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60"/>
  </p:notesMasterIdLst>
  <p:sldIdLst>
    <p:sldId id="1193" r:id="rId2"/>
    <p:sldId id="1194" r:id="rId3"/>
    <p:sldId id="1195" r:id="rId4"/>
    <p:sldId id="1196" r:id="rId5"/>
    <p:sldId id="1197" r:id="rId6"/>
    <p:sldId id="1198" r:id="rId7"/>
    <p:sldId id="1199" r:id="rId8"/>
    <p:sldId id="1200" r:id="rId9"/>
    <p:sldId id="1201" r:id="rId10"/>
    <p:sldId id="1203" r:id="rId11"/>
    <p:sldId id="1204" r:id="rId12"/>
    <p:sldId id="1205" r:id="rId13"/>
    <p:sldId id="1206" r:id="rId14"/>
    <p:sldId id="1207" r:id="rId15"/>
    <p:sldId id="1202" r:id="rId16"/>
    <p:sldId id="1336" r:id="rId17"/>
    <p:sldId id="1337" r:id="rId18"/>
    <p:sldId id="1338" r:id="rId19"/>
    <p:sldId id="1339" r:id="rId20"/>
    <p:sldId id="1341" r:id="rId21"/>
    <p:sldId id="1352" r:id="rId22"/>
    <p:sldId id="1353" r:id="rId23"/>
    <p:sldId id="1343" r:id="rId24"/>
    <p:sldId id="1361" r:id="rId25"/>
    <p:sldId id="1362" r:id="rId26"/>
    <p:sldId id="1366" r:id="rId27"/>
    <p:sldId id="1367" r:id="rId28"/>
    <p:sldId id="1368" r:id="rId29"/>
    <p:sldId id="1369" r:id="rId30"/>
    <p:sldId id="1374" r:id="rId31"/>
    <p:sldId id="1375" r:id="rId32"/>
    <p:sldId id="1376" r:id="rId33"/>
    <p:sldId id="1218" r:id="rId34"/>
    <p:sldId id="1219" r:id="rId35"/>
    <p:sldId id="1232" r:id="rId36"/>
    <p:sldId id="1401" r:id="rId37"/>
    <p:sldId id="1402" r:id="rId38"/>
    <p:sldId id="1233" r:id="rId39"/>
    <p:sldId id="1220" r:id="rId40"/>
    <p:sldId id="1224" r:id="rId41"/>
    <p:sldId id="1230" r:id="rId42"/>
    <p:sldId id="1231" r:id="rId43"/>
    <p:sldId id="1385" r:id="rId44"/>
    <p:sldId id="1386" r:id="rId45"/>
    <p:sldId id="1394" r:id="rId46"/>
    <p:sldId id="1280" r:id="rId47"/>
    <p:sldId id="1412" r:id="rId48"/>
    <p:sldId id="1451" r:id="rId49"/>
    <p:sldId id="1441" r:id="rId50"/>
    <p:sldId id="1443" r:id="rId51"/>
    <p:sldId id="1444" r:id="rId52"/>
    <p:sldId id="1445" r:id="rId53"/>
    <p:sldId id="1446" r:id="rId54"/>
    <p:sldId id="1447" r:id="rId55"/>
    <p:sldId id="1448" r:id="rId56"/>
    <p:sldId id="1449" r:id="rId57"/>
    <p:sldId id="1450" r:id="rId58"/>
    <p:sldId id="1291" r:id="rId5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4FC2D"/>
    <a:srgbClr val="09FF09"/>
    <a:srgbClr val="EB1B05"/>
    <a:srgbClr val="FF0000"/>
    <a:srgbClr val="F81D30"/>
    <a:srgbClr val="FF9900"/>
    <a:srgbClr val="EB070C"/>
    <a:srgbClr val="ED051B"/>
    <a:srgbClr val="2CFC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700" autoAdjust="0"/>
  </p:normalViewPr>
  <p:slideViewPr>
    <p:cSldViewPr>
      <p:cViewPr varScale="1">
        <p:scale>
          <a:sx n="93" d="100"/>
          <a:sy n="93" d="100"/>
        </p:scale>
        <p:origin x="581" y="72"/>
      </p:cViewPr>
      <p:guideLst>
        <p:guide orient="horz" pos="2160"/>
        <p:guide pos="2880"/>
      </p:guideLst>
    </p:cSldViewPr>
  </p:slideViewPr>
  <p:outlineViewPr>
    <p:cViewPr>
      <p:scale>
        <a:sx n="33" d="100"/>
        <a:sy n="33" d="100"/>
      </p:scale>
      <p:origin x="0" y="2668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8C3B04-5B8D-4CF2-8950-95831824E20A}" type="datetimeFigureOut">
              <a:rPr lang="it-IT" smtClean="0"/>
              <a:pPr/>
              <a:t>06/04/2025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5D6BFC-EB16-49BC-B736-6D524E094482}"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DE7087-288B-4AE5-A743-6AB2DFEAF77C}" type="slidenum">
              <a:rPr lang="it-IT"/>
              <a:pPr/>
              <a:t>16</a:t>
            </a:fld>
            <a:endParaRPr lang="it-IT"/>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283A86-1043-4DCD-8747-3A3670494E17}" type="slidenum">
              <a:rPr lang="it-IT"/>
              <a:pPr/>
              <a:t>31</a:t>
            </a:fld>
            <a:endParaRPr lang="it-IT"/>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32E930-D4D8-41AB-94F6-606428F30BDE}" type="slidenum">
              <a:rPr lang="it-IT"/>
              <a:pPr/>
              <a:t>32</a:t>
            </a:fld>
            <a:endParaRPr lang="it-IT"/>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egnaposto immagine diapositiva 1"/>
          <p:cNvSpPr>
            <a:spLocks noGrp="1" noRot="1" noChangeAspect="1" noTextEdit="1"/>
          </p:cNvSpPr>
          <p:nvPr>
            <p:ph type="sldImg"/>
          </p:nvPr>
        </p:nvSpPr>
        <p:spPr>
          <a:ln/>
        </p:spPr>
      </p:sp>
      <p:sp>
        <p:nvSpPr>
          <p:cNvPr id="109571" name="Segnaposto note 2"/>
          <p:cNvSpPr>
            <a:spLocks noGrp="1"/>
          </p:cNvSpPr>
          <p:nvPr>
            <p:ph type="body" idx="1"/>
          </p:nvPr>
        </p:nvSpPr>
        <p:spPr>
          <a:noFill/>
          <a:ln/>
        </p:spPr>
        <p:txBody>
          <a:bodyPr/>
          <a:lstStyle/>
          <a:p>
            <a:pPr eaLnBrk="1" hangingPunct="1"/>
            <a:endParaRPr lang="it-IT"/>
          </a:p>
        </p:txBody>
      </p:sp>
      <p:sp>
        <p:nvSpPr>
          <p:cNvPr id="109572" name="Segnaposto numero diapositiva 3"/>
          <p:cNvSpPr>
            <a:spLocks noGrp="1"/>
          </p:cNvSpPr>
          <p:nvPr>
            <p:ph type="sldNum" sz="quarter" idx="5"/>
          </p:nvPr>
        </p:nvSpPr>
        <p:spPr>
          <a:noFill/>
        </p:spPr>
        <p:txBody>
          <a:bodyPr/>
          <a:lstStyle/>
          <a:p>
            <a:fld id="{271C0889-7688-4121-AA25-D4C17DC15364}" type="slidenum">
              <a:rPr lang="it-IT" smtClean="0"/>
              <a:pPr/>
              <a:t>34</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1146175" y="685800"/>
            <a:ext cx="4572000" cy="3429000"/>
          </a:xfrm>
          <a:ln/>
        </p:spPr>
      </p:sp>
      <p:sp>
        <p:nvSpPr>
          <p:cNvPr id="110595" name="Rectangle 3"/>
          <p:cNvSpPr>
            <a:spLocks noGrp="1" noChangeArrowheads="1"/>
          </p:cNvSpPr>
          <p:nvPr>
            <p:ph type="body" idx="1"/>
          </p:nvPr>
        </p:nvSpPr>
        <p:spPr>
          <a:xfrm>
            <a:off x="768350" y="4375150"/>
            <a:ext cx="5376863" cy="4073525"/>
          </a:xfrm>
          <a:noFill/>
          <a:ln/>
        </p:spPr>
        <p:txBody>
          <a:bodyPr/>
          <a:lstStyle/>
          <a:p>
            <a:pPr algn="just" eaLnBrk="1" hangingPunct="1">
              <a:tabLst>
                <a:tab pos="187325" algn="l"/>
              </a:tabLst>
            </a:pPr>
            <a:endParaRPr lang="it-IT" sz="1000"/>
          </a:p>
        </p:txBody>
      </p:sp>
      <p:sp>
        <p:nvSpPr>
          <p:cNvPr id="110596" name="Text Box 4"/>
          <p:cNvSpPr txBox="1">
            <a:spLocks noChangeArrowheads="1"/>
          </p:cNvSpPr>
          <p:nvPr/>
        </p:nvSpPr>
        <p:spPr bwMode="auto">
          <a:xfrm>
            <a:off x="76200" y="106363"/>
            <a:ext cx="1936750" cy="358775"/>
          </a:xfrm>
          <a:prstGeom prst="rect">
            <a:avLst/>
          </a:prstGeom>
          <a:noFill/>
          <a:ln w="12700">
            <a:noFill/>
            <a:miter lim="800000"/>
            <a:headEnd/>
            <a:tailEnd/>
          </a:ln>
        </p:spPr>
        <p:txBody>
          <a:bodyPr wrap="none">
            <a:spAutoFit/>
          </a:bodyPr>
          <a:lstStyle/>
          <a:p>
            <a:pPr eaLnBrk="0" hangingPunct="0">
              <a:lnSpc>
                <a:spcPct val="90000"/>
              </a:lnSpc>
            </a:pPr>
            <a:r>
              <a:rPr lang="en-US" sz="1000"/>
              <a:t>Confidential Material</a:t>
            </a:r>
            <a:br>
              <a:rPr lang="en-US" sz="1000"/>
            </a:br>
            <a:r>
              <a:rPr lang="en-US" sz="1000"/>
              <a:t>Property of Abbott Laboratories</a:t>
            </a:r>
          </a:p>
        </p:txBody>
      </p:sp>
      <p:sp>
        <p:nvSpPr>
          <p:cNvPr id="110597" name="Text Box 5"/>
          <p:cNvSpPr txBox="1">
            <a:spLocks noChangeArrowheads="1"/>
          </p:cNvSpPr>
          <p:nvPr/>
        </p:nvSpPr>
        <p:spPr bwMode="auto">
          <a:xfrm>
            <a:off x="5283200" y="8807450"/>
            <a:ext cx="1393825" cy="239713"/>
          </a:xfrm>
          <a:prstGeom prst="rect">
            <a:avLst/>
          </a:prstGeom>
          <a:noFill/>
          <a:ln w="12700">
            <a:noFill/>
            <a:miter lim="800000"/>
            <a:headEnd/>
            <a:tailEnd/>
          </a:ln>
        </p:spPr>
        <p:txBody>
          <a:bodyPr>
            <a:spAutoFit/>
          </a:bodyPr>
          <a:lstStyle/>
          <a:p>
            <a:pPr algn="ctr" eaLnBrk="0" hangingPunct="0">
              <a:spcBef>
                <a:spcPct val="50000"/>
              </a:spcBef>
            </a:pPr>
            <a:r>
              <a:rPr lang="en-US" sz="1000"/>
              <a:t>Page </a:t>
            </a:r>
            <a:fld id="{E069F26C-B593-4BC7-AE36-A8A2722E75FA}" type="slidenum">
              <a:rPr lang="en-US" sz="1000"/>
              <a:pPr algn="ctr" eaLnBrk="0" hangingPunct="0">
                <a:spcBef>
                  <a:spcPct val="50000"/>
                </a:spcBef>
              </a:pPr>
              <a:t>39</a:t>
            </a:fld>
            <a:endParaRPr lang="en-US" sz="10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F452E173-A6E4-453D-AD0F-16A0A8DB9AF5}" type="slidenum">
              <a:rPr lang="it-IT" smtClean="0"/>
              <a:pPr/>
              <a:t>42</a:t>
            </a:fld>
            <a:endParaRPr lang="it-IT"/>
          </a:p>
        </p:txBody>
      </p:sp>
      <p:sp>
        <p:nvSpPr>
          <p:cNvPr id="117763" name="Rectangle 2"/>
          <p:cNvSpPr>
            <a:spLocks noChangeArrowheads="1"/>
          </p:cNvSpPr>
          <p:nvPr/>
        </p:nvSpPr>
        <p:spPr bwMode="auto">
          <a:xfrm>
            <a:off x="3886200" y="0"/>
            <a:ext cx="2971800" cy="458788"/>
          </a:xfrm>
          <a:prstGeom prst="rect">
            <a:avLst/>
          </a:prstGeom>
          <a:noFill/>
          <a:ln w="12700">
            <a:noFill/>
            <a:miter lim="800000"/>
            <a:headEnd/>
            <a:tailEnd/>
          </a:ln>
        </p:spPr>
        <p:txBody>
          <a:bodyPr wrap="none" anchor="ctr"/>
          <a:lstStyle/>
          <a:p>
            <a:endParaRPr lang="it-IT"/>
          </a:p>
        </p:txBody>
      </p:sp>
      <p:sp>
        <p:nvSpPr>
          <p:cNvPr id="117764" name="Rectangle 3"/>
          <p:cNvSpPr>
            <a:spLocks noChangeArrowheads="1"/>
          </p:cNvSpPr>
          <p:nvPr/>
        </p:nvSpPr>
        <p:spPr bwMode="auto">
          <a:xfrm>
            <a:off x="0" y="8685213"/>
            <a:ext cx="2971800" cy="458787"/>
          </a:xfrm>
          <a:prstGeom prst="rect">
            <a:avLst/>
          </a:prstGeom>
          <a:noFill/>
          <a:ln w="12700">
            <a:noFill/>
            <a:miter lim="800000"/>
            <a:headEnd/>
            <a:tailEnd/>
          </a:ln>
        </p:spPr>
        <p:txBody>
          <a:bodyPr wrap="none" anchor="ctr"/>
          <a:lstStyle/>
          <a:p>
            <a:endParaRPr lang="it-IT"/>
          </a:p>
        </p:txBody>
      </p:sp>
      <p:sp>
        <p:nvSpPr>
          <p:cNvPr id="117765" name="Rectangle 4"/>
          <p:cNvSpPr>
            <a:spLocks noChangeArrowheads="1"/>
          </p:cNvSpPr>
          <p:nvPr/>
        </p:nvSpPr>
        <p:spPr bwMode="auto">
          <a:xfrm>
            <a:off x="0" y="0"/>
            <a:ext cx="2971800" cy="458788"/>
          </a:xfrm>
          <a:prstGeom prst="rect">
            <a:avLst/>
          </a:prstGeom>
          <a:noFill/>
          <a:ln w="12700">
            <a:noFill/>
            <a:miter lim="800000"/>
            <a:headEnd/>
            <a:tailEnd/>
          </a:ln>
        </p:spPr>
        <p:txBody>
          <a:bodyPr wrap="none" anchor="ctr"/>
          <a:lstStyle/>
          <a:p>
            <a:endParaRPr lang="it-IT"/>
          </a:p>
        </p:txBody>
      </p:sp>
      <p:sp>
        <p:nvSpPr>
          <p:cNvPr id="117766" name="Rectangle 5"/>
          <p:cNvSpPr>
            <a:spLocks noGrp="1" noRot="1" noChangeAspect="1" noChangeArrowheads="1" noTextEdit="1"/>
          </p:cNvSpPr>
          <p:nvPr>
            <p:ph type="sldImg"/>
          </p:nvPr>
        </p:nvSpPr>
        <p:spPr>
          <a:xfrm>
            <a:off x="1144588" y="687388"/>
            <a:ext cx="4570412" cy="3427412"/>
          </a:xfrm>
          <a:ln/>
        </p:spPr>
      </p:sp>
      <p:sp>
        <p:nvSpPr>
          <p:cNvPr id="117767" name="Rectangle 6"/>
          <p:cNvSpPr>
            <a:spLocks noGrp="1" noChangeArrowheads="1"/>
          </p:cNvSpPr>
          <p:nvPr>
            <p:ph type="body" idx="1"/>
          </p:nvPr>
        </p:nvSpPr>
        <p:spPr>
          <a:xfrm>
            <a:off x="914400" y="4343400"/>
            <a:ext cx="5029200" cy="4113213"/>
          </a:xfrm>
          <a:noFill/>
          <a:ln/>
        </p:spPr>
        <p:txBody>
          <a:bodyPr/>
          <a:lstStyle/>
          <a:p>
            <a:pPr eaLnBrk="1" hangingPunct="1">
              <a:tabLst>
                <a:tab pos="171450" algn="l"/>
              </a:tabLst>
            </a:pPr>
            <a:r>
              <a:rPr lang="en-US"/>
              <a:t>The ACR recommends early and aggressive therapy of RA. Radiological changes are evident in 50% to 70% of patients with RA within 2 years of disease onset. Unchecked, this rate of progression can continue at a constant rate as the disease progresses. However, pharmacologic resetting of the rate of progression can occur within the first 2 years of disease onset, which is the therapeutic “window of opportunity.” As noted on the slide, the ACR concludes that: “Successful treatment to limit joint damage and functional loss requires early diagnosis and timely initiation of disease modifying agents.  The goal of treatment is to arrest the disease and achieve remission.”</a:t>
            </a:r>
          </a:p>
          <a:p>
            <a:pPr eaLnBrk="1" hangingPunct="1">
              <a:tabLst>
                <a:tab pos="171450" algn="l"/>
              </a:tabLst>
            </a:pP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0EB832BD-813B-4A22-81CA-AC4C56DBA51A}" type="slidenum">
              <a:rPr lang="it-IT" smtClean="0"/>
              <a:pPr/>
              <a:t>45</a:t>
            </a:fld>
            <a:endParaRPr lang="it-IT"/>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GB"/>
              <a:t>Tra le spondiloartriti le forme più frequenti sono la spondilite anchilosante e la spondiloartrite indifferenziata, mentre altre forme sono rappresentate </a:t>
            </a:r>
            <a:r>
              <a:rPr lang="it-IT"/>
              <a:t>dall’artrite reattiva, dalla spondiloartrite psoriasica, dalla spondiloartrite in corso di IBD , e dalla spondilite anchilosante giovanile.</a:t>
            </a:r>
          </a:p>
          <a:p>
            <a:pPr eaLnBrk="1" hangingPunct="1"/>
            <a:endParaRPr lang="it-IT"/>
          </a:p>
          <a:p>
            <a:pPr eaLnBrk="1" hangingPunct="1"/>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35E3BC47-883A-4E14-B580-A20F52259092}" type="slidenum">
              <a:rPr lang="it-IT" smtClean="0"/>
              <a:pPr/>
              <a:t>49</a:t>
            </a:fld>
            <a:endParaRPr lang="it-IT"/>
          </a:p>
        </p:txBody>
      </p:sp>
      <p:sp>
        <p:nvSpPr>
          <p:cNvPr id="123907" name="Rectangle 2"/>
          <p:cNvSpPr>
            <a:spLocks noGrp="1" noRot="1" noChangeAspect="1" noChangeArrowheads="1" noTextEdit="1"/>
          </p:cNvSpPr>
          <p:nvPr>
            <p:ph type="sldImg"/>
          </p:nvPr>
        </p:nvSpPr>
        <p:spPr>
          <a:xfrm>
            <a:off x="1143000" y="687388"/>
            <a:ext cx="4570413" cy="3427412"/>
          </a:xfrm>
          <a:ln/>
        </p:spPr>
      </p:sp>
      <p:sp>
        <p:nvSpPr>
          <p:cNvPr id="123908" name="Rectangle 3"/>
          <p:cNvSpPr>
            <a:spLocks noGrp="1" noChangeArrowheads="1"/>
          </p:cNvSpPr>
          <p:nvPr>
            <p:ph type="body" idx="1"/>
          </p:nvPr>
        </p:nvSpPr>
        <p:spPr>
          <a:xfrm>
            <a:off x="914400" y="4343400"/>
            <a:ext cx="5029200" cy="4113213"/>
          </a:xfrm>
          <a:noFill/>
          <a:ln/>
        </p:spPr>
        <p:txBody>
          <a:bodyPr/>
          <a:lstStyle/>
          <a:p>
            <a:r>
              <a:rPr lang="en-US"/>
              <a:t>	</a:t>
            </a:r>
          </a:p>
          <a:p>
            <a:endParaRPr lang="en-US"/>
          </a:p>
          <a:p>
            <a:endParaRPr lang="en-US"/>
          </a:p>
        </p:txBody>
      </p:sp>
    </p:spTree>
    <p:extLst>
      <p:ext uri="{BB962C8B-B14F-4D97-AF65-F5344CB8AC3E}">
        <p14:creationId xmlns:p14="http://schemas.microsoft.com/office/powerpoint/2010/main" val="1318196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A79069-93D1-41BF-BCBC-83B137E5D05D}" type="slidenum">
              <a:rPr lang="it-IT"/>
              <a:pPr/>
              <a:t>17</a:t>
            </a:fld>
            <a:endParaRPr lang="it-IT"/>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1D5D6BFC-EB16-49BC-B736-6D524E094482}" type="slidenum">
              <a:rPr lang="it-IT" smtClean="0"/>
              <a:pPr/>
              <a:t>22</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DD9805-71B5-43CD-AFE3-434C2D5380AD}" type="slidenum">
              <a:rPr lang="it-IT"/>
              <a:pPr/>
              <a:t>23</a:t>
            </a:fld>
            <a:endParaRPr lang="it-IT"/>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344EA5-F589-45CD-AE85-639035DB1059}" type="slidenum">
              <a:rPr lang="it-IT"/>
              <a:pPr/>
              <a:t>24</a:t>
            </a:fld>
            <a:endParaRPr lang="it-IT"/>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AC4606-6CB9-4F60-9024-1304D1809294}" type="slidenum">
              <a:rPr lang="it-IT"/>
              <a:pPr/>
              <a:t>25</a:t>
            </a:fld>
            <a:endParaRPr lang="it-IT"/>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DB3331-67F3-4F34-A3E6-9F752303BEE4}" type="slidenum">
              <a:rPr lang="it-IT"/>
              <a:pPr/>
              <a:t>26</a:t>
            </a:fld>
            <a:endParaRPr lang="it-IT"/>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E3358B-3DD9-43B2-9CCC-51D7F304FCAF}" type="slidenum">
              <a:rPr lang="it-IT"/>
              <a:pPr/>
              <a:t>27</a:t>
            </a:fld>
            <a:endParaRPr lang="it-IT"/>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FC0AD3-4424-4E61-A849-E40A85AB240E}" type="slidenum">
              <a:rPr lang="it-IT"/>
              <a:pPr/>
              <a:t>30</a:t>
            </a:fld>
            <a:endParaRPr lang="it-IT"/>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8" name="Segnaposto data 27"/>
          <p:cNvSpPr>
            <a:spLocks noGrp="1"/>
          </p:cNvSpPr>
          <p:nvPr>
            <p:ph type="dt" sz="half" idx="10"/>
          </p:nvPr>
        </p:nvSpPr>
        <p:spPr/>
        <p:txBody>
          <a:bodyPr/>
          <a:lstStyle/>
          <a:p>
            <a:fld id="{AC4D2B9F-C79A-4F6C-A6F6-798A5E9BE70E}" type="datetimeFigureOut">
              <a:rPr lang="it-IT" smtClean="0"/>
              <a:pPr/>
              <a:t>06/04/2025</a:t>
            </a:fld>
            <a:endParaRPr lang="it-IT"/>
          </a:p>
        </p:txBody>
      </p:sp>
      <p:sp>
        <p:nvSpPr>
          <p:cNvPr id="17" name="Segnaposto piè di pagina 16"/>
          <p:cNvSpPr>
            <a:spLocks noGrp="1"/>
          </p:cNvSpPr>
          <p:nvPr>
            <p:ph type="ftr" sz="quarter" idx="11"/>
          </p:nvPr>
        </p:nvSpPr>
        <p:spPr/>
        <p:txBody>
          <a:bodyPr/>
          <a:lstStyle/>
          <a:p>
            <a:endParaRPr lang="it-IT"/>
          </a:p>
        </p:txBody>
      </p:sp>
      <p:sp>
        <p:nvSpPr>
          <p:cNvPr id="29" name="Segnaposto numero diapositiva 28"/>
          <p:cNvSpPr>
            <a:spLocks noGrp="1"/>
          </p:cNvSpPr>
          <p:nvPr>
            <p:ph type="sldNum" sz="quarter" idx="12"/>
          </p:nvPr>
        </p:nvSpPr>
        <p:spPr/>
        <p:txBody>
          <a:bodyPr/>
          <a:lstStyle/>
          <a:p>
            <a:fld id="{9F10F998-71DC-4977-981F-111D1AE9A39F}" type="slidenum">
              <a:rPr lang="it-IT" smtClean="0"/>
              <a:pPr/>
              <a:t>‹N›</a:t>
            </a:fld>
            <a:endParaRPr lang="it-IT"/>
          </a:p>
        </p:txBody>
      </p:sp>
      <p:sp>
        <p:nvSpPr>
          <p:cNvPr id="32" name="Rettangolo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ttangolo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ttangolo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ttangolo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Rettangolo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olo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it-IT"/>
              <a:t>Fare clic per modificare lo stile del titolo</a:t>
            </a:r>
            <a:endParaRPr kumimoji="0" lang="en-US"/>
          </a:p>
        </p:txBody>
      </p:sp>
      <p:sp>
        <p:nvSpPr>
          <p:cNvPr id="9" name="Sottotitolo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a:t>Fare clic per modificare lo stile del sottotitolo dello schema</a:t>
            </a:r>
            <a:endParaRPr kumimoji="0" lang="en-US"/>
          </a:p>
        </p:txBody>
      </p:sp>
      <p:sp>
        <p:nvSpPr>
          <p:cNvPr id="56" name="Rettangolo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Rettangolo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Rettangolo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Rettangolo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AC4D2B9F-C79A-4F6C-A6F6-798A5E9BE70E}" type="datetimeFigureOut">
              <a:rPr lang="it-IT" smtClean="0"/>
              <a:pPr/>
              <a:t>06/04/2025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F10F998-71DC-4977-981F-111D1AE9A39F}"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1981200" cy="5851525"/>
          </a:xfrm>
        </p:spPr>
        <p:txBody>
          <a:bodyPr vert="eaVert" anchor="ct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609600" y="274639"/>
            <a:ext cx="5867400" cy="5851525"/>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AC4D2B9F-C79A-4F6C-A6F6-798A5E9BE70E}" type="datetimeFigureOut">
              <a:rPr lang="it-IT" smtClean="0"/>
              <a:pPr/>
              <a:t>06/04/2025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F10F998-71DC-4977-981F-111D1AE9A39F}"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AC4D2B9F-C79A-4F6C-A6F6-798A5E9BE70E}" type="datetimeFigureOut">
              <a:rPr lang="it-IT" smtClean="0"/>
              <a:pPr/>
              <a:t>06/04/2025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F10F998-71DC-4977-981F-111D1AE9A39F}"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14" name="Figura a mano libera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igura a mano libera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igura a mano libera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igura a mano libera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igura a mano libera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igura a mano libera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igura a mano libera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igura a mano libera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igura a mano libera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igura a mano libera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igura a mano libera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igura a mano libera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igura a mano libera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igura a mano libera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Segnaposto testo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a:t>Fare clic per modificare stili del testo dello schema</a:t>
            </a:r>
          </a:p>
        </p:txBody>
      </p:sp>
      <p:sp>
        <p:nvSpPr>
          <p:cNvPr id="4" name="Segnaposto data 3"/>
          <p:cNvSpPr>
            <a:spLocks noGrp="1"/>
          </p:cNvSpPr>
          <p:nvPr>
            <p:ph type="dt" sz="half" idx="10"/>
          </p:nvPr>
        </p:nvSpPr>
        <p:spPr/>
        <p:txBody>
          <a:bodyPr/>
          <a:lstStyle/>
          <a:p>
            <a:fld id="{AC4D2B9F-C79A-4F6C-A6F6-798A5E9BE70E}" type="datetimeFigureOut">
              <a:rPr lang="it-IT" smtClean="0"/>
              <a:pPr/>
              <a:t>06/04/2025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F10F998-71DC-4977-981F-111D1AE9A39F}" type="slidenum">
              <a:rPr lang="it-IT" smtClean="0"/>
              <a:pPr/>
              <a:t>‹N›</a:t>
            </a:fld>
            <a:endParaRPr lang="it-IT"/>
          </a:p>
        </p:txBody>
      </p:sp>
      <p:sp>
        <p:nvSpPr>
          <p:cNvPr id="7" name="Rettangolo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it-IT"/>
              <a:t>Fare clic per modificare lo stile del titolo</a:t>
            </a:r>
            <a:endParaRPr kumimoji="0" lang="en-US"/>
          </a:p>
        </p:txBody>
      </p:sp>
      <p:sp>
        <p:nvSpPr>
          <p:cNvPr id="8" name="Rettangolo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ttangolo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ttangolo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ttangolo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512064"/>
            <a:ext cx="8229600" cy="914400"/>
          </a:xfrm>
        </p:spPr>
        <p:txBody>
          <a:bodyPr/>
          <a:lstStyle/>
          <a:p>
            <a:r>
              <a:rPr kumimoji="0" lang="it-IT"/>
              <a:t>Fare clic per modificare lo stile del titolo</a:t>
            </a:r>
            <a:endParaRPr kumimoji="0" lang="en-US"/>
          </a:p>
        </p:txBody>
      </p:sp>
      <p:sp>
        <p:nvSpPr>
          <p:cNvPr id="3" name="Segnaposto contenuto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contenuto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fld id="{AC4D2B9F-C79A-4F6C-A6F6-798A5E9BE70E}" type="datetimeFigureOut">
              <a:rPr lang="it-IT" smtClean="0"/>
              <a:pPr/>
              <a:t>06/04/2025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F10F998-71DC-4977-981F-111D1AE9A39F}"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5" name="Rettangolo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504824" y="512064"/>
            <a:ext cx="7772400" cy="914400"/>
          </a:xfrm>
        </p:spPr>
        <p:txBody>
          <a:bodyPr anchor="t"/>
          <a:lstStyle>
            <a:lvl1pPr>
              <a:defRPr sz="4000"/>
            </a:lvl1pPr>
            <a:extLst/>
          </a:lstStyle>
          <a:p>
            <a:r>
              <a:rPr kumimoji="0" lang="it-IT"/>
              <a:t>Fare clic per modificare lo stile del titolo</a:t>
            </a:r>
            <a:endParaRPr kumimoji="0" lang="en-US"/>
          </a:p>
        </p:txBody>
      </p:sp>
      <p:sp>
        <p:nvSpPr>
          <p:cNvPr id="3" name="Segnaposto testo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a:t>Fare clic per modificare stili del testo dello schema</a:t>
            </a:r>
          </a:p>
        </p:txBody>
      </p:sp>
      <p:sp>
        <p:nvSpPr>
          <p:cNvPr id="4" name="Segnaposto testo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a:t>Fare clic per modificare stili del testo dello schema</a:t>
            </a:r>
          </a:p>
        </p:txBody>
      </p:sp>
      <p:sp>
        <p:nvSpPr>
          <p:cNvPr id="5" name="Segnaposto contenuto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6" name="Segnaposto contenuto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7" name="Segnaposto data 6"/>
          <p:cNvSpPr>
            <a:spLocks noGrp="1"/>
          </p:cNvSpPr>
          <p:nvPr>
            <p:ph type="dt" sz="half" idx="10"/>
          </p:nvPr>
        </p:nvSpPr>
        <p:spPr/>
        <p:txBody>
          <a:bodyPr/>
          <a:lstStyle/>
          <a:p>
            <a:fld id="{AC4D2B9F-C79A-4F6C-A6F6-798A5E9BE70E}" type="datetimeFigureOut">
              <a:rPr lang="it-IT" smtClean="0"/>
              <a:pPr/>
              <a:t>06/04/2025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F10F998-71DC-4977-981F-111D1AE9A39F}" type="slidenum">
              <a:rPr lang="it-IT" smtClean="0"/>
              <a:pPr/>
              <a:t>‹N›</a:t>
            </a:fld>
            <a:endParaRPr lang="it-IT"/>
          </a:p>
        </p:txBody>
      </p:sp>
      <p:sp>
        <p:nvSpPr>
          <p:cNvPr id="16" name="Rettangolo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ttangolo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ttangolo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tangolo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ttangolo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ttangolo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ttangolo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ttangolo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ttangolo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914400" y="512064"/>
            <a:ext cx="7772400" cy="914400"/>
          </a:xfrm>
        </p:spPr>
        <p:txBody>
          <a:bodyPr/>
          <a:lstStyle>
            <a:lvl1pPr>
              <a:defRPr sz="4000" cap="none" baseline="0"/>
            </a:lvl1pPr>
            <a:extLst/>
          </a:lstStyle>
          <a:p>
            <a:r>
              <a:rPr kumimoji="0" lang="it-IT"/>
              <a:t>Fare clic per modificare lo stile del titolo</a:t>
            </a:r>
            <a:endParaRPr kumimoji="0" lang="en-US"/>
          </a:p>
        </p:txBody>
      </p:sp>
      <p:sp>
        <p:nvSpPr>
          <p:cNvPr id="3" name="Segnaposto data 2"/>
          <p:cNvSpPr>
            <a:spLocks noGrp="1"/>
          </p:cNvSpPr>
          <p:nvPr>
            <p:ph type="dt" sz="half" idx="10"/>
          </p:nvPr>
        </p:nvSpPr>
        <p:spPr/>
        <p:txBody>
          <a:bodyPr/>
          <a:lstStyle/>
          <a:p>
            <a:fld id="{AC4D2B9F-C79A-4F6C-A6F6-798A5E9BE70E}" type="datetimeFigureOut">
              <a:rPr lang="it-IT" smtClean="0"/>
              <a:pPr/>
              <a:t>06/04/2025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F10F998-71DC-4977-981F-111D1AE9A39F}"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C4D2B9F-C79A-4F6C-A6F6-798A5E9BE70E}" type="datetimeFigureOut">
              <a:rPr lang="it-IT" smtClean="0"/>
              <a:pPr/>
              <a:t>06/04/2025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F10F998-71DC-4977-981F-111D1AE9A39F}"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273050"/>
            <a:ext cx="8229600" cy="1162050"/>
          </a:xfrm>
        </p:spPr>
        <p:txBody>
          <a:bodyPr anchor="ctr"/>
          <a:lstStyle>
            <a:lvl1pPr algn="l">
              <a:buNone/>
              <a:defRPr sz="3600" b="0"/>
            </a:lvl1pPr>
            <a:extLst/>
          </a:lstStyle>
          <a:p>
            <a:r>
              <a:rPr kumimoji="0" lang="it-IT"/>
              <a:t>Fare clic per modificare lo stile del titolo</a:t>
            </a:r>
            <a:endParaRPr kumimoji="0" lang="en-US"/>
          </a:p>
        </p:txBody>
      </p:sp>
      <p:sp>
        <p:nvSpPr>
          <p:cNvPr id="3" name="Segnaposto testo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it-IT"/>
              <a:t>Fare clic per modificare stili del testo dello schema</a:t>
            </a:r>
          </a:p>
        </p:txBody>
      </p:sp>
      <p:sp>
        <p:nvSpPr>
          <p:cNvPr id="4" name="Segnaposto contenuto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fld id="{AC4D2B9F-C79A-4F6C-A6F6-798A5E9BE70E}" type="datetimeFigureOut">
              <a:rPr lang="it-IT" smtClean="0"/>
              <a:pPr/>
              <a:t>06/04/2025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F10F998-71DC-4977-981F-111D1AE9A39F}"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ttangolo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Connettore 1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uppo 9"/>
          <p:cNvGrpSpPr/>
          <p:nvPr/>
        </p:nvGrpSpPr>
        <p:grpSpPr>
          <a:xfrm rot="5400000">
            <a:off x="8514581" y="1219200"/>
            <a:ext cx="132763" cy="128466"/>
            <a:chOff x="6668087" y="1297746"/>
            <a:chExt cx="161840" cy="156602"/>
          </a:xfrm>
        </p:grpSpPr>
        <p:cxnSp>
          <p:nvCxnSpPr>
            <p:cNvPr id="15" name="Connettore 1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Connettore 1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olo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it-IT"/>
              <a:t>Fare clic per modificare lo stile del titolo</a:t>
            </a:r>
            <a:endParaRPr kumimoji="0" lang="en-US"/>
          </a:p>
        </p:txBody>
      </p:sp>
      <p:sp>
        <p:nvSpPr>
          <p:cNvPr id="3" name="Segnaposto immagine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it-IT"/>
              <a:t>Fare clic sull'icona per inserire un'immagine</a:t>
            </a:r>
            <a:endParaRPr kumimoji="0" lang="en-US"/>
          </a:p>
        </p:txBody>
      </p:sp>
      <p:sp>
        <p:nvSpPr>
          <p:cNvPr id="4" name="Segnaposto testo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it-IT"/>
              <a:t>Fare clic per modificare stili del testo dello schema</a:t>
            </a:r>
          </a:p>
        </p:txBody>
      </p:sp>
      <p:grpSp>
        <p:nvGrpSpPr>
          <p:cNvPr id="14" name="Gruppo 13"/>
          <p:cNvGrpSpPr/>
          <p:nvPr/>
        </p:nvGrpSpPr>
        <p:grpSpPr>
          <a:xfrm rot="5400000">
            <a:off x="8666981" y="1371600"/>
            <a:ext cx="132763" cy="128466"/>
            <a:chOff x="6668087" y="1297746"/>
            <a:chExt cx="161840" cy="156602"/>
          </a:xfrm>
        </p:grpSpPr>
        <p:cxnSp>
          <p:nvCxnSpPr>
            <p:cNvPr id="11" name="Connettore 1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Connettore 1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Connettore 1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uppo 17"/>
          <p:cNvGrpSpPr/>
          <p:nvPr/>
        </p:nvGrpSpPr>
        <p:grpSpPr>
          <a:xfrm rot="5400000">
            <a:off x="8320088" y="1474763"/>
            <a:ext cx="132763" cy="128466"/>
            <a:chOff x="6668087" y="1297746"/>
            <a:chExt cx="161840" cy="156602"/>
          </a:xfrm>
        </p:grpSpPr>
        <p:cxnSp>
          <p:nvCxnSpPr>
            <p:cNvPr id="19" name="Connettore 1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Connettore 1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Connettore 1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Segnaposto data 4"/>
          <p:cNvSpPr>
            <a:spLocks noGrp="1"/>
          </p:cNvSpPr>
          <p:nvPr>
            <p:ph type="dt" sz="half" idx="10"/>
          </p:nvPr>
        </p:nvSpPr>
        <p:spPr>
          <a:xfrm>
            <a:off x="6477000" y="55499"/>
            <a:ext cx="2133600" cy="365125"/>
          </a:xfrm>
        </p:spPr>
        <p:txBody>
          <a:bodyPr/>
          <a:lstStyle/>
          <a:p>
            <a:fld id="{AC4D2B9F-C79A-4F6C-A6F6-798A5E9BE70E}" type="datetimeFigureOut">
              <a:rPr lang="it-IT" smtClean="0"/>
              <a:pPr/>
              <a:t>06/04/2025</a:t>
            </a:fld>
            <a:endParaRPr lang="it-IT"/>
          </a:p>
        </p:txBody>
      </p:sp>
      <p:sp>
        <p:nvSpPr>
          <p:cNvPr id="6" name="Segnaposto piè di pagina 5"/>
          <p:cNvSpPr>
            <a:spLocks noGrp="1"/>
          </p:cNvSpPr>
          <p:nvPr>
            <p:ph type="ftr" sz="quarter" idx="11"/>
          </p:nvPr>
        </p:nvSpPr>
        <p:spPr>
          <a:xfrm>
            <a:off x="914400" y="55499"/>
            <a:ext cx="5562600" cy="365125"/>
          </a:xfrm>
        </p:spPr>
        <p:txBody>
          <a:bodyPr/>
          <a:lstStyle/>
          <a:p>
            <a:endParaRPr lang="it-IT"/>
          </a:p>
        </p:txBody>
      </p:sp>
      <p:sp>
        <p:nvSpPr>
          <p:cNvPr id="7" name="Segnaposto numero diapositiva 6"/>
          <p:cNvSpPr>
            <a:spLocks noGrp="1"/>
          </p:cNvSpPr>
          <p:nvPr>
            <p:ph type="sldNum" sz="quarter" idx="12"/>
          </p:nvPr>
        </p:nvSpPr>
        <p:spPr>
          <a:xfrm>
            <a:off x="8610600" y="55499"/>
            <a:ext cx="457200" cy="365125"/>
          </a:xfrm>
        </p:spPr>
        <p:txBody>
          <a:bodyPr/>
          <a:lstStyle/>
          <a:p>
            <a:fld id="{9F10F998-71DC-4977-981F-111D1AE9A39F}"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shade val="100000"/>
                <a:satMod val="150000"/>
              </a:schemeClr>
            </a:gs>
            <a:gs pos="65000">
              <a:schemeClr val="bg1">
                <a:shade val="90000"/>
                <a:satMod val="375000"/>
              </a:schemeClr>
            </a:gs>
            <a:gs pos="100000">
              <a:schemeClr val="bg2">
                <a:tint val="88000"/>
                <a:satMod val="400000"/>
              </a:schemeClr>
            </a:gs>
          </a:gsLst>
          <a:lin ang="5400000" scaled="0"/>
          <a:tileRect/>
        </a:gradFill>
        <a:effectLst/>
      </p:bgPr>
    </p:bg>
    <p:spTree>
      <p:nvGrpSpPr>
        <p:cNvPr id="1" name=""/>
        <p:cNvGrpSpPr/>
        <p:nvPr/>
      </p:nvGrpSpPr>
      <p:grpSpPr>
        <a:xfrm>
          <a:off x="0" y="0"/>
          <a:ext cx="0" cy="0"/>
          <a:chOff x="0" y="0"/>
          <a:chExt cx="0" cy="0"/>
        </a:xfrm>
      </p:grpSpPr>
      <p:sp>
        <p:nvSpPr>
          <p:cNvPr id="7" name="Rettangolo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tangolo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tangolo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ttangolo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ttangolo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ttangolo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ttangolo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Segnaposto titolo 21"/>
          <p:cNvSpPr>
            <a:spLocks noGrp="1"/>
          </p:cNvSpPr>
          <p:nvPr>
            <p:ph type="title"/>
          </p:nvPr>
        </p:nvSpPr>
        <p:spPr>
          <a:xfrm>
            <a:off x="914400" y="512064"/>
            <a:ext cx="7772400" cy="914400"/>
          </a:xfrm>
          <a:prstGeom prst="rect">
            <a:avLst/>
          </a:prstGeom>
        </p:spPr>
        <p:txBody>
          <a:bodyPr vert="horz" anchor="t">
            <a:noAutofit/>
          </a:bodyPr>
          <a:lstStyle/>
          <a:p>
            <a:r>
              <a:rPr kumimoji="0" lang="it-IT"/>
              <a:t>Fare clic per modificare lo stile del titolo</a:t>
            </a:r>
            <a:endParaRPr kumimoji="0" lang="en-US"/>
          </a:p>
        </p:txBody>
      </p:sp>
      <p:sp>
        <p:nvSpPr>
          <p:cNvPr id="13" name="Segnaposto testo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14" name="Segnaposto data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AC4D2B9F-C79A-4F6C-A6F6-798A5E9BE70E}" type="datetimeFigureOut">
              <a:rPr lang="it-IT" smtClean="0"/>
              <a:pPr/>
              <a:t>06/04/2025</a:t>
            </a:fld>
            <a:endParaRPr lang="it-IT"/>
          </a:p>
        </p:txBody>
      </p:sp>
      <p:sp>
        <p:nvSpPr>
          <p:cNvPr id="3" name="Segnaposto piè di pagina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it-IT"/>
          </a:p>
        </p:txBody>
      </p:sp>
      <p:sp>
        <p:nvSpPr>
          <p:cNvPr id="23" name="Segnaposto numero diapositiva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9F10F998-71DC-4977-981F-111D1AE9A39F}" type="slidenum">
              <a:rPr lang="it-IT" smtClean="0"/>
              <a:pPr/>
              <a:t>‹N›</a:t>
            </a:fld>
            <a:endParaRPr lang="it-IT"/>
          </a:p>
        </p:txBody>
      </p:sp>
    </p:spTree>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357422" y="714356"/>
            <a:ext cx="5257800" cy="1439863"/>
          </a:xfrm>
        </p:spPr>
        <p:txBody>
          <a:bodyPr/>
          <a:lstStyle/>
          <a:p>
            <a:pPr>
              <a:defRPr/>
            </a:pPr>
            <a:r>
              <a:rPr lang="it-IT" sz="1600" b="1" dirty="0">
                <a:solidFill>
                  <a:srgbClr val="FF0000"/>
                </a:solidFill>
              </a:rPr>
              <a:t> </a:t>
            </a:r>
          </a:p>
        </p:txBody>
      </p:sp>
      <p:sp>
        <p:nvSpPr>
          <p:cNvPr id="3075" name="Rectangle 3"/>
          <p:cNvSpPr>
            <a:spLocks noGrp="1" noChangeArrowheads="1"/>
          </p:cNvSpPr>
          <p:nvPr>
            <p:ph type="body" idx="1"/>
          </p:nvPr>
        </p:nvSpPr>
        <p:spPr>
          <a:xfrm>
            <a:off x="4357686" y="500042"/>
            <a:ext cx="4643470" cy="2500330"/>
          </a:xfrm>
        </p:spPr>
        <p:txBody>
          <a:bodyPr>
            <a:noAutofit/>
          </a:bodyPr>
          <a:lstStyle/>
          <a:p>
            <a:pPr algn="ctr">
              <a:lnSpc>
                <a:spcPct val="80000"/>
              </a:lnSpc>
              <a:buClr>
                <a:srgbClr val="FF0000"/>
              </a:buClr>
              <a:buFontTx/>
              <a:buNone/>
              <a:defRPr/>
            </a:pPr>
            <a:r>
              <a:rPr lang="it-IT" sz="2400" b="1" dirty="0">
                <a:solidFill>
                  <a:srgbClr val="FF0000"/>
                </a:solidFill>
              </a:rPr>
              <a:t>IL DOLORE </a:t>
            </a:r>
          </a:p>
          <a:p>
            <a:pPr algn="ctr">
              <a:lnSpc>
                <a:spcPct val="80000"/>
              </a:lnSpc>
              <a:buClr>
                <a:srgbClr val="FF0000"/>
              </a:buClr>
              <a:buFontTx/>
              <a:buNone/>
              <a:defRPr/>
            </a:pPr>
            <a:r>
              <a:rPr lang="it-IT" sz="2400" b="1" dirty="0">
                <a:solidFill>
                  <a:srgbClr val="FF0000"/>
                </a:solidFill>
              </a:rPr>
              <a:t>MUSCOLO - SCHELETRICO :</a:t>
            </a:r>
          </a:p>
          <a:p>
            <a:pPr algn="ctr">
              <a:lnSpc>
                <a:spcPct val="80000"/>
              </a:lnSpc>
              <a:buClr>
                <a:srgbClr val="FF0000"/>
              </a:buClr>
              <a:buFontTx/>
              <a:buNone/>
              <a:defRPr/>
            </a:pPr>
            <a:endParaRPr lang="it-IT" sz="2400" b="1" dirty="0">
              <a:solidFill>
                <a:srgbClr val="FF0000"/>
              </a:solidFill>
            </a:endParaRPr>
          </a:p>
          <a:p>
            <a:pPr algn="ctr">
              <a:lnSpc>
                <a:spcPct val="80000"/>
              </a:lnSpc>
              <a:buClr>
                <a:srgbClr val="FF0000"/>
              </a:buClr>
              <a:buFontTx/>
              <a:buNone/>
              <a:defRPr/>
            </a:pPr>
            <a:r>
              <a:rPr lang="it-IT" sz="2000" b="1" dirty="0">
                <a:solidFill>
                  <a:schemeClr val="accent4">
                    <a:lumMod val="60000"/>
                    <a:lumOff val="40000"/>
                  </a:schemeClr>
                </a:solidFill>
              </a:rPr>
              <a:t>PERCORSI  </a:t>
            </a:r>
          </a:p>
          <a:p>
            <a:pPr algn="ctr">
              <a:lnSpc>
                <a:spcPct val="80000"/>
              </a:lnSpc>
              <a:buClr>
                <a:srgbClr val="FF0000"/>
              </a:buClr>
              <a:buFontTx/>
              <a:buNone/>
              <a:defRPr/>
            </a:pPr>
            <a:r>
              <a:rPr lang="it-IT" sz="2000" b="1" dirty="0">
                <a:solidFill>
                  <a:schemeClr val="accent4">
                    <a:lumMod val="60000"/>
                    <a:lumOff val="40000"/>
                  </a:schemeClr>
                </a:solidFill>
              </a:rPr>
              <a:t>DIAGNOSTICI  E </a:t>
            </a:r>
          </a:p>
          <a:p>
            <a:pPr algn="ctr">
              <a:lnSpc>
                <a:spcPct val="80000"/>
              </a:lnSpc>
              <a:buClr>
                <a:srgbClr val="FF0000"/>
              </a:buClr>
              <a:buFontTx/>
              <a:buNone/>
              <a:defRPr/>
            </a:pPr>
            <a:r>
              <a:rPr lang="it-IT" sz="2000" b="1" dirty="0">
                <a:solidFill>
                  <a:schemeClr val="accent4">
                    <a:lumMod val="60000"/>
                    <a:lumOff val="40000"/>
                  </a:schemeClr>
                </a:solidFill>
              </a:rPr>
              <a:t>TERAPEUTICI  IN  REUMATOLOGIA </a:t>
            </a:r>
          </a:p>
          <a:p>
            <a:pPr algn="ctr">
              <a:lnSpc>
                <a:spcPct val="80000"/>
              </a:lnSpc>
              <a:buClr>
                <a:srgbClr val="FF0000"/>
              </a:buClr>
              <a:buFontTx/>
              <a:buNone/>
              <a:defRPr/>
            </a:pPr>
            <a:r>
              <a:rPr lang="it-IT" sz="2400" b="1" i="1" dirty="0">
                <a:solidFill>
                  <a:srgbClr val="FF0000"/>
                </a:solidFill>
              </a:rPr>
              <a:t> </a:t>
            </a:r>
          </a:p>
        </p:txBody>
      </p:sp>
      <p:sp>
        <p:nvSpPr>
          <p:cNvPr id="1029" name="Rectangle 4"/>
          <p:cNvSpPr>
            <a:spLocks noChangeArrowheads="1"/>
          </p:cNvSpPr>
          <p:nvPr/>
        </p:nvSpPr>
        <p:spPr bwMode="auto">
          <a:xfrm>
            <a:off x="4429124" y="2571744"/>
            <a:ext cx="4535489" cy="830997"/>
          </a:xfrm>
          <a:prstGeom prst="rect">
            <a:avLst/>
          </a:prstGeom>
          <a:noFill/>
          <a:ln w="9525">
            <a:noFill/>
            <a:miter lim="800000"/>
            <a:headEnd/>
            <a:tailEnd/>
          </a:ln>
        </p:spPr>
        <p:txBody>
          <a:bodyPr wrap="square">
            <a:spAutoFit/>
          </a:bodyPr>
          <a:lstStyle/>
          <a:p>
            <a:pPr algn="ctr"/>
            <a:r>
              <a:rPr lang="it-IT" sz="2000" i="1" dirty="0">
                <a:solidFill>
                  <a:schemeClr val="accent4">
                    <a:lumMod val="40000"/>
                    <a:lumOff val="60000"/>
                  </a:schemeClr>
                </a:solidFill>
              </a:rPr>
              <a:t> </a:t>
            </a:r>
            <a:endParaRPr lang="it-IT" sz="1400" i="1" dirty="0">
              <a:solidFill>
                <a:srgbClr val="00FF00"/>
              </a:solidFill>
            </a:endParaRPr>
          </a:p>
          <a:p>
            <a:endParaRPr lang="it-IT" sz="1400" i="1" dirty="0">
              <a:solidFill>
                <a:srgbClr val="00FF00"/>
              </a:solidFill>
            </a:endParaRPr>
          </a:p>
          <a:p>
            <a:r>
              <a:rPr lang="it-IT" sz="1400" i="1" dirty="0">
                <a:solidFill>
                  <a:srgbClr val="00FF00"/>
                </a:solidFill>
              </a:rPr>
              <a:t>                                                                                                                                                    </a:t>
            </a:r>
            <a:endParaRPr lang="it-IT" sz="1600" i="1" dirty="0">
              <a:solidFill>
                <a:srgbClr val="FF0000"/>
              </a:solidFill>
            </a:endParaRPr>
          </a:p>
        </p:txBody>
      </p:sp>
      <p:sp>
        <p:nvSpPr>
          <p:cNvPr id="1030" name="Rectangle 5"/>
          <p:cNvSpPr>
            <a:spLocks noChangeArrowheads="1"/>
          </p:cNvSpPr>
          <p:nvPr/>
        </p:nvSpPr>
        <p:spPr bwMode="auto">
          <a:xfrm>
            <a:off x="611188" y="3716338"/>
            <a:ext cx="8532812" cy="360362"/>
          </a:xfrm>
          <a:prstGeom prst="rect">
            <a:avLst/>
          </a:prstGeom>
          <a:noFill/>
          <a:ln w="9525">
            <a:noFill/>
            <a:miter lim="800000"/>
            <a:headEnd/>
            <a:tailEnd/>
          </a:ln>
        </p:spPr>
        <p:txBody>
          <a:bodyPr anchor="ctr">
            <a:spAutoFit/>
          </a:bodyPr>
          <a:lstStyle/>
          <a:p>
            <a:endParaRPr lang="it-IT"/>
          </a:p>
        </p:txBody>
      </p:sp>
      <p:pic>
        <p:nvPicPr>
          <p:cNvPr id="11" name="Picture 3"/>
          <p:cNvPicPr>
            <a:picLocks noChangeAspect="1" noChangeArrowheads="1"/>
          </p:cNvPicPr>
          <p:nvPr/>
        </p:nvPicPr>
        <p:blipFill>
          <a:blip r:embed="rId2"/>
          <a:srcRect/>
          <a:stretch>
            <a:fillRect/>
          </a:stretch>
        </p:blipFill>
        <p:spPr bwMode="auto">
          <a:xfrm>
            <a:off x="0" y="0"/>
            <a:ext cx="4214810" cy="6858000"/>
          </a:xfrm>
          <a:prstGeom prst="rect">
            <a:avLst/>
          </a:prstGeom>
          <a:noFill/>
          <a:ln w="9525">
            <a:noFill/>
            <a:miter lim="800000"/>
            <a:headEnd/>
            <a:tailEnd/>
          </a:ln>
        </p:spPr>
      </p:pic>
      <p:sp>
        <p:nvSpPr>
          <p:cNvPr id="7" name="Rettangolo 6"/>
          <p:cNvSpPr/>
          <p:nvPr/>
        </p:nvSpPr>
        <p:spPr>
          <a:xfrm>
            <a:off x="4429124" y="3286124"/>
            <a:ext cx="4572000" cy="3243965"/>
          </a:xfrm>
          <a:prstGeom prst="rect">
            <a:avLst/>
          </a:prstGeom>
        </p:spPr>
        <p:txBody>
          <a:bodyPr>
            <a:spAutoFit/>
          </a:bodyPr>
          <a:lstStyle/>
          <a:p>
            <a:pPr algn="ctr">
              <a:lnSpc>
                <a:spcPct val="80000"/>
              </a:lnSpc>
              <a:defRPr/>
            </a:pPr>
            <a:r>
              <a:rPr lang="it-IT" i="1" dirty="0">
                <a:solidFill>
                  <a:srgbClr val="04FC2D"/>
                </a:solidFill>
                <a:latin typeface="Comic Sans MS" pitchFamily="66" charset="0"/>
              </a:rPr>
              <a:t>GIUSEPPE    ZACCARI</a:t>
            </a:r>
          </a:p>
          <a:p>
            <a:pPr algn="ctr">
              <a:lnSpc>
                <a:spcPct val="80000"/>
              </a:lnSpc>
              <a:defRPr/>
            </a:pPr>
            <a:endParaRPr lang="it-IT" sz="1200" b="1" i="1" dirty="0">
              <a:solidFill>
                <a:srgbClr val="00FF00"/>
              </a:solidFill>
              <a:latin typeface="Comic Sans MS" pitchFamily="66" charset="0"/>
            </a:endParaRPr>
          </a:p>
          <a:p>
            <a:pPr algn="ctr">
              <a:lnSpc>
                <a:spcPct val="80000"/>
              </a:lnSpc>
              <a:defRPr/>
            </a:pPr>
            <a:endParaRPr lang="it-IT" sz="1200" b="1" i="1" dirty="0">
              <a:solidFill>
                <a:srgbClr val="00FF00"/>
              </a:solidFill>
              <a:latin typeface="Comic Sans MS" pitchFamily="66" charset="0"/>
            </a:endParaRPr>
          </a:p>
          <a:p>
            <a:pPr algn="ctr">
              <a:lnSpc>
                <a:spcPct val="80000"/>
              </a:lnSpc>
              <a:defRPr/>
            </a:pPr>
            <a:endParaRPr lang="it-IT" sz="1200" b="1" i="1" dirty="0">
              <a:solidFill>
                <a:srgbClr val="00FF00"/>
              </a:solidFill>
              <a:latin typeface="Comic Sans MS" pitchFamily="66" charset="0"/>
            </a:endParaRPr>
          </a:p>
          <a:p>
            <a:pPr>
              <a:lnSpc>
                <a:spcPct val="80000"/>
              </a:lnSpc>
              <a:defRPr/>
            </a:pPr>
            <a:endParaRPr lang="it-IT" sz="1200" b="1" i="1" dirty="0">
              <a:solidFill>
                <a:srgbClr val="FF0000"/>
              </a:solidFill>
              <a:latin typeface="Comic Sans MS" pitchFamily="66" charset="0"/>
            </a:endParaRPr>
          </a:p>
          <a:p>
            <a:pPr>
              <a:lnSpc>
                <a:spcPct val="80000"/>
              </a:lnSpc>
              <a:defRPr/>
            </a:pPr>
            <a:endParaRPr lang="it-IT" sz="1200" b="1" i="1" dirty="0">
              <a:solidFill>
                <a:srgbClr val="FF0000"/>
              </a:solidFill>
              <a:latin typeface="Comic Sans MS" pitchFamily="66" charset="0"/>
            </a:endParaRPr>
          </a:p>
          <a:p>
            <a:pPr>
              <a:lnSpc>
                <a:spcPct val="80000"/>
              </a:lnSpc>
              <a:defRPr/>
            </a:pPr>
            <a:endParaRPr lang="it-IT" sz="1200" b="1" i="1" dirty="0">
              <a:solidFill>
                <a:srgbClr val="FF0000"/>
              </a:solidFill>
              <a:latin typeface="Comic Sans MS" pitchFamily="66" charset="0"/>
            </a:endParaRPr>
          </a:p>
          <a:p>
            <a:pPr>
              <a:lnSpc>
                <a:spcPct val="80000"/>
              </a:lnSpc>
              <a:defRPr/>
            </a:pPr>
            <a:r>
              <a:rPr lang="it-IT" sz="1200" i="1" dirty="0">
                <a:solidFill>
                  <a:srgbClr val="FF0000"/>
                </a:solidFill>
                <a:latin typeface="Comic Sans MS" pitchFamily="66" charset="0"/>
              </a:rPr>
              <a:t>ASL ROMA C                      OSPEDALE  CTO </a:t>
            </a:r>
            <a:r>
              <a:rPr lang="it-IT" sz="1200" i="1" dirty="0" err="1">
                <a:solidFill>
                  <a:srgbClr val="FF0000"/>
                </a:solidFill>
                <a:latin typeface="Comic Sans MS" pitchFamily="66" charset="0"/>
              </a:rPr>
              <a:t>A.ALESINI</a:t>
            </a:r>
            <a:r>
              <a:rPr lang="it-IT" sz="1200" i="1" dirty="0">
                <a:solidFill>
                  <a:srgbClr val="FF0000"/>
                </a:solidFill>
                <a:latin typeface="Comic Sans MS" pitchFamily="66" charset="0"/>
              </a:rPr>
              <a:t>  </a:t>
            </a:r>
          </a:p>
          <a:p>
            <a:pPr>
              <a:lnSpc>
                <a:spcPct val="80000"/>
              </a:lnSpc>
              <a:defRPr/>
            </a:pPr>
            <a:endParaRPr lang="it-IT" sz="1200" i="1" dirty="0">
              <a:solidFill>
                <a:srgbClr val="FF0000"/>
              </a:solidFill>
              <a:latin typeface="Comic Sans MS" pitchFamily="66" charset="0"/>
            </a:endParaRPr>
          </a:p>
          <a:p>
            <a:pPr>
              <a:lnSpc>
                <a:spcPct val="80000"/>
              </a:lnSpc>
              <a:defRPr/>
            </a:pPr>
            <a:r>
              <a:rPr lang="it-IT" sz="1200" i="1" dirty="0">
                <a:solidFill>
                  <a:srgbClr val="04FC2D"/>
                </a:solidFill>
                <a:latin typeface="Comic Sans MS" pitchFamily="66" charset="0"/>
              </a:rPr>
              <a:t>DIRIGENTE  MEDICO       </a:t>
            </a:r>
            <a:r>
              <a:rPr lang="it-IT" sz="1200" i="1" dirty="0" err="1">
                <a:solidFill>
                  <a:srgbClr val="FFFF00"/>
                </a:solidFill>
                <a:latin typeface="Comic Sans MS" pitchFamily="66" charset="0"/>
              </a:rPr>
              <a:t>U.O.C.</a:t>
            </a:r>
            <a:r>
              <a:rPr lang="it-IT" sz="1200" i="1" dirty="0">
                <a:solidFill>
                  <a:srgbClr val="FFFF00"/>
                </a:solidFill>
                <a:latin typeface="Comic Sans MS" pitchFamily="66" charset="0"/>
              </a:rPr>
              <a:t> REUMATOLOGIA</a:t>
            </a:r>
          </a:p>
          <a:p>
            <a:pPr>
              <a:lnSpc>
                <a:spcPct val="80000"/>
              </a:lnSpc>
              <a:defRPr/>
            </a:pPr>
            <a:endParaRPr lang="it-IT" sz="1200" i="1" dirty="0">
              <a:solidFill>
                <a:srgbClr val="00FF00"/>
              </a:solidFill>
              <a:latin typeface="Comic Sans MS" pitchFamily="66" charset="0"/>
            </a:endParaRPr>
          </a:p>
          <a:p>
            <a:pPr>
              <a:lnSpc>
                <a:spcPct val="80000"/>
              </a:lnSpc>
              <a:defRPr/>
            </a:pPr>
            <a:endParaRPr lang="it-IT" sz="1200" i="1" dirty="0">
              <a:solidFill>
                <a:srgbClr val="FF0000"/>
              </a:solidFill>
              <a:latin typeface="Comic Sans MS" pitchFamily="66" charset="0"/>
            </a:endParaRPr>
          </a:p>
          <a:p>
            <a:pPr>
              <a:lnSpc>
                <a:spcPct val="80000"/>
              </a:lnSpc>
              <a:defRPr/>
            </a:pPr>
            <a:endParaRPr lang="it-IT" sz="1200" i="1" dirty="0">
              <a:solidFill>
                <a:srgbClr val="FF0000"/>
              </a:solidFill>
              <a:latin typeface="Comic Sans MS" pitchFamily="66" charset="0"/>
            </a:endParaRPr>
          </a:p>
          <a:p>
            <a:pPr>
              <a:lnSpc>
                <a:spcPct val="80000"/>
              </a:lnSpc>
              <a:defRPr/>
            </a:pPr>
            <a:r>
              <a:rPr lang="it-IT" sz="1200" i="1" dirty="0">
                <a:solidFill>
                  <a:srgbClr val="00FF00"/>
                </a:solidFill>
                <a:latin typeface="Comic Sans MS" pitchFamily="66" charset="0"/>
              </a:rPr>
              <a:t> </a:t>
            </a:r>
          </a:p>
          <a:p>
            <a:pPr>
              <a:lnSpc>
                <a:spcPct val="80000"/>
              </a:lnSpc>
              <a:defRPr/>
            </a:pPr>
            <a:endParaRPr lang="it-IT" sz="1200" i="1" dirty="0">
              <a:solidFill>
                <a:srgbClr val="00FF00"/>
              </a:solidFill>
              <a:latin typeface="Comic Sans MS" pitchFamily="66" charset="0"/>
            </a:endParaRPr>
          </a:p>
          <a:p>
            <a:pPr>
              <a:lnSpc>
                <a:spcPct val="80000"/>
              </a:lnSpc>
              <a:defRPr/>
            </a:pPr>
            <a:endParaRPr lang="it-IT" sz="1200" i="1" dirty="0">
              <a:solidFill>
                <a:srgbClr val="00FF00"/>
              </a:solidFill>
              <a:latin typeface="Comic Sans MS" pitchFamily="66" charset="0"/>
            </a:endParaRPr>
          </a:p>
          <a:p>
            <a:pPr>
              <a:lnSpc>
                <a:spcPct val="80000"/>
              </a:lnSpc>
              <a:defRPr/>
            </a:pPr>
            <a:r>
              <a:rPr lang="it-IT" sz="1200" i="1" dirty="0">
                <a:solidFill>
                  <a:srgbClr val="FF0000"/>
                </a:solidFill>
                <a:latin typeface="Comic Sans MS" pitchFamily="66" charset="0"/>
              </a:rPr>
              <a:t>UNIVERSITA’  DEGLI  STUDI  </a:t>
            </a:r>
            <a:r>
              <a:rPr lang="it-IT" sz="1200" i="1" dirty="0" err="1">
                <a:solidFill>
                  <a:srgbClr val="FF0000"/>
                </a:solidFill>
                <a:latin typeface="Comic Sans MS" pitchFamily="66" charset="0"/>
              </a:rPr>
              <a:t>DI</a:t>
            </a:r>
            <a:r>
              <a:rPr lang="it-IT" sz="1200" i="1" dirty="0">
                <a:solidFill>
                  <a:srgbClr val="FF0000"/>
                </a:solidFill>
                <a:latin typeface="Comic Sans MS" pitchFamily="66" charset="0"/>
              </a:rPr>
              <a:t>  ROMA  “ TOR  VERGATA ”</a:t>
            </a:r>
          </a:p>
          <a:p>
            <a:pPr>
              <a:lnSpc>
                <a:spcPct val="80000"/>
              </a:lnSpc>
              <a:defRPr/>
            </a:pPr>
            <a:endParaRPr lang="it-IT" sz="1200" i="1" dirty="0">
              <a:solidFill>
                <a:srgbClr val="FF0000"/>
              </a:solidFill>
              <a:latin typeface="Comic Sans MS" pitchFamily="66" charset="0"/>
            </a:endParaRPr>
          </a:p>
          <a:p>
            <a:pPr>
              <a:lnSpc>
                <a:spcPct val="80000"/>
              </a:lnSpc>
              <a:defRPr/>
            </a:pPr>
            <a:r>
              <a:rPr lang="it-IT" sz="1200" i="1" dirty="0">
                <a:solidFill>
                  <a:srgbClr val="00FF00"/>
                </a:solidFill>
                <a:latin typeface="Comic Sans MS" pitchFamily="66" charset="0"/>
              </a:rPr>
              <a:t>DOCENTE  </a:t>
            </a:r>
            <a:r>
              <a:rPr lang="it-IT" sz="1200" i="1" dirty="0" err="1">
                <a:solidFill>
                  <a:srgbClr val="00FF00"/>
                </a:solidFill>
                <a:latin typeface="Comic Sans MS" pitchFamily="66" charset="0"/>
              </a:rPr>
              <a:t>DI</a:t>
            </a:r>
            <a:r>
              <a:rPr lang="it-IT" sz="1200" i="1" dirty="0">
                <a:solidFill>
                  <a:srgbClr val="FFFF00"/>
                </a:solidFill>
                <a:latin typeface="Comic Sans MS" pitchFamily="66" charset="0"/>
              </a:rPr>
              <a:t>   “ REUMATOLOGIA ”   e   “ IMMUNOLOGIA ”</a:t>
            </a:r>
            <a:endParaRPr lang="it-IT" sz="1200"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28596" y="214290"/>
            <a:ext cx="8229600" cy="296842"/>
          </a:xfrm>
        </p:spPr>
        <p:txBody>
          <a:bodyPr/>
          <a:lstStyle/>
          <a:p>
            <a:pPr algn="ctr">
              <a:defRPr/>
            </a:pPr>
            <a:r>
              <a:rPr lang="it-IT" sz="3200" b="1" dirty="0">
                <a:solidFill>
                  <a:srgbClr val="FF0000"/>
                </a:solidFill>
              </a:rPr>
              <a:t>REUMATISMI   INFETTIVI</a:t>
            </a:r>
          </a:p>
        </p:txBody>
      </p:sp>
      <p:sp>
        <p:nvSpPr>
          <p:cNvPr id="19459" name="Rectangle 3"/>
          <p:cNvSpPr>
            <a:spLocks noGrp="1" noChangeArrowheads="1"/>
          </p:cNvSpPr>
          <p:nvPr>
            <p:ph type="body" idx="1"/>
          </p:nvPr>
        </p:nvSpPr>
        <p:spPr>
          <a:xfrm>
            <a:off x="142844" y="1312863"/>
            <a:ext cx="8856662" cy="5545137"/>
          </a:xfrm>
        </p:spPr>
        <p:txBody>
          <a:bodyPr>
            <a:normAutofit fontScale="92500" lnSpcReduction="10000"/>
          </a:bodyPr>
          <a:lstStyle/>
          <a:p>
            <a:pPr marL="609600" indent="-609600">
              <a:lnSpc>
                <a:spcPct val="80000"/>
              </a:lnSpc>
              <a:buNone/>
              <a:defRPr/>
            </a:pPr>
            <a:r>
              <a:rPr lang="it-IT" sz="2800" b="1" dirty="0">
                <a:solidFill>
                  <a:srgbClr val="00FF00"/>
                </a:solidFill>
              </a:rPr>
              <a:t>1.    SETTICI</a:t>
            </a:r>
          </a:p>
          <a:p>
            <a:pPr marL="609600" indent="-609600">
              <a:lnSpc>
                <a:spcPct val="80000"/>
              </a:lnSpc>
              <a:buFontTx/>
              <a:buNone/>
              <a:defRPr/>
            </a:pPr>
            <a:r>
              <a:rPr lang="it-IT" sz="2800" dirty="0">
                <a:solidFill>
                  <a:srgbClr val="FFFF00"/>
                </a:solidFill>
              </a:rPr>
              <a:t>        </a:t>
            </a:r>
            <a:r>
              <a:rPr lang="it-IT" sz="1600" b="1" dirty="0">
                <a:solidFill>
                  <a:srgbClr val="FF0000"/>
                </a:solidFill>
              </a:rPr>
              <a:t>( IL MICROORGANISMO SI TROVA ALL’INTERNO DELLE ARTICOLAZIONI )</a:t>
            </a:r>
          </a:p>
          <a:p>
            <a:pPr marL="609600" indent="-609600">
              <a:lnSpc>
                <a:spcPct val="80000"/>
              </a:lnSpc>
              <a:buFontTx/>
              <a:buNone/>
              <a:defRPr/>
            </a:pPr>
            <a:endParaRPr lang="it-IT" sz="1600" b="1" dirty="0">
              <a:solidFill>
                <a:srgbClr val="FF0000"/>
              </a:solidFill>
            </a:endParaRPr>
          </a:p>
          <a:p>
            <a:pPr marL="1371600" lvl="2" indent="-457200">
              <a:lnSpc>
                <a:spcPct val="80000"/>
              </a:lnSpc>
              <a:buFont typeface="Wingdings" pitchFamily="2" charset="2"/>
              <a:buChar char="Ø"/>
              <a:defRPr/>
            </a:pPr>
            <a:r>
              <a:rPr lang="it-IT" sz="1600" b="1" dirty="0">
                <a:solidFill>
                  <a:srgbClr val="FFFF00"/>
                </a:solidFill>
              </a:rPr>
              <a:t>MALATTIA </a:t>
            </a:r>
            <a:r>
              <a:rPr lang="it-IT" sz="1600" b="1" dirty="0" err="1">
                <a:solidFill>
                  <a:srgbClr val="FFFF00"/>
                </a:solidFill>
              </a:rPr>
              <a:t>DI</a:t>
            </a:r>
            <a:r>
              <a:rPr lang="it-IT" sz="1600" b="1" dirty="0">
                <a:solidFill>
                  <a:srgbClr val="FFFF00"/>
                </a:solidFill>
              </a:rPr>
              <a:t> LYME</a:t>
            </a:r>
          </a:p>
          <a:p>
            <a:pPr marL="1371600" lvl="2" indent="-457200">
              <a:lnSpc>
                <a:spcPct val="80000"/>
              </a:lnSpc>
              <a:buFont typeface="Wingdings" pitchFamily="2" charset="2"/>
              <a:buNone/>
              <a:defRPr/>
            </a:pPr>
            <a:r>
              <a:rPr lang="it-IT" sz="1600" dirty="0">
                <a:solidFill>
                  <a:srgbClr val="FFFF00"/>
                </a:solidFill>
              </a:rPr>
              <a:t>         </a:t>
            </a:r>
            <a:r>
              <a:rPr lang="it-IT" sz="1400" dirty="0">
                <a:solidFill>
                  <a:srgbClr val="FFFF00"/>
                </a:solidFill>
              </a:rPr>
              <a:t>( INFEZIONE  CRONICA DA  UNA  SPIROCHETA :   BORRELIA  BURGDORFERI )</a:t>
            </a:r>
          </a:p>
          <a:p>
            <a:pPr marL="1371600" lvl="2" indent="-457200">
              <a:lnSpc>
                <a:spcPct val="80000"/>
              </a:lnSpc>
              <a:buFont typeface="Wingdings" pitchFamily="2" charset="2"/>
              <a:buNone/>
              <a:defRPr/>
            </a:pPr>
            <a:endParaRPr lang="it-IT" sz="1400" dirty="0">
              <a:solidFill>
                <a:srgbClr val="FFFF00"/>
              </a:solidFill>
            </a:endParaRPr>
          </a:p>
          <a:p>
            <a:pPr marL="1371600" lvl="2" indent="-457200">
              <a:lnSpc>
                <a:spcPct val="80000"/>
              </a:lnSpc>
              <a:buFont typeface="Wingdings" pitchFamily="2" charset="2"/>
              <a:buChar char="Ø"/>
              <a:defRPr/>
            </a:pPr>
            <a:r>
              <a:rPr lang="it-IT" sz="1600" b="1" dirty="0">
                <a:solidFill>
                  <a:srgbClr val="FFFF00"/>
                </a:solidFill>
              </a:rPr>
              <a:t>OGNI      PROCESSO      </a:t>
            </a:r>
            <a:r>
              <a:rPr lang="it-IT" sz="1600" b="1" dirty="0" err="1">
                <a:solidFill>
                  <a:srgbClr val="FFFF00"/>
                </a:solidFill>
              </a:rPr>
              <a:t>DI</a:t>
            </a:r>
            <a:r>
              <a:rPr lang="it-IT" sz="1600" b="1" dirty="0">
                <a:solidFill>
                  <a:srgbClr val="FFFF00"/>
                </a:solidFill>
              </a:rPr>
              <a:t>      FLOGOSI      ARTICOLARE      SOSTENUTA DIRETTAMENTE  DA  UN  AGENTE  MICROBICO   INTRAARTICOLARE</a:t>
            </a:r>
          </a:p>
          <a:p>
            <a:pPr marL="1371600" lvl="2" indent="-457200">
              <a:lnSpc>
                <a:spcPct val="80000"/>
              </a:lnSpc>
              <a:buFont typeface="Wingdings" pitchFamily="2" charset="2"/>
              <a:buNone/>
              <a:defRPr/>
            </a:pPr>
            <a:r>
              <a:rPr lang="it-IT" sz="1600" b="1" dirty="0">
                <a:solidFill>
                  <a:srgbClr val="FFFF00"/>
                </a:solidFill>
              </a:rPr>
              <a:t>         ( EBV NELLA MONONUCLEOSI INFETTIVA,  PARVOVIRUS B 19,  ECC. ) 	</a:t>
            </a:r>
          </a:p>
          <a:p>
            <a:pPr marL="1371600" lvl="2" indent="-457200">
              <a:lnSpc>
                <a:spcPct val="80000"/>
              </a:lnSpc>
              <a:buFont typeface="Wingdings" pitchFamily="2" charset="2"/>
              <a:buNone/>
              <a:defRPr/>
            </a:pPr>
            <a:r>
              <a:rPr lang="it-IT" sz="2000" dirty="0">
                <a:solidFill>
                  <a:srgbClr val="FFFF00"/>
                </a:solidFill>
              </a:rPr>
              <a:t>	</a:t>
            </a:r>
          </a:p>
          <a:p>
            <a:pPr marL="609600" indent="-609600">
              <a:lnSpc>
                <a:spcPct val="80000"/>
              </a:lnSpc>
              <a:buFontTx/>
              <a:buNone/>
              <a:defRPr/>
            </a:pPr>
            <a:r>
              <a:rPr lang="it-IT" sz="2800" b="1" dirty="0">
                <a:solidFill>
                  <a:srgbClr val="00FF00"/>
                </a:solidFill>
              </a:rPr>
              <a:t>2.    REATTIVI </a:t>
            </a:r>
            <a:r>
              <a:rPr lang="it-IT" sz="2400" b="1" dirty="0">
                <a:solidFill>
                  <a:srgbClr val="00FF00"/>
                </a:solidFill>
              </a:rPr>
              <a:t>  </a:t>
            </a:r>
            <a:r>
              <a:rPr lang="it-IT" sz="2800" dirty="0">
                <a:solidFill>
                  <a:srgbClr val="FFFF00"/>
                </a:solidFill>
              </a:rPr>
              <a:t>    </a:t>
            </a:r>
            <a:r>
              <a:rPr lang="it-IT" sz="1400" dirty="0">
                <a:solidFill>
                  <a:srgbClr val="FFFF00"/>
                </a:solidFill>
              </a:rPr>
              <a:t> </a:t>
            </a:r>
          </a:p>
          <a:p>
            <a:pPr marL="609600" indent="-609600">
              <a:lnSpc>
                <a:spcPct val="80000"/>
              </a:lnSpc>
              <a:buFontTx/>
              <a:buNone/>
              <a:defRPr/>
            </a:pPr>
            <a:endParaRPr lang="it-IT" sz="1400" dirty="0">
              <a:solidFill>
                <a:srgbClr val="FFFF00"/>
              </a:solidFill>
            </a:endParaRPr>
          </a:p>
          <a:p>
            <a:pPr marL="609600" indent="-609600">
              <a:lnSpc>
                <a:spcPct val="80000"/>
              </a:lnSpc>
              <a:buFontTx/>
              <a:buNone/>
              <a:defRPr/>
            </a:pPr>
            <a:r>
              <a:rPr lang="it-IT" sz="1800" dirty="0">
                <a:solidFill>
                  <a:srgbClr val="FFFF00"/>
                </a:solidFill>
              </a:rPr>
              <a:t>            </a:t>
            </a:r>
            <a:r>
              <a:rPr lang="it-IT" sz="1600" b="1" dirty="0">
                <a:solidFill>
                  <a:srgbClr val="FF0000"/>
                </a:solidFill>
              </a:rPr>
              <a:t>( IL MICROORGANISMO NON SI TROVA ALL’INTERNO DELLE ARTICOLAZIONI )</a:t>
            </a:r>
          </a:p>
          <a:p>
            <a:pPr marL="609600" indent="-609600">
              <a:lnSpc>
                <a:spcPct val="80000"/>
              </a:lnSpc>
              <a:buFontTx/>
              <a:buNone/>
              <a:defRPr/>
            </a:pPr>
            <a:r>
              <a:rPr lang="it-IT" sz="2000" b="1" dirty="0">
                <a:solidFill>
                  <a:srgbClr val="00FF00"/>
                </a:solidFill>
              </a:rPr>
              <a:t>                      A.   NON AD EVOLUZIONE IN SPONDILOENTESOARTRITE CRONICA</a:t>
            </a:r>
          </a:p>
          <a:p>
            <a:pPr marL="609600" indent="-609600">
              <a:lnSpc>
                <a:spcPct val="80000"/>
              </a:lnSpc>
              <a:buFontTx/>
              <a:buNone/>
              <a:defRPr/>
            </a:pPr>
            <a:endParaRPr lang="it-IT" sz="1400" b="1" dirty="0">
              <a:solidFill>
                <a:srgbClr val="00FF00"/>
              </a:solidFill>
            </a:endParaRPr>
          </a:p>
          <a:p>
            <a:pPr marL="1636776" lvl="3" indent="-457200">
              <a:lnSpc>
                <a:spcPct val="80000"/>
              </a:lnSpc>
              <a:buFont typeface="Wingdings" pitchFamily="2" charset="2"/>
              <a:buChar char="Ø"/>
              <a:defRPr/>
            </a:pPr>
            <a:r>
              <a:rPr lang="it-IT" sz="1400" b="1" dirty="0">
                <a:solidFill>
                  <a:srgbClr val="FFFF00"/>
                </a:solidFill>
              </a:rPr>
              <a:t>REUMATISMO  ARTICOLARE  ACUTO</a:t>
            </a:r>
          </a:p>
          <a:p>
            <a:pPr marL="1371600" lvl="2" indent="-457200">
              <a:lnSpc>
                <a:spcPct val="80000"/>
              </a:lnSpc>
              <a:buFont typeface="Wingdings" pitchFamily="2" charset="2"/>
              <a:buNone/>
              <a:defRPr/>
            </a:pPr>
            <a:r>
              <a:rPr lang="it-IT" sz="1600" b="1" dirty="0">
                <a:solidFill>
                  <a:srgbClr val="FFFF00"/>
                </a:solidFill>
              </a:rPr>
              <a:t>                  ( DA  STREPTOCOCCO  ß  EMOLITICO  GRUPPO  A )</a:t>
            </a:r>
          </a:p>
          <a:p>
            <a:pPr marL="1371600" lvl="2" indent="-457200">
              <a:lnSpc>
                <a:spcPct val="80000"/>
              </a:lnSpc>
              <a:buFont typeface="Wingdings" pitchFamily="2" charset="2"/>
              <a:buNone/>
              <a:defRPr/>
            </a:pPr>
            <a:endParaRPr lang="it-IT" sz="1600" b="1" dirty="0">
              <a:solidFill>
                <a:srgbClr val="FFFF00"/>
              </a:solidFill>
            </a:endParaRPr>
          </a:p>
          <a:p>
            <a:pPr marL="1636776" lvl="3" indent="-457200">
              <a:lnSpc>
                <a:spcPct val="80000"/>
              </a:lnSpc>
              <a:buFont typeface="Wingdings" pitchFamily="2" charset="2"/>
              <a:buChar char="Ø"/>
              <a:defRPr/>
            </a:pPr>
            <a:r>
              <a:rPr lang="it-IT" sz="1400" b="1" dirty="0">
                <a:solidFill>
                  <a:srgbClr val="FFFF00"/>
                </a:solidFill>
              </a:rPr>
              <a:t>ALTRI </a:t>
            </a:r>
          </a:p>
          <a:p>
            <a:pPr marL="1371600" lvl="2" indent="-457200">
              <a:lnSpc>
                <a:spcPct val="80000"/>
              </a:lnSpc>
              <a:buFont typeface="Wingdings" pitchFamily="2" charset="2"/>
              <a:buNone/>
              <a:defRPr/>
            </a:pPr>
            <a:r>
              <a:rPr lang="it-IT" sz="1600" b="1" dirty="0">
                <a:solidFill>
                  <a:srgbClr val="FFFF00"/>
                </a:solidFill>
              </a:rPr>
              <a:t>                  ( ROSOLIA, ECC. )</a:t>
            </a:r>
          </a:p>
          <a:p>
            <a:pPr marL="1371600" lvl="2" indent="-457200">
              <a:lnSpc>
                <a:spcPct val="80000"/>
              </a:lnSpc>
              <a:buFont typeface="Wingdings" pitchFamily="2" charset="2"/>
              <a:buNone/>
              <a:defRPr/>
            </a:pPr>
            <a:endParaRPr lang="it-IT" sz="1600" b="1" dirty="0">
              <a:solidFill>
                <a:srgbClr val="FFFF00"/>
              </a:solidFill>
            </a:endParaRPr>
          </a:p>
          <a:p>
            <a:pPr marL="1371600" lvl="2" indent="-457200">
              <a:lnSpc>
                <a:spcPct val="80000"/>
              </a:lnSpc>
              <a:buFont typeface="Wingdings" pitchFamily="2" charset="2"/>
              <a:buNone/>
              <a:defRPr/>
            </a:pPr>
            <a:r>
              <a:rPr lang="it-IT" sz="2200" b="1" dirty="0">
                <a:solidFill>
                  <a:srgbClr val="00FF00"/>
                </a:solidFill>
              </a:rPr>
              <a:t>    B.   AD EVOLUZIONE IN SPONDILOENTESOARTRITE CRONICA</a:t>
            </a:r>
          </a:p>
          <a:p>
            <a:pPr marL="1371600" lvl="2" indent="-457200">
              <a:lnSpc>
                <a:spcPct val="80000"/>
              </a:lnSpc>
              <a:buFont typeface="Wingdings" pitchFamily="2" charset="2"/>
              <a:buChar char="Ø"/>
              <a:defRPr/>
            </a:pPr>
            <a:endParaRPr lang="it-IT" sz="1600" b="1" dirty="0">
              <a:solidFill>
                <a:srgbClr val="FFFF00"/>
              </a:solidFill>
            </a:endParaRPr>
          </a:p>
          <a:p>
            <a:pPr marL="609600" indent="-609600">
              <a:lnSpc>
                <a:spcPct val="80000"/>
              </a:lnSpc>
              <a:buFontTx/>
              <a:buNone/>
              <a:defRPr/>
            </a:pPr>
            <a:endParaRPr lang="it-IT"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a:defRPr/>
            </a:pPr>
            <a:r>
              <a:rPr lang="it-IT" sz="3200" b="1" dirty="0">
                <a:solidFill>
                  <a:srgbClr val="FF0000"/>
                </a:solidFill>
              </a:rPr>
              <a:t>REUMATISMI   DA </a:t>
            </a:r>
            <a:br>
              <a:rPr lang="it-IT" sz="3200" b="1" dirty="0">
                <a:solidFill>
                  <a:srgbClr val="FF0000"/>
                </a:solidFill>
              </a:rPr>
            </a:br>
            <a:r>
              <a:rPr lang="it-IT" sz="3200" b="1" dirty="0">
                <a:solidFill>
                  <a:srgbClr val="FF0000"/>
                </a:solidFill>
              </a:rPr>
              <a:t>ALTERAZIONI   METABOLICHE</a:t>
            </a:r>
          </a:p>
        </p:txBody>
      </p:sp>
      <p:sp>
        <p:nvSpPr>
          <p:cNvPr id="20483" name="Rectangle 3"/>
          <p:cNvSpPr>
            <a:spLocks noGrp="1" noChangeArrowheads="1"/>
          </p:cNvSpPr>
          <p:nvPr>
            <p:ph type="body" idx="1"/>
          </p:nvPr>
        </p:nvSpPr>
        <p:spPr>
          <a:xfrm>
            <a:off x="250825" y="2205038"/>
            <a:ext cx="8713788" cy="4210050"/>
          </a:xfrm>
        </p:spPr>
        <p:txBody>
          <a:bodyPr/>
          <a:lstStyle/>
          <a:p>
            <a:pPr marL="609600" indent="-609600">
              <a:buFontTx/>
              <a:buAutoNum type="arabicPeriod"/>
              <a:defRPr/>
            </a:pPr>
            <a:r>
              <a:rPr lang="it-IT" b="1" dirty="0">
                <a:solidFill>
                  <a:srgbClr val="00FF00"/>
                </a:solidFill>
              </a:rPr>
              <a:t>GOTTA</a:t>
            </a:r>
          </a:p>
          <a:p>
            <a:pPr marL="609600" indent="-609600">
              <a:buFontTx/>
              <a:buNone/>
              <a:defRPr/>
            </a:pPr>
            <a:r>
              <a:rPr lang="it-IT" dirty="0">
                <a:solidFill>
                  <a:srgbClr val="FFFF00"/>
                </a:solidFill>
              </a:rPr>
              <a:t>     </a:t>
            </a:r>
            <a:r>
              <a:rPr lang="it-IT" sz="2000" dirty="0">
                <a:solidFill>
                  <a:srgbClr val="FFFF00"/>
                </a:solidFill>
              </a:rPr>
              <a:t>( CRISTALI  </a:t>
            </a:r>
            <a:r>
              <a:rPr lang="it-IT" sz="2000" dirty="0" err="1">
                <a:solidFill>
                  <a:srgbClr val="FFFF00"/>
                </a:solidFill>
              </a:rPr>
              <a:t>DI</a:t>
            </a:r>
            <a:r>
              <a:rPr lang="it-IT" sz="2000" dirty="0">
                <a:solidFill>
                  <a:srgbClr val="FFFF00"/>
                </a:solidFill>
              </a:rPr>
              <a:t>  ACIDO  URICO )</a:t>
            </a:r>
          </a:p>
          <a:p>
            <a:pPr marL="609600" indent="-609600">
              <a:buFontTx/>
              <a:buNone/>
              <a:defRPr/>
            </a:pPr>
            <a:endParaRPr lang="it-IT" sz="2000" dirty="0">
              <a:solidFill>
                <a:srgbClr val="FFFF00"/>
              </a:solidFill>
            </a:endParaRPr>
          </a:p>
          <a:p>
            <a:pPr marL="609600" indent="-609600">
              <a:buFontTx/>
              <a:buAutoNum type="arabicPeriod" startAt="2"/>
              <a:defRPr/>
            </a:pPr>
            <a:r>
              <a:rPr lang="it-IT" b="1" dirty="0">
                <a:solidFill>
                  <a:srgbClr val="00FF00"/>
                </a:solidFill>
              </a:rPr>
              <a:t>CONDROCALCINOSI</a:t>
            </a:r>
          </a:p>
          <a:p>
            <a:pPr marL="609600" indent="-609600">
              <a:buFontTx/>
              <a:buNone/>
              <a:defRPr/>
            </a:pPr>
            <a:r>
              <a:rPr lang="it-IT" dirty="0">
                <a:solidFill>
                  <a:srgbClr val="FFFF00"/>
                </a:solidFill>
              </a:rPr>
              <a:t>     </a:t>
            </a:r>
            <a:r>
              <a:rPr lang="it-IT" sz="2000" dirty="0">
                <a:solidFill>
                  <a:srgbClr val="FFFF00"/>
                </a:solidFill>
              </a:rPr>
              <a:t>( CRISTALLI  </a:t>
            </a:r>
            <a:r>
              <a:rPr lang="it-IT" sz="2000" dirty="0" err="1">
                <a:solidFill>
                  <a:srgbClr val="FFFF00"/>
                </a:solidFill>
              </a:rPr>
              <a:t>DI</a:t>
            </a:r>
            <a:r>
              <a:rPr lang="it-IT" sz="2000" dirty="0">
                <a:solidFill>
                  <a:srgbClr val="FFFF00"/>
                </a:solidFill>
              </a:rPr>
              <a:t>  PIROFOSFATO  </a:t>
            </a:r>
            <a:r>
              <a:rPr lang="it-IT" sz="2000" dirty="0" err="1">
                <a:solidFill>
                  <a:srgbClr val="FFFF00"/>
                </a:solidFill>
              </a:rPr>
              <a:t>DI</a:t>
            </a:r>
            <a:r>
              <a:rPr lang="it-IT" sz="2000" dirty="0">
                <a:solidFill>
                  <a:srgbClr val="FFFF00"/>
                </a:solidFill>
              </a:rPr>
              <a:t>  CALCIO )</a:t>
            </a:r>
          </a:p>
          <a:p>
            <a:pPr marL="609600" indent="-609600">
              <a:buFontTx/>
              <a:buNone/>
              <a:defRPr/>
            </a:pPr>
            <a:endParaRPr lang="it-IT" sz="2000" dirty="0">
              <a:solidFill>
                <a:srgbClr val="FFFF00"/>
              </a:solidFill>
            </a:endParaRPr>
          </a:p>
          <a:p>
            <a:pPr marL="609600" indent="-609600">
              <a:buFontTx/>
              <a:buNone/>
              <a:defRPr/>
            </a:pPr>
            <a:r>
              <a:rPr lang="it-IT" b="1" dirty="0">
                <a:solidFill>
                  <a:srgbClr val="00FF00"/>
                </a:solidFill>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417512"/>
          </a:xfrm>
        </p:spPr>
        <p:txBody>
          <a:bodyPr/>
          <a:lstStyle/>
          <a:p>
            <a:pPr algn="ctr">
              <a:defRPr/>
            </a:pPr>
            <a:r>
              <a:rPr lang="it-IT" sz="3200" b="1" dirty="0">
                <a:solidFill>
                  <a:srgbClr val="FF0000"/>
                </a:solidFill>
              </a:rPr>
              <a:t>CONNETTIVITI</a:t>
            </a:r>
          </a:p>
        </p:txBody>
      </p:sp>
      <p:sp>
        <p:nvSpPr>
          <p:cNvPr id="21507" name="Rectangle 3"/>
          <p:cNvSpPr>
            <a:spLocks noGrp="1" noChangeArrowheads="1"/>
          </p:cNvSpPr>
          <p:nvPr>
            <p:ph type="body" idx="1"/>
          </p:nvPr>
        </p:nvSpPr>
        <p:spPr>
          <a:xfrm>
            <a:off x="500034" y="1168400"/>
            <a:ext cx="8435975" cy="5689600"/>
          </a:xfrm>
        </p:spPr>
        <p:txBody>
          <a:bodyPr>
            <a:normAutofit fontScale="92500" lnSpcReduction="20000"/>
          </a:bodyPr>
          <a:lstStyle/>
          <a:p>
            <a:pPr marL="609600" indent="-609600">
              <a:lnSpc>
                <a:spcPct val="80000"/>
              </a:lnSpc>
              <a:buFontTx/>
              <a:buAutoNum type="arabicPeriod"/>
              <a:defRPr/>
            </a:pPr>
            <a:r>
              <a:rPr lang="it-IT" sz="1600" b="1" dirty="0">
                <a:solidFill>
                  <a:srgbClr val="00FF00"/>
                </a:solidFill>
              </a:rPr>
              <a:t>LUPUS   ERITEMATOSO   SISTEMICO</a:t>
            </a:r>
          </a:p>
          <a:p>
            <a:pPr marL="609600" indent="-609600">
              <a:lnSpc>
                <a:spcPct val="80000"/>
              </a:lnSpc>
              <a:buFontTx/>
              <a:buAutoNum type="arabicPeriod"/>
              <a:defRPr/>
            </a:pPr>
            <a:endParaRPr lang="it-IT" sz="1600" b="1" dirty="0">
              <a:solidFill>
                <a:srgbClr val="00FF00"/>
              </a:solidFill>
            </a:endParaRPr>
          </a:p>
          <a:p>
            <a:pPr marL="609600" indent="-609600">
              <a:lnSpc>
                <a:spcPct val="80000"/>
              </a:lnSpc>
              <a:buFontTx/>
              <a:buAutoNum type="arabicPeriod"/>
              <a:defRPr/>
            </a:pPr>
            <a:r>
              <a:rPr lang="it-IT" sz="1600" b="1" dirty="0">
                <a:solidFill>
                  <a:srgbClr val="00FF00"/>
                </a:solidFill>
              </a:rPr>
              <a:t>SCLEROSI   SISTEMICA</a:t>
            </a:r>
          </a:p>
          <a:p>
            <a:pPr marL="609600" indent="-609600">
              <a:lnSpc>
                <a:spcPct val="80000"/>
              </a:lnSpc>
              <a:buFontTx/>
              <a:buAutoNum type="arabicPeriod"/>
              <a:defRPr/>
            </a:pPr>
            <a:endParaRPr lang="it-IT" sz="1600" b="1" dirty="0">
              <a:solidFill>
                <a:srgbClr val="00FF00"/>
              </a:solidFill>
            </a:endParaRPr>
          </a:p>
          <a:p>
            <a:pPr marL="609600" indent="-609600">
              <a:lnSpc>
                <a:spcPct val="80000"/>
              </a:lnSpc>
              <a:buFontTx/>
              <a:buAutoNum type="arabicPeriod"/>
              <a:defRPr/>
            </a:pPr>
            <a:r>
              <a:rPr lang="it-IT" sz="1600" b="1" dirty="0">
                <a:solidFill>
                  <a:srgbClr val="00FF00"/>
                </a:solidFill>
              </a:rPr>
              <a:t>POLIMIOSITE  -  DERMATOMIOSITE</a:t>
            </a:r>
          </a:p>
          <a:p>
            <a:pPr marL="609600" indent="-609600">
              <a:lnSpc>
                <a:spcPct val="80000"/>
              </a:lnSpc>
              <a:buFontTx/>
              <a:buAutoNum type="arabicPeriod"/>
              <a:defRPr/>
            </a:pPr>
            <a:endParaRPr lang="it-IT" sz="1600" b="1" dirty="0">
              <a:solidFill>
                <a:srgbClr val="00FF00"/>
              </a:solidFill>
            </a:endParaRPr>
          </a:p>
          <a:p>
            <a:pPr marL="609600" indent="-609600">
              <a:lnSpc>
                <a:spcPct val="80000"/>
              </a:lnSpc>
              <a:buFontTx/>
              <a:buAutoNum type="arabicPeriod"/>
              <a:defRPr/>
            </a:pPr>
            <a:r>
              <a:rPr lang="it-IT" sz="1600" b="1" dirty="0">
                <a:solidFill>
                  <a:srgbClr val="00FF00"/>
                </a:solidFill>
              </a:rPr>
              <a:t>SINDROME   </a:t>
            </a:r>
            <a:r>
              <a:rPr lang="it-IT" sz="1600" b="1" dirty="0" err="1">
                <a:solidFill>
                  <a:srgbClr val="00FF00"/>
                </a:solidFill>
              </a:rPr>
              <a:t>DI</a:t>
            </a:r>
            <a:r>
              <a:rPr lang="it-IT" sz="1600" b="1" dirty="0">
                <a:solidFill>
                  <a:srgbClr val="00FF00"/>
                </a:solidFill>
              </a:rPr>
              <a:t>   SJÖGREN</a:t>
            </a:r>
          </a:p>
          <a:p>
            <a:pPr marL="609600" indent="-609600">
              <a:lnSpc>
                <a:spcPct val="80000"/>
              </a:lnSpc>
              <a:buFontTx/>
              <a:buAutoNum type="arabicPeriod"/>
              <a:defRPr/>
            </a:pPr>
            <a:endParaRPr lang="it-IT" sz="1600" b="1" dirty="0">
              <a:solidFill>
                <a:srgbClr val="00FF00"/>
              </a:solidFill>
            </a:endParaRPr>
          </a:p>
          <a:p>
            <a:pPr marL="609600" indent="-609600">
              <a:lnSpc>
                <a:spcPct val="80000"/>
              </a:lnSpc>
              <a:buFontTx/>
              <a:buAutoNum type="arabicPeriod"/>
              <a:defRPr/>
            </a:pPr>
            <a:r>
              <a:rPr lang="it-IT" sz="1600" b="1" dirty="0">
                <a:solidFill>
                  <a:srgbClr val="00FF00"/>
                </a:solidFill>
              </a:rPr>
              <a:t>FASCITE   DIFFUSA</a:t>
            </a:r>
          </a:p>
          <a:p>
            <a:pPr marL="609600" indent="-609600">
              <a:lnSpc>
                <a:spcPct val="80000"/>
              </a:lnSpc>
              <a:buFontTx/>
              <a:buAutoNum type="arabicPeriod"/>
              <a:defRPr/>
            </a:pPr>
            <a:endParaRPr lang="it-IT" sz="1600" b="1" dirty="0">
              <a:solidFill>
                <a:srgbClr val="00FF00"/>
              </a:solidFill>
            </a:endParaRPr>
          </a:p>
          <a:p>
            <a:pPr marL="609600" indent="-609600">
              <a:lnSpc>
                <a:spcPct val="80000"/>
              </a:lnSpc>
              <a:buFontTx/>
              <a:buAutoNum type="arabicPeriod"/>
              <a:defRPr/>
            </a:pPr>
            <a:r>
              <a:rPr lang="it-IT" sz="1600" b="1" dirty="0">
                <a:solidFill>
                  <a:srgbClr val="00FF00"/>
                </a:solidFill>
              </a:rPr>
              <a:t>CONNETTIVITE   MISTA</a:t>
            </a:r>
          </a:p>
          <a:p>
            <a:pPr marL="609600" indent="-609600">
              <a:lnSpc>
                <a:spcPct val="80000"/>
              </a:lnSpc>
              <a:buFontTx/>
              <a:buAutoNum type="arabicPeriod"/>
              <a:defRPr/>
            </a:pPr>
            <a:endParaRPr lang="it-IT" sz="1600" b="1" dirty="0">
              <a:solidFill>
                <a:srgbClr val="00FF00"/>
              </a:solidFill>
            </a:endParaRPr>
          </a:p>
          <a:p>
            <a:pPr marL="609600" indent="-609600">
              <a:lnSpc>
                <a:spcPct val="80000"/>
              </a:lnSpc>
              <a:buFontTx/>
              <a:buAutoNum type="arabicPeriod"/>
              <a:defRPr/>
            </a:pPr>
            <a:r>
              <a:rPr lang="it-IT" sz="1600" b="1" dirty="0">
                <a:solidFill>
                  <a:srgbClr val="00FF00"/>
                </a:solidFill>
              </a:rPr>
              <a:t>OVERLAP   SINDROMI</a:t>
            </a:r>
          </a:p>
          <a:p>
            <a:pPr marL="609600" indent="-609600">
              <a:lnSpc>
                <a:spcPct val="80000"/>
              </a:lnSpc>
              <a:buFontTx/>
              <a:buAutoNum type="arabicPeriod"/>
              <a:defRPr/>
            </a:pPr>
            <a:endParaRPr lang="it-IT" sz="1600" b="1" dirty="0">
              <a:solidFill>
                <a:srgbClr val="00FF00"/>
              </a:solidFill>
            </a:endParaRPr>
          </a:p>
          <a:p>
            <a:pPr marL="609600" indent="-609600">
              <a:lnSpc>
                <a:spcPct val="80000"/>
              </a:lnSpc>
              <a:buFontTx/>
              <a:buAutoNum type="arabicPeriod"/>
              <a:defRPr/>
            </a:pPr>
            <a:r>
              <a:rPr lang="it-IT" sz="1600" b="1" dirty="0">
                <a:solidFill>
                  <a:srgbClr val="00FF00"/>
                </a:solidFill>
              </a:rPr>
              <a:t>VASCULITI</a:t>
            </a:r>
          </a:p>
          <a:p>
            <a:pPr marL="609600" indent="-609600">
              <a:lnSpc>
                <a:spcPct val="80000"/>
              </a:lnSpc>
              <a:buFontTx/>
              <a:buAutoNum type="arabicPeriod"/>
              <a:defRPr/>
            </a:pPr>
            <a:endParaRPr lang="it-IT" sz="1600" b="1" dirty="0">
              <a:solidFill>
                <a:srgbClr val="00FF00"/>
              </a:solidFill>
            </a:endParaRPr>
          </a:p>
          <a:p>
            <a:pPr marL="609600" indent="-609600">
              <a:lnSpc>
                <a:spcPct val="80000"/>
              </a:lnSpc>
              <a:buFontTx/>
              <a:buAutoNum type="arabicPeriod"/>
              <a:defRPr/>
            </a:pPr>
            <a:r>
              <a:rPr lang="it-IT" sz="1600" b="1" dirty="0">
                <a:solidFill>
                  <a:srgbClr val="00FF00"/>
                </a:solidFill>
              </a:rPr>
              <a:t>POLIMIALGIA   REUMATICA</a:t>
            </a:r>
          </a:p>
          <a:p>
            <a:pPr marL="609600" indent="-609600">
              <a:lnSpc>
                <a:spcPct val="80000"/>
              </a:lnSpc>
              <a:buFontTx/>
              <a:buAutoNum type="arabicPeriod"/>
              <a:defRPr/>
            </a:pPr>
            <a:endParaRPr lang="it-IT" sz="1600" b="1" dirty="0">
              <a:solidFill>
                <a:srgbClr val="00FF00"/>
              </a:solidFill>
            </a:endParaRPr>
          </a:p>
          <a:p>
            <a:pPr marL="609600" indent="-609600">
              <a:lnSpc>
                <a:spcPct val="80000"/>
              </a:lnSpc>
              <a:buFontTx/>
              <a:buAutoNum type="arabicPeriod"/>
              <a:defRPr/>
            </a:pPr>
            <a:r>
              <a:rPr lang="it-IT" sz="1600" b="1" dirty="0">
                <a:solidFill>
                  <a:srgbClr val="00FF00"/>
                </a:solidFill>
              </a:rPr>
              <a:t>POLICONDRITE   RICORRENTE</a:t>
            </a:r>
          </a:p>
          <a:p>
            <a:pPr marL="609600" indent="-609600">
              <a:lnSpc>
                <a:spcPct val="80000"/>
              </a:lnSpc>
              <a:buFontTx/>
              <a:buAutoNum type="arabicPeriod"/>
              <a:defRPr/>
            </a:pPr>
            <a:endParaRPr lang="it-IT" sz="1600" b="1" dirty="0">
              <a:solidFill>
                <a:srgbClr val="00FF00"/>
              </a:solidFill>
            </a:endParaRPr>
          </a:p>
          <a:p>
            <a:pPr marL="609600" indent="-609600">
              <a:lnSpc>
                <a:spcPct val="80000"/>
              </a:lnSpc>
              <a:buFontTx/>
              <a:buAutoNum type="arabicPeriod"/>
              <a:defRPr/>
            </a:pPr>
            <a:r>
              <a:rPr lang="it-IT" sz="1600" b="1" dirty="0">
                <a:solidFill>
                  <a:srgbClr val="00FF00"/>
                </a:solidFill>
              </a:rPr>
              <a:t>SINDROME   DA   ANTICORPI   ANTIFOSFOLIPIDI</a:t>
            </a:r>
          </a:p>
          <a:p>
            <a:pPr marL="609600" indent="-609600">
              <a:lnSpc>
                <a:spcPct val="80000"/>
              </a:lnSpc>
              <a:buFontTx/>
              <a:buAutoNum type="arabicPeriod"/>
              <a:defRPr/>
            </a:pPr>
            <a:endParaRPr lang="it-IT" sz="1600" b="1" dirty="0">
              <a:solidFill>
                <a:srgbClr val="00FF00"/>
              </a:solidFill>
            </a:endParaRPr>
          </a:p>
          <a:p>
            <a:pPr marL="609600" indent="-609600">
              <a:lnSpc>
                <a:spcPct val="80000"/>
              </a:lnSpc>
              <a:buFontTx/>
              <a:buAutoNum type="arabicPeriod"/>
              <a:defRPr/>
            </a:pPr>
            <a:r>
              <a:rPr lang="it-IT" sz="1600" b="1" dirty="0">
                <a:solidFill>
                  <a:srgbClr val="00FF00"/>
                </a:solidFill>
              </a:rPr>
              <a:t>CONNETTIVITE   INDIFFERENZIATA</a:t>
            </a:r>
          </a:p>
          <a:p>
            <a:pPr marL="609600" indent="-609600">
              <a:lnSpc>
                <a:spcPct val="80000"/>
              </a:lnSpc>
              <a:buFontTx/>
              <a:buAutoNum type="arabicPeriod"/>
              <a:defRPr/>
            </a:pPr>
            <a:endParaRPr lang="it-IT" sz="1600" b="1" dirty="0">
              <a:solidFill>
                <a:srgbClr val="00FF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777875"/>
          </a:xfrm>
        </p:spPr>
        <p:txBody>
          <a:bodyPr/>
          <a:lstStyle/>
          <a:p>
            <a:pPr algn="ctr">
              <a:defRPr/>
            </a:pPr>
            <a:r>
              <a:rPr lang="it-IT" sz="3200" b="1" dirty="0">
                <a:solidFill>
                  <a:srgbClr val="FF0000"/>
                </a:solidFill>
              </a:rPr>
              <a:t>REUMATISMI  EXTRAARTICOLARI</a:t>
            </a:r>
          </a:p>
        </p:txBody>
      </p:sp>
      <p:sp>
        <p:nvSpPr>
          <p:cNvPr id="22531" name="Rectangle 3"/>
          <p:cNvSpPr>
            <a:spLocks noGrp="1" noChangeArrowheads="1"/>
          </p:cNvSpPr>
          <p:nvPr>
            <p:ph type="body" idx="1"/>
          </p:nvPr>
        </p:nvSpPr>
        <p:spPr>
          <a:xfrm>
            <a:off x="468313" y="1673225"/>
            <a:ext cx="8229600" cy="5068888"/>
          </a:xfrm>
        </p:spPr>
        <p:txBody>
          <a:bodyPr/>
          <a:lstStyle/>
          <a:p>
            <a:pPr marL="609600" indent="-609600">
              <a:lnSpc>
                <a:spcPct val="90000"/>
              </a:lnSpc>
              <a:buFontTx/>
              <a:buAutoNum type="arabicPeriod"/>
              <a:defRPr/>
            </a:pPr>
            <a:r>
              <a:rPr lang="it-IT" sz="2400" b="1" dirty="0">
                <a:solidFill>
                  <a:srgbClr val="FFFF00"/>
                </a:solidFill>
              </a:rPr>
              <a:t>GENERALIZZATI:</a:t>
            </a:r>
          </a:p>
          <a:p>
            <a:pPr marL="609600" indent="-609600">
              <a:lnSpc>
                <a:spcPct val="90000"/>
              </a:lnSpc>
              <a:buFontTx/>
              <a:buAutoNum type="arabicPeriod"/>
              <a:defRPr/>
            </a:pPr>
            <a:endParaRPr lang="it-IT" sz="1200" b="1" dirty="0">
              <a:solidFill>
                <a:srgbClr val="FFFF00"/>
              </a:solidFill>
            </a:endParaRPr>
          </a:p>
          <a:p>
            <a:pPr marL="1371600" lvl="2" indent="-457200">
              <a:lnSpc>
                <a:spcPct val="90000"/>
              </a:lnSpc>
              <a:buFont typeface="Wingdings" pitchFamily="2" charset="2"/>
              <a:buChar char="Ø"/>
              <a:defRPr/>
            </a:pPr>
            <a:r>
              <a:rPr lang="it-IT" sz="2000" b="1" dirty="0">
                <a:solidFill>
                  <a:srgbClr val="00FF00"/>
                </a:solidFill>
              </a:rPr>
              <a:t>SINDROME   FIBROMIALGICA</a:t>
            </a:r>
          </a:p>
          <a:p>
            <a:pPr marL="1371600" lvl="2" indent="-457200">
              <a:lnSpc>
                <a:spcPct val="90000"/>
              </a:lnSpc>
              <a:buFont typeface="Wingdings" pitchFamily="2" charset="2"/>
              <a:buChar char="Ø"/>
              <a:defRPr/>
            </a:pPr>
            <a:endParaRPr lang="it-IT" sz="2000" b="1" dirty="0">
              <a:solidFill>
                <a:srgbClr val="00FF00"/>
              </a:solidFill>
            </a:endParaRPr>
          </a:p>
          <a:p>
            <a:pPr marL="1371600" lvl="2" indent="-457200">
              <a:lnSpc>
                <a:spcPct val="90000"/>
              </a:lnSpc>
              <a:buFont typeface="Wingdings" pitchFamily="2" charset="2"/>
              <a:buChar char="Ø"/>
              <a:defRPr/>
            </a:pPr>
            <a:endParaRPr lang="it-IT" sz="2000" dirty="0">
              <a:solidFill>
                <a:srgbClr val="FFFF00"/>
              </a:solidFill>
            </a:endParaRPr>
          </a:p>
          <a:p>
            <a:pPr marL="1371600" lvl="2" indent="-457200">
              <a:lnSpc>
                <a:spcPct val="90000"/>
              </a:lnSpc>
              <a:buFont typeface="Wingdings" pitchFamily="2" charset="2"/>
              <a:buChar char="Ø"/>
              <a:defRPr/>
            </a:pPr>
            <a:endParaRPr lang="it-IT" sz="2000" dirty="0">
              <a:solidFill>
                <a:srgbClr val="FFFF00"/>
              </a:solidFill>
            </a:endParaRPr>
          </a:p>
          <a:p>
            <a:pPr marL="609600" indent="-609600">
              <a:lnSpc>
                <a:spcPct val="90000"/>
              </a:lnSpc>
              <a:buFontTx/>
              <a:buAutoNum type="arabicPeriod" startAt="2"/>
              <a:defRPr/>
            </a:pPr>
            <a:r>
              <a:rPr lang="it-IT" sz="2400" b="1" dirty="0">
                <a:solidFill>
                  <a:srgbClr val="FFFF00"/>
                </a:solidFill>
              </a:rPr>
              <a:t>LOCALIZZATI:</a:t>
            </a:r>
          </a:p>
          <a:p>
            <a:pPr marL="609600" indent="-609600">
              <a:lnSpc>
                <a:spcPct val="90000"/>
              </a:lnSpc>
              <a:buFontTx/>
              <a:buAutoNum type="arabicPeriod" startAt="2"/>
              <a:defRPr/>
            </a:pPr>
            <a:endParaRPr lang="it-IT" sz="1200" b="1" dirty="0">
              <a:solidFill>
                <a:srgbClr val="FFFF00"/>
              </a:solidFill>
            </a:endParaRPr>
          </a:p>
          <a:p>
            <a:pPr marL="1371600" lvl="2" indent="-457200">
              <a:lnSpc>
                <a:spcPct val="90000"/>
              </a:lnSpc>
              <a:buFont typeface="Wingdings" pitchFamily="2" charset="2"/>
              <a:buChar char="Ø"/>
              <a:defRPr/>
            </a:pPr>
            <a:r>
              <a:rPr lang="it-IT" sz="2000" b="1" dirty="0">
                <a:solidFill>
                  <a:srgbClr val="00FF00"/>
                </a:solidFill>
              </a:rPr>
              <a:t>PERIARTRITI</a:t>
            </a:r>
          </a:p>
          <a:p>
            <a:pPr marL="1371600" lvl="2" indent="-457200">
              <a:lnSpc>
                <a:spcPct val="90000"/>
              </a:lnSpc>
              <a:buFont typeface="Wingdings" pitchFamily="2" charset="2"/>
              <a:buChar char="Ø"/>
              <a:defRPr/>
            </a:pPr>
            <a:r>
              <a:rPr lang="it-IT" sz="2000" b="1" dirty="0">
                <a:solidFill>
                  <a:srgbClr val="00FF00"/>
                </a:solidFill>
              </a:rPr>
              <a:t>ENTESITI</a:t>
            </a:r>
          </a:p>
          <a:p>
            <a:pPr marL="1371600" lvl="2" indent="-457200">
              <a:lnSpc>
                <a:spcPct val="90000"/>
              </a:lnSpc>
              <a:buFont typeface="Wingdings" pitchFamily="2" charset="2"/>
              <a:buChar char="Ø"/>
              <a:defRPr/>
            </a:pPr>
            <a:r>
              <a:rPr lang="it-IT" sz="2000" b="1" dirty="0">
                <a:solidFill>
                  <a:srgbClr val="00FF00"/>
                </a:solidFill>
              </a:rPr>
              <a:t>TENOSINOVITI</a:t>
            </a:r>
          </a:p>
          <a:p>
            <a:pPr marL="1371600" lvl="2" indent="-457200">
              <a:lnSpc>
                <a:spcPct val="90000"/>
              </a:lnSpc>
              <a:buFont typeface="Wingdings" pitchFamily="2" charset="2"/>
              <a:buChar char="Ø"/>
              <a:defRPr/>
            </a:pPr>
            <a:r>
              <a:rPr lang="it-IT" sz="2000" b="1" dirty="0">
                <a:solidFill>
                  <a:srgbClr val="00FF00"/>
                </a:solidFill>
              </a:rPr>
              <a:t>BORSITI</a:t>
            </a:r>
          </a:p>
          <a:p>
            <a:pPr marL="1371600" lvl="2" indent="-457200">
              <a:lnSpc>
                <a:spcPct val="90000"/>
              </a:lnSpc>
              <a:buFont typeface="Wingdings" pitchFamily="2" charset="2"/>
              <a:buChar char="Ø"/>
              <a:defRPr/>
            </a:pPr>
            <a:r>
              <a:rPr lang="it-IT" sz="2000" b="1" dirty="0">
                <a:solidFill>
                  <a:srgbClr val="00FF00"/>
                </a:solidFill>
              </a:rPr>
              <a:t>SINDROMI DA DOLORE MIOFASCIALE     </a:t>
            </a:r>
          </a:p>
          <a:p>
            <a:pPr marL="609600" indent="-609600">
              <a:lnSpc>
                <a:spcPct val="90000"/>
              </a:lnSpc>
              <a:buFontTx/>
              <a:buNone/>
              <a:defRPr/>
            </a:pPr>
            <a:r>
              <a:rPr lang="it-IT" sz="2800" dirty="0"/>
              <a:t>     </a:t>
            </a:r>
          </a:p>
          <a:p>
            <a:pPr marL="609600" indent="-609600">
              <a:lnSpc>
                <a:spcPct val="90000"/>
              </a:lnSpc>
              <a:defRPr/>
            </a:pPr>
            <a:endParaRPr lang="it-IT"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ctr">
              <a:defRPr/>
            </a:pPr>
            <a:r>
              <a:rPr lang="it-IT" sz="3600" b="1" dirty="0">
                <a:solidFill>
                  <a:srgbClr val="FF0000"/>
                </a:solidFill>
              </a:rPr>
              <a:t>MALATTIE   DELL’OSSO</a:t>
            </a:r>
          </a:p>
        </p:txBody>
      </p:sp>
      <p:sp>
        <p:nvSpPr>
          <p:cNvPr id="23555" name="Rectangle 3"/>
          <p:cNvSpPr>
            <a:spLocks noGrp="1" noChangeArrowheads="1"/>
          </p:cNvSpPr>
          <p:nvPr>
            <p:ph type="body" idx="1"/>
          </p:nvPr>
        </p:nvSpPr>
        <p:spPr>
          <a:xfrm>
            <a:off x="457200" y="2060575"/>
            <a:ext cx="8229600" cy="4065588"/>
          </a:xfrm>
        </p:spPr>
        <p:txBody>
          <a:bodyPr/>
          <a:lstStyle/>
          <a:p>
            <a:pPr marL="609600" indent="-609600">
              <a:buFontTx/>
              <a:buAutoNum type="arabicPeriod"/>
              <a:defRPr/>
            </a:pPr>
            <a:r>
              <a:rPr lang="it-IT" b="1" dirty="0">
                <a:solidFill>
                  <a:srgbClr val="00FF00"/>
                </a:solidFill>
              </a:rPr>
              <a:t>OSTEOPOROSI</a:t>
            </a:r>
          </a:p>
          <a:p>
            <a:pPr marL="609600" indent="-609600">
              <a:buFontTx/>
              <a:buAutoNum type="arabicPeriod"/>
              <a:defRPr/>
            </a:pPr>
            <a:endParaRPr lang="it-IT" b="1" dirty="0">
              <a:solidFill>
                <a:srgbClr val="00FF00"/>
              </a:solidFill>
            </a:endParaRPr>
          </a:p>
          <a:p>
            <a:pPr marL="609600" indent="-609600">
              <a:buFontTx/>
              <a:buAutoNum type="arabicPeriod"/>
              <a:defRPr/>
            </a:pPr>
            <a:r>
              <a:rPr lang="it-IT" b="1" dirty="0">
                <a:solidFill>
                  <a:srgbClr val="00FF00"/>
                </a:solidFill>
              </a:rPr>
              <a:t>MORBO </a:t>
            </a:r>
            <a:r>
              <a:rPr lang="it-IT" b="1" dirty="0" err="1">
                <a:solidFill>
                  <a:srgbClr val="00FF00"/>
                </a:solidFill>
              </a:rPr>
              <a:t>DI</a:t>
            </a:r>
            <a:r>
              <a:rPr lang="it-IT" b="1" dirty="0">
                <a:solidFill>
                  <a:srgbClr val="00FF00"/>
                </a:solidFill>
              </a:rPr>
              <a:t> PAGET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defRPr/>
            </a:pPr>
            <a:r>
              <a:rPr lang="it-IT" sz="3600" b="1" dirty="0">
                <a:solidFill>
                  <a:srgbClr val="FF0000"/>
                </a:solidFill>
              </a:rPr>
              <a:t>  MALATTIE AUTOINFIAMMATORIE</a:t>
            </a:r>
            <a:endParaRPr lang="it-IT" dirty="0"/>
          </a:p>
        </p:txBody>
      </p:sp>
      <p:sp>
        <p:nvSpPr>
          <p:cNvPr id="18435" name="Rectangle 3"/>
          <p:cNvSpPr>
            <a:spLocks noGrp="1" noChangeArrowheads="1"/>
          </p:cNvSpPr>
          <p:nvPr>
            <p:ph type="body" idx="1"/>
          </p:nvPr>
        </p:nvSpPr>
        <p:spPr>
          <a:xfrm>
            <a:off x="457200" y="1989138"/>
            <a:ext cx="8229600" cy="4137025"/>
          </a:xfrm>
        </p:spPr>
        <p:txBody>
          <a:bodyPr/>
          <a:lstStyle/>
          <a:p>
            <a:pPr marL="1371600" lvl="2" indent="-457200">
              <a:buFont typeface="Wingdings" pitchFamily="2" charset="2"/>
              <a:buAutoNum type="arabicPeriod"/>
              <a:defRPr/>
            </a:pPr>
            <a:endParaRPr lang="it-IT" b="1" dirty="0">
              <a:solidFill>
                <a:srgbClr val="00FF00"/>
              </a:solidFill>
            </a:endParaRPr>
          </a:p>
          <a:p>
            <a:pPr marL="1371600" lvl="2" indent="-457200">
              <a:buFont typeface="Wingdings" pitchFamily="2" charset="2"/>
              <a:buAutoNum type="arabicPeriod"/>
              <a:defRPr/>
            </a:pPr>
            <a:endParaRPr lang="it-IT" b="1" dirty="0">
              <a:solidFill>
                <a:srgbClr val="00FF00"/>
              </a:solidFill>
            </a:endParaRPr>
          </a:p>
          <a:p>
            <a:pPr marL="1371600" lvl="2" indent="-457200">
              <a:buNone/>
              <a:defRPr/>
            </a:pPr>
            <a:r>
              <a:rPr lang="it-IT" b="1" dirty="0">
                <a:solidFill>
                  <a:srgbClr val="00FF00"/>
                </a:solidFill>
              </a:rPr>
              <a:t>     FEBBRE   MEDITERRANEA  FAMILIARE</a:t>
            </a:r>
          </a:p>
          <a:p>
            <a:pPr marL="1371600" lvl="2" indent="-457200">
              <a:buFont typeface="Wingdings" pitchFamily="2" charset="2"/>
              <a:buNone/>
              <a:defRPr/>
            </a:pPr>
            <a:r>
              <a:rPr lang="it-IT" b="1" dirty="0">
                <a:solidFill>
                  <a:srgbClr val="00FF00"/>
                </a:solidFill>
              </a:rPr>
              <a:t> </a:t>
            </a:r>
          </a:p>
          <a:p>
            <a:pPr marL="1371600" lvl="2" indent="-457200">
              <a:buFont typeface="Wingdings" pitchFamily="2" charset="2"/>
              <a:buNone/>
              <a:defRPr/>
            </a:pPr>
            <a:endParaRPr lang="it-IT" b="1" dirty="0">
              <a:solidFill>
                <a:srgbClr val="00FF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250825" y="188913"/>
            <a:ext cx="8628063" cy="683264"/>
          </a:xfrm>
          <a:prstGeom prst="rect">
            <a:avLst/>
          </a:prstGeom>
          <a:noFill/>
          <a:ln w="9525">
            <a:noFill/>
            <a:miter lim="800000"/>
            <a:headEnd/>
            <a:tailEnd/>
          </a:ln>
          <a:effectLst>
            <a:outerShdw dist="17961" dir="2700000" algn="ctr" rotWithShape="0">
              <a:schemeClr val="tx1"/>
            </a:outerShdw>
          </a:effectLst>
        </p:spPr>
        <p:txBody>
          <a:bodyPr anchor="b">
            <a:spAutoFit/>
          </a:bodyPr>
          <a:lstStyle/>
          <a:p>
            <a:pPr algn="ctr">
              <a:lnSpc>
                <a:spcPct val="80000"/>
              </a:lnSpc>
            </a:pPr>
            <a:r>
              <a:rPr lang="en-US" sz="2800" dirty="0">
                <a:solidFill>
                  <a:srgbClr val="FFFF66"/>
                </a:solidFill>
                <a:effectLst>
                  <a:outerShdw blurRad="38100" dist="38100" dir="2700000" algn="tl">
                    <a:srgbClr val="000000"/>
                  </a:outerShdw>
                </a:effectLst>
              </a:rPr>
              <a:t>OSTEOARTROSI</a:t>
            </a:r>
            <a:r>
              <a:rPr lang="en-US" sz="2800" b="0" dirty="0">
                <a:solidFill>
                  <a:srgbClr val="FFFF66"/>
                </a:solidFill>
                <a:effectLst>
                  <a:outerShdw blurRad="38100" dist="38100" dir="2700000" algn="tl">
                    <a:srgbClr val="000000"/>
                  </a:outerShdw>
                </a:effectLst>
              </a:rPr>
              <a:t> </a:t>
            </a:r>
          </a:p>
          <a:p>
            <a:pPr algn="ctr">
              <a:lnSpc>
                <a:spcPct val="80000"/>
              </a:lnSpc>
            </a:pPr>
            <a:r>
              <a:rPr lang="en-US" sz="2000" dirty="0">
                <a:solidFill>
                  <a:srgbClr val="FF0000"/>
                </a:solidFill>
                <a:effectLst>
                  <a:outerShdw blurRad="38100" dist="38100" dir="2700000" algn="tl">
                    <a:srgbClr val="000000"/>
                  </a:outerShdw>
                </a:effectLst>
                <a:latin typeface="Times New Roman" pitchFamily="18" charset="0"/>
              </a:rPr>
              <a:t>DEFINIZIONE</a:t>
            </a:r>
            <a:endParaRPr lang="it-IT" sz="2000" dirty="0">
              <a:solidFill>
                <a:srgbClr val="FF0000"/>
              </a:solidFill>
              <a:effectLst>
                <a:outerShdw blurRad="38100" dist="38100" dir="2700000" algn="tl">
                  <a:srgbClr val="000000"/>
                </a:outerShdw>
              </a:effectLst>
              <a:latin typeface="Times New Roman" pitchFamily="18" charset="0"/>
            </a:endParaRPr>
          </a:p>
        </p:txBody>
      </p:sp>
      <p:sp>
        <p:nvSpPr>
          <p:cNvPr id="8195" name="Rectangle 3"/>
          <p:cNvSpPr>
            <a:spLocks noChangeArrowheads="1"/>
          </p:cNvSpPr>
          <p:nvPr/>
        </p:nvSpPr>
        <p:spPr bwMode="auto">
          <a:xfrm>
            <a:off x="285720" y="1428736"/>
            <a:ext cx="8569325" cy="4866460"/>
          </a:xfrm>
          <a:prstGeom prst="rect">
            <a:avLst/>
          </a:prstGeom>
          <a:noFill/>
          <a:ln w="12700">
            <a:noFill/>
            <a:miter lim="800000"/>
            <a:headEnd/>
            <a:tailEnd/>
          </a:ln>
          <a:effectLst/>
        </p:spPr>
        <p:txBody>
          <a:bodyPr lIns="90488" tIns="44450" rIns="90488" bIns="44450">
            <a:spAutoFit/>
          </a:bodyPr>
          <a:lstStyle/>
          <a:p>
            <a:pPr indent="7938" algn="ctr" defTabSz="762000">
              <a:lnSpc>
                <a:spcPct val="120000"/>
              </a:lnSpc>
              <a:spcBef>
                <a:spcPct val="50000"/>
              </a:spcBef>
              <a:buClr>
                <a:schemeClr val="hlink"/>
              </a:buClr>
              <a:buSzPct val="90000"/>
              <a:buFont typeface="Wingdings" pitchFamily="2" charset="2"/>
              <a:buNone/>
              <a:tabLst>
                <a:tab pos="1333500" algn="l"/>
              </a:tabLst>
            </a:pPr>
            <a:r>
              <a:rPr lang="it-IT" sz="2000" dirty="0">
                <a:solidFill>
                  <a:srgbClr val="FFFF00"/>
                </a:solidFill>
                <a:effectLst>
                  <a:outerShdw blurRad="38100" dist="38100" dir="2700000" algn="tl">
                    <a:srgbClr val="000000"/>
                  </a:outerShdw>
                </a:effectLst>
                <a:latin typeface="Times New Roman" pitchFamily="18" charset="0"/>
              </a:rPr>
              <a:t>L’Artrosi   è   un   </a:t>
            </a:r>
            <a:r>
              <a:rPr lang="it-IT" sz="2000" dirty="0">
                <a:solidFill>
                  <a:srgbClr val="FF0000"/>
                </a:solidFill>
                <a:effectLst>
                  <a:outerShdw blurRad="38100" dist="38100" dir="2700000" algn="tl">
                    <a:srgbClr val="000000"/>
                  </a:outerShdw>
                </a:effectLst>
                <a:latin typeface="Times New Roman" pitchFamily="18" charset="0"/>
              </a:rPr>
              <a:t>processo  patologico  di  natura </a:t>
            </a:r>
            <a:br>
              <a:rPr lang="it-IT" sz="2000" dirty="0">
                <a:solidFill>
                  <a:srgbClr val="FF0000"/>
                </a:solidFill>
                <a:effectLst>
                  <a:outerShdw blurRad="38100" dist="38100" dir="2700000" algn="tl">
                    <a:srgbClr val="000000"/>
                  </a:outerShdw>
                </a:effectLst>
                <a:latin typeface="Times New Roman" pitchFamily="18" charset="0"/>
              </a:rPr>
            </a:br>
            <a:r>
              <a:rPr lang="it-IT" sz="2000" dirty="0">
                <a:solidFill>
                  <a:srgbClr val="FF0000"/>
                </a:solidFill>
                <a:effectLst>
                  <a:outerShdw blurRad="38100" dist="38100" dir="2700000" algn="tl">
                    <a:srgbClr val="000000"/>
                  </a:outerShdw>
                </a:effectLst>
                <a:latin typeface="Times New Roman" pitchFamily="18" charset="0"/>
              </a:rPr>
              <a:t>degenerativa</a:t>
            </a:r>
            <a:r>
              <a:rPr lang="it-IT" sz="2000" dirty="0">
                <a:solidFill>
                  <a:srgbClr val="FFFF00"/>
                </a:solidFill>
                <a:effectLst>
                  <a:outerShdw blurRad="38100" dist="38100" dir="2700000" algn="tl">
                    <a:srgbClr val="000000"/>
                  </a:outerShdw>
                </a:effectLst>
                <a:latin typeface="Times New Roman" pitchFamily="18" charset="0"/>
              </a:rPr>
              <a:t>    che     trae    origine  dalla  </a:t>
            </a:r>
            <a:r>
              <a:rPr lang="it-IT" sz="2000" dirty="0">
                <a:solidFill>
                  <a:srgbClr val="00FF00"/>
                </a:solidFill>
                <a:effectLst>
                  <a:outerShdw blurRad="38100" dist="38100" dir="2700000" algn="tl">
                    <a:srgbClr val="000000"/>
                  </a:outerShdw>
                </a:effectLst>
                <a:latin typeface="Times New Roman" pitchFamily="18" charset="0"/>
              </a:rPr>
              <a:t>perdita </a:t>
            </a:r>
            <a:br>
              <a:rPr lang="it-IT" sz="2000" dirty="0">
                <a:solidFill>
                  <a:srgbClr val="00FF00"/>
                </a:solidFill>
                <a:effectLst>
                  <a:outerShdw blurRad="38100" dist="38100" dir="2700000" algn="tl">
                    <a:srgbClr val="000000"/>
                  </a:outerShdw>
                </a:effectLst>
                <a:latin typeface="Times New Roman" pitchFamily="18" charset="0"/>
              </a:rPr>
            </a:br>
            <a:r>
              <a:rPr lang="it-IT" sz="2000" dirty="0">
                <a:solidFill>
                  <a:srgbClr val="00FF00"/>
                </a:solidFill>
                <a:effectLst>
                  <a:outerShdw blurRad="38100" dist="38100" dir="2700000" algn="tl">
                    <a:srgbClr val="000000"/>
                  </a:outerShdw>
                </a:effectLst>
                <a:latin typeface="Times New Roman" pitchFamily="18" charset="0"/>
              </a:rPr>
              <a:t>dell’equilibrio  fisiologico  tra fenomeni catabolici </a:t>
            </a:r>
            <a:br>
              <a:rPr lang="it-IT" sz="2000" dirty="0">
                <a:solidFill>
                  <a:srgbClr val="00FF00"/>
                </a:solidFill>
                <a:effectLst>
                  <a:outerShdw blurRad="38100" dist="38100" dir="2700000" algn="tl">
                    <a:srgbClr val="000000"/>
                  </a:outerShdw>
                </a:effectLst>
                <a:latin typeface="Times New Roman" pitchFamily="18" charset="0"/>
              </a:rPr>
            </a:br>
            <a:r>
              <a:rPr lang="it-IT" sz="2000" dirty="0">
                <a:solidFill>
                  <a:srgbClr val="00FF00"/>
                </a:solidFill>
                <a:effectLst>
                  <a:outerShdw blurRad="38100" dist="38100" dir="2700000" algn="tl">
                    <a:srgbClr val="000000"/>
                  </a:outerShdw>
                </a:effectLst>
                <a:latin typeface="Times New Roman" pitchFamily="18" charset="0"/>
              </a:rPr>
              <a:t>e  fenomeni  riparativi  a  livello  della </a:t>
            </a:r>
          </a:p>
          <a:p>
            <a:pPr indent="7938" algn="ctr" defTabSz="762000">
              <a:lnSpc>
                <a:spcPct val="120000"/>
              </a:lnSpc>
              <a:spcBef>
                <a:spcPct val="50000"/>
              </a:spcBef>
              <a:buClr>
                <a:schemeClr val="hlink"/>
              </a:buClr>
              <a:buSzPct val="90000"/>
              <a:buFont typeface="Wingdings" pitchFamily="2" charset="2"/>
              <a:buNone/>
              <a:tabLst>
                <a:tab pos="1333500" algn="l"/>
              </a:tabLst>
            </a:pPr>
            <a:r>
              <a:rPr lang="it-IT" sz="3200" u="sng" dirty="0">
                <a:solidFill>
                  <a:srgbClr val="FF0000"/>
                </a:solidFill>
                <a:effectLst>
                  <a:outerShdw blurRad="38100" dist="38100" dir="2700000" algn="tl">
                    <a:srgbClr val="000000"/>
                  </a:outerShdw>
                </a:effectLst>
                <a:latin typeface="Times New Roman" pitchFamily="18" charset="0"/>
              </a:rPr>
              <a:t>cartilagine articolare.</a:t>
            </a:r>
          </a:p>
          <a:p>
            <a:pPr indent="7938" algn="ctr" defTabSz="762000">
              <a:lnSpc>
                <a:spcPct val="120000"/>
              </a:lnSpc>
              <a:spcBef>
                <a:spcPct val="50000"/>
              </a:spcBef>
              <a:buClr>
                <a:schemeClr val="hlink"/>
              </a:buClr>
              <a:buSzPct val="90000"/>
              <a:buFont typeface="Wingdings" pitchFamily="2" charset="2"/>
              <a:buNone/>
              <a:tabLst>
                <a:tab pos="1333500" algn="l"/>
              </a:tabLst>
            </a:pPr>
            <a:r>
              <a:rPr lang="it-IT" sz="2000" b="0" dirty="0">
                <a:solidFill>
                  <a:srgbClr val="FFFF00"/>
                </a:solidFill>
                <a:effectLst>
                  <a:outerShdw blurRad="38100" dist="38100" dir="2700000" algn="tl">
                    <a:srgbClr val="000000"/>
                  </a:outerShdw>
                </a:effectLst>
                <a:latin typeface="Times New Roman" pitchFamily="18" charset="0"/>
              </a:rPr>
              <a:t>Il   processo</a:t>
            </a:r>
            <a:r>
              <a:rPr lang="it-IT" sz="2000" b="0" dirty="0">
                <a:solidFill>
                  <a:srgbClr val="FFFFFF"/>
                </a:solidFill>
                <a:effectLst>
                  <a:outerShdw blurRad="38100" dist="38100" dir="2700000" algn="tl">
                    <a:srgbClr val="000000"/>
                  </a:outerShdw>
                </a:effectLst>
                <a:latin typeface="Times New Roman" pitchFamily="18" charset="0"/>
              </a:rPr>
              <a:t>    </a:t>
            </a:r>
            <a:r>
              <a:rPr lang="it-IT" sz="2000" i="1" u="sng" dirty="0">
                <a:solidFill>
                  <a:srgbClr val="00FF00"/>
                </a:solidFill>
                <a:effectLst>
                  <a:outerShdw blurRad="38100" dist="38100" dir="2700000" algn="tl">
                    <a:srgbClr val="000000"/>
                  </a:outerShdw>
                </a:effectLst>
                <a:latin typeface="Times New Roman" pitchFamily="18" charset="0"/>
              </a:rPr>
              <a:t>coinvolge    anche   l’osso    </a:t>
            </a:r>
            <a:r>
              <a:rPr lang="it-IT" sz="2000" i="1" u="sng" dirty="0" err="1">
                <a:solidFill>
                  <a:srgbClr val="00FF00"/>
                </a:solidFill>
                <a:effectLst>
                  <a:outerShdw blurRad="38100" dist="38100" dir="2700000" algn="tl">
                    <a:srgbClr val="000000"/>
                  </a:outerShdw>
                </a:effectLst>
                <a:latin typeface="Times New Roman" pitchFamily="18" charset="0"/>
              </a:rPr>
              <a:t>subcondrale</a:t>
            </a:r>
            <a:r>
              <a:rPr lang="it-IT" sz="2000" i="1" u="sng" dirty="0">
                <a:solidFill>
                  <a:srgbClr val="00FF00"/>
                </a:solidFill>
                <a:effectLst>
                  <a:outerShdw blurRad="38100" dist="38100" dir="2700000" algn="tl">
                    <a:srgbClr val="000000"/>
                  </a:outerShdw>
                </a:effectLst>
                <a:latin typeface="Times New Roman" pitchFamily="18" charset="0"/>
              </a:rPr>
              <a:t>   e  la    </a:t>
            </a:r>
          </a:p>
          <a:p>
            <a:pPr indent="7938" algn="ctr" defTabSz="762000">
              <a:lnSpc>
                <a:spcPct val="120000"/>
              </a:lnSpc>
              <a:spcBef>
                <a:spcPct val="50000"/>
              </a:spcBef>
              <a:buClr>
                <a:schemeClr val="hlink"/>
              </a:buClr>
              <a:buSzPct val="90000"/>
              <a:buFont typeface="Wingdings" pitchFamily="2" charset="2"/>
              <a:buNone/>
              <a:tabLst>
                <a:tab pos="1333500" algn="l"/>
              </a:tabLst>
            </a:pPr>
            <a:r>
              <a:rPr lang="it-IT" sz="2000" i="1" u="sng" dirty="0">
                <a:solidFill>
                  <a:srgbClr val="00FF00"/>
                </a:solidFill>
                <a:effectLst>
                  <a:outerShdw blurRad="38100" dist="38100" dir="2700000" algn="tl">
                    <a:srgbClr val="000000"/>
                  </a:outerShdw>
                </a:effectLst>
                <a:latin typeface="Times New Roman" pitchFamily="18" charset="0"/>
              </a:rPr>
              <a:t>membrana     sinoviale</a:t>
            </a:r>
            <a:r>
              <a:rPr lang="it-IT" sz="2000" b="0" u="sng" dirty="0">
                <a:solidFill>
                  <a:srgbClr val="00FF00"/>
                </a:solidFill>
                <a:effectLst>
                  <a:outerShdw blurRad="38100" dist="38100" dir="2700000" algn="tl">
                    <a:srgbClr val="000000"/>
                  </a:outerShdw>
                </a:effectLst>
                <a:latin typeface="Times New Roman" pitchFamily="18" charset="0"/>
              </a:rPr>
              <a:t>,</a:t>
            </a:r>
            <a:r>
              <a:rPr lang="it-IT" sz="2000" b="0" dirty="0">
                <a:solidFill>
                  <a:srgbClr val="FFFF00"/>
                </a:solidFill>
                <a:effectLst>
                  <a:outerShdw blurRad="38100" dist="38100" dir="2700000" algn="tl">
                    <a:srgbClr val="000000"/>
                  </a:outerShdw>
                </a:effectLst>
                <a:latin typeface="Times New Roman" pitchFamily="18" charset="0"/>
              </a:rPr>
              <a:t>      determinando     una     alterazione</a:t>
            </a:r>
          </a:p>
          <a:p>
            <a:pPr indent="7938" algn="ctr" defTabSz="762000">
              <a:lnSpc>
                <a:spcPct val="120000"/>
              </a:lnSpc>
              <a:spcBef>
                <a:spcPct val="50000"/>
              </a:spcBef>
              <a:buClr>
                <a:schemeClr val="hlink"/>
              </a:buClr>
              <a:buSzPct val="90000"/>
              <a:buFont typeface="Wingdings" pitchFamily="2" charset="2"/>
              <a:buNone/>
              <a:tabLst>
                <a:tab pos="1333500" algn="l"/>
              </a:tabLst>
            </a:pPr>
            <a:r>
              <a:rPr lang="it-IT" sz="2000" b="0" dirty="0">
                <a:solidFill>
                  <a:srgbClr val="FFFF00"/>
                </a:solidFill>
                <a:effectLst>
                  <a:outerShdw blurRad="38100" dist="38100" dir="2700000" algn="tl">
                    <a:srgbClr val="000000"/>
                  </a:outerShdw>
                </a:effectLst>
                <a:latin typeface="Times New Roman" pitchFamily="18" charset="0"/>
              </a:rPr>
              <a:t>delle strutture articolari.</a:t>
            </a:r>
          </a:p>
          <a:p>
            <a:pPr indent="7938" algn="ctr" defTabSz="762000">
              <a:lnSpc>
                <a:spcPct val="120000"/>
              </a:lnSpc>
              <a:spcBef>
                <a:spcPct val="50000"/>
              </a:spcBef>
              <a:buClr>
                <a:schemeClr val="hlink"/>
              </a:buClr>
              <a:buSzPct val="90000"/>
              <a:buFont typeface="Wingdings" pitchFamily="2" charset="2"/>
              <a:buNone/>
              <a:tabLst>
                <a:tab pos="1333500" algn="l"/>
              </a:tabLst>
            </a:pPr>
            <a:r>
              <a:rPr lang="it-IT" sz="2000" b="0" dirty="0">
                <a:solidFill>
                  <a:srgbClr val="FFFF00"/>
                </a:solidFill>
                <a:effectLst>
                  <a:outerShdw blurRad="38100" dist="38100" dir="2700000" algn="tl">
                    <a:srgbClr val="000000"/>
                  </a:outerShdw>
                </a:effectLst>
                <a:latin typeface="Times New Roman" pitchFamily="18" charset="0"/>
              </a:rPr>
              <a:t>Dal    punto    di   vista    clinico   si   manifesta    sotto  forma </a:t>
            </a:r>
            <a:br>
              <a:rPr lang="it-IT" sz="2000" b="0" dirty="0">
                <a:solidFill>
                  <a:srgbClr val="FFFF00"/>
                </a:solidFill>
                <a:effectLst>
                  <a:outerShdw blurRad="38100" dist="38100" dir="2700000" algn="tl">
                    <a:srgbClr val="000000"/>
                  </a:outerShdw>
                </a:effectLst>
                <a:latin typeface="Times New Roman" pitchFamily="18" charset="0"/>
              </a:rPr>
            </a:br>
            <a:r>
              <a:rPr lang="it-IT" sz="2000" b="0" dirty="0">
                <a:solidFill>
                  <a:srgbClr val="FFFF00"/>
                </a:solidFill>
                <a:effectLst>
                  <a:outerShdw blurRad="38100" dist="38100" dir="2700000" algn="tl">
                    <a:srgbClr val="000000"/>
                  </a:outerShdw>
                </a:effectLst>
                <a:latin typeface="Times New Roman" pitchFamily="18" charset="0"/>
              </a:rPr>
              <a:t>di</a:t>
            </a:r>
            <a:r>
              <a:rPr lang="it-IT" sz="2000" b="0" dirty="0">
                <a:solidFill>
                  <a:srgbClr val="FFFFFF"/>
                </a:solidFill>
                <a:effectLst>
                  <a:outerShdw blurRad="38100" dist="38100" dir="2700000" algn="tl">
                    <a:srgbClr val="000000"/>
                  </a:outerShdw>
                </a:effectLst>
                <a:latin typeface="Times New Roman" pitchFamily="18" charset="0"/>
              </a:rPr>
              <a:t>     </a:t>
            </a:r>
            <a:r>
              <a:rPr lang="it-IT" sz="2000" dirty="0">
                <a:solidFill>
                  <a:srgbClr val="00FF00"/>
                </a:solidFill>
                <a:effectLst>
                  <a:outerShdw blurRad="38100" dist="38100" dir="2700000" algn="tl">
                    <a:srgbClr val="000000"/>
                  </a:outerShdw>
                </a:effectLst>
                <a:latin typeface="Times New Roman" pitchFamily="18" charset="0"/>
              </a:rPr>
              <a:t>dolore,   deformità   e   disabilità.</a:t>
            </a:r>
            <a:r>
              <a:rPr lang="it-IT" sz="2000" b="0" dirty="0">
                <a:solidFill>
                  <a:srgbClr val="00FF00"/>
                </a:solidFill>
                <a:effectLst>
                  <a:outerShdw blurRad="38100" dist="38100" dir="2700000" algn="tl">
                    <a:srgbClr val="000000"/>
                  </a:outerShdw>
                </a:effectLst>
                <a:latin typeface="Times New Roman" pitchFamily="18" charset="0"/>
              </a:rPr>
              <a:t> </a:t>
            </a:r>
          </a:p>
        </p:txBody>
      </p:sp>
      <p:sp>
        <p:nvSpPr>
          <p:cNvPr id="8196" name="Text Box 4"/>
          <p:cNvSpPr txBox="1">
            <a:spLocks noChangeArrowheads="1"/>
          </p:cNvSpPr>
          <p:nvPr/>
        </p:nvSpPr>
        <p:spPr bwMode="auto">
          <a:xfrm>
            <a:off x="4067175" y="6453188"/>
            <a:ext cx="4979988" cy="274637"/>
          </a:xfrm>
          <a:prstGeom prst="rect">
            <a:avLst/>
          </a:prstGeom>
          <a:noFill/>
          <a:ln w="9525">
            <a:noFill/>
            <a:miter lim="800000"/>
            <a:headEnd/>
            <a:tailEnd/>
          </a:ln>
          <a:effectLst/>
        </p:spPr>
        <p:txBody>
          <a:bodyPr>
            <a:spAutoFit/>
          </a:bodyPr>
          <a:lstStyle/>
          <a:p>
            <a:pPr algn="r">
              <a:spcBef>
                <a:spcPct val="50000"/>
              </a:spcBef>
            </a:pPr>
            <a:r>
              <a:rPr lang="it-IT" sz="1200">
                <a:solidFill>
                  <a:srgbClr val="FFFF00"/>
                </a:solidFill>
                <a:latin typeface="Times New Roman" pitchFamily="18" charset="0"/>
              </a:rPr>
              <a:t>Arthritis Rheum, 1991</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250825" y="185738"/>
            <a:ext cx="8628063" cy="531812"/>
          </a:xfrm>
          <a:prstGeom prst="rect">
            <a:avLst/>
          </a:prstGeom>
          <a:noFill/>
          <a:ln w="9525" algn="ctr">
            <a:noFill/>
            <a:miter lim="800000"/>
            <a:headEnd/>
            <a:tailEnd/>
          </a:ln>
          <a:effectLst>
            <a:outerShdw dist="17961" dir="2700000" algn="ctr" rotWithShape="0">
              <a:schemeClr val="tx1"/>
            </a:outerShdw>
          </a:effectLst>
        </p:spPr>
        <p:txBody>
          <a:bodyPr anchor="b">
            <a:spAutoFit/>
          </a:bodyPr>
          <a:lstStyle/>
          <a:p>
            <a:pPr algn="ctr">
              <a:lnSpc>
                <a:spcPct val="80000"/>
              </a:lnSpc>
            </a:pPr>
            <a:r>
              <a:rPr lang="en-US" sz="2800" b="0">
                <a:solidFill>
                  <a:srgbClr val="FFFF66"/>
                </a:solidFill>
                <a:effectLst>
                  <a:outerShdw blurRad="38100" dist="38100" dir="2700000" algn="tl">
                    <a:srgbClr val="000000"/>
                  </a:outerShdw>
                </a:effectLst>
              </a:rPr>
              <a:t> </a:t>
            </a:r>
            <a:r>
              <a:rPr lang="en-US" sz="3600">
                <a:solidFill>
                  <a:srgbClr val="FF0000"/>
                </a:solidFill>
                <a:effectLst>
                  <a:outerShdw blurRad="38100" dist="38100" dir="2700000" algn="tl">
                    <a:srgbClr val="000000"/>
                  </a:outerShdw>
                </a:effectLst>
                <a:latin typeface="Times New Roman" pitchFamily="18" charset="0"/>
              </a:rPr>
              <a:t>EPIDEMIOLOGIA</a:t>
            </a:r>
            <a:endParaRPr lang="it-IT" sz="3600">
              <a:solidFill>
                <a:srgbClr val="FF0000"/>
              </a:solidFill>
              <a:effectLst>
                <a:outerShdw blurRad="38100" dist="38100" dir="2700000" algn="tl">
                  <a:srgbClr val="000000"/>
                </a:outerShdw>
              </a:effectLst>
              <a:latin typeface="Times New Roman" pitchFamily="18" charset="0"/>
            </a:endParaRPr>
          </a:p>
        </p:txBody>
      </p:sp>
      <p:sp>
        <p:nvSpPr>
          <p:cNvPr id="10243" name="Rectangle 3"/>
          <p:cNvSpPr>
            <a:spLocks noChangeArrowheads="1"/>
          </p:cNvSpPr>
          <p:nvPr/>
        </p:nvSpPr>
        <p:spPr bwMode="auto">
          <a:xfrm>
            <a:off x="250825" y="1125538"/>
            <a:ext cx="8521700" cy="6073775"/>
          </a:xfrm>
          <a:prstGeom prst="rect">
            <a:avLst/>
          </a:prstGeom>
          <a:noFill/>
          <a:ln w="12700" cap="flat" cmpd="sng">
            <a:noFill/>
            <a:prstDash val="solid"/>
            <a:miter lim="800000"/>
            <a:headEnd/>
            <a:tailEnd/>
          </a:ln>
          <a:effectLst/>
        </p:spPr>
        <p:txBody>
          <a:bodyPr lIns="90488" tIns="44450" rIns="90488" bIns="44450">
            <a:spAutoFit/>
          </a:bodyPr>
          <a:lstStyle/>
          <a:p>
            <a:pPr defTabSz="762000">
              <a:lnSpc>
                <a:spcPct val="110000"/>
              </a:lnSpc>
              <a:spcBef>
                <a:spcPct val="50000"/>
              </a:spcBef>
              <a:buClr>
                <a:schemeClr val="hlink"/>
              </a:buClr>
              <a:buSzPct val="90000"/>
              <a:buFont typeface="Wingdings" pitchFamily="2" charset="2"/>
              <a:buBlip>
                <a:blip r:embed="rId3"/>
              </a:buBlip>
              <a:tabLst>
                <a:tab pos="1333500" algn="l"/>
              </a:tabLst>
            </a:pPr>
            <a:r>
              <a:rPr lang="en-GB" sz="2800" b="0">
                <a:solidFill>
                  <a:srgbClr val="FF0000"/>
                </a:solidFill>
                <a:effectLst>
                  <a:outerShdw blurRad="38100" dist="38100" dir="2700000" algn="tl">
                    <a:srgbClr val="000000"/>
                  </a:outerShdw>
                </a:effectLst>
              </a:rPr>
              <a:t> </a:t>
            </a:r>
            <a:r>
              <a:rPr lang="en-GB" sz="2800">
                <a:solidFill>
                  <a:srgbClr val="FF0000"/>
                </a:solidFill>
                <a:effectLst>
                  <a:outerShdw blurRad="38100" dist="38100" dir="2700000" algn="tl">
                    <a:srgbClr val="000000"/>
                  </a:outerShdw>
                </a:effectLst>
                <a:latin typeface="Times New Roman" pitchFamily="18" charset="0"/>
              </a:rPr>
              <a:t>E’ la  patologia articolare più diffusa nel mondo </a:t>
            </a:r>
            <a:br>
              <a:rPr lang="en-GB" sz="2800">
                <a:solidFill>
                  <a:srgbClr val="FF0000"/>
                </a:solidFill>
                <a:effectLst>
                  <a:outerShdw blurRad="38100" dist="38100" dir="2700000" algn="tl">
                    <a:srgbClr val="000000"/>
                  </a:outerShdw>
                </a:effectLst>
                <a:latin typeface="Times New Roman" pitchFamily="18" charset="0"/>
              </a:rPr>
            </a:br>
            <a:r>
              <a:rPr lang="en-GB" sz="2800" b="0">
                <a:solidFill>
                  <a:srgbClr val="FF0000"/>
                </a:solidFill>
                <a:effectLst>
                  <a:outerShdw blurRad="38100" dist="38100" dir="2700000" algn="tl">
                    <a:srgbClr val="000000"/>
                  </a:outerShdw>
                </a:effectLst>
                <a:latin typeface="Times New Roman" pitchFamily="18" charset="0"/>
              </a:rPr>
              <a:t>    </a:t>
            </a:r>
            <a:r>
              <a:rPr lang="en-GB" sz="2800" b="0">
                <a:solidFill>
                  <a:srgbClr val="00FF00"/>
                </a:solidFill>
                <a:effectLst>
                  <a:outerShdw blurRad="38100" dist="38100" dir="2700000" algn="tl">
                    <a:srgbClr val="000000"/>
                  </a:outerShdw>
                </a:effectLst>
                <a:latin typeface="Times New Roman" pitchFamily="18" charset="0"/>
              </a:rPr>
              <a:t>( </a:t>
            </a:r>
            <a:r>
              <a:rPr lang="en-GB" sz="2800">
                <a:solidFill>
                  <a:srgbClr val="00FF00"/>
                </a:solidFill>
                <a:effectLst>
                  <a:outerShdw blurRad="38100" dist="38100" dir="2700000" algn="tl">
                    <a:srgbClr val="000000"/>
                  </a:outerShdw>
                </a:effectLst>
                <a:latin typeface="Times New Roman" pitchFamily="18" charset="0"/>
              </a:rPr>
              <a:t>10 %  della  popolazione  mondiale </a:t>
            </a:r>
            <a:r>
              <a:rPr lang="en-GB" sz="2800" b="0">
                <a:solidFill>
                  <a:srgbClr val="00FF00"/>
                </a:solidFill>
                <a:effectLst>
                  <a:outerShdw blurRad="38100" dist="38100" dir="2700000" algn="tl">
                    <a:srgbClr val="000000"/>
                  </a:outerShdw>
                </a:effectLst>
                <a:latin typeface="Times New Roman" pitchFamily="18" charset="0"/>
              </a:rPr>
              <a:t>)</a:t>
            </a:r>
          </a:p>
          <a:p>
            <a:pPr defTabSz="762000">
              <a:lnSpc>
                <a:spcPct val="110000"/>
              </a:lnSpc>
              <a:spcBef>
                <a:spcPct val="50000"/>
              </a:spcBef>
              <a:buClr>
                <a:schemeClr val="hlink"/>
              </a:buClr>
              <a:buSzPct val="90000"/>
              <a:buFont typeface="Wingdings" pitchFamily="2" charset="2"/>
              <a:buBlip>
                <a:blip r:embed="rId3"/>
              </a:buBlip>
              <a:tabLst>
                <a:tab pos="1333500" algn="l"/>
              </a:tabLst>
            </a:pPr>
            <a:r>
              <a:rPr lang="en-GB" sz="2800" b="0">
                <a:solidFill>
                  <a:srgbClr val="FFFF00"/>
                </a:solidFill>
                <a:effectLst>
                  <a:outerShdw blurRad="38100" dist="38100" dir="2700000" algn="tl">
                    <a:srgbClr val="000000"/>
                  </a:outerShdw>
                </a:effectLst>
                <a:latin typeface="Times New Roman" pitchFamily="18" charset="0"/>
              </a:rPr>
              <a:t> Colpisce </a:t>
            </a:r>
            <a:r>
              <a:rPr lang="en-GB" sz="2800">
                <a:solidFill>
                  <a:srgbClr val="00FF00"/>
                </a:solidFill>
                <a:effectLst>
                  <a:outerShdw blurRad="38100" dist="38100" dir="2700000" algn="tl">
                    <a:srgbClr val="000000"/>
                  </a:outerShdw>
                </a:effectLst>
                <a:latin typeface="Times New Roman" pitchFamily="18" charset="0"/>
              </a:rPr>
              <a:t>soprattutto le persone con età superiore a </a:t>
            </a:r>
          </a:p>
          <a:p>
            <a:pPr defTabSz="762000">
              <a:lnSpc>
                <a:spcPct val="110000"/>
              </a:lnSpc>
              <a:spcBef>
                <a:spcPct val="50000"/>
              </a:spcBef>
              <a:buClr>
                <a:schemeClr val="hlink"/>
              </a:buClr>
              <a:buSzPct val="90000"/>
              <a:buFont typeface="Wingdings" pitchFamily="2" charset="2"/>
              <a:buNone/>
              <a:tabLst>
                <a:tab pos="1333500" algn="l"/>
              </a:tabLst>
            </a:pPr>
            <a:r>
              <a:rPr lang="en-GB" sz="2800">
                <a:solidFill>
                  <a:srgbClr val="00FF00"/>
                </a:solidFill>
                <a:effectLst>
                  <a:outerShdw blurRad="38100" dist="38100" dir="2700000" algn="tl">
                    <a:srgbClr val="000000"/>
                  </a:outerShdw>
                </a:effectLst>
                <a:latin typeface="Times New Roman" pitchFamily="18" charset="0"/>
              </a:rPr>
              <a:t>    65 anni</a:t>
            </a:r>
          </a:p>
          <a:p>
            <a:pPr defTabSz="762000">
              <a:lnSpc>
                <a:spcPct val="110000"/>
              </a:lnSpc>
              <a:spcBef>
                <a:spcPct val="50000"/>
              </a:spcBef>
              <a:buClr>
                <a:schemeClr val="hlink"/>
              </a:buClr>
              <a:buSzPct val="90000"/>
              <a:buFont typeface="Wingdings" pitchFamily="2" charset="2"/>
              <a:buBlip>
                <a:blip r:embed="rId3"/>
              </a:buBlip>
              <a:tabLst>
                <a:tab pos="1333500" algn="l"/>
              </a:tabLst>
            </a:pPr>
            <a:r>
              <a:rPr lang="en-GB" sz="2800" b="0">
                <a:solidFill>
                  <a:srgbClr val="00FF00"/>
                </a:solidFill>
                <a:effectLst>
                  <a:outerShdw blurRad="38100" dist="38100" dir="2700000" algn="tl">
                    <a:srgbClr val="000000"/>
                  </a:outerShdw>
                </a:effectLst>
                <a:latin typeface="Times New Roman" pitchFamily="18" charset="0"/>
              </a:rPr>
              <a:t> </a:t>
            </a:r>
            <a:r>
              <a:rPr lang="en-GB" sz="2800">
                <a:solidFill>
                  <a:srgbClr val="00FF00"/>
                </a:solidFill>
                <a:effectLst>
                  <a:outerShdw blurRad="38100" dist="38100" dir="2700000" algn="tl">
                    <a:srgbClr val="000000"/>
                  </a:outerShdw>
                </a:effectLst>
                <a:latin typeface="Times New Roman" pitchFamily="18" charset="0"/>
              </a:rPr>
              <a:t>Aumenta con l'età</a:t>
            </a:r>
            <a:r>
              <a:rPr lang="en-GB" sz="2800" b="0">
                <a:solidFill>
                  <a:srgbClr val="FFFF00"/>
                </a:solidFill>
                <a:effectLst>
                  <a:outerShdw blurRad="38100" dist="38100" dir="2700000" algn="tl">
                    <a:srgbClr val="000000"/>
                  </a:outerShdw>
                </a:effectLst>
                <a:latin typeface="Times New Roman" pitchFamily="18" charset="0"/>
              </a:rPr>
              <a:t>: l'80% dei pazienti hanno </a:t>
            </a:r>
            <a:br>
              <a:rPr lang="en-GB" sz="2800" b="0">
                <a:solidFill>
                  <a:srgbClr val="FFFF00"/>
                </a:solidFill>
                <a:effectLst>
                  <a:outerShdw blurRad="38100" dist="38100" dir="2700000" algn="tl">
                    <a:srgbClr val="000000"/>
                  </a:outerShdw>
                </a:effectLst>
                <a:latin typeface="Times New Roman" pitchFamily="18" charset="0"/>
              </a:rPr>
            </a:br>
            <a:r>
              <a:rPr lang="en-GB" sz="2800" b="0">
                <a:solidFill>
                  <a:srgbClr val="FFFF00"/>
                </a:solidFill>
                <a:effectLst>
                  <a:outerShdw blurRad="38100" dist="38100" dir="2700000" algn="tl">
                    <a:srgbClr val="000000"/>
                  </a:outerShdw>
                </a:effectLst>
                <a:latin typeface="Times New Roman" pitchFamily="18" charset="0"/>
              </a:rPr>
              <a:t>    una età superiore ai 75 anni</a:t>
            </a:r>
          </a:p>
          <a:p>
            <a:pPr defTabSz="762000">
              <a:lnSpc>
                <a:spcPct val="110000"/>
              </a:lnSpc>
              <a:spcBef>
                <a:spcPct val="50000"/>
              </a:spcBef>
              <a:buClr>
                <a:schemeClr val="hlink"/>
              </a:buClr>
              <a:buSzPct val="90000"/>
              <a:buFont typeface="Wingdings" pitchFamily="2" charset="2"/>
              <a:buBlip>
                <a:blip r:embed="rId3"/>
              </a:buBlip>
              <a:tabLst>
                <a:tab pos="1333500" algn="l"/>
              </a:tabLst>
            </a:pPr>
            <a:r>
              <a:rPr lang="en-GB" sz="2800" b="0">
                <a:solidFill>
                  <a:srgbClr val="FFFF00"/>
                </a:solidFill>
                <a:effectLst>
                  <a:outerShdw blurRad="38100" dist="38100" dir="2700000" algn="tl">
                    <a:srgbClr val="000000"/>
                  </a:outerShdw>
                </a:effectLst>
                <a:latin typeface="Times New Roman" pitchFamily="18" charset="0"/>
              </a:rPr>
              <a:t> Presenta una</a:t>
            </a:r>
            <a:r>
              <a:rPr lang="en-GB" sz="2800">
                <a:solidFill>
                  <a:srgbClr val="66FF33"/>
                </a:solidFill>
                <a:effectLst>
                  <a:outerShdw blurRad="38100" dist="38100" dir="2700000" algn="tl">
                    <a:srgbClr val="000000"/>
                  </a:outerShdw>
                </a:effectLst>
                <a:latin typeface="Times New Roman" pitchFamily="18" charset="0"/>
              </a:rPr>
              <a:t> evoluzione cronica</a:t>
            </a:r>
            <a:endParaRPr lang="it-IT" sz="2800">
              <a:solidFill>
                <a:srgbClr val="66FF33"/>
              </a:solidFill>
              <a:effectLst>
                <a:outerShdw blurRad="38100" dist="38100" dir="2700000" algn="tl">
                  <a:srgbClr val="000000"/>
                </a:outerShdw>
              </a:effectLst>
              <a:latin typeface="Times New Roman" pitchFamily="18" charset="0"/>
            </a:endParaRPr>
          </a:p>
          <a:p>
            <a:pPr defTabSz="762000">
              <a:lnSpc>
                <a:spcPct val="110000"/>
              </a:lnSpc>
              <a:spcBef>
                <a:spcPct val="50000"/>
              </a:spcBef>
              <a:buClr>
                <a:schemeClr val="hlink"/>
              </a:buClr>
              <a:buSzPct val="90000"/>
              <a:buFont typeface="Wingdings" pitchFamily="2" charset="2"/>
              <a:buBlip>
                <a:blip r:embed="rId3"/>
              </a:buBlip>
              <a:tabLst>
                <a:tab pos="1333500" algn="l"/>
              </a:tabLst>
            </a:pPr>
            <a:r>
              <a:rPr lang="en-GB" sz="2800" b="0">
                <a:solidFill>
                  <a:srgbClr val="FFFF00"/>
                </a:solidFill>
                <a:effectLst>
                  <a:outerShdw blurRad="38100" dist="38100" dir="2700000" algn="tl">
                    <a:srgbClr val="000000"/>
                  </a:outerShdw>
                </a:effectLst>
                <a:latin typeface="Times New Roman" pitchFamily="18" charset="0"/>
              </a:rPr>
              <a:t> Rappresenta la </a:t>
            </a:r>
            <a:r>
              <a:rPr lang="en-GB" sz="2800">
                <a:solidFill>
                  <a:srgbClr val="00FF00"/>
                </a:solidFill>
                <a:effectLst>
                  <a:outerShdw blurRad="38100" dist="38100" dir="2700000" algn="tl">
                    <a:srgbClr val="000000"/>
                  </a:outerShdw>
                </a:effectLst>
                <a:latin typeface="Times New Roman" pitchFamily="18" charset="0"/>
              </a:rPr>
              <a:t>causa principale di invalidità </a:t>
            </a:r>
            <a:br>
              <a:rPr lang="en-GB" sz="2800">
                <a:solidFill>
                  <a:srgbClr val="00FF00"/>
                </a:solidFill>
                <a:effectLst>
                  <a:outerShdw blurRad="38100" dist="38100" dir="2700000" algn="tl">
                    <a:srgbClr val="000000"/>
                  </a:outerShdw>
                </a:effectLst>
                <a:latin typeface="Times New Roman" pitchFamily="18" charset="0"/>
              </a:rPr>
            </a:br>
            <a:r>
              <a:rPr lang="en-GB" sz="2800">
                <a:solidFill>
                  <a:srgbClr val="00FF00"/>
                </a:solidFill>
                <a:effectLst>
                  <a:outerShdw blurRad="38100" dist="38100" dir="2700000" algn="tl">
                    <a:srgbClr val="000000"/>
                  </a:outerShdw>
                </a:effectLst>
                <a:latin typeface="Times New Roman" pitchFamily="18" charset="0"/>
              </a:rPr>
              <a:t>    cronica nei paesi occidentali</a:t>
            </a:r>
          </a:p>
          <a:p>
            <a:pPr defTabSz="762000">
              <a:lnSpc>
                <a:spcPct val="110000"/>
              </a:lnSpc>
              <a:spcBef>
                <a:spcPct val="50000"/>
              </a:spcBef>
              <a:buClr>
                <a:schemeClr val="hlink"/>
              </a:buClr>
              <a:buSzPct val="90000"/>
              <a:buFont typeface="Wingdings" pitchFamily="2" charset="2"/>
              <a:buNone/>
              <a:tabLst>
                <a:tab pos="1333500" algn="l"/>
              </a:tabLst>
            </a:pPr>
            <a:endParaRPr lang="it-IT" sz="2800" b="0">
              <a:solidFill>
                <a:srgbClr val="FFFFFF"/>
              </a:solidFill>
              <a:effectLst>
                <a:outerShdw blurRad="38100" dist="38100" dir="2700000" algn="tl">
                  <a:srgbClr val="000000"/>
                </a:outerShdw>
              </a:effectLst>
              <a:latin typeface="Times New Roman" pitchFamily="18" charset="0"/>
            </a:endParaRPr>
          </a:p>
        </p:txBody>
      </p:sp>
      <p:sp>
        <p:nvSpPr>
          <p:cNvPr id="10244" name="Text Box 4"/>
          <p:cNvSpPr txBox="1">
            <a:spLocks noChangeArrowheads="1"/>
          </p:cNvSpPr>
          <p:nvPr/>
        </p:nvSpPr>
        <p:spPr bwMode="auto">
          <a:xfrm>
            <a:off x="2959100" y="6381750"/>
            <a:ext cx="5716588" cy="274638"/>
          </a:xfrm>
          <a:prstGeom prst="rect">
            <a:avLst/>
          </a:prstGeom>
          <a:noFill/>
          <a:ln w="9525">
            <a:noFill/>
            <a:miter lim="800000"/>
            <a:headEnd/>
            <a:tailEnd/>
          </a:ln>
          <a:effectLst/>
        </p:spPr>
        <p:txBody>
          <a:bodyPr>
            <a:spAutoFit/>
          </a:bodyPr>
          <a:lstStyle/>
          <a:p>
            <a:pPr algn="r">
              <a:spcBef>
                <a:spcPct val="50000"/>
              </a:spcBef>
            </a:pPr>
            <a:r>
              <a:rPr lang="it-IT" sz="1200">
                <a:solidFill>
                  <a:srgbClr val="FFFF00"/>
                </a:solidFill>
                <a:latin typeface="Times New Roman" pitchFamily="18" charset="0"/>
              </a:rPr>
              <a:t>Orthopedics, 2005</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endParaRPr lang="it-IT"/>
          </a:p>
        </p:txBody>
      </p:sp>
      <p:pic>
        <p:nvPicPr>
          <p:cNvPr id="14339" name="Picture 3" descr="artrosi_(3)"/>
          <p:cNvPicPr>
            <a:picLocks noGrp="1" noChangeAspect="1" noChangeArrowheads="1"/>
          </p:cNvPicPr>
          <p:nvPr>
            <p:ph idx="1"/>
          </p:nvPr>
        </p:nvPicPr>
        <p:blipFill>
          <a:blip r:embed="rId2"/>
          <a:srcRect/>
          <a:stretch>
            <a:fillRect/>
          </a:stretch>
        </p:blipFill>
        <p:spPr>
          <a:xfrm>
            <a:off x="0" y="0"/>
            <a:ext cx="9144000" cy="6858000"/>
          </a:xfrm>
          <a:ln>
            <a:solidFill>
              <a:schemeClr val="tx1"/>
            </a:solidFill>
          </a:ln>
        </p:spPr>
      </p:pic>
      <p:sp>
        <p:nvSpPr>
          <p:cNvPr id="14340" name="Text Box 4"/>
          <p:cNvSpPr txBox="1">
            <a:spLocks noChangeArrowheads="1"/>
          </p:cNvSpPr>
          <p:nvPr/>
        </p:nvSpPr>
        <p:spPr bwMode="auto">
          <a:xfrm>
            <a:off x="3492500" y="0"/>
            <a:ext cx="2159000" cy="641350"/>
          </a:xfrm>
          <a:prstGeom prst="rect">
            <a:avLst/>
          </a:prstGeom>
          <a:solidFill>
            <a:schemeClr val="tx1"/>
          </a:solidFill>
          <a:ln w="9525">
            <a:noFill/>
            <a:miter lim="800000"/>
            <a:headEnd/>
            <a:tailEnd/>
          </a:ln>
          <a:effectLst/>
        </p:spPr>
        <p:txBody>
          <a:bodyPr>
            <a:spAutoFit/>
          </a:bodyPr>
          <a:lstStyle/>
          <a:p>
            <a:pPr algn="ctr">
              <a:spcBef>
                <a:spcPct val="50000"/>
              </a:spcBef>
            </a:pPr>
            <a:r>
              <a:rPr lang="it-IT" sz="3600">
                <a:solidFill>
                  <a:srgbClr val="FF3300"/>
                </a:solidFill>
                <a:latin typeface="Times New Roman" pitchFamily="18" charset="0"/>
              </a:rPr>
              <a:t>SEDI</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312738" y="161925"/>
            <a:ext cx="8651875" cy="676275"/>
          </a:xfrm>
        </p:spPr>
        <p:txBody>
          <a:bodyPr/>
          <a:lstStyle/>
          <a:p>
            <a:r>
              <a:rPr lang="it-IT" sz="3600" b="1">
                <a:solidFill>
                  <a:srgbClr val="FFFF00"/>
                </a:solidFill>
                <a:latin typeface="Times New Roman" pitchFamily="18" charset="0"/>
              </a:rPr>
              <a:t>Artrosi   sintomatica  prevalenza  in  Italia</a:t>
            </a:r>
          </a:p>
        </p:txBody>
      </p:sp>
      <p:sp>
        <p:nvSpPr>
          <p:cNvPr id="174083" name="Rectangle 3"/>
          <p:cNvSpPr>
            <a:spLocks noChangeArrowheads="1"/>
          </p:cNvSpPr>
          <p:nvPr/>
        </p:nvSpPr>
        <p:spPr bwMode="auto">
          <a:xfrm>
            <a:off x="468313" y="1196975"/>
            <a:ext cx="8494712" cy="1041400"/>
          </a:xfrm>
          <a:prstGeom prst="rect">
            <a:avLst/>
          </a:prstGeom>
          <a:noFill/>
          <a:ln w="9525">
            <a:noFill/>
            <a:miter lim="800000"/>
            <a:headEnd/>
            <a:tailEnd/>
          </a:ln>
          <a:effectLst/>
        </p:spPr>
        <p:txBody>
          <a:bodyPr lIns="0" tIns="0" rIns="0" bIns="0">
            <a:spAutoFit/>
          </a:bodyPr>
          <a:lstStyle/>
          <a:p>
            <a:pPr algn="ctr">
              <a:lnSpc>
                <a:spcPct val="85000"/>
              </a:lnSpc>
              <a:spcBef>
                <a:spcPct val="20000"/>
              </a:spcBef>
            </a:pPr>
            <a:r>
              <a:rPr lang="it-IT" altLang="it-IT" sz="2400">
                <a:solidFill>
                  <a:srgbClr val="FF0000"/>
                </a:solidFill>
                <a:latin typeface="Times New Roman" pitchFamily="18" charset="0"/>
              </a:rPr>
              <a:t>Studio epidemiologico ICARe Dicomano</a:t>
            </a:r>
          </a:p>
          <a:p>
            <a:pPr algn="ctr" eaLnBrk="0" hangingPunct="0"/>
            <a:r>
              <a:rPr lang="it-IT" altLang="it-IT" sz="2400" b="0">
                <a:solidFill>
                  <a:srgbClr val="FF0000"/>
                </a:solidFill>
                <a:latin typeface="Times New Roman" pitchFamily="18" charset="0"/>
              </a:rPr>
              <a:t>Studio di prevalenza in una popolazione generale </a:t>
            </a:r>
          </a:p>
          <a:p>
            <a:pPr algn="ctr" eaLnBrk="0" hangingPunct="0"/>
            <a:r>
              <a:rPr lang="it-IT" altLang="it-IT" sz="2400" b="0">
                <a:solidFill>
                  <a:srgbClr val="FF0000"/>
                </a:solidFill>
                <a:latin typeface="Times New Roman" pitchFamily="18" charset="0"/>
              </a:rPr>
              <a:t>ultra-sessantacinquenne utilizzando i criteri clinici ACR</a:t>
            </a:r>
            <a:endParaRPr lang="it-IT" sz="2400" b="0">
              <a:solidFill>
                <a:srgbClr val="FF0000"/>
              </a:solidFill>
              <a:latin typeface="Times New Roman" pitchFamily="18" charset="0"/>
            </a:endParaRPr>
          </a:p>
        </p:txBody>
      </p:sp>
      <p:sp>
        <p:nvSpPr>
          <p:cNvPr id="174084" name="Rectangle 4"/>
          <p:cNvSpPr>
            <a:spLocks noChangeArrowheads="1"/>
          </p:cNvSpPr>
          <p:nvPr/>
        </p:nvSpPr>
        <p:spPr bwMode="auto">
          <a:xfrm>
            <a:off x="312738" y="6529388"/>
            <a:ext cx="2563812" cy="182562"/>
          </a:xfrm>
          <a:prstGeom prst="rect">
            <a:avLst/>
          </a:prstGeom>
          <a:noFill/>
          <a:ln w="9525">
            <a:noFill/>
            <a:miter lim="800000"/>
            <a:headEnd/>
            <a:tailEnd/>
          </a:ln>
          <a:effectLst/>
        </p:spPr>
        <p:txBody>
          <a:bodyPr wrap="none" lIns="0" tIns="0" rIns="0" bIns="0" anchor="b">
            <a:spAutoFit/>
          </a:bodyPr>
          <a:lstStyle/>
          <a:p>
            <a:pPr>
              <a:spcBef>
                <a:spcPct val="20000"/>
              </a:spcBef>
            </a:pPr>
            <a:r>
              <a:rPr lang="it-IT" altLang="it-IT" sz="1200">
                <a:solidFill>
                  <a:srgbClr val="FFFF00"/>
                </a:solidFill>
                <a:latin typeface="Times New Roman" pitchFamily="18" charset="0"/>
              </a:rPr>
              <a:t>Mannoni A et al., </a:t>
            </a:r>
            <a:r>
              <a:rPr lang="it-IT" altLang="it-IT" sz="1200" i="1">
                <a:solidFill>
                  <a:srgbClr val="FFFF00"/>
                </a:solidFill>
                <a:latin typeface="Times New Roman" pitchFamily="18" charset="0"/>
              </a:rPr>
              <a:t>Ann Rheum Dis</a:t>
            </a:r>
            <a:r>
              <a:rPr lang="it-IT" altLang="it-IT" sz="1200">
                <a:solidFill>
                  <a:srgbClr val="FFFF00"/>
                </a:solidFill>
                <a:latin typeface="Times New Roman" pitchFamily="18" charset="0"/>
              </a:rPr>
              <a:t>, 2003</a:t>
            </a:r>
          </a:p>
        </p:txBody>
      </p:sp>
      <p:sp>
        <p:nvSpPr>
          <p:cNvPr id="174085" name="Rectangle 5"/>
          <p:cNvSpPr>
            <a:spLocks noChangeArrowheads="1"/>
          </p:cNvSpPr>
          <p:nvPr/>
        </p:nvSpPr>
        <p:spPr bwMode="auto">
          <a:xfrm>
            <a:off x="6484938" y="5459413"/>
            <a:ext cx="1304925" cy="182562"/>
          </a:xfrm>
          <a:prstGeom prst="rect">
            <a:avLst/>
          </a:prstGeom>
          <a:noFill/>
          <a:ln w="9525">
            <a:noFill/>
            <a:miter lim="800000"/>
            <a:headEnd/>
            <a:tailEnd/>
          </a:ln>
          <a:effectLst/>
        </p:spPr>
        <p:txBody>
          <a:bodyPr wrap="none" lIns="0" tIns="0" rIns="0" bIns="0" anchor="b">
            <a:spAutoFit/>
          </a:bodyPr>
          <a:lstStyle/>
          <a:p>
            <a:pPr>
              <a:spcBef>
                <a:spcPct val="20000"/>
              </a:spcBef>
            </a:pPr>
            <a:r>
              <a:rPr lang="it-IT" altLang="it-IT" sz="1200" b="0">
                <a:solidFill>
                  <a:srgbClr val="000099"/>
                </a:solidFill>
                <a:latin typeface="Tahoma" pitchFamily="34" charset="0"/>
              </a:rPr>
              <a:t>* con età </a:t>
            </a:r>
            <a:r>
              <a:rPr lang="it-IT" altLang="it-IT" sz="1200" b="0">
                <a:solidFill>
                  <a:srgbClr val="000099"/>
                </a:solidFill>
                <a:latin typeface="Tahoma" pitchFamily="34" charset="0"/>
                <a:sym typeface="Symbol" pitchFamily="18" charset="2"/>
              </a:rPr>
              <a:t> 65 anni</a:t>
            </a:r>
            <a:endParaRPr lang="en-GB" altLang="it-IT" sz="1200" b="0">
              <a:solidFill>
                <a:srgbClr val="000099"/>
              </a:solidFill>
              <a:latin typeface="Tahoma" pitchFamily="34" charset="0"/>
              <a:sym typeface="Symbol" pitchFamily="18" charset="2"/>
            </a:endParaRPr>
          </a:p>
        </p:txBody>
      </p:sp>
      <p:sp>
        <p:nvSpPr>
          <p:cNvPr id="174086" name="Rectangle 6"/>
          <p:cNvSpPr>
            <a:spLocks noGrp="1" noChangeArrowheads="1"/>
          </p:cNvSpPr>
          <p:nvPr>
            <p:ph type="body" idx="1"/>
          </p:nvPr>
        </p:nvSpPr>
        <p:spPr>
          <a:xfrm>
            <a:off x="457200" y="2473325"/>
            <a:ext cx="8229600" cy="1854200"/>
          </a:xfrm>
        </p:spPr>
        <p:txBody>
          <a:bodyPr/>
          <a:lstStyle/>
          <a:p>
            <a:pPr>
              <a:tabLst>
                <a:tab pos="8194675" algn="r"/>
              </a:tabLst>
            </a:pPr>
            <a:r>
              <a:rPr lang="it-IT" altLang="it-IT" sz="2800" b="1">
                <a:solidFill>
                  <a:srgbClr val="00FF00"/>
                </a:solidFill>
                <a:latin typeface="Times New Roman" pitchFamily="18" charset="0"/>
              </a:rPr>
              <a:t>Coxartrosi sintomatica	7,7%</a:t>
            </a:r>
          </a:p>
          <a:p>
            <a:pPr>
              <a:tabLst>
                <a:tab pos="8194675" algn="r"/>
              </a:tabLst>
            </a:pPr>
            <a:r>
              <a:rPr lang="it-IT" altLang="it-IT" sz="2800" b="1">
                <a:solidFill>
                  <a:srgbClr val="00FF00"/>
                </a:solidFill>
                <a:latin typeface="Times New Roman" pitchFamily="18" charset="0"/>
              </a:rPr>
              <a:t>Artrosi della mano sintomatica	14,9%</a:t>
            </a:r>
          </a:p>
          <a:p>
            <a:pPr>
              <a:tabLst>
                <a:tab pos="8194675" algn="r"/>
              </a:tabLst>
            </a:pPr>
            <a:r>
              <a:rPr lang="it-IT" altLang="it-IT" sz="2800" b="1">
                <a:solidFill>
                  <a:srgbClr val="00FF00"/>
                </a:solidFill>
                <a:latin typeface="Times New Roman" pitchFamily="18" charset="0"/>
              </a:rPr>
              <a:t>Gonartrosi sintomatica	29,9%</a:t>
            </a:r>
            <a:endParaRPr lang="it-IT" sz="2800" b="1">
              <a:solidFill>
                <a:srgbClr val="00FF00"/>
              </a:solidFill>
              <a:latin typeface="Times New Roman" pitchFamily="18" charset="0"/>
            </a:endParaRPr>
          </a:p>
        </p:txBody>
      </p:sp>
      <p:sp>
        <p:nvSpPr>
          <p:cNvPr id="174087" name="AutoShape 7"/>
          <p:cNvSpPr>
            <a:spLocks noChangeAspect="1" noChangeArrowheads="1"/>
          </p:cNvSpPr>
          <p:nvPr/>
        </p:nvSpPr>
        <p:spPr bwMode="auto">
          <a:xfrm rot="-21600000">
            <a:off x="0" y="4292600"/>
            <a:ext cx="6173788" cy="1447800"/>
          </a:xfrm>
          <a:prstGeom prst="homePlate">
            <a:avLst>
              <a:gd name="adj" fmla="val 22328"/>
            </a:avLst>
          </a:prstGeom>
          <a:solidFill>
            <a:srgbClr val="FFFFCC"/>
          </a:solidFill>
          <a:ln w="12700">
            <a:solidFill>
              <a:srgbClr val="99CCFF"/>
            </a:solidFill>
            <a:prstDash val="dash"/>
            <a:miter lim="800000"/>
            <a:headEnd/>
            <a:tailEnd/>
          </a:ln>
          <a:effectLst/>
        </p:spPr>
        <p:txBody>
          <a:bodyPr wrap="none" anchor="ctr"/>
          <a:lstStyle/>
          <a:p>
            <a:endParaRPr lang="it-IT"/>
          </a:p>
        </p:txBody>
      </p:sp>
      <p:sp>
        <p:nvSpPr>
          <p:cNvPr id="174088" name="Text Box 8"/>
          <p:cNvSpPr txBox="1">
            <a:spLocks noChangeArrowheads="1"/>
          </p:cNvSpPr>
          <p:nvPr/>
        </p:nvSpPr>
        <p:spPr bwMode="auto">
          <a:xfrm>
            <a:off x="312738" y="4719638"/>
            <a:ext cx="4330700" cy="890587"/>
          </a:xfrm>
          <a:prstGeom prst="rect">
            <a:avLst/>
          </a:prstGeom>
          <a:noFill/>
          <a:ln w="9525">
            <a:noFill/>
            <a:miter lim="800000"/>
            <a:headEnd/>
            <a:tailEnd/>
          </a:ln>
          <a:effectLst/>
        </p:spPr>
        <p:txBody>
          <a:bodyPr/>
          <a:lstStyle/>
          <a:p>
            <a:pPr marL="1588" lvl="1" eaLnBrk="0" hangingPunct="0">
              <a:lnSpc>
                <a:spcPct val="90000"/>
              </a:lnSpc>
              <a:tabLst>
                <a:tab pos="4005263" algn="r"/>
              </a:tabLst>
            </a:pPr>
            <a:r>
              <a:rPr lang="it-IT" altLang="it-IT" sz="2000">
                <a:solidFill>
                  <a:srgbClr val="000000"/>
                </a:solidFill>
                <a:latin typeface="Times New Roman" pitchFamily="18" charset="0"/>
              </a:rPr>
              <a:t>Coxartrosi	717.000 </a:t>
            </a:r>
          </a:p>
          <a:p>
            <a:pPr marL="1588" lvl="1" eaLnBrk="0" hangingPunct="0">
              <a:lnSpc>
                <a:spcPct val="90000"/>
              </a:lnSpc>
              <a:tabLst>
                <a:tab pos="4005263" algn="r"/>
              </a:tabLst>
            </a:pPr>
            <a:r>
              <a:rPr lang="it-IT" altLang="it-IT" sz="2000">
                <a:solidFill>
                  <a:srgbClr val="000000"/>
                </a:solidFill>
                <a:latin typeface="Times New Roman" pitchFamily="18" charset="0"/>
              </a:rPr>
              <a:t>Mano	1.424.440 </a:t>
            </a:r>
          </a:p>
          <a:p>
            <a:pPr marL="1588" lvl="1" eaLnBrk="0" hangingPunct="0">
              <a:lnSpc>
                <a:spcPct val="90000"/>
              </a:lnSpc>
              <a:tabLst>
                <a:tab pos="4005263" algn="r"/>
              </a:tabLst>
            </a:pPr>
            <a:r>
              <a:rPr lang="it-IT" altLang="it-IT" sz="2000">
                <a:solidFill>
                  <a:srgbClr val="000000"/>
                </a:solidFill>
                <a:latin typeface="Times New Roman" pitchFamily="18" charset="0"/>
              </a:rPr>
              <a:t>Gonartrosi	2.858.440 </a:t>
            </a:r>
          </a:p>
        </p:txBody>
      </p:sp>
      <p:sp>
        <p:nvSpPr>
          <p:cNvPr id="174089" name="Rectangle 9"/>
          <p:cNvSpPr>
            <a:spLocks noChangeArrowheads="1"/>
          </p:cNvSpPr>
          <p:nvPr/>
        </p:nvSpPr>
        <p:spPr bwMode="auto">
          <a:xfrm>
            <a:off x="323850" y="4292600"/>
            <a:ext cx="3457575" cy="427038"/>
          </a:xfrm>
          <a:prstGeom prst="rect">
            <a:avLst/>
          </a:prstGeom>
          <a:noFill/>
          <a:ln w="9525">
            <a:noFill/>
            <a:miter lim="800000"/>
            <a:headEnd/>
            <a:tailEnd/>
          </a:ln>
          <a:effectLst/>
        </p:spPr>
        <p:txBody>
          <a:bodyPr wrap="none">
            <a:spAutoFit/>
          </a:bodyPr>
          <a:lstStyle/>
          <a:p>
            <a:pPr marL="1588" lvl="1" eaLnBrk="0" hangingPunct="0"/>
            <a:r>
              <a:rPr lang="it-IT" altLang="it-IT" sz="2200">
                <a:solidFill>
                  <a:srgbClr val="000099"/>
                </a:solidFill>
                <a:latin typeface="Tahoma" pitchFamily="34" charset="0"/>
              </a:rPr>
              <a:t>Numero di casi in Italia</a:t>
            </a:r>
          </a:p>
        </p:txBody>
      </p:sp>
      <p:sp>
        <p:nvSpPr>
          <p:cNvPr id="174090" name="AutoShape 10"/>
          <p:cNvSpPr>
            <a:spLocks noChangeArrowheads="1"/>
          </p:cNvSpPr>
          <p:nvPr/>
        </p:nvSpPr>
        <p:spPr bwMode="auto">
          <a:xfrm>
            <a:off x="6235700" y="4641850"/>
            <a:ext cx="2517775" cy="701675"/>
          </a:xfrm>
          <a:prstGeom prst="roundRect">
            <a:avLst>
              <a:gd name="adj" fmla="val 31278"/>
            </a:avLst>
          </a:prstGeom>
          <a:solidFill>
            <a:srgbClr val="FFCC00"/>
          </a:solidFill>
          <a:ln w="38100">
            <a:solidFill>
              <a:srgbClr val="E4931C"/>
            </a:solidFill>
            <a:round/>
            <a:headEnd/>
            <a:tailEnd/>
          </a:ln>
          <a:effectLst/>
        </p:spPr>
        <p:txBody>
          <a:bodyPr wrap="none" anchor="ctr"/>
          <a:lstStyle/>
          <a:p>
            <a:endParaRPr lang="it-IT"/>
          </a:p>
        </p:txBody>
      </p:sp>
      <p:sp>
        <p:nvSpPr>
          <p:cNvPr id="174091" name="Rectangle 11"/>
          <p:cNvSpPr>
            <a:spLocks noChangeArrowheads="1"/>
          </p:cNvSpPr>
          <p:nvPr/>
        </p:nvSpPr>
        <p:spPr bwMode="auto">
          <a:xfrm>
            <a:off x="6721475" y="4787900"/>
            <a:ext cx="1543050" cy="427038"/>
          </a:xfrm>
          <a:prstGeom prst="rect">
            <a:avLst/>
          </a:prstGeom>
          <a:noFill/>
          <a:ln w="9525">
            <a:noFill/>
            <a:miter lim="800000"/>
            <a:headEnd/>
            <a:tailEnd/>
          </a:ln>
          <a:effectLst/>
        </p:spPr>
        <p:txBody>
          <a:bodyPr wrap="none" lIns="0" tIns="0" rIns="0" bIns="0">
            <a:spAutoFit/>
          </a:bodyPr>
          <a:lstStyle/>
          <a:p>
            <a:pPr algn="ctr"/>
            <a:r>
              <a:rPr lang="it-IT" altLang="it-IT" sz="2800">
                <a:solidFill>
                  <a:srgbClr val="7E510E"/>
                </a:solidFill>
                <a:latin typeface="Times New Roman" pitchFamily="18" charset="0"/>
              </a:rPr>
              <a:t>5.000.000</a:t>
            </a:r>
            <a:r>
              <a:rPr lang="it-IT" altLang="it-IT" sz="2800" b="0" baseline="30000">
                <a:solidFill>
                  <a:srgbClr val="7E510E"/>
                </a:solidFill>
                <a:latin typeface="Times New Roman" pitchFamily="18" charset="0"/>
              </a:rPr>
              <a:t>*</a:t>
            </a:r>
            <a:endParaRPr lang="en-GB" altLang="it-IT" sz="2800" b="0">
              <a:solidFill>
                <a:srgbClr val="7E510E"/>
              </a:solidFill>
              <a:latin typeface="Times New Roman" pitchFamily="18" charset="0"/>
            </a:endParaRPr>
          </a:p>
        </p:txBody>
      </p:sp>
      <p:sp>
        <p:nvSpPr>
          <p:cNvPr id="174092" name="Line 12"/>
          <p:cNvSpPr>
            <a:spLocks noChangeShapeType="1"/>
          </p:cNvSpPr>
          <p:nvPr/>
        </p:nvSpPr>
        <p:spPr bwMode="auto">
          <a:xfrm>
            <a:off x="0" y="3943350"/>
            <a:ext cx="9144000" cy="0"/>
          </a:xfrm>
          <a:prstGeom prst="line">
            <a:avLst/>
          </a:prstGeom>
          <a:noFill/>
          <a:ln w="19050">
            <a:solidFill>
              <a:srgbClr val="FFFFFF"/>
            </a:solidFill>
            <a:round/>
            <a:headEnd/>
            <a:tailEnd/>
          </a:ln>
          <a:effectLst/>
        </p:spPr>
        <p:txBody>
          <a:bodyPr/>
          <a:lstStyle/>
          <a:p>
            <a:endParaRPr lang="it-IT"/>
          </a:p>
        </p:txBody>
      </p:sp>
      <p:sp>
        <p:nvSpPr>
          <p:cNvPr id="174093" name="Line 13"/>
          <p:cNvSpPr>
            <a:spLocks noChangeShapeType="1"/>
          </p:cNvSpPr>
          <p:nvPr/>
        </p:nvSpPr>
        <p:spPr bwMode="auto">
          <a:xfrm>
            <a:off x="0" y="2552700"/>
            <a:ext cx="9144000" cy="0"/>
          </a:xfrm>
          <a:prstGeom prst="line">
            <a:avLst/>
          </a:prstGeom>
          <a:noFill/>
          <a:ln w="19050">
            <a:solidFill>
              <a:srgbClr val="FFFFFF"/>
            </a:solidFill>
            <a:round/>
            <a:headEnd/>
            <a:tailEnd/>
          </a:ln>
          <a:effectLst/>
        </p:spPr>
        <p:txBody>
          <a:bodyPr/>
          <a:lstStyle/>
          <a:p>
            <a:endParaRPr lang="it-IT"/>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9"/>
            <a:ext cx="8229600" cy="582594"/>
          </a:xfrm>
        </p:spPr>
        <p:txBody>
          <a:bodyPr/>
          <a:lstStyle/>
          <a:p>
            <a:pPr algn="ctr">
              <a:defRPr/>
            </a:pPr>
            <a:r>
              <a:rPr lang="it-IT" b="1" dirty="0">
                <a:solidFill>
                  <a:srgbClr val="FF0000"/>
                </a:solidFill>
              </a:rPr>
              <a:t>REUMATOLOGIA</a:t>
            </a:r>
          </a:p>
        </p:txBody>
      </p:sp>
      <p:sp>
        <p:nvSpPr>
          <p:cNvPr id="6147" name="Rectangle 3"/>
          <p:cNvSpPr>
            <a:spLocks noGrp="1" noChangeArrowheads="1"/>
          </p:cNvSpPr>
          <p:nvPr>
            <p:ph type="body" idx="1"/>
          </p:nvPr>
        </p:nvSpPr>
        <p:spPr>
          <a:xfrm>
            <a:off x="357158" y="1214422"/>
            <a:ext cx="8569325" cy="5500726"/>
          </a:xfrm>
        </p:spPr>
        <p:txBody>
          <a:bodyPr>
            <a:normAutofit fontScale="92500" lnSpcReduction="10000"/>
          </a:bodyPr>
          <a:lstStyle/>
          <a:p>
            <a:pPr>
              <a:lnSpc>
                <a:spcPct val="80000"/>
              </a:lnSpc>
              <a:buFontTx/>
              <a:buNone/>
              <a:defRPr/>
            </a:pPr>
            <a:r>
              <a:rPr lang="it-IT" sz="1800" dirty="0">
                <a:solidFill>
                  <a:srgbClr val="FFFF00"/>
                </a:solidFill>
              </a:rPr>
              <a:t>LA REUMATOLOGIA E’ LA DISCIPLINA MEDICA CHE SI INTERESSA  DELLA</a:t>
            </a:r>
          </a:p>
          <a:p>
            <a:pPr>
              <a:lnSpc>
                <a:spcPct val="80000"/>
              </a:lnSpc>
              <a:buFontTx/>
              <a:buNone/>
              <a:defRPr/>
            </a:pPr>
            <a:endParaRPr lang="it-IT" sz="1800" dirty="0">
              <a:solidFill>
                <a:srgbClr val="FFFF00"/>
              </a:solidFill>
            </a:endParaRPr>
          </a:p>
          <a:p>
            <a:pPr>
              <a:lnSpc>
                <a:spcPct val="80000"/>
              </a:lnSpc>
              <a:buFontTx/>
              <a:buNone/>
              <a:defRPr/>
            </a:pPr>
            <a:endParaRPr lang="it-IT" sz="1800" dirty="0">
              <a:solidFill>
                <a:srgbClr val="FFFF00"/>
              </a:solidFill>
            </a:endParaRPr>
          </a:p>
          <a:p>
            <a:pPr algn="ctr">
              <a:lnSpc>
                <a:spcPct val="80000"/>
              </a:lnSpc>
              <a:buFontTx/>
              <a:buNone/>
              <a:defRPr/>
            </a:pPr>
            <a:r>
              <a:rPr lang="it-IT" sz="2600" b="1" dirty="0">
                <a:solidFill>
                  <a:schemeClr val="accent4">
                    <a:lumMod val="60000"/>
                    <a:lumOff val="40000"/>
                  </a:schemeClr>
                </a:solidFill>
              </a:rPr>
              <a:t>PATOLOGIA </a:t>
            </a:r>
          </a:p>
          <a:p>
            <a:pPr algn="ctr">
              <a:lnSpc>
                <a:spcPct val="80000"/>
              </a:lnSpc>
              <a:buFontTx/>
              <a:buNone/>
              <a:defRPr/>
            </a:pPr>
            <a:r>
              <a:rPr lang="it-IT" sz="2600" b="1" dirty="0">
                <a:solidFill>
                  <a:schemeClr val="accent4">
                    <a:lumMod val="60000"/>
                    <a:lumOff val="40000"/>
                  </a:schemeClr>
                </a:solidFill>
              </a:rPr>
              <a:t>DELL’  APPARATO    LOCOMOTORE </a:t>
            </a:r>
          </a:p>
          <a:p>
            <a:pPr algn="ctr">
              <a:lnSpc>
                <a:spcPct val="80000"/>
              </a:lnSpc>
              <a:buFontTx/>
              <a:buNone/>
              <a:defRPr/>
            </a:pPr>
            <a:r>
              <a:rPr lang="it-IT" sz="2600" b="1" dirty="0">
                <a:solidFill>
                  <a:schemeClr val="accent4">
                    <a:lumMod val="60000"/>
                    <a:lumOff val="40000"/>
                  </a:schemeClr>
                </a:solidFill>
              </a:rPr>
              <a:t>E </a:t>
            </a:r>
          </a:p>
          <a:p>
            <a:pPr algn="ctr">
              <a:lnSpc>
                <a:spcPct val="80000"/>
              </a:lnSpc>
              <a:buFontTx/>
              <a:buNone/>
              <a:defRPr/>
            </a:pPr>
            <a:r>
              <a:rPr lang="it-IT" sz="2600" b="1" dirty="0">
                <a:solidFill>
                  <a:schemeClr val="accent4">
                    <a:lumMod val="60000"/>
                    <a:lumOff val="40000"/>
                  </a:schemeClr>
                </a:solidFill>
              </a:rPr>
              <a:t>DEI     TESSUTI    CONNETTIVI</a:t>
            </a:r>
          </a:p>
          <a:p>
            <a:pPr algn="ctr">
              <a:lnSpc>
                <a:spcPct val="80000"/>
              </a:lnSpc>
              <a:buFontTx/>
              <a:buNone/>
              <a:defRPr/>
            </a:pPr>
            <a:endParaRPr lang="it-IT" sz="2400" b="1" dirty="0">
              <a:solidFill>
                <a:schemeClr val="accent4">
                  <a:lumMod val="60000"/>
                  <a:lumOff val="40000"/>
                </a:schemeClr>
              </a:solidFill>
            </a:endParaRPr>
          </a:p>
          <a:p>
            <a:pPr algn="ctr">
              <a:lnSpc>
                <a:spcPct val="80000"/>
              </a:lnSpc>
              <a:buFontTx/>
              <a:buNone/>
              <a:defRPr/>
            </a:pPr>
            <a:endParaRPr lang="it-IT" sz="2000" b="1" dirty="0">
              <a:solidFill>
                <a:srgbClr val="00FF00"/>
              </a:solidFill>
            </a:endParaRPr>
          </a:p>
          <a:p>
            <a:pPr algn="ctr">
              <a:lnSpc>
                <a:spcPct val="80000"/>
              </a:lnSpc>
              <a:buFontTx/>
              <a:buNone/>
              <a:defRPr/>
            </a:pPr>
            <a:endParaRPr lang="it-IT" sz="2000" b="1" dirty="0">
              <a:solidFill>
                <a:srgbClr val="00FF00"/>
              </a:solidFill>
            </a:endParaRPr>
          </a:p>
          <a:p>
            <a:pPr>
              <a:lnSpc>
                <a:spcPct val="80000"/>
              </a:lnSpc>
              <a:buFontTx/>
              <a:buNone/>
              <a:defRPr/>
            </a:pPr>
            <a:r>
              <a:rPr lang="it-IT" sz="1800" dirty="0">
                <a:solidFill>
                  <a:srgbClr val="FFFF00"/>
                </a:solidFill>
              </a:rPr>
              <a:t>IL  TERMINE  REUMATOLOGIA  HA  ORIGINE  DAL  GRECO :</a:t>
            </a:r>
          </a:p>
          <a:p>
            <a:pPr>
              <a:lnSpc>
                <a:spcPct val="80000"/>
              </a:lnSpc>
              <a:buFontTx/>
              <a:buNone/>
              <a:defRPr/>
            </a:pPr>
            <a:r>
              <a:rPr lang="it-IT" sz="1800" dirty="0">
                <a:solidFill>
                  <a:srgbClr val="FFFF00"/>
                </a:solidFill>
              </a:rPr>
              <a:t>GLI ANTICHI GRECI INDICAVANO COME </a:t>
            </a:r>
          </a:p>
          <a:p>
            <a:pPr>
              <a:lnSpc>
                <a:spcPct val="80000"/>
              </a:lnSpc>
              <a:buFontTx/>
              <a:buNone/>
              <a:defRPr/>
            </a:pPr>
            <a:endParaRPr lang="it-IT" sz="1800" dirty="0">
              <a:solidFill>
                <a:srgbClr val="FFFF00"/>
              </a:solidFill>
            </a:endParaRPr>
          </a:p>
          <a:p>
            <a:pPr>
              <a:lnSpc>
                <a:spcPct val="80000"/>
              </a:lnSpc>
              <a:buFontTx/>
              <a:buNone/>
              <a:defRPr/>
            </a:pPr>
            <a:r>
              <a:rPr lang="it-IT" sz="2000" b="1" dirty="0">
                <a:solidFill>
                  <a:srgbClr val="FF0000"/>
                </a:solidFill>
              </a:rPr>
              <a:t>“ REUMATISMO ” ,   DA  </a:t>
            </a:r>
            <a:r>
              <a:rPr lang="it-IT" sz="2000" b="1" dirty="0" err="1">
                <a:solidFill>
                  <a:srgbClr val="FF0000"/>
                </a:solidFill>
              </a:rPr>
              <a:t>ρέω</a:t>
            </a:r>
            <a:r>
              <a:rPr lang="it-IT" sz="2000" b="1" dirty="0">
                <a:solidFill>
                  <a:srgbClr val="FF0000"/>
                </a:solidFill>
              </a:rPr>
              <a:t> :   “ SCORRO ” ,</a:t>
            </a:r>
          </a:p>
          <a:p>
            <a:pPr>
              <a:lnSpc>
                <a:spcPct val="80000"/>
              </a:lnSpc>
              <a:buFontTx/>
              <a:buNone/>
              <a:defRPr/>
            </a:pPr>
            <a:endParaRPr lang="it-IT" sz="2000" b="1" dirty="0">
              <a:solidFill>
                <a:srgbClr val="FF0000"/>
              </a:solidFill>
            </a:endParaRPr>
          </a:p>
          <a:p>
            <a:pPr>
              <a:lnSpc>
                <a:spcPct val="80000"/>
              </a:lnSpc>
              <a:buFontTx/>
              <a:buNone/>
              <a:defRPr/>
            </a:pPr>
            <a:r>
              <a:rPr lang="it-IT" sz="2000" dirty="0">
                <a:solidFill>
                  <a:srgbClr val="FFFF00"/>
                </a:solidFill>
              </a:rPr>
              <a:t>IL  FLUSSO  </a:t>
            </a:r>
            <a:r>
              <a:rPr lang="it-IT" sz="2000" dirty="0" err="1">
                <a:solidFill>
                  <a:srgbClr val="FFFF00"/>
                </a:solidFill>
              </a:rPr>
              <a:t>DI</a:t>
            </a:r>
            <a:r>
              <a:rPr lang="it-IT" sz="2000" dirty="0">
                <a:solidFill>
                  <a:srgbClr val="FFFF00"/>
                </a:solidFill>
              </a:rPr>
              <a:t>  “ UMORI  PATOLOGICI ”  CHE  PROVOCAVANO</a:t>
            </a:r>
          </a:p>
          <a:p>
            <a:pPr>
              <a:lnSpc>
                <a:spcPct val="80000"/>
              </a:lnSpc>
              <a:buFontTx/>
              <a:buNone/>
              <a:defRPr/>
            </a:pPr>
            <a:r>
              <a:rPr lang="it-IT" sz="2000" dirty="0">
                <a:solidFill>
                  <a:srgbClr val="FFFF00"/>
                </a:solidFill>
              </a:rPr>
              <a:t>MALATTIE  NELLE  ARTICOLAZIONI</a:t>
            </a:r>
          </a:p>
          <a:p>
            <a:pPr>
              <a:lnSpc>
                <a:spcPct val="80000"/>
              </a:lnSpc>
              <a:buFontTx/>
              <a:buNone/>
              <a:defRPr/>
            </a:pPr>
            <a:r>
              <a:rPr lang="it-IT" sz="2000" dirty="0"/>
              <a:t> </a:t>
            </a:r>
          </a:p>
          <a:p>
            <a:pPr>
              <a:lnSpc>
                <a:spcPct val="80000"/>
              </a:lnSpc>
              <a:buFontTx/>
              <a:buNone/>
              <a:defRPr/>
            </a:pPr>
            <a:endParaRPr lang="it-IT"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a:xfrm>
            <a:off x="323850" y="188913"/>
            <a:ext cx="8640763" cy="1143000"/>
          </a:xfrm>
        </p:spPr>
        <p:txBody>
          <a:bodyPr/>
          <a:lstStyle/>
          <a:p>
            <a:pPr algn="ctr"/>
            <a:r>
              <a:rPr lang="it-IT" sz="3200" b="1" dirty="0">
                <a:solidFill>
                  <a:srgbClr val="FF3300"/>
                </a:solidFill>
                <a:effectLst/>
                <a:latin typeface="Times New Roman" pitchFamily="18" charset="0"/>
              </a:rPr>
              <a:t>CLASSIFICAZIONE </a:t>
            </a:r>
            <a:br>
              <a:rPr lang="it-IT" sz="3200" b="1" dirty="0">
                <a:solidFill>
                  <a:srgbClr val="FF3300"/>
                </a:solidFill>
                <a:effectLst/>
                <a:latin typeface="Times New Roman" pitchFamily="18" charset="0"/>
              </a:rPr>
            </a:br>
            <a:r>
              <a:rPr lang="it-IT" sz="2000" b="1" dirty="0">
                <a:solidFill>
                  <a:srgbClr val="00FF00"/>
                </a:solidFill>
                <a:effectLst/>
                <a:latin typeface="Times New Roman" pitchFamily="18" charset="0"/>
              </a:rPr>
              <a:t>SOCIETA’ ITALIANA </a:t>
            </a:r>
            <a:r>
              <a:rPr lang="it-IT" sz="2000" b="1" dirty="0" err="1">
                <a:solidFill>
                  <a:srgbClr val="00FF00"/>
                </a:solidFill>
                <a:effectLst/>
                <a:latin typeface="Times New Roman" pitchFamily="18" charset="0"/>
              </a:rPr>
              <a:t>DI</a:t>
            </a:r>
            <a:r>
              <a:rPr lang="it-IT" sz="2000" b="1" dirty="0">
                <a:solidFill>
                  <a:srgbClr val="00FF00"/>
                </a:solidFill>
                <a:effectLst/>
                <a:latin typeface="Times New Roman" pitchFamily="18" charset="0"/>
              </a:rPr>
              <a:t> REUMATOLOGIA , 1999   ( SEMPLIFICATA )</a:t>
            </a:r>
            <a:br>
              <a:rPr lang="it-IT" sz="2000" b="1" dirty="0">
                <a:solidFill>
                  <a:srgbClr val="00FF00"/>
                </a:solidFill>
                <a:effectLst/>
                <a:latin typeface="Times New Roman" pitchFamily="18" charset="0"/>
              </a:rPr>
            </a:br>
            <a:endParaRPr lang="it-IT" sz="2000" b="1" dirty="0">
              <a:solidFill>
                <a:srgbClr val="00FF00"/>
              </a:solidFill>
              <a:effectLst/>
              <a:latin typeface="Times New Roman" pitchFamily="18" charset="0"/>
            </a:endParaRPr>
          </a:p>
        </p:txBody>
      </p:sp>
      <p:sp>
        <p:nvSpPr>
          <p:cNvPr id="355331" name="Rectangle 3"/>
          <p:cNvSpPr>
            <a:spLocks noGrp="1" noChangeArrowheads="1"/>
          </p:cNvSpPr>
          <p:nvPr>
            <p:ph type="body" idx="1"/>
          </p:nvPr>
        </p:nvSpPr>
        <p:spPr>
          <a:xfrm>
            <a:off x="468313" y="1700213"/>
            <a:ext cx="8229600" cy="4824412"/>
          </a:xfrm>
        </p:spPr>
        <p:txBody>
          <a:bodyPr/>
          <a:lstStyle/>
          <a:p>
            <a:pPr>
              <a:lnSpc>
                <a:spcPct val="80000"/>
              </a:lnSpc>
            </a:pPr>
            <a:r>
              <a:rPr lang="it-IT" sz="2400" b="1" dirty="0">
                <a:solidFill>
                  <a:srgbClr val="FF0000"/>
                </a:solidFill>
                <a:latin typeface="Times New Roman" pitchFamily="18" charset="0"/>
              </a:rPr>
              <a:t>ARTROSI PRIMARIA</a:t>
            </a:r>
          </a:p>
          <a:p>
            <a:pPr>
              <a:lnSpc>
                <a:spcPct val="80000"/>
              </a:lnSpc>
            </a:pPr>
            <a:endParaRPr lang="it-IT" sz="2400" b="1" dirty="0">
              <a:solidFill>
                <a:srgbClr val="FF0000"/>
              </a:solidFill>
              <a:latin typeface="Times New Roman" pitchFamily="18" charset="0"/>
            </a:endParaRPr>
          </a:p>
          <a:p>
            <a:pPr lvl="1">
              <a:lnSpc>
                <a:spcPct val="80000"/>
              </a:lnSpc>
              <a:buFont typeface="Wingdings" pitchFamily="2" charset="2"/>
              <a:buChar char="Ø"/>
            </a:pPr>
            <a:r>
              <a:rPr lang="it-IT" sz="1600" dirty="0">
                <a:solidFill>
                  <a:srgbClr val="FFFF66"/>
                </a:solidFill>
                <a:latin typeface="Times New Roman" pitchFamily="18" charset="0"/>
              </a:rPr>
              <a:t>  </a:t>
            </a:r>
            <a:r>
              <a:rPr lang="it-IT" sz="1800" b="1" i="1" dirty="0">
                <a:solidFill>
                  <a:srgbClr val="FFFF66"/>
                </a:solidFill>
                <a:latin typeface="Times New Roman" pitchFamily="18" charset="0"/>
              </a:rPr>
              <a:t>LOCALIZZATA </a:t>
            </a:r>
          </a:p>
          <a:p>
            <a:pPr lvl="1">
              <a:lnSpc>
                <a:spcPct val="80000"/>
              </a:lnSpc>
              <a:buFont typeface="Wingdings" pitchFamily="2" charset="2"/>
              <a:buChar char="Ø"/>
            </a:pPr>
            <a:r>
              <a:rPr lang="it-IT" sz="1800" b="1" i="1" dirty="0">
                <a:solidFill>
                  <a:srgbClr val="FFFF66"/>
                </a:solidFill>
                <a:latin typeface="Times New Roman" pitchFamily="18" charset="0"/>
              </a:rPr>
              <a:t>  GENERALIZZATA</a:t>
            </a:r>
          </a:p>
          <a:p>
            <a:pPr lvl="1">
              <a:lnSpc>
                <a:spcPct val="80000"/>
              </a:lnSpc>
              <a:buFont typeface="Wingdings" pitchFamily="2" charset="2"/>
              <a:buNone/>
            </a:pPr>
            <a:endParaRPr lang="it-IT" sz="1800" b="1" i="1" dirty="0">
              <a:solidFill>
                <a:srgbClr val="FFFF66"/>
              </a:solidFill>
              <a:latin typeface="Times New Roman" pitchFamily="18" charset="0"/>
            </a:endParaRPr>
          </a:p>
          <a:p>
            <a:pPr lvl="1">
              <a:lnSpc>
                <a:spcPct val="80000"/>
              </a:lnSpc>
              <a:buFont typeface="Wingdings" pitchFamily="2" charset="2"/>
              <a:buChar char="Ø"/>
            </a:pPr>
            <a:endParaRPr lang="it-IT" sz="1800" b="1" i="1" dirty="0">
              <a:solidFill>
                <a:srgbClr val="FFFF66"/>
              </a:solidFill>
              <a:latin typeface="Times New Roman" pitchFamily="18" charset="0"/>
            </a:endParaRPr>
          </a:p>
          <a:p>
            <a:pPr lvl="1">
              <a:lnSpc>
                <a:spcPct val="80000"/>
              </a:lnSpc>
              <a:buFont typeface="Wingdings" pitchFamily="2" charset="2"/>
              <a:buNone/>
            </a:pPr>
            <a:r>
              <a:rPr lang="it-IT" sz="2000" dirty="0">
                <a:latin typeface="Times New Roman" pitchFamily="18" charset="0"/>
              </a:rPr>
              <a:t>  		</a:t>
            </a:r>
          </a:p>
          <a:p>
            <a:pPr>
              <a:lnSpc>
                <a:spcPct val="80000"/>
              </a:lnSpc>
            </a:pPr>
            <a:r>
              <a:rPr lang="it-IT" sz="2400" b="1" dirty="0">
                <a:solidFill>
                  <a:srgbClr val="FF0000"/>
                </a:solidFill>
                <a:latin typeface="Times New Roman" pitchFamily="18" charset="0"/>
              </a:rPr>
              <a:t>ARTROSI SECONDARIA</a:t>
            </a:r>
          </a:p>
          <a:p>
            <a:pPr>
              <a:lnSpc>
                <a:spcPct val="80000"/>
              </a:lnSpc>
            </a:pPr>
            <a:endParaRPr lang="it-IT" sz="2400" b="1" dirty="0">
              <a:solidFill>
                <a:srgbClr val="FF0000"/>
              </a:solidFill>
              <a:latin typeface="Times New Roman" pitchFamily="18" charset="0"/>
            </a:endParaRPr>
          </a:p>
          <a:p>
            <a:pPr lvl="1">
              <a:lnSpc>
                <a:spcPct val="80000"/>
              </a:lnSpc>
              <a:buFont typeface="Wingdings" pitchFamily="2" charset="2"/>
              <a:buChar char="Ø"/>
            </a:pPr>
            <a:r>
              <a:rPr lang="it-IT" sz="1600" dirty="0">
                <a:solidFill>
                  <a:srgbClr val="FFFF66"/>
                </a:solidFill>
                <a:latin typeface="Times New Roman" pitchFamily="18" charset="0"/>
              </a:rPr>
              <a:t>   </a:t>
            </a:r>
            <a:r>
              <a:rPr lang="it-IT" sz="1600" b="1" i="1" dirty="0">
                <a:solidFill>
                  <a:srgbClr val="FFFF66"/>
                </a:solidFill>
                <a:latin typeface="Times New Roman" pitchFamily="18" charset="0"/>
              </a:rPr>
              <a:t>TRAUMI</a:t>
            </a:r>
          </a:p>
          <a:p>
            <a:pPr lvl="1">
              <a:lnSpc>
                <a:spcPct val="80000"/>
              </a:lnSpc>
              <a:buFont typeface="Wingdings" pitchFamily="2" charset="2"/>
              <a:buChar char="Ø"/>
            </a:pPr>
            <a:r>
              <a:rPr lang="it-IT" sz="1800" b="1" i="1" dirty="0">
                <a:solidFill>
                  <a:srgbClr val="FFFF66"/>
                </a:solidFill>
                <a:latin typeface="Times New Roman" pitchFamily="18" charset="0"/>
              </a:rPr>
              <a:t>   ANOMALIE   </a:t>
            </a:r>
            <a:r>
              <a:rPr lang="it-IT" sz="1800" b="1" i="1" dirty="0" err="1">
                <a:solidFill>
                  <a:srgbClr val="FFFF66"/>
                </a:solidFill>
                <a:latin typeface="Times New Roman" pitchFamily="18" charset="0"/>
              </a:rPr>
              <a:t>DI</a:t>
            </a:r>
            <a:r>
              <a:rPr lang="it-IT" sz="1800" b="1" i="1" dirty="0">
                <a:solidFill>
                  <a:srgbClr val="FFFF66"/>
                </a:solidFill>
                <a:latin typeface="Times New Roman" pitchFamily="18" charset="0"/>
              </a:rPr>
              <a:t>   SVILUPPO</a:t>
            </a:r>
          </a:p>
          <a:p>
            <a:pPr lvl="1">
              <a:lnSpc>
                <a:spcPct val="80000"/>
              </a:lnSpc>
              <a:buFont typeface="Wingdings" pitchFamily="2" charset="2"/>
              <a:buChar char="Ø"/>
            </a:pPr>
            <a:r>
              <a:rPr lang="it-IT" sz="1800" b="1" i="1" dirty="0">
                <a:solidFill>
                  <a:srgbClr val="FFFF66"/>
                </a:solidFill>
                <a:latin typeface="Times New Roman" pitchFamily="18" charset="0"/>
              </a:rPr>
              <a:t>  ARTRITI</a:t>
            </a:r>
          </a:p>
          <a:p>
            <a:pPr lvl="1">
              <a:lnSpc>
                <a:spcPct val="80000"/>
              </a:lnSpc>
              <a:buFont typeface="Wingdings" pitchFamily="2" charset="2"/>
              <a:buChar char="Ø"/>
            </a:pPr>
            <a:r>
              <a:rPr lang="it-IT" sz="1800" b="1" i="1" dirty="0">
                <a:solidFill>
                  <a:srgbClr val="FFFF66"/>
                </a:solidFill>
                <a:latin typeface="Times New Roman" pitchFamily="18" charset="0"/>
              </a:rPr>
              <a:t>  MALATTIE  METABOLICHE</a:t>
            </a:r>
          </a:p>
          <a:p>
            <a:pPr lvl="1">
              <a:lnSpc>
                <a:spcPct val="80000"/>
              </a:lnSpc>
              <a:buFont typeface="Wingdings" pitchFamily="2" charset="2"/>
              <a:buChar char="Ø"/>
            </a:pPr>
            <a:r>
              <a:rPr lang="it-IT" sz="1800" b="1" i="1" dirty="0">
                <a:solidFill>
                  <a:srgbClr val="FFFF66"/>
                </a:solidFill>
                <a:latin typeface="Times New Roman" pitchFamily="18" charset="0"/>
              </a:rPr>
              <a:t>  MALATTIE EMATOLOGICHE</a:t>
            </a:r>
          </a:p>
          <a:p>
            <a:pPr lvl="1">
              <a:lnSpc>
                <a:spcPct val="80000"/>
              </a:lnSpc>
              <a:buFont typeface="Wingdings" pitchFamily="2" charset="2"/>
              <a:buChar char="Ø"/>
            </a:pPr>
            <a:r>
              <a:rPr lang="it-IT" sz="1800" b="1" i="1" dirty="0">
                <a:solidFill>
                  <a:srgbClr val="FFFF66"/>
                </a:solidFill>
                <a:latin typeface="Times New Roman" pitchFamily="18" charset="0"/>
              </a:rPr>
              <a:t>  MALATTIE   ENDOCRINE</a:t>
            </a:r>
          </a:p>
          <a:p>
            <a:pPr lvl="1">
              <a:lnSpc>
                <a:spcPct val="80000"/>
              </a:lnSpc>
              <a:buFont typeface="Wingdings" pitchFamily="2" charset="2"/>
              <a:buChar char="Ø"/>
            </a:pPr>
            <a:r>
              <a:rPr lang="it-IT" sz="1800" b="1" i="1" dirty="0">
                <a:solidFill>
                  <a:srgbClr val="FFFF66"/>
                </a:solidFill>
                <a:latin typeface="Times New Roman" pitchFamily="18" charset="0"/>
              </a:rPr>
              <a:t>  MALATTIE EREDITARIE DEL CONNETTIVO</a:t>
            </a:r>
          </a:p>
          <a:p>
            <a:pPr lvl="1">
              <a:lnSpc>
                <a:spcPct val="80000"/>
              </a:lnSpc>
              <a:buFont typeface="Wingdings" pitchFamily="2" charset="2"/>
              <a:buNone/>
            </a:pPr>
            <a:endParaRPr lang="it-IT" sz="1800" b="1" i="1" dirty="0">
              <a:solidFill>
                <a:srgbClr val="FFFF66"/>
              </a:solidFill>
              <a:latin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ctr"/>
            <a:r>
              <a:rPr lang="it-IT" sz="4000" b="1" dirty="0">
                <a:solidFill>
                  <a:srgbClr val="E82C00"/>
                </a:solidFill>
                <a:latin typeface="Times New Roman" pitchFamily="18" charset="0"/>
              </a:rPr>
              <a:t>PATOGENESI DELL’OSTEOARTROSI</a:t>
            </a:r>
          </a:p>
        </p:txBody>
      </p:sp>
      <p:sp>
        <p:nvSpPr>
          <p:cNvPr id="32771" name="Rectangle 3"/>
          <p:cNvSpPr>
            <a:spLocks noGrp="1" noChangeArrowheads="1"/>
          </p:cNvSpPr>
          <p:nvPr>
            <p:ph type="body" idx="1"/>
          </p:nvPr>
        </p:nvSpPr>
        <p:spPr/>
        <p:txBody>
          <a:bodyPr/>
          <a:lstStyle/>
          <a:p>
            <a:pPr algn="ctr">
              <a:lnSpc>
                <a:spcPct val="90000"/>
              </a:lnSpc>
              <a:buFont typeface="Wingdings" pitchFamily="2" charset="2"/>
              <a:buNone/>
            </a:pPr>
            <a:endParaRPr lang="it-IT" u="sng">
              <a:solidFill>
                <a:srgbClr val="FAF400"/>
              </a:solidFill>
            </a:endParaRPr>
          </a:p>
          <a:p>
            <a:pPr algn="ctr">
              <a:lnSpc>
                <a:spcPct val="90000"/>
              </a:lnSpc>
              <a:buFont typeface="Wingdings" pitchFamily="2" charset="2"/>
              <a:buNone/>
            </a:pPr>
            <a:endParaRPr lang="it-IT" u="sng">
              <a:solidFill>
                <a:srgbClr val="FAF400"/>
              </a:solidFill>
            </a:endParaRPr>
          </a:p>
          <a:p>
            <a:pPr algn="ctr">
              <a:lnSpc>
                <a:spcPct val="90000"/>
              </a:lnSpc>
              <a:buFont typeface="Wingdings" pitchFamily="2" charset="2"/>
              <a:buNone/>
            </a:pPr>
            <a:r>
              <a:rPr lang="it-IT" b="1">
                <a:solidFill>
                  <a:srgbClr val="FFFF00"/>
                </a:solidFill>
                <a:latin typeface="Times New Roman" pitchFamily="18" charset="0"/>
              </a:rPr>
              <a:t>L’ INVECCHIAMENTO   ARTICOLARE </a:t>
            </a:r>
          </a:p>
          <a:p>
            <a:pPr algn="ctr">
              <a:lnSpc>
                <a:spcPct val="90000"/>
              </a:lnSpc>
              <a:buFont typeface="Wingdings" pitchFamily="2" charset="2"/>
              <a:buNone/>
            </a:pPr>
            <a:endParaRPr lang="it-IT" b="1">
              <a:solidFill>
                <a:srgbClr val="FFFF00"/>
              </a:solidFill>
              <a:latin typeface="Times New Roman" pitchFamily="18" charset="0"/>
            </a:endParaRPr>
          </a:p>
          <a:p>
            <a:pPr algn="ctr">
              <a:lnSpc>
                <a:spcPct val="90000"/>
              </a:lnSpc>
              <a:buFont typeface="Wingdings" pitchFamily="2" charset="2"/>
              <a:buNone/>
            </a:pPr>
            <a:r>
              <a:rPr lang="it-IT" sz="4800" b="1" u="sng">
                <a:solidFill>
                  <a:srgbClr val="FF0000"/>
                </a:solidFill>
                <a:latin typeface="Times New Roman" pitchFamily="18" charset="0"/>
              </a:rPr>
              <a:t>NON </a:t>
            </a:r>
          </a:p>
          <a:p>
            <a:pPr algn="ctr">
              <a:lnSpc>
                <a:spcPct val="90000"/>
              </a:lnSpc>
              <a:buFont typeface="Wingdings" pitchFamily="2" charset="2"/>
              <a:buNone/>
            </a:pPr>
            <a:endParaRPr lang="it-IT" sz="4800" b="1" u="sng">
              <a:solidFill>
                <a:srgbClr val="FF0000"/>
              </a:solidFill>
              <a:latin typeface="Times New Roman" pitchFamily="18" charset="0"/>
            </a:endParaRPr>
          </a:p>
          <a:p>
            <a:pPr algn="ctr">
              <a:lnSpc>
                <a:spcPct val="90000"/>
              </a:lnSpc>
              <a:buFont typeface="Wingdings" pitchFamily="2" charset="2"/>
              <a:buNone/>
            </a:pPr>
            <a:r>
              <a:rPr lang="it-IT" b="1">
                <a:solidFill>
                  <a:srgbClr val="FFFF00"/>
                </a:solidFill>
                <a:latin typeface="Times New Roman" pitchFamily="18" charset="0"/>
              </a:rPr>
              <a:t>E’   SINONIMO   DI   ARTROSI</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428596" y="0"/>
            <a:ext cx="8229600" cy="476250"/>
          </a:xfrm>
        </p:spPr>
        <p:txBody>
          <a:bodyPr/>
          <a:lstStyle/>
          <a:p>
            <a:pPr algn="ctr"/>
            <a:r>
              <a:rPr lang="it-IT" sz="2800" b="1" dirty="0">
                <a:solidFill>
                  <a:srgbClr val="FF0000"/>
                </a:solidFill>
                <a:latin typeface="Times New Roman" pitchFamily="18" charset="0"/>
              </a:rPr>
              <a:t>PATOGENESI</a:t>
            </a:r>
            <a:r>
              <a:rPr lang="it-IT" dirty="0">
                <a:solidFill>
                  <a:srgbClr val="E82C00"/>
                </a:solidFill>
              </a:rPr>
              <a:t> </a:t>
            </a:r>
          </a:p>
        </p:txBody>
      </p:sp>
      <p:sp>
        <p:nvSpPr>
          <p:cNvPr id="145411" name="Rectangle 3"/>
          <p:cNvSpPr>
            <a:spLocks noGrp="1" noChangeArrowheads="1"/>
          </p:cNvSpPr>
          <p:nvPr>
            <p:ph type="body" idx="1"/>
          </p:nvPr>
        </p:nvSpPr>
        <p:spPr>
          <a:xfrm>
            <a:off x="285720" y="785794"/>
            <a:ext cx="8642380" cy="7358114"/>
          </a:xfrm>
        </p:spPr>
        <p:txBody>
          <a:bodyPr>
            <a:normAutofit fontScale="92500" lnSpcReduction="20000"/>
          </a:bodyPr>
          <a:lstStyle/>
          <a:p>
            <a:pPr>
              <a:lnSpc>
                <a:spcPct val="80000"/>
              </a:lnSpc>
            </a:pPr>
            <a:endParaRPr lang="it-IT" sz="800" dirty="0">
              <a:solidFill>
                <a:srgbClr val="FAF400"/>
              </a:solidFill>
              <a:latin typeface="Times New Roman" pitchFamily="18" charset="0"/>
            </a:endParaRPr>
          </a:p>
          <a:p>
            <a:pPr>
              <a:lnSpc>
                <a:spcPct val="80000"/>
              </a:lnSpc>
            </a:pPr>
            <a:r>
              <a:rPr lang="it-IT" sz="1800" b="1" dirty="0">
                <a:solidFill>
                  <a:srgbClr val="FF0000"/>
                </a:solidFill>
                <a:latin typeface="Times New Roman" pitchFamily="18" charset="0"/>
              </a:rPr>
              <a:t>SOVRACCARICO MECCANICO</a:t>
            </a:r>
          </a:p>
          <a:p>
            <a:pPr>
              <a:lnSpc>
                <a:spcPct val="80000"/>
              </a:lnSpc>
              <a:buFont typeface="Wingdings" pitchFamily="2" charset="2"/>
              <a:buNone/>
            </a:pPr>
            <a:r>
              <a:rPr lang="it-IT" sz="800" dirty="0">
                <a:solidFill>
                  <a:srgbClr val="FAF400"/>
                </a:solidFill>
                <a:latin typeface="Times New Roman" pitchFamily="18" charset="0"/>
              </a:rPr>
              <a:t>                   </a:t>
            </a:r>
            <a:r>
              <a:rPr lang="it-IT" sz="1400" b="1" dirty="0">
                <a:solidFill>
                  <a:srgbClr val="FAF400"/>
                </a:solidFill>
                <a:latin typeface="Times New Roman" pitchFamily="18" charset="0"/>
              </a:rPr>
              <a:t>INCIDENTE   SU    UNA   CARTILAGINE  NORMALE</a:t>
            </a:r>
          </a:p>
          <a:p>
            <a:pPr>
              <a:lnSpc>
                <a:spcPct val="80000"/>
              </a:lnSpc>
            </a:pPr>
            <a:endParaRPr lang="it-IT" sz="1400" b="1" dirty="0">
              <a:solidFill>
                <a:srgbClr val="FF0000"/>
              </a:solidFill>
              <a:latin typeface="Times New Roman" pitchFamily="18" charset="0"/>
            </a:endParaRPr>
          </a:p>
          <a:p>
            <a:pPr>
              <a:lnSpc>
                <a:spcPct val="80000"/>
              </a:lnSpc>
            </a:pPr>
            <a:r>
              <a:rPr lang="it-IT" sz="1800" b="1" dirty="0">
                <a:solidFill>
                  <a:srgbClr val="FF0000"/>
                </a:solidFill>
                <a:latin typeface="Times New Roman" pitchFamily="18" charset="0"/>
              </a:rPr>
              <a:t>CARTILAGINE ARTICOLARE CON UNA “MEIOPRAGIA” IDIOPATICA,</a:t>
            </a:r>
            <a:r>
              <a:rPr lang="it-IT" sz="1800" b="1" dirty="0">
                <a:solidFill>
                  <a:srgbClr val="00FF00"/>
                </a:solidFill>
                <a:latin typeface="Times New Roman" pitchFamily="18" charset="0"/>
              </a:rPr>
              <a:t> </a:t>
            </a:r>
          </a:p>
          <a:p>
            <a:pPr>
              <a:lnSpc>
                <a:spcPct val="80000"/>
              </a:lnSpc>
              <a:buFont typeface="Wingdings" pitchFamily="2" charset="2"/>
              <a:buNone/>
            </a:pPr>
            <a:r>
              <a:rPr lang="it-IT" sz="800" dirty="0">
                <a:solidFill>
                  <a:srgbClr val="FAF400"/>
                </a:solidFill>
                <a:latin typeface="Times New Roman" pitchFamily="18" charset="0"/>
              </a:rPr>
              <a:t>                  </a:t>
            </a:r>
            <a:r>
              <a:rPr lang="it-IT" sz="1400" b="1" dirty="0">
                <a:solidFill>
                  <a:srgbClr val="FAF400"/>
                </a:solidFill>
                <a:latin typeface="Times New Roman" pitchFamily="18" charset="0"/>
              </a:rPr>
              <a:t>CON  UN  </a:t>
            </a:r>
            <a:r>
              <a:rPr lang="it-IT" sz="1400" b="1" dirty="0">
                <a:solidFill>
                  <a:srgbClr val="00FF00"/>
                </a:solidFill>
                <a:latin typeface="Times New Roman" pitchFamily="18" charset="0"/>
              </a:rPr>
              <a:t>“ VIZIO ”</a:t>
            </a:r>
            <a:r>
              <a:rPr lang="it-IT" sz="1400" b="1" dirty="0">
                <a:solidFill>
                  <a:srgbClr val="FAF400"/>
                </a:solidFill>
                <a:latin typeface="Times New Roman" pitchFamily="18" charset="0"/>
              </a:rPr>
              <a:t>  MORFO - FUNZIONALE  </a:t>
            </a:r>
            <a:r>
              <a:rPr lang="it-IT" sz="1400" b="1" dirty="0">
                <a:solidFill>
                  <a:srgbClr val="00FF00"/>
                </a:solidFill>
                <a:latin typeface="Times New Roman" pitchFamily="18" charset="0"/>
              </a:rPr>
              <a:t>INTRINSECO  COSTITUZIONALE</a:t>
            </a:r>
            <a:r>
              <a:rPr lang="it-IT" sz="1400" b="1" dirty="0">
                <a:solidFill>
                  <a:srgbClr val="FAF400"/>
                </a:solidFill>
                <a:latin typeface="Times New Roman" pitchFamily="18" charset="0"/>
              </a:rPr>
              <a:t>: </a:t>
            </a:r>
          </a:p>
          <a:p>
            <a:pPr>
              <a:lnSpc>
                <a:spcPct val="80000"/>
              </a:lnSpc>
              <a:buFont typeface="Wingdings" pitchFamily="2" charset="2"/>
              <a:buNone/>
            </a:pPr>
            <a:r>
              <a:rPr lang="it-IT" sz="1400" b="1" dirty="0">
                <a:solidFill>
                  <a:srgbClr val="FAF400"/>
                </a:solidFill>
                <a:latin typeface="Times New Roman" pitchFamily="18" charset="0"/>
              </a:rPr>
              <a:t>           SOLLECITAZIONI  </a:t>
            </a:r>
            <a:r>
              <a:rPr lang="it-IT" sz="1400" b="1" dirty="0" err="1">
                <a:solidFill>
                  <a:srgbClr val="FAF400"/>
                </a:solidFill>
                <a:latin typeface="Times New Roman" pitchFamily="18" charset="0"/>
              </a:rPr>
              <a:t>DI</a:t>
            </a:r>
            <a:r>
              <a:rPr lang="it-IT" sz="1400" b="1" dirty="0">
                <a:solidFill>
                  <a:srgbClr val="FAF400"/>
                </a:solidFill>
                <a:latin typeface="Times New Roman" pitchFamily="18" charset="0"/>
              </a:rPr>
              <a:t>  CARICO  NORMALI,  MA  CON  UNA  </a:t>
            </a:r>
            <a:r>
              <a:rPr lang="it-IT" sz="1400" b="1" dirty="0">
                <a:solidFill>
                  <a:srgbClr val="00FF00"/>
                </a:solidFill>
                <a:latin typeface="Times New Roman" pitchFamily="18" charset="0"/>
              </a:rPr>
              <a:t>CARTILAGINE  “ DIFETTOSA ”</a:t>
            </a:r>
          </a:p>
          <a:p>
            <a:pPr>
              <a:lnSpc>
                <a:spcPct val="80000"/>
              </a:lnSpc>
            </a:pPr>
            <a:endParaRPr lang="it-IT" sz="1400" b="1" dirty="0">
              <a:solidFill>
                <a:srgbClr val="FF0000"/>
              </a:solidFill>
              <a:latin typeface="Times New Roman" pitchFamily="18" charset="0"/>
            </a:endParaRPr>
          </a:p>
          <a:p>
            <a:pPr>
              <a:lnSpc>
                <a:spcPct val="80000"/>
              </a:lnSpc>
            </a:pPr>
            <a:endParaRPr lang="it-IT" sz="900" b="1" dirty="0">
              <a:solidFill>
                <a:srgbClr val="FF0000"/>
              </a:solidFill>
              <a:latin typeface="Times New Roman" pitchFamily="18" charset="0"/>
            </a:endParaRPr>
          </a:p>
          <a:p>
            <a:pPr>
              <a:lnSpc>
                <a:spcPct val="80000"/>
              </a:lnSpc>
            </a:pPr>
            <a:r>
              <a:rPr lang="it-IT" sz="1800" b="1" dirty="0">
                <a:solidFill>
                  <a:srgbClr val="FF0000"/>
                </a:solidFill>
                <a:latin typeface="Times New Roman" pitchFamily="18" charset="0"/>
              </a:rPr>
              <a:t>CARTILAGINE       ARTICOLARE</a:t>
            </a:r>
            <a:r>
              <a:rPr lang="it-IT" sz="800" dirty="0">
                <a:solidFill>
                  <a:srgbClr val="FAF400"/>
                </a:solidFill>
                <a:latin typeface="Times New Roman" pitchFamily="18" charset="0"/>
              </a:rPr>
              <a:t>              </a:t>
            </a:r>
            <a:r>
              <a:rPr lang="it-IT" sz="1400" b="1" dirty="0">
                <a:solidFill>
                  <a:srgbClr val="FAF400"/>
                </a:solidFill>
                <a:latin typeface="Times New Roman" pitchFamily="18" charset="0"/>
              </a:rPr>
              <a:t>NORMALE,          MA</a:t>
            </a:r>
            <a:r>
              <a:rPr lang="it-IT" sz="900" dirty="0">
                <a:solidFill>
                  <a:srgbClr val="FF0000"/>
                </a:solidFill>
                <a:latin typeface="Times New Roman" pitchFamily="18" charset="0"/>
              </a:rPr>
              <a:t>          </a:t>
            </a:r>
            <a:r>
              <a:rPr lang="it-IT" sz="1800" dirty="0">
                <a:solidFill>
                  <a:srgbClr val="FF0000"/>
                </a:solidFill>
                <a:latin typeface="Times New Roman" pitchFamily="18" charset="0"/>
              </a:rPr>
              <a:t> </a:t>
            </a:r>
            <a:r>
              <a:rPr lang="it-IT" sz="1800" b="1" dirty="0">
                <a:solidFill>
                  <a:srgbClr val="FF0000"/>
                </a:solidFill>
                <a:latin typeface="Times New Roman" pitchFamily="18" charset="0"/>
              </a:rPr>
              <a:t>ALTERATA</a:t>
            </a:r>
            <a:r>
              <a:rPr lang="it-IT" sz="800" b="1" dirty="0">
                <a:solidFill>
                  <a:srgbClr val="FF0000"/>
                </a:solidFill>
                <a:latin typeface="Times New Roman" pitchFamily="18" charset="0"/>
              </a:rPr>
              <a:t> </a:t>
            </a:r>
          </a:p>
          <a:p>
            <a:pPr>
              <a:lnSpc>
                <a:spcPct val="80000"/>
              </a:lnSpc>
              <a:buNone/>
            </a:pPr>
            <a:r>
              <a:rPr lang="it-IT" sz="1400" b="1" dirty="0">
                <a:solidFill>
                  <a:srgbClr val="FAF400"/>
                </a:solidFill>
                <a:latin typeface="Times New Roman" pitchFamily="18" charset="0"/>
              </a:rPr>
              <a:t>          MORFOLOGICAMENTE        E     </a:t>
            </a:r>
          </a:p>
          <a:p>
            <a:pPr>
              <a:lnSpc>
                <a:spcPct val="80000"/>
              </a:lnSpc>
              <a:buNone/>
            </a:pPr>
            <a:r>
              <a:rPr lang="it-IT" sz="1400" b="1" dirty="0">
                <a:solidFill>
                  <a:srgbClr val="FAF400"/>
                </a:solidFill>
                <a:latin typeface="Times New Roman" pitchFamily="18" charset="0"/>
              </a:rPr>
              <a:t>          </a:t>
            </a:r>
            <a:r>
              <a:rPr lang="it-IT" sz="1400" b="1" dirty="0" err="1">
                <a:solidFill>
                  <a:srgbClr val="FAF400"/>
                </a:solidFill>
                <a:latin typeface="Times New Roman" pitchFamily="18" charset="0"/>
              </a:rPr>
              <a:t>DI</a:t>
            </a:r>
            <a:r>
              <a:rPr lang="it-IT" sz="1400" b="1" dirty="0">
                <a:solidFill>
                  <a:srgbClr val="FAF400"/>
                </a:solidFill>
                <a:latin typeface="Times New Roman" pitchFamily="18" charset="0"/>
              </a:rPr>
              <a:t>       CONSEGUENZA      FUNZIONALMENTE</a:t>
            </a:r>
            <a:r>
              <a:rPr lang="it-IT" sz="800" dirty="0">
                <a:solidFill>
                  <a:srgbClr val="FAF400"/>
                </a:solidFill>
                <a:latin typeface="Times New Roman" pitchFamily="18" charset="0"/>
              </a:rPr>
              <a:t>       </a:t>
            </a:r>
            <a:r>
              <a:rPr lang="it-IT" sz="1800" b="1" dirty="0">
                <a:solidFill>
                  <a:srgbClr val="FF0000"/>
                </a:solidFill>
                <a:latin typeface="Times New Roman" pitchFamily="18" charset="0"/>
              </a:rPr>
              <a:t>DA        ALCUNE    MALATTIE,    </a:t>
            </a:r>
          </a:p>
          <a:p>
            <a:pPr>
              <a:lnSpc>
                <a:spcPct val="80000"/>
              </a:lnSpc>
              <a:buNone/>
            </a:pPr>
            <a:r>
              <a:rPr lang="it-IT" sz="1800" b="1" dirty="0">
                <a:solidFill>
                  <a:srgbClr val="FF0000"/>
                </a:solidFill>
                <a:latin typeface="Times New Roman" pitchFamily="18" charset="0"/>
              </a:rPr>
              <a:t>       CONGENITE    O   ACQUISITE :</a:t>
            </a:r>
          </a:p>
          <a:p>
            <a:pPr>
              <a:lnSpc>
                <a:spcPct val="80000"/>
              </a:lnSpc>
              <a:buFont typeface="Wingdings" pitchFamily="2" charset="2"/>
              <a:buNone/>
            </a:pPr>
            <a:endParaRPr lang="it-IT" sz="1800" b="1" dirty="0">
              <a:solidFill>
                <a:srgbClr val="FF0000"/>
              </a:solidFill>
              <a:latin typeface="Times New Roman" pitchFamily="18" charset="0"/>
            </a:endParaRPr>
          </a:p>
          <a:p>
            <a:pPr lvl="2">
              <a:lnSpc>
                <a:spcPct val="80000"/>
              </a:lnSpc>
              <a:buClr>
                <a:srgbClr val="FAF400"/>
              </a:buClr>
              <a:buFont typeface="Wingdings" pitchFamily="2" charset="2"/>
              <a:buChar char="Ø"/>
            </a:pPr>
            <a:r>
              <a:rPr lang="it-IT" sz="1600" b="1" dirty="0">
                <a:solidFill>
                  <a:srgbClr val="00FF00"/>
                </a:solidFill>
                <a:latin typeface="Times New Roman" pitchFamily="18" charset="0"/>
              </a:rPr>
              <a:t>MALATTIE METABOLICHE  </a:t>
            </a:r>
            <a:r>
              <a:rPr lang="it-IT" sz="1400" b="1" dirty="0">
                <a:solidFill>
                  <a:srgbClr val="FFFF00"/>
                </a:solidFill>
                <a:latin typeface="Times New Roman" pitchFamily="18" charset="0"/>
              </a:rPr>
              <a:t>               ( </a:t>
            </a:r>
            <a:r>
              <a:rPr lang="it-IT" sz="1200" b="1" dirty="0">
                <a:solidFill>
                  <a:srgbClr val="FFFF00"/>
                </a:solidFill>
                <a:latin typeface="Times New Roman" pitchFamily="18" charset="0"/>
              </a:rPr>
              <a:t>CONDROCALCINOSI, OCRONOSI,  GOTTA CRONICA) </a:t>
            </a:r>
          </a:p>
          <a:p>
            <a:pPr lvl="2">
              <a:lnSpc>
                <a:spcPct val="80000"/>
              </a:lnSpc>
              <a:buClr>
                <a:srgbClr val="FAF400"/>
              </a:buClr>
              <a:buFont typeface="Wingdings" pitchFamily="2" charset="2"/>
              <a:buChar char="Ø"/>
            </a:pPr>
            <a:r>
              <a:rPr lang="it-IT" sz="1600" b="1" dirty="0">
                <a:solidFill>
                  <a:srgbClr val="00FF00"/>
                </a:solidFill>
                <a:latin typeface="Times New Roman" pitchFamily="18" charset="0"/>
              </a:rPr>
              <a:t>MALATTIE EMATOLOGICHE    </a:t>
            </a:r>
            <a:r>
              <a:rPr lang="it-IT" sz="1600" b="1" dirty="0">
                <a:solidFill>
                  <a:srgbClr val="FAF400"/>
                </a:solidFill>
                <a:latin typeface="Times New Roman" pitchFamily="18" charset="0"/>
              </a:rPr>
              <a:t>        </a:t>
            </a:r>
            <a:r>
              <a:rPr lang="it-IT" sz="1200" b="1" dirty="0">
                <a:solidFill>
                  <a:srgbClr val="FAF400"/>
                </a:solidFill>
                <a:latin typeface="Times New Roman" pitchFamily="18" charset="0"/>
              </a:rPr>
              <a:t>( EMOCROMATOSI )</a:t>
            </a:r>
          </a:p>
          <a:p>
            <a:pPr lvl="2">
              <a:lnSpc>
                <a:spcPct val="80000"/>
              </a:lnSpc>
              <a:buClr>
                <a:srgbClr val="FAF400"/>
              </a:buClr>
              <a:buFont typeface="Wingdings" pitchFamily="2" charset="2"/>
              <a:buChar char="Ø"/>
            </a:pPr>
            <a:r>
              <a:rPr lang="it-IT" sz="1600" b="1" dirty="0">
                <a:solidFill>
                  <a:srgbClr val="00FF00"/>
                </a:solidFill>
                <a:latin typeface="Times New Roman" pitchFamily="18" charset="0"/>
              </a:rPr>
              <a:t>MALATTIE ENDOCRINE</a:t>
            </a:r>
            <a:r>
              <a:rPr lang="it-IT" sz="1600" b="1" dirty="0">
                <a:solidFill>
                  <a:srgbClr val="FAF400"/>
                </a:solidFill>
                <a:latin typeface="Times New Roman" pitchFamily="18" charset="0"/>
              </a:rPr>
              <a:t>                      </a:t>
            </a:r>
            <a:r>
              <a:rPr lang="it-IT" sz="1200" b="1" dirty="0">
                <a:solidFill>
                  <a:srgbClr val="FAF400"/>
                </a:solidFill>
                <a:latin typeface="Times New Roman" pitchFamily="18" charset="0"/>
              </a:rPr>
              <a:t>( ACROMEGALIA,  IPERPARATIROIDISMO )</a:t>
            </a:r>
          </a:p>
          <a:p>
            <a:pPr lvl="2">
              <a:lnSpc>
                <a:spcPct val="80000"/>
              </a:lnSpc>
              <a:buClr>
                <a:srgbClr val="FAF400"/>
              </a:buClr>
              <a:buFont typeface="Wingdings" pitchFamily="2" charset="2"/>
              <a:buChar char="Ø"/>
            </a:pPr>
            <a:endParaRPr lang="it-IT" sz="1200" b="1" dirty="0">
              <a:solidFill>
                <a:srgbClr val="FAF400"/>
              </a:solidFill>
              <a:latin typeface="Times New Roman" pitchFamily="18" charset="0"/>
            </a:endParaRPr>
          </a:p>
          <a:p>
            <a:pPr>
              <a:lnSpc>
                <a:spcPct val="80000"/>
              </a:lnSpc>
              <a:buClr>
                <a:srgbClr val="FAF400"/>
              </a:buClr>
              <a:buFontTx/>
              <a:buNone/>
            </a:pPr>
            <a:r>
              <a:rPr lang="it-IT" sz="900" b="1" dirty="0">
                <a:solidFill>
                  <a:srgbClr val="FF0000"/>
                </a:solidFill>
                <a:latin typeface="Times New Roman" pitchFamily="18" charset="0"/>
              </a:rPr>
              <a:t> </a:t>
            </a:r>
            <a:endParaRPr lang="it-IT" sz="700" b="1" dirty="0">
              <a:solidFill>
                <a:srgbClr val="FAF400"/>
              </a:solidFill>
              <a:latin typeface="Times New Roman" pitchFamily="18" charset="0"/>
            </a:endParaRPr>
          </a:p>
          <a:p>
            <a:pPr>
              <a:lnSpc>
                <a:spcPct val="80000"/>
              </a:lnSpc>
            </a:pPr>
            <a:r>
              <a:rPr lang="it-IT" sz="1800" b="1" dirty="0">
                <a:solidFill>
                  <a:srgbClr val="FF0000"/>
                </a:solidFill>
                <a:latin typeface="Times New Roman" pitchFamily="18" charset="0"/>
              </a:rPr>
              <a:t>CARTILAGINE    ARTICOLARE    </a:t>
            </a:r>
            <a:r>
              <a:rPr lang="it-IT" sz="800" dirty="0">
                <a:solidFill>
                  <a:srgbClr val="FAF400"/>
                </a:solidFill>
                <a:latin typeface="Times New Roman" pitchFamily="18" charset="0"/>
              </a:rPr>
              <a:t> </a:t>
            </a:r>
            <a:r>
              <a:rPr lang="it-IT" sz="1400" b="1" dirty="0">
                <a:solidFill>
                  <a:srgbClr val="FAF400"/>
                </a:solidFill>
                <a:latin typeface="Times New Roman" pitchFamily="18" charset="0"/>
              </a:rPr>
              <a:t>COSTITUZIONALMENTE    NORMALE,  MA</a:t>
            </a:r>
            <a:r>
              <a:rPr lang="it-IT" sz="800" dirty="0">
                <a:solidFill>
                  <a:srgbClr val="FAF400"/>
                </a:solidFill>
                <a:latin typeface="Times New Roman" pitchFamily="18" charset="0"/>
              </a:rPr>
              <a:t> </a:t>
            </a:r>
          </a:p>
          <a:p>
            <a:pPr>
              <a:lnSpc>
                <a:spcPct val="80000"/>
              </a:lnSpc>
              <a:buFont typeface="Wingdings" pitchFamily="2" charset="2"/>
              <a:buNone/>
            </a:pPr>
            <a:r>
              <a:rPr lang="it-IT" sz="1800" b="1" dirty="0">
                <a:solidFill>
                  <a:srgbClr val="FF0000"/>
                </a:solidFill>
                <a:latin typeface="Times New Roman" pitchFamily="18" charset="0"/>
              </a:rPr>
              <a:t>       ALTERATA   DA     ARTRITI    CRONICHE</a:t>
            </a:r>
          </a:p>
          <a:p>
            <a:pPr>
              <a:lnSpc>
                <a:spcPct val="80000"/>
              </a:lnSpc>
              <a:buFont typeface="Wingdings" pitchFamily="2" charset="2"/>
              <a:buNone/>
            </a:pPr>
            <a:endParaRPr lang="it-IT" sz="1800" b="1" dirty="0">
              <a:solidFill>
                <a:srgbClr val="FF0000"/>
              </a:solidFill>
              <a:latin typeface="Times New Roman" pitchFamily="18" charset="0"/>
            </a:endParaRPr>
          </a:p>
          <a:p>
            <a:pPr>
              <a:lnSpc>
                <a:spcPct val="80000"/>
              </a:lnSpc>
            </a:pPr>
            <a:r>
              <a:rPr lang="it-IT" sz="1800" b="1" dirty="0">
                <a:solidFill>
                  <a:srgbClr val="FF0000"/>
                </a:solidFill>
                <a:latin typeface="Times New Roman" pitchFamily="18" charset="0"/>
              </a:rPr>
              <a:t>MALATTIE  EREDITARIE  DEL  CONNETTIVO</a:t>
            </a:r>
            <a:r>
              <a:rPr lang="it-IT" sz="1400" b="1" dirty="0">
                <a:solidFill>
                  <a:srgbClr val="FAF400"/>
                </a:solidFill>
                <a:latin typeface="Times New Roman" pitchFamily="18" charset="0"/>
              </a:rPr>
              <a:t>,  COINVOLGENTI  ANCHE  LA </a:t>
            </a:r>
          </a:p>
          <a:p>
            <a:pPr>
              <a:lnSpc>
                <a:spcPct val="80000"/>
              </a:lnSpc>
              <a:buNone/>
            </a:pPr>
            <a:r>
              <a:rPr lang="it-IT" sz="1400" b="1" dirty="0">
                <a:solidFill>
                  <a:srgbClr val="FAF400"/>
                </a:solidFill>
                <a:latin typeface="Times New Roman" pitchFamily="18" charset="0"/>
              </a:rPr>
              <a:t>         CARTILAGINE  ARTICOLARE</a:t>
            </a:r>
          </a:p>
          <a:p>
            <a:pPr>
              <a:lnSpc>
                <a:spcPct val="80000"/>
              </a:lnSpc>
              <a:buFont typeface="Wingdings" pitchFamily="2" charset="2"/>
              <a:buNone/>
            </a:pPr>
            <a:endParaRPr lang="it-IT" sz="1400" b="1" dirty="0">
              <a:solidFill>
                <a:srgbClr val="FAF400"/>
              </a:solidFill>
              <a:latin typeface="Times New Roman" pitchFamily="18" charset="0"/>
            </a:endParaRPr>
          </a:p>
          <a:p>
            <a:pPr lvl="2">
              <a:lnSpc>
                <a:spcPct val="80000"/>
              </a:lnSpc>
              <a:buClr>
                <a:srgbClr val="FAF400"/>
              </a:buClr>
              <a:buFont typeface="Wingdings" pitchFamily="2" charset="2"/>
              <a:buChar char="Ø"/>
            </a:pPr>
            <a:r>
              <a:rPr lang="it-IT" sz="1600" b="1" dirty="0">
                <a:solidFill>
                  <a:srgbClr val="00FF00"/>
                </a:solidFill>
                <a:latin typeface="Times New Roman" pitchFamily="18" charset="0"/>
              </a:rPr>
              <a:t>SINDROME  </a:t>
            </a:r>
            <a:r>
              <a:rPr lang="it-IT" sz="1600" b="1" dirty="0" err="1">
                <a:solidFill>
                  <a:srgbClr val="00FF00"/>
                </a:solidFill>
                <a:latin typeface="Times New Roman" pitchFamily="18" charset="0"/>
              </a:rPr>
              <a:t>DI</a:t>
            </a:r>
            <a:r>
              <a:rPr lang="it-IT" sz="1600" b="1" dirty="0">
                <a:solidFill>
                  <a:srgbClr val="00FF00"/>
                </a:solidFill>
                <a:latin typeface="Times New Roman" pitchFamily="18" charset="0"/>
              </a:rPr>
              <a:t>  EHLERS – DANLOS</a:t>
            </a:r>
          </a:p>
          <a:p>
            <a:pPr lvl="2">
              <a:lnSpc>
                <a:spcPct val="80000"/>
              </a:lnSpc>
              <a:buClr>
                <a:srgbClr val="FAF400"/>
              </a:buClr>
              <a:buFont typeface="Wingdings" pitchFamily="2" charset="2"/>
              <a:buChar char="Ø"/>
            </a:pPr>
            <a:r>
              <a:rPr lang="it-IT" sz="1600" b="1" dirty="0">
                <a:solidFill>
                  <a:srgbClr val="00FF00"/>
                </a:solidFill>
                <a:latin typeface="Times New Roman" pitchFamily="18" charset="0"/>
              </a:rPr>
              <a:t>SINDROME  </a:t>
            </a:r>
            <a:r>
              <a:rPr lang="it-IT" sz="1600" b="1" dirty="0" err="1">
                <a:solidFill>
                  <a:srgbClr val="00FF00"/>
                </a:solidFill>
                <a:latin typeface="Times New Roman" pitchFamily="18" charset="0"/>
              </a:rPr>
              <a:t>DI</a:t>
            </a:r>
            <a:r>
              <a:rPr lang="it-IT" sz="1600" b="1" dirty="0">
                <a:solidFill>
                  <a:srgbClr val="00FF00"/>
                </a:solidFill>
                <a:latin typeface="Times New Roman" pitchFamily="18" charset="0"/>
              </a:rPr>
              <a:t>  MARFAN</a:t>
            </a:r>
          </a:p>
          <a:p>
            <a:pPr lvl="2">
              <a:lnSpc>
                <a:spcPct val="80000"/>
              </a:lnSpc>
              <a:buClr>
                <a:srgbClr val="FAF400"/>
              </a:buClr>
              <a:buFont typeface="Wingdings" pitchFamily="2" charset="2"/>
              <a:buChar char="Ø"/>
            </a:pPr>
            <a:r>
              <a:rPr lang="it-IT" sz="1600" b="1" dirty="0">
                <a:solidFill>
                  <a:srgbClr val="00FF00"/>
                </a:solidFill>
                <a:latin typeface="Times New Roman" pitchFamily="18" charset="0"/>
              </a:rPr>
              <a:t>ALTRE       </a:t>
            </a:r>
          </a:p>
          <a:p>
            <a:pPr lvl="2">
              <a:lnSpc>
                <a:spcPct val="80000"/>
              </a:lnSpc>
              <a:buClr>
                <a:srgbClr val="FAF400"/>
              </a:buClr>
              <a:buFont typeface="Wingdings" pitchFamily="2" charset="2"/>
              <a:buChar char="Ø"/>
            </a:pPr>
            <a:endParaRPr lang="it-IT" sz="1600" b="1" dirty="0">
              <a:solidFill>
                <a:srgbClr val="00FF00"/>
              </a:solidFill>
              <a:latin typeface="Times New Roman" pitchFamily="18" charset="0"/>
            </a:endParaRPr>
          </a:p>
          <a:p>
            <a:pPr>
              <a:lnSpc>
                <a:spcPct val="80000"/>
              </a:lnSpc>
              <a:buFont typeface="Wingdings" pitchFamily="2" charset="2"/>
              <a:buNone/>
            </a:pPr>
            <a:r>
              <a:rPr lang="it-IT" sz="800" dirty="0">
                <a:solidFill>
                  <a:srgbClr val="FAF400"/>
                </a:solidFill>
                <a:latin typeface="Times New Roman" pitchFamily="18" charset="0"/>
              </a:rPr>
              <a:t>       </a:t>
            </a:r>
            <a:r>
              <a:rPr lang="it-IT" sz="700" b="1" dirty="0">
                <a:solidFill>
                  <a:srgbClr val="FAF400"/>
                </a:solidFill>
                <a:latin typeface="Times New Roman" pitchFamily="18" charset="0"/>
              </a:rPr>
              <a:t> </a:t>
            </a:r>
            <a:endParaRPr lang="it-IT" sz="700" b="1" dirty="0">
              <a:solidFill>
                <a:srgbClr val="00FF00"/>
              </a:solidFill>
              <a:latin typeface="Times New Roman" pitchFamily="18" charset="0"/>
            </a:endParaRPr>
          </a:p>
          <a:p>
            <a:pPr>
              <a:lnSpc>
                <a:spcPct val="80000"/>
              </a:lnSpc>
              <a:buFont typeface="Wingdings" pitchFamily="2" charset="2"/>
              <a:buNone/>
            </a:pPr>
            <a:endParaRPr lang="it-IT" sz="700" b="1" dirty="0">
              <a:solidFill>
                <a:srgbClr val="00FF00"/>
              </a:solidFill>
              <a:latin typeface="Times New Roman" pitchFamily="18" charset="0"/>
            </a:endParaRPr>
          </a:p>
          <a:p>
            <a:pPr lvl="2">
              <a:lnSpc>
                <a:spcPct val="80000"/>
              </a:lnSpc>
              <a:buClr>
                <a:srgbClr val="FAF400"/>
              </a:buClr>
              <a:buFont typeface="Wingdings" pitchFamily="2" charset="2"/>
              <a:buChar char="Ø"/>
            </a:pPr>
            <a:endParaRPr lang="it-IT" sz="1000" b="1" dirty="0">
              <a:solidFill>
                <a:srgbClr val="FAF400"/>
              </a:solidFill>
              <a:latin typeface="Times New Roman" pitchFamily="18" charset="0"/>
            </a:endParaRPr>
          </a:p>
          <a:p>
            <a:pPr lvl="2">
              <a:lnSpc>
                <a:spcPct val="80000"/>
              </a:lnSpc>
              <a:buClr>
                <a:srgbClr val="FAF400"/>
              </a:buClr>
              <a:buFont typeface="Wingdings" pitchFamily="2" charset="2"/>
              <a:buChar char="Ø"/>
            </a:pPr>
            <a:endParaRPr lang="it-IT" sz="1000" b="1" dirty="0">
              <a:solidFill>
                <a:srgbClr val="FAF400"/>
              </a:solidFill>
              <a:latin typeface="Times New Roman" pitchFamily="18" charset="0"/>
            </a:endParaRPr>
          </a:p>
          <a:p>
            <a:pPr>
              <a:lnSpc>
                <a:spcPct val="80000"/>
              </a:lnSpc>
              <a:buClr>
                <a:srgbClr val="FAF400"/>
              </a:buClr>
              <a:buFontTx/>
              <a:buChar char="•"/>
            </a:pPr>
            <a:endParaRPr lang="it-IT" sz="900" b="1" dirty="0">
              <a:solidFill>
                <a:srgbClr val="00FF00"/>
              </a:solidFill>
              <a:latin typeface="Times New Roman" pitchFamily="18" charset="0"/>
            </a:endParaRPr>
          </a:p>
          <a:p>
            <a:pPr>
              <a:lnSpc>
                <a:spcPct val="80000"/>
              </a:lnSpc>
              <a:buClr>
                <a:srgbClr val="FAF400"/>
              </a:buClr>
              <a:buFontTx/>
              <a:buChar char="•"/>
            </a:pPr>
            <a:endParaRPr lang="it-IT" sz="700" b="1" dirty="0">
              <a:solidFill>
                <a:srgbClr val="00FF00"/>
              </a:solidFill>
              <a:latin typeface="Times New Roman" pitchFamily="18" charset="0"/>
            </a:endParaRPr>
          </a:p>
          <a:p>
            <a:pPr algn="ctr">
              <a:lnSpc>
                <a:spcPct val="80000"/>
              </a:lnSpc>
              <a:buFont typeface="Wingdings" pitchFamily="2" charset="2"/>
              <a:buNone/>
            </a:pPr>
            <a:endParaRPr lang="it-IT" sz="800" dirty="0">
              <a:solidFill>
                <a:srgbClr val="FAF400"/>
              </a:solidFill>
              <a:latin typeface="Times New Roman" pitchFamily="18" charset="0"/>
            </a:endParaRPr>
          </a:p>
          <a:p>
            <a:pPr algn="ctr">
              <a:lnSpc>
                <a:spcPct val="80000"/>
              </a:lnSpc>
              <a:buFont typeface="Wingdings" pitchFamily="2" charset="2"/>
              <a:buNone/>
            </a:pPr>
            <a:r>
              <a:rPr lang="it-IT" sz="600" dirty="0">
                <a:solidFill>
                  <a:srgbClr val="FFFF00"/>
                </a:solidFill>
                <a:latin typeface="Times New Roman" pitchFamily="18" charset="0"/>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11188" y="284163"/>
            <a:ext cx="7850187" cy="482600"/>
          </a:xfrm>
          <a:prstGeom prst="rect">
            <a:avLst/>
          </a:prstGeom>
          <a:noFill/>
          <a:ln w="9525" algn="ctr">
            <a:noFill/>
            <a:miter lim="800000"/>
            <a:headEnd/>
            <a:tailEnd/>
          </a:ln>
          <a:effectLst>
            <a:outerShdw dist="17961" dir="2700000" algn="ctr" rotWithShape="0">
              <a:schemeClr val="tx1"/>
            </a:outerShdw>
          </a:effectLst>
        </p:spPr>
        <p:txBody>
          <a:bodyPr anchor="b">
            <a:spAutoFit/>
          </a:bodyPr>
          <a:lstStyle/>
          <a:p>
            <a:pPr algn="ctr">
              <a:lnSpc>
                <a:spcPct val="80000"/>
              </a:lnSpc>
            </a:pPr>
            <a:r>
              <a:rPr lang="en-US" sz="3200">
                <a:solidFill>
                  <a:srgbClr val="FF0000"/>
                </a:solidFill>
                <a:effectLst>
                  <a:outerShdw blurRad="38100" dist="38100" dir="2700000" algn="tl">
                    <a:srgbClr val="000000"/>
                  </a:outerShdw>
                </a:effectLst>
                <a:latin typeface="Times New Roman" pitchFamily="18" charset="0"/>
              </a:rPr>
              <a:t>Artrosi: caratteristiche morfologiche</a:t>
            </a:r>
            <a:endParaRPr lang="it-IT" sz="3200">
              <a:solidFill>
                <a:srgbClr val="FF0000"/>
              </a:solidFill>
              <a:effectLst>
                <a:outerShdw blurRad="38100" dist="38100" dir="2700000" algn="tl">
                  <a:srgbClr val="000000"/>
                </a:outerShdw>
              </a:effectLst>
              <a:latin typeface="Times New Roman" pitchFamily="18" charset="0"/>
            </a:endParaRPr>
          </a:p>
        </p:txBody>
      </p:sp>
      <p:grpSp>
        <p:nvGrpSpPr>
          <p:cNvPr id="2" name="Group 3"/>
          <p:cNvGrpSpPr>
            <a:grpSpLocks/>
          </p:cNvGrpSpPr>
          <p:nvPr/>
        </p:nvGrpSpPr>
        <p:grpSpPr bwMode="auto">
          <a:xfrm>
            <a:off x="222250" y="1209675"/>
            <a:ext cx="8526463" cy="5027613"/>
            <a:chOff x="140" y="762"/>
            <a:chExt cx="5371" cy="3167"/>
          </a:xfrm>
        </p:grpSpPr>
        <p:sp>
          <p:nvSpPr>
            <p:cNvPr id="20484" name="Rectangle 4"/>
            <p:cNvSpPr>
              <a:spLocks noChangeArrowheads="1"/>
            </p:cNvSpPr>
            <p:nvPr/>
          </p:nvSpPr>
          <p:spPr bwMode="auto">
            <a:xfrm>
              <a:off x="2971" y="762"/>
              <a:ext cx="2540" cy="902"/>
            </a:xfrm>
            <a:prstGeom prst="rect">
              <a:avLst/>
            </a:prstGeom>
            <a:noFill/>
            <a:ln w="25400">
              <a:noFill/>
              <a:miter lim="800000"/>
              <a:headEnd type="none" w="sm" len="sm"/>
              <a:tailEnd type="none" w="sm" len="sm"/>
            </a:ln>
            <a:effectLst/>
          </p:spPr>
          <p:txBody>
            <a:bodyPr lIns="90000" anchor="ctr">
              <a:spAutoFit/>
            </a:bodyPr>
            <a:lstStyle/>
            <a:p>
              <a:pPr eaLnBrk="0" hangingPunct="0"/>
              <a:r>
                <a:rPr lang="it-IT" sz="2200" b="0">
                  <a:solidFill>
                    <a:srgbClr val="FFFF00"/>
                  </a:solidFill>
                  <a:effectLst>
                    <a:outerShdw blurRad="38100" dist="38100" dir="2700000" algn="tl">
                      <a:srgbClr val="000000"/>
                    </a:outerShdw>
                  </a:effectLst>
                  <a:latin typeface="Times New Roman" pitchFamily="18" charset="0"/>
                </a:rPr>
                <a:t>Rimodellamento + addensamento non regolare dell’osso subcondrale + sclerosi e presenza di cisti </a:t>
              </a:r>
              <a:endParaRPr lang="it-IT" sz="2200">
                <a:solidFill>
                  <a:srgbClr val="FFFF00"/>
                </a:solidFill>
                <a:effectLst>
                  <a:outerShdw blurRad="38100" dist="38100" dir="2700000" algn="tl">
                    <a:srgbClr val="000000"/>
                  </a:outerShdw>
                </a:effectLst>
                <a:latin typeface="Times New Roman" pitchFamily="18" charset="0"/>
              </a:endParaRPr>
            </a:p>
          </p:txBody>
        </p:sp>
        <p:sp>
          <p:nvSpPr>
            <p:cNvPr id="20485" name="Rectangle 5"/>
            <p:cNvSpPr>
              <a:spLocks noChangeArrowheads="1"/>
            </p:cNvSpPr>
            <p:nvPr/>
          </p:nvSpPr>
          <p:spPr bwMode="auto">
            <a:xfrm>
              <a:off x="2971" y="1752"/>
              <a:ext cx="2540" cy="408"/>
            </a:xfrm>
            <a:prstGeom prst="rect">
              <a:avLst/>
            </a:prstGeom>
            <a:noFill/>
            <a:ln w="25400">
              <a:noFill/>
              <a:miter lim="800000"/>
              <a:headEnd type="none" w="sm" len="sm"/>
              <a:tailEnd type="none" w="sm" len="sm"/>
            </a:ln>
            <a:effectLst/>
          </p:spPr>
          <p:txBody>
            <a:bodyPr wrap="none" lIns="90000" anchor="ctr"/>
            <a:lstStyle/>
            <a:p>
              <a:pPr eaLnBrk="0" hangingPunct="0">
                <a:lnSpc>
                  <a:spcPct val="90000"/>
                </a:lnSpc>
              </a:pPr>
              <a:r>
                <a:rPr lang="it-IT" sz="2200" b="0">
                  <a:solidFill>
                    <a:srgbClr val="FFFF00"/>
                  </a:solidFill>
                  <a:effectLst>
                    <a:outerShdw blurRad="38100" dist="38100" dir="2700000" algn="tl">
                      <a:srgbClr val="000000"/>
                    </a:outerShdw>
                  </a:effectLst>
                  <a:latin typeface="Times New Roman" pitchFamily="18" charset="0"/>
                </a:rPr>
                <a:t>Distensione + fibrosi </a:t>
              </a:r>
              <a:br>
                <a:rPr lang="it-IT" sz="2200" b="0">
                  <a:solidFill>
                    <a:srgbClr val="FFFF00"/>
                  </a:solidFill>
                  <a:effectLst>
                    <a:outerShdw blurRad="38100" dist="38100" dir="2700000" algn="tl">
                      <a:srgbClr val="000000"/>
                    </a:outerShdw>
                  </a:effectLst>
                  <a:latin typeface="Times New Roman" pitchFamily="18" charset="0"/>
                </a:rPr>
              </a:br>
              <a:r>
                <a:rPr lang="it-IT" sz="2200" b="0">
                  <a:solidFill>
                    <a:srgbClr val="FFFF00"/>
                  </a:solidFill>
                  <a:effectLst>
                    <a:outerShdw blurRad="38100" dist="38100" dir="2700000" algn="tl">
                      <a:srgbClr val="000000"/>
                    </a:outerShdw>
                  </a:effectLst>
                  <a:latin typeface="Times New Roman" pitchFamily="18" charset="0"/>
                </a:rPr>
                <a:t>capsula articolare </a:t>
              </a:r>
            </a:p>
          </p:txBody>
        </p:sp>
        <p:sp>
          <p:nvSpPr>
            <p:cNvPr id="20486" name="Rectangle 6"/>
            <p:cNvSpPr>
              <a:spLocks noChangeArrowheads="1"/>
            </p:cNvSpPr>
            <p:nvPr/>
          </p:nvSpPr>
          <p:spPr bwMode="auto">
            <a:xfrm>
              <a:off x="2971" y="2459"/>
              <a:ext cx="2540" cy="544"/>
            </a:xfrm>
            <a:prstGeom prst="rect">
              <a:avLst/>
            </a:prstGeom>
            <a:noFill/>
            <a:ln w="25400">
              <a:noFill/>
              <a:miter lim="800000"/>
              <a:headEnd type="none" w="sm" len="sm"/>
              <a:tailEnd type="none" w="sm" len="sm"/>
            </a:ln>
            <a:effectLst/>
          </p:spPr>
          <p:txBody>
            <a:bodyPr wrap="none" lIns="90000" anchor="ctr"/>
            <a:lstStyle/>
            <a:p>
              <a:pPr eaLnBrk="0" hangingPunct="0">
                <a:lnSpc>
                  <a:spcPct val="90000"/>
                </a:lnSpc>
              </a:pPr>
              <a:r>
                <a:rPr lang="it-IT" sz="2800" u="sng" dirty="0">
                  <a:solidFill>
                    <a:srgbClr val="FF0000"/>
                  </a:solidFill>
                  <a:effectLst>
                    <a:outerShdw blurRad="38100" dist="38100" dir="2700000" algn="tl">
                      <a:srgbClr val="000000"/>
                    </a:outerShdw>
                  </a:effectLst>
                  <a:latin typeface="Times New Roman" pitchFamily="18" charset="0"/>
                </a:rPr>
                <a:t>DEGRADAZIONE E</a:t>
              </a:r>
            </a:p>
            <a:p>
              <a:pPr eaLnBrk="0" hangingPunct="0">
                <a:lnSpc>
                  <a:spcPct val="90000"/>
                </a:lnSpc>
              </a:pPr>
              <a:r>
                <a:rPr lang="it-IT" sz="2800" u="sng" dirty="0">
                  <a:solidFill>
                    <a:srgbClr val="FF0000"/>
                  </a:solidFill>
                  <a:effectLst>
                    <a:outerShdw blurRad="38100" dist="38100" dir="2700000" algn="tl">
                      <a:srgbClr val="000000"/>
                    </a:outerShdw>
                  </a:effectLst>
                  <a:latin typeface="Times New Roman" pitchFamily="18" charset="0"/>
                </a:rPr>
                <a:t>ASSOTTIGLIAMENTO </a:t>
              </a:r>
            </a:p>
            <a:p>
              <a:pPr eaLnBrk="0" hangingPunct="0">
                <a:lnSpc>
                  <a:spcPct val="90000"/>
                </a:lnSpc>
              </a:pPr>
              <a:r>
                <a:rPr lang="it-IT" sz="2800" u="sng" dirty="0">
                  <a:solidFill>
                    <a:srgbClr val="FF0000"/>
                  </a:solidFill>
                  <a:effectLst>
                    <a:outerShdw blurRad="38100" dist="38100" dir="2700000" algn="tl">
                      <a:srgbClr val="000000"/>
                    </a:outerShdw>
                  </a:effectLst>
                  <a:latin typeface="Times New Roman" pitchFamily="18" charset="0"/>
                </a:rPr>
                <a:t>DELLA CARTILAGINE</a:t>
              </a:r>
              <a:br>
                <a:rPr lang="it-IT" sz="2800" u="sng" dirty="0">
                  <a:solidFill>
                    <a:srgbClr val="FF0000"/>
                  </a:solidFill>
                  <a:effectLst>
                    <a:outerShdw blurRad="38100" dist="38100" dir="2700000" algn="tl">
                      <a:srgbClr val="000000"/>
                    </a:outerShdw>
                  </a:effectLst>
                  <a:latin typeface="Times New Roman" pitchFamily="18" charset="0"/>
                </a:rPr>
              </a:br>
              <a:r>
                <a:rPr lang="it-IT" sz="2800" u="sng" dirty="0">
                  <a:solidFill>
                    <a:srgbClr val="FF0000"/>
                  </a:solidFill>
                  <a:effectLst>
                    <a:outerShdw blurRad="38100" dist="38100" dir="2700000" algn="tl">
                      <a:srgbClr val="000000"/>
                    </a:outerShdw>
                  </a:effectLst>
                  <a:latin typeface="Times New Roman" pitchFamily="18" charset="0"/>
                </a:rPr>
                <a:t>ARTICOLARE</a:t>
              </a:r>
            </a:p>
          </p:txBody>
        </p:sp>
        <p:sp>
          <p:nvSpPr>
            <p:cNvPr id="20487" name="Rectangle 7"/>
            <p:cNvSpPr>
              <a:spLocks noChangeArrowheads="1"/>
            </p:cNvSpPr>
            <p:nvPr/>
          </p:nvSpPr>
          <p:spPr bwMode="auto">
            <a:xfrm>
              <a:off x="2971" y="3217"/>
              <a:ext cx="2540" cy="340"/>
            </a:xfrm>
            <a:prstGeom prst="rect">
              <a:avLst/>
            </a:prstGeom>
            <a:noFill/>
            <a:ln w="25400">
              <a:noFill/>
              <a:miter lim="800000"/>
              <a:headEnd type="none" w="sm" len="sm"/>
              <a:tailEnd type="none" w="sm" len="sm"/>
            </a:ln>
            <a:effectLst/>
          </p:spPr>
          <p:txBody>
            <a:bodyPr wrap="none" lIns="90000" anchor="ctr"/>
            <a:lstStyle/>
            <a:p>
              <a:pPr eaLnBrk="0" hangingPunct="0">
                <a:lnSpc>
                  <a:spcPct val="90000"/>
                </a:lnSpc>
              </a:pPr>
              <a:r>
                <a:rPr lang="it-IT" sz="3600" b="0" dirty="0">
                  <a:solidFill>
                    <a:srgbClr val="00FF00"/>
                  </a:solidFill>
                  <a:effectLst>
                    <a:outerShdw blurRad="38100" dist="38100" dir="2700000" algn="tl">
                      <a:srgbClr val="000000"/>
                    </a:outerShdw>
                  </a:effectLst>
                  <a:latin typeface="Times New Roman" pitchFamily="18" charset="0"/>
                </a:rPr>
                <a:t>Sinovite cronica</a:t>
              </a:r>
            </a:p>
          </p:txBody>
        </p:sp>
        <p:sp>
          <p:nvSpPr>
            <p:cNvPr id="20488" name="Rectangle 8"/>
            <p:cNvSpPr>
              <a:spLocks noChangeArrowheads="1"/>
            </p:cNvSpPr>
            <p:nvPr/>
          </p:nvSpPr>
          <p:spPr bwMode="auto">
            <a:xfrm>
              <a:off x="2971" y="3666"/>
              <a:ext cx="2126" cy="263"/>
            </a:xfrm>
            <a:prstGeom prst="rect">
              <a:avLst/>
            </a:prstGeom>
            <a:noFill/>
            <a:ln w="25400">
              <a:noFill/>
              <a:miter lim="800000"/>
              <a:headEnd type="none" w="sm" len="sm"/>
              <a:tailEnd type="none" w="sm" len="sm"/>
            </a:ln>
            <a:effectLst/>
          </p:spPr>
          <p:txBody>
            <a:bodyPr wrap="none" lIns="90000" anchor="ctr"/>
            <a:lstStyle/>
            <a:p>
              <a:pPr eaLnBrk="0" hangingPunct="0">
                <a:lnSpc>
                  <a:spcPct val="90000"/>
                </a:lnSpc>
              </a:pPr>
              <a:r>
                <a:rPr lang="it-IT" sz="2200" b="0">
                  <a:solidFill>
                    <a:srgbClr val="FFFF00"/>
                  </a:solidFill>
                  <a:effectLst>
                    <a:outerShdw blurRad="38100" dist="38100" dir="2700000" algn="tl">
                      <a:srgbClr val="000000"/>
                    </a:outerShdw>
                  </a:effectLst>
                  <a:latin typeface="Times New Roman" pitchFamily="18" charset="0"/>
                </a:rPr>
                <a:t>Marginale osteofitosi</a:t>
              </a:r>
            </a:p>
          </p:txBody>
        </p:sp>
        <p:sp>
          <p:nvSpPr>
            <p:cNvPr id="20489" name="Rectangle 9"/>
            <p:cNvSpPr>
              <a:spLocks noChangeArrowheads="1"/>
            </p:cNvSpPr>
            <p:nvPr/>
          </p:nvSpPr>
          <p:spPr bwMode="auto">
            <a:xfrm>
              <a:off x="140" y="1051"/>
              <a:ext cx="824" cy="210"/>
            </a:xfrm>
            <a:prstGeom prst="rect">
              <a:avLst/>
            </a:prstGeom>
            <a:noFill/>
            <a:ln w="12700" cap="flat" cmpd="sng">
              <a:noFill/>
              <a:prstDash val="solid"/>
              <a:miter lim="800000"/>
              <a:headEnd/>
              <a:tailEnd/>
            </a:ln>
            <a:effectLst/>
          </p:spPr>
          <p:txBody>
            <a:bodyPr lIns="90488" tIns="44450" rIns="90488" bIns="44450" anchor="ctr">
              <a:spAutoFit/>
            </a:bodyPr>
            <a:lstStyle/>
            <a:p>
              <a:pPr algn="ctr"/>
              <a:r>
                <a:rPr lang="it-IT" sz="1600">
                  <a:solidFill>
                    <a:srgbClr val="FFFF00"/>
                  </a:solidFill>
                  <a:effectLst>
                    <a:outerShdw blurRad="38100" dist="38100" dir="2700000" algn="tl">
                      <a:srgbClr val="000000"/>
                    </a:outerShdw>
                  </a:effectLst>
                  <a:latin typeface="Times New Roman" pitchFamily="18" charset="0"/>
                </a:rPr>
                <a:t>Normale</a:t>
              </a:r>
            </a:p>
          </p:txBody>
        </p:sp>
        <p:sp>
          <p:nvSpPr>
            <p:cNvPr id="20490" name="Rectangle 10"/>
            <p:cNvSpPr>
              <a:spLocks noChangeArrowheads="1"/>
            </p:cNvSpPr>
            <p:nvPr/>
          </p:nvSpPr>
          <p:spPr bwMode="auto">
            <a:xfrm>
              <a:off x="1882" y="1051"/>
              <a:ext cx="824" cy="210"/>
            </a:xfrm>
            <a:prstGeom prst="rect">
              <a:avLst/>
            </a:prstGeom>
            <a:noFill/>
            <a:ln w="12700" cap="flat" cmpd="sng">
              <a:noFill/>
              <a:prstDash val="solid"/>
              <a:miter lim="800000"/>
              <a:headEnd/>
              <a:tailEnd/>
            </a:ln>
            <a:effectLst/>
          </p:spPr>
          <p:txBody>
            <a:bodyPr lIns="90488" tIns="44450" rIns="90488" bIns="44450" anchor="ctr">
              <a:spAutoFit/>
            </a:bodyPr>
            <a:lstStyle/>
            <a:p>
              <a:pPr algn="ctr"/>
              <a:r>
                <a:rPr lang="it-IT" sz="1600">
                  <a:solidFill>
                    <a:srgbClr val="FFFF00"/>
                  </a:solidFill>
                  <a:effectLst>
                    <a:outerShdw blurRad="38100" dist="38100" dir="2700000" algn="tl">
                      <a:srgbClr val="000000"/>
                    </a:outerShdw>
                  </a:effectLst>
                  <a:latin typeface="Times New Roman" pitchFamily="18" charset="0"/>
                </a:rPr>
                <a:t>OA</a:t>
              </a:r>
            </a:p>
          </p:txBody>
        </p:sp>
        <p:sp>
          <p:nvSpPr>
            <p:cNvPr id="20491" name="AutoShape 11"/>
            <p:cNvSpPr>
              <a:spLocks noChangeAspect="1" noChangeArrowheads="1" noTextEdit="1"/>
            </p:cNvSpPr>
            <p:nvPr/>
          </p:nvSpPr>
          <p:spPr bwMode="auto">
            <a:xfrm>
              <a:off x="255" y="1274"/>
              <a:ext cx="2394" cy="2201"/>
            </a:xfrm>
            <a:prstGeom prst="rect">
              <a:avLst/>
            </a:prstGeom>
            <a:noFill/>
            <a:ln w="9525">
              <a:noFill/>
              <a:miter lim="800000"/>
              <a:headEnd/>
              <a:tailEnd/>
            </a:ln>
          </p:spPr>
          <p:txBody>
            <a:bodyPr/>
            <a:lstStyle/>
            <a:p>
              <a:endParaRPr lang="it-IT"/>
            </a:p>
          </p:txBody>
        </p:sp>
        <p:sp>
          <p:nvSpPr>
            <p:cNvPr id="20492" name="Rectangle 12"/>
            <p:cNvSpPr>
              <a:spLocks noChangeArrowheads="1"/>
            </p:cNvSpPr>
            <p:nvPr/>
          </p:nvSpPr>
          <p:spPr bwMode="auto">
            <a:xfrm>
              <a:off x="631" y="2064"/>
              <a:ext cx="1648" cy="574"/>
            </a:xfrm>
            <a:prstGeom prst="rect">
              <a:avLst/>
            </a:prstGeom>
            <a:solidFill>
              <a:srgbClr val="FFFF00"/>
            </a:solidFill>
            <a:ln w="9525">
              <a:noFill/>
              <a:miter lim="800000"/>
              <a:headEnd/>
              <a:tailEnd/>
            </a:ln>
          </p:spPr>
          <p:txBody>
            <a:bodyPr/>
            <a:lstStyle/>
            <a:p>
              <a:endParaRPr lang="it-IT"/>
            </a:p>
          </p:txBody>
        </p:sp>
        <p:sp>
          <p:nvSpPr>
            <p:cNvPr id="20493" name="Rectangle 13"/>
            <p:cNvSpPr>
              <a:spLocks noChangeArrowheads="1"/>
            </p:cNvSpPr>
            <p:nvPr/>
          </p:nvSpPr>
          <p:spPr bwMode="auto">
            <a:xfrm>
              <a:off x="631" y="2064"/>
              <a:ext cx="1648" cy="574"/>
            </a:xfrm>
            <a:prstGeom prst="rect">
              <a:avLst/>
            </a:prstGeom>
            <a:noFill/>
            <a:ln w="3175">
              <a:solidFill>
                <a:srgbClr val="000000"/>
              </a:solidFill>
              <a:miter lim="800000"/>
              <a:headEnd/>
              <a:tailEnd/>
            </a:ln>
          </p:spPr>
          <p:txBody>
            <a:bodyPr/>
            <a:lstStyle/>
            <a:p>
              <a:endParaRPr lang="it-IT"/>
            </a:p>
          </p:txBody>
        </p:sp>
        <p:sp>
          <p:nvSpPr>
            <p:cNvPr id="20494" name="Freeform 14"/>
            <p:cNvSpPr>
              <a:spLocks/>
            </p:cNvSpPr>
            <p:nvPr/>
          </p:nvSpPr>
          <p:spPr bwMode="auto">
            <a:xfrm>
              <a:off x="2257" y="1590"/>
              <a:ext cx="388" cy="1559"/>
            </a:xfrm>
            <a:custGeom>
              <a:avLst/>
              <a:gdLst/>
              <a:ahLst/>
              <a:cxnLst>
                <a:cxn ang="0">
                  <a:pos x="292" y="0"/>
                </a:cxn>
                <a:cxn ang="0">
                  <a:pos x="401" y="261"/>
                </a:cxn>
                <a:cxn ang="0">
                  <a:pos x="513" y="522"/>
                </a:cxn>
                <a:cxn ang="0">
                  <a:pos x="629" y="782"/>
                </a:cxn>
                <a:cxn ang="0">
                  <a:pos x="748" y="1040"/>
                </a:cxn>
                <a:cxn ang="0">
                  <a:pos x="993" y="1559"/>
                </a:cxn>
                <a:cxn ang="0">
                  <a:pos x="1243" y="2076"/>
                </a:cxn>
                <a:cxn ang="0">
                  <a:pos x="1752" y="3109"/>
                </a:cxn>
                <a:cxn ang="0">
                  <a:pos x="2003" y="3626"/>
                </a:cxn>
                <a:cxn ang="0">
                  <a:pos x="2247" y="4143"/>
                </a:cxn>
                <a:cxn ang="0">
                  <a:pos x="2309" y="4308"/>
                </a:cxn>
                <a:cxn ang="0">
                  <a:pos x="2353" y="4426"/>
                </a:cxn>
                <a:cxn ang="0">
                  <a:pos x="2403" y="4566"/>
                </a:cxn>
                <a:cxn ang="0">
                  <a:pos x="2455" y="4726"/>
                </a:cxn>
                <a:cxn ang="0">
                  <a:pos x="2507" y="4907"/>
                </a:cxn>
                <a:cxn ang="0">
                  <a:pos x="2559" y="5107"/>
                </a:cxn>
                <a:cxn ang="0">
                  <a:pos x="2606" y="5323"/>
                </a:cxn>
                <a:cxn ang="0">
                  <a:pos x="2648" y="5556"/>
                </a:cxn>
                <a:cxn ang="0">
                  <a:pos x="2681" y="5805"/>
                </a:cxn>
                <a:cxn ang="0">
                  <a:pos x="2704" y="6068"/>
                </a:cxn>
                <a:cxn ang="0">
                  <a:pos x="2715" y="6344"/>
                </a:cxn>
                <a:cxn ang="0">
                  <a:pos x="2711" y="6632"/>
                </a:cxn>
                <a:cxn ang="0">
                  <a:pos x="2690" y="6931"/>
                </a:cxn>
                <a:cxn ang="0">
                  <a:pos x="2649" y="7239"/>
                </a:cxn>
                <a:cxn ang="0">
                  <a:pos x="2587" y="7557"/>
                </a:cxn>
                <a:cxn ang="0">
                  <a:pos x="2218" y="8289"/>
                </a:cxn>
                <a:cxn ang="0">
                  <a:pos x="2101" y="8471"/>
                </a:cxn>
                <a:cxn ang="0">
                  <a:pos x="2005" y="8615"/>
                </a:cxn>
                <a:cxn ang="0">
                  <a:pos x="1931" y="8716"/>
                </a:cxn>
                <a:cxn ang="0">
                  <a:pos x="1847" y="8824"/>
                </a:cxn>
                <a:cxn ang="0">
                  <a:pos x="1749" y="8942"/>
                </a:cxn>
                <a:cxn ang="0">
                  <a:pos x="0" y="10912"/>
                </a:cxn>
              </a:cxnLst>
              <a:rect l="0" t="0" r="r" b="b"/>
              <a:pathLst>
                <a:path w="2715" h="10912">
                  <a:moveTo>
                    <a:pt x="0" y="10912"/>
                  </a:moveTo>
                  <a:lnTo>
                    <a:pt x="292" y="0"/>
                  </a:lnTo>
                  <a:lnTo>
                    <a:pt x="346" y="131"/>
                  </a:lnTo>
                  <a:lnTo>
                    <a:pt x="401" y="261"/>
                  </a:lnTo>
                  <a:lnTo>
                    <a:pt x="457" y="392"/>
                  </a:lnTo>
                  <a:lnTo>
                    <a:pt x="513" y="522"/>
                  </a:lnTo>
                  <a:lnTo>
                    <a:pt x="571" y="652"/>
                  </a:lnTo>
                  <a:lnTo>
                    <a:pt x="629" y="782"/>
                  </a:lnTo>
                  <a:lnTo>
                    <a:pt x="688" y="912"/>
                  </a:lnTo>
                  <a:lnTo>
                    <a:pt x="748" y="1040"/>
                  </a:lnTo>
                  <a:lnTo>
                    <a:pt x="869" y="1300"/>
                  </a:lnTo>
                  <a:lnTo>
                    <a:pt x="993" y="1559"/>
                  </a:lnTo>
                  <a:lnTo>
                    <a:pt x="1118" y="1818"/>
                  </a:lnTo>
                  <a:lnTo>
                    <a:pt x="1243" y="2076"/>
                  </a:lnTo>
                  <a:lnTo>
                    <a:pt x="1498" y="2593"/>
                  </a:lnTo>
                  <a:lnTo>
                    <a:pt x="1752" y="3109"/>
                  </a:lnTo>
                  <a:lnTo>
                    <a:pt x="1878" y="3368"/>
                  </a:lnTo>
                  <a:lnTo>
                    <a:pt x="2003" y="3626"/>
                  </a:lnTo>
                  <a:lnTo>
                    <a:pt x="2126" y="3884"/>
                  </a:lnTo>
                  <a:lnTo>
                    <a:pt x="2247" y="4143"/>
                  </a:lnTo>
                  <a:lnTo>
                    <a:pt x="2274" y="4214"/>
                  </a:lnTo>
                  <a:lnTo>
                    <a:pt x="2309" y="4308"/>
                  </a:lnTo>
                  <a:lnTo>
                    <a:pt x="2331" y="4364"/>
                  </a:lnTo>
                  <a:lnTo>
                    <a:pt x="2353" y="4426"/>
                  </a:lnTo>
                  <a:lnTo>
                    <a:pt x="2378" y="4493"/>
                  </a:lnTo>
                  <a:lnTo>
                    <a:pt x="2403" y="4566"/>
                  </a:lnTo>
                  <a:lnTo>
                    <a:pt x="2429" y="4644"/>
                  </a:lnTo>
                  <a:lnTo>
                    <a:pt x="2455" y="4726"/>
                  </a:lnTo>
                  <a:lnTo>
                    <a:pt x="2481" y="4814"/>
                  </a:lnTo>
                  <a:lnTo>
                    <a:pt x="2507" y="4907"/>
                  </a:lnTo>
                  <a:lnTo>
                    <a:pt x="2534" y="5004"/>
                  </a:lnTo>
                  <a:lnTo>
                    <a:pt x="2559" y="5107"/>
                  </a:lnTo>
                  <a:lnTo>
                    <a:pt x="2583" y="5212"/>
                  </a:lnTo>
                  <a:lnTo>
                    <a:pt x="2606" y="5323"/>
                  </a:lnTo>
                  <a:lnTo>
                    <a:pt x="2628" y="5438"/>
                  </a:lnTo>
                  <a:lnTo>
                    <a:pt x="2648" y="5556"/>
                  </a:lnTo>
                  <a:lnTo>
                    <a:pt x="2666" y="5679"/>
                  </a:lnTo>
                  <a:lnTo>
                    <a:pt x="2681" y="5805"/>
                  </a:lnTo>
                  <a:lnTo>
                    <a:pt x="2695" y="5935"/>
                  </a:lnTo>
                  <a:lnTo>
                    <a:pt x="2704" y="6068"/>
                  </a:lnTo>
                  <a:lnTo>
                    <a:pt x="2712" y="6204"/>
                  </a:lnTo>
                  <a:lnTo>
                    <a:pt x="2715" y="6344"/>
                  </a:lnTo>
                  <a:lnTo>
                    <a:pt x="2715" y="6486"/>
                  </a:lnTo>
                  <a:lnTo>
                    <a:pt x="2711" y="6632"/>
                  </a:lnTo>
                  <a:lnTo>
                    <a:pt x="2702" y="6780"/>
                  </a:lnTo>
                  <a:lnTo>
                    <a:pt x="2690" y="6931"/>
                  </a:lnTo>
                  <a:lnTo>
                    <a:pt x="2672" y="7084"/>
                  </a:lnTo>
                  <a:lnTo>
                    <a:pt x="2649" y="7239"/>
                  </a:lnTo>
                  <a:lnTo>
                    <a:pt x="2621" y="7397"/>
                  </a:lnTo>
                  <a:lnTo>
                    <a:pt x="2587" y="7557"/>
                  </a:lnTo>
                  <a:lnTo>
                    <a:pt x="2278" y="8197"/>
                  </a:lnTo>
                  <a:lnTo>
                    <a:pt x="2218" y="8289"/>
                  </a:lnTo>
                  <a:lnTo>
                    <a:pt x="2160" y="8379"/>
                  </a:lnTo>
                  <a:lnTo>
                    <a:pt x="2101" y="8471"/>
                  </a:lnTo>
                  <a:lnTo>
                    <a:pt x="2038" y="8565"/>
                  </a:lnTo>
                  <a:lnTo>
                    <a:pt x="2005" y="8615"/>
                  </a:lnTo>
                  <a:lnTo>
                    <a:pt x="1969" y="8664"/>
                  </a:lnTo>
                  <a:lnTo>
                    <a:pt x="1931" y="8716"/>
                  </a:lnTo>
                  <a:lnTo>
                    <a:pt x="1891" y="8770"/>
                  </a:lnTo>
                  <a:lnTo>
                    <a:pt x="1847" y="8824"/>
                  </a:lnTo>
                  <a:lnTo>
                    <a:pt x="1799" y="8882"/>
                  </a:lnTo>
                  <a:lnTo>
                    <a:pt x="1749" y="8942"/>
                  </a:lnTo>
                  <a:lnTo>
                    <a:pt x="1694" y="9004"/>
                  </a:lnTo>
                  <a:lnTo>
                    <a:pt x="0" y="10912"/>
                  </a:lnTo>
                  <a:close/>
                </a:path>
              </a:pathLst>
            </a:custGeom>
            <a:solidFill>
              <a:srgbClr val="CC0000"/>
            </a:solidFill>
            <a:ln w="9525">
              <a:noFill/>
              <a:round/>
              <a:headEnd/>
              <a:tailEnd/>
            </a:ln>
          </p:spPr>
          <p:txBody>
            <a:bodyPr/>
            <a:lstStyle/>
            <a:p>
              <a:endParaRPr lang="it-IT"/>
            </a:p>
          </p:txBody>
        </p:sp>
        <p:sp>
          <p:nvSpPr>
            <p:cNvPr id="20495" name="Freeform 15"/>
            <p:cNvSpPr>
              <a:spLocks/>
            </p:cNvSpPr>
            <p:nvPr/>
          </p:nvSpPr>
          <p:spPr bwMode="auto">
            <a:xfrm>
              <a:off x="2254" y="1574"/>
              <a:ext cx="49" cy="1575"/>
            </a:xfrm>
            <a:custGeom>
              <a:avLst/>
              <a:gdLst/>
              <a:ahLst/>
              <a:cxnLst>
                <a:cxn ang="0">
                  <a:pos x="341" y="105"/>
                </a:cxn>
                <a:cxn ang="0">
                  <a:pos x="291" y="114"/>
                </a:cxn>
                <a:cxn ang="0">
                  <a:pos x="0" y="11026"/>
                </a:cxn>
                <a:cxn ang="0">
                  <a:pos x="51" y="11027"/>
                </a:cxn>
                <a:cxn ang="0">
                  <a:pos x="342" y="115"/>
                </a:cxn>
                <a:cxn ang="0">
                  <a:pos x="341" y="105"/>
                </a:cxn>
                <a:cxn ang="0">
                  <a:pos x="341" y="105"/>
                </a:cxn>
                <a:cxn ang="0">
                  <a:pos x="296" y="0"/>
                </a:cxn>
                <a:cxn ang="0">
                  <a:pos x="291" y="114"/>
                </a:cxn>
                <a:cxn ang="0">
                  <a:pos x="341" y="105"/>
                </a:cxn>
              </a:cxnLst>
              <a:rect l="0" t="0" r="r" b="b"/>
              <a:pathLst>
                <a:path w="342" h="11027">
                  <a:moveTo>
                    <a:pt x="341" y="105"/>
                  </a:moveTo>
                  <a:lnTo>
                    <a:pt x="291" y="114"/>
                  </a:lnTo>
                  <a:lnTo>
                    <a:pt x="0" y="11026"/>
                  </a:lnTo>
                  <a:lnTo>
                    <a:pt x="51" y="11027"/>
                  </a:lnTo>
                  <a:lnTo>
                    <a:pt x="342" y="115"/>
                  </a:lnTo>
                  <a:lnTo>
                    <a:pt x="341" y="105"/>
                  </a:lnTo>
                  <a:lnTo>
                    <a:pt x="341" y="105"/>
                  </a:lnTo>
                  <a:lnTo>
                    <a:pt x="296" y="0"/>
                  </a:lnTo>
                  <a:lnTo>
                    <a:pt x="291" y="114"/>
                  </a:lnTo>
                  <a:lnTo>
                    <a:pt x="341" y="105"/>
                  </a:lnTo>
                  <a:close/>
                </a:path>
              </a:pathLst>
            </a:custGeom>
            <a:solidFill>
              <a:srgbClr val="000000"/>
            </a:solidFill>
            <a:ln w="9525">
              <a:noFill/>
              <a:round/>
              <a:headEnd/>
              <a:tailEnd/>
            </a:ln>
          </p:spPr>
          <p:txBody>
            <a:bodyPr/>
            <a:lstStyle/>
            <a:p>
              <a:endParaRPr lang="it-IT"/>
            </a:p>
          </p:txBody>
        </p:sp>
        <p:sp>
          <p:nvSpPr>
            <p:cNvPr id="20496" name="Freeform 16"/>
            <p:cNvSpPr>
              <a:spLocks/>
            </p:cNvSpPr>
            <p:nvPr/>
          </p:nvSpPr>
          <p:spPr bwMode="auto">
            <a:xfrm>
              <a:off x="2296" y="1589"/>
              <a:ext cx="286" cy="595"/>
            </a:xfrm>
            <a:custGeom>
              <a:avLst/>
              <a:gdLst/>
              <a:ahLst/>
              <a:cxnLst>
                <a:cxn ang="0">
                  <a:pos x="2003" y="4144"/>
                </a:cxn>
                <a:cxn ang="0">
                  <a:pos x="2002" y="4141"/>
                </a:cxn>
                <a:cxn ang="0">
                  <a:pos x="1881" y="3883"/>
                </a:cxn>
                <a:cxn ang="0">
                  <a:pos x="1758" y="3624"/>
                </a:cxn>
                <a:cxn ang="0">
                  <a:pos x="1633" y="3365"/>
                </a:cxn>
                <a:cxn ang="0">
                  <a:pos x="1507" y="3107"/>
                </a:cxn>
                <a:cxn ang="0">
                  <a:pos x="1253" y="2590"/>
                </a:cxn>
                <a:cxn ang="0">
                  <a:pos x="999" y="2074"/>
                </a:cxn>
                <a:cxn ang="0">
                  <a:pos x="873" y="1815"/>
                </a:cxn>
                <a:cxn ang="0">
                  <a:pos x="748" y="1556"/>
                </a:cxn>
                <a:cxn ang="0">
                  <a:pos x="624" y="1298"/>
                </a:cxn>
                <a:cxn ang="0">
                  <a:pos x="504" y="1039"/>
                </a:cxn>
                <a:cxn ang="0">
                  <a:pos x="444" y="909"/>
                </a:cxn>
                <a:cxn ang="0">
                  <a:pos x="385" y="779"/>
                </a:cxn>
                <a:cxn ang="0">
                  <a:pos x="327" y="650"/>
                </a:cxn>
                <a:cxn ang="0">
                  <a:pos x="269" y="520"/>
                </a:cxn>
                <a:cxn ang="0">
                  <a:pos x="213" y="391"/>
                </a:cxn>
                <a:cxn ang="0">
                  <a:pos x="156" y="261"/>
                </a:cxn>
                <a:cxn ang="0">
                  <a:pos x="102" y="130"/>
                </a:cxn>
                <a:cxn ang="0">
                  <a:pos x="48" y="0"/>
                </a:cxn>
                <a:cxn ang="0">
                  <a:pos x="0" y="20"/>
                </a:cxn>
                <a:cxn ang="0">
                  <a:pos x="54" y="150"/>
                </a:cxn>
                <a:cxn ang="0">
                  <a:pos x="109" y="281"/>
                </a:cxn>
                <a:cxn ang="0">
                  <a:pos x="165" y="410"/>
                </a:cxn>
                <a:cxn ang="0">
                  <a:pos x="222" y="541"/>
                </a:cxn>
                <a:cxn ang="0">
                  <a:pos x="280" y="671"/>
                </a:cxn>
                <a:cxn ang="0">
                  <a:pos x="337" y="801"/>
                </a:cxn>
                <a:cxn ang="0">
                  <a:pos x="397" y="931"/>
                </a:cxn>
                <a:cxn ang="0">
                  <a:pos x="457" y="1061"/>
                </a:cxn>
                <a:cxn ang="0">
                  <a:pos x="578" y="1320"/>
                </a:cxn>
                <a:cxn ang="0">
                  <a:pos x="701" y="1578"/>
                </a:cxn>
                <a:cxn ang="0">
                  <a:pos x="827" y="1838"/>
                </a:cxn>
                <a:cxn ang="0">
                  <a:pos x="952" y="2096"/>
                </a:cxn>
                <a:cxn ang="0">
                  <a:pos x="1207" y="2613"/>
                </a:cxn>
                <a:cxn ang="0">
                  <a:pos x="1461" y="3130"/>
                </a:cxn>
                <a:cxn ang="0">
                  <a:pos x="1587" y="3387"/>
                </a:cxn>
                <a:cxn ang="0">
                  <a:pos x="1712" y="3646"/>
                </a:cxn>
                <a:cxn ang="0">
                  <a:pos x="1834" y="3905"/>
                </a:cxn>
                <a:cxn ang="0">
                  <a:pos x="1956" y="4163"/>
                </a:cxn>
                <a:cxn ang="0">
                  <a:pos x="1955" y="4161"/>
                </a:cxn>
                <a:cxn ang="0">
                  <a:pos x="2003" y="4144"/>
                </a:cxn>
                <a:cxn ang="0">
                  <a:pos x="2003" y="4143"/>
                </a:cxn>
                <a:cxn ang="0">
                  <a:pos x="2002" y="4141"/>
                </a:cxn>
                <a:cxn ang="0">
                  <a:pos x="2003" y="4144"/>
                </a:cxn>
              </a:cxnLst>
              <a:rect l="0" t="0" r="r" b="b"/>
              <a:pathLst>
                <a:path w="2003" h="4163">
                  <a:moveTo>
                    <a:pt x="2003" y="4144"/>
                  </a:moveTo>
                  <a:lnTo>
                    <a:pt x="2002" y="4141"/>
                  </a:lnTo>
                  <a:lnTo>
                    <a:pt x="1881" y="3883"/>
                  </a:lnTo>
                  <a:lnTo>
                    <a:pt x="1758" y="3624"/>
                  </a:lnTo>
                  <a:lnTo>
                    <a:pt x="1633" y="3365"/>
                  </a:lnTo>
                  <a:lnTo>
                    <a:pt x="1507" y="3107"/>
                  </a:lnTo>
                  <a:lnTo>
                    <a:pt x="1253" y="2590"/>
                  </a:lnTo>
                  <a:lnTo>
                    <a:pt x="999" y="2074"/>
                  </a:lnTo>
                  <a:lnTo>
                    <a:pt x="873" y="1815"/>
                  </a:lnTo>
                  <a:lnTo>
                    <a:pt x="748" y="1556"/>
                  </a:lnTo>
                  <a:lnTo>
                    <a:pt x="624" y="1298"/>
                  </a:lnTo>
                  <a:lnTo>
                    <a:pt x="504" y="1039"/>
                  </a:lnTo>
                  <a:lnTo>
                    <a:pt x="444" y="909"/>
                  </a:lnTo>
                  <a:lnTo>
                    <a:pt x="385" y="779"/>
                  </a:lnTo>
                  <a:lnTo>
                    <a:pt x="327" y="650"/>
                  </a:lnTo>
                  <a:lnTo>
                    <a:pt x="269" y="520"/>
                  </a:lnTo>
                  <a:lnTo>
                    <a:pt x="213" y="391"/>
                  </a:lnTo>
                  <a:lnTo>
                    <a:pt x="156" y="261"/>
                  </a:lnTo>
                  <a:lnTo>
                    <a:pt x="102" y="130"/>
                  </a:lnTo>
                  <a:lnTo>
                    <a:pt x="48" y="0"/>
                  </a:lnTo>
                  <a:lnTo>
                    <a:pt x="0" y="20"/>
                  </a:lnTo>
                  <a:lnTo>
                    <a:pt x="54" y="150"/>
                  </a:lnTo>
                  <a:lnTo>
                    <a:pt x="109" y="281"/>
                  </a:lnTo>
                  <a:lnTo>
                    <a:pt x="165" y="410"/>
                  </a:lnTo>
                  <a:lnTo>
                    <a:pt x="222" y="541"/>
                  </a:lnTo>
                  <a:lnTo>
                    <a:pt x="280" y="671"/>
                  </a:lnTo>
                  <a:lnTo>
                    <a:pt x="337" y="801"/>
                  </a:lnTo>
                  <a:lnTo>
                    <a:pt x="397" y="931"/>
                  </a:lnTo>
                  <a:lnTo>
                    <a:pt x="457" y="1061"/>
                  </a:lnTo>
                  <a:lnTo>
                    <a:pt x="578" y="1320"/>
                  </a:lnTo>
                  <a:lnTo>
                    <a:pt x="701" y="1578"/>
                  </a:lnTo>
                  <a:lnTo>
                    <a:pt x="827" y="1838"/>
                  </a:lnTo>
                  <a:lnTo>
                    <a:pt x="952" y="2096"/>
                  </a:lnTo>
                  <a:lnTo>
                    <a:pt x="1207" y="2613"/>
                  </a:lnTo>
                  <a:lnTo>
                    <a:pt x="1461" y="3130"/>
                  </a:lnTo>
                  <a:lnTo>
                    <a:pt x="1587" y="3387"/>
                  </a:lnTo>
                  <a:lnTo>
                    <a:pt x="1712" y="3646"/>
                  </a:lnTo>
                  <a:lnTo>
                    <a:pt x="1834" y="3905"/>
                  </a:lnTo>
                  <a:lnTo>
                    <a:pt x="1956" y="4163"/>
                  </a:lnTo>
                  <a:lnTo>
                    <a:pt x="1955" y="4161"/>
                  </a:lnTo>
                  <a:lnTo>
                    <a:pt x="2003" y="4144"/>
                  </a:lnTo>
                  <a:lnTo>
                    <a:pt x="2003" y="4143"/>
                  </a:lnTo>
                  <a:lnTo>
                    <a:pt x="2002" y="4141"/>
                  </a:lnTo>
                  <a:lnTo>
                    <a:pt x="2003" y="4144"/>
                  </a:lnTo>
                  <a:close/>
                </a:path>
              </a:pathLst>
            </a:custGeom>
            <a:solidFill>
              <a:srgbClr val="000000"/>
            </a:solidFill>
            <a:ln w="9525">
              <a:noFill/>
              <a:round/>
              <a:headEnd/>
              <a:tailEnd/>
            </a:ln>
          </p:spPr>
          <p:txBody>
            <a:bodyPr/>
            <a:lstStyle/>
            <a:p>
              <a:endParaRPr lang="it-IT"/>
            </a:p>
          </p:txBody>
        </p:sp>
        <p:sp>
          <p:nvSpPr>
            <p:cNvPr id="20497" name="Freeform 17"/>
            <p:cNvSpPr>
              <a:spLocks/>
            </p:cNvSpPr>
            <p:nvPr/>
          </p:nvSpPr>
          <p:spPr bwMode="auto">
            <a:xfrm>
              <a:off x="2575" y="2181"/>
              <a:ext cx="74" cy="490"/>
            </a:xfrm>
            <a:custGeom>
              <a:avLst/>
              <a:gdLst/>
              <a:ahLst/>
              <a:cxnLst>
                <a:cxn ang="0">
                  <a:pos x="389" y="3428"/>
                </a:cxn>
                <a:cxn ang="0">
                  <a:pos x="424" y="3268"/>
                </a:cxn>
                <a:cxn ang="0">
                  <a:pos x="452" y="3108"/>
                </a:cxn>
                <a:cxn ang="0">
                  <a:pos x="474" y="2952"/>
                </a:cxn>
                <a:cxn ang="0">
                  <a:pos x="492" y="2798"/>
                </a:cxn>
                <a:cxn ang="0">
                  <a:pos x="505" y="2646"/>
                </a:cxn>
                <a:cxn ang="0">
                  <a:pos x="514" y="2498"/>
                </a:cxn>
                <a:cxn ang="0">
                  <a:pos x="518" y="2352"/>
                </a:cxn>
                <a:cxn ang="0">
                  <a:pos x="518" y="2209"/>
                </a:cxn>
                <a:cxn ang="0">
                  <a:pos x="515" y="2068"/>
                </a:cxn>
                <a:cxn ang="0">
                  <a:pos x="508" y="1931"/>
                </a:cxn>
                <a:cxn ang="0">
                  <a:pos x="497" y="1798"/>
                </a:cxn>
                <a:cxn ang="0">
                  <a:pos x="484" y="1667"/>
                </a:cxn>
                <a:cxn ang="0">
                  <a:pos x="469" y="1540"/>
                </a:cxn>
                <a:cxn ang="0">
                  <a:pos x="451" y="1418"/>
                </a:cxn>
                <a:cxn ang="0">
                  <a:pos x="431" y="1298"/>
                </a:cxn>
                <a:cxn ang="0">
                  <a:pos x="409" y="1183"/>
                </a:cxn>
                <a:cxn ang="0">
                  <a:pos x="361" y="965"/>
                </a:cxn>
                <a:cxn ang="0">
                  <a:pos x="310" y="765"/>
                </a:cxn>
                <a:cxn ang="0">
                  <a:pos x="256" y="584"/>
                </a:cxn>
                <a:cxn ang="0">
                  <a:pos x="204" y="423"/>
                </a:cxn>
                <a:cxn ang="0">
                  <a:pos x="155" y="282"/>
                </a:cxn>
                <a:cxn ang="0">
                  <a:pos x="111" y="164"/>
                </a:cxn>
                <a:cxn ang="0">
                  <a:pos x="48" y="0"/>
                </a:cxn>
                <a:cxn ang="0">
                  <a:pos x="26" y="88"/>
                </a:cxn>
                <a:cxn ang="0">
                  <a:pos x="83" y="238"/>
                </a:cxn>
                <a:cxn ang="0">
                  <a:pos x="130" y="367"/>
                </a:cxn>
                <a:cxn ang="0">
                  <a:pos x="181" y="516"/>
                </a:cxn>
                <a:cxn ang="0">
                  <a:pos x="233" y="687"/>
                </a:cxn>
                <a:cxn ang="0">
                  <a:pos x="285" y="875"/>
                </a:cxn>
                <a:cxn ang="0">
                  <a:pos x="335" y="1083"/>
                </a:cxn>
                <a:cxn ang="0">
                  <a:pos x="369" y="1249"/>
                </a:cxn>
                <a:cxn ang="0">
                  <a:pos x="390" y="1365"/>
                </a:cxn>
                <a:cxn ang="0">
                  <a:pos x="409" y="1486"/>
                </a:cxn>
                <a:cxn ang="0">
                  <a:pos x="425" y="1610"/>
                </a:cxn>
                <a:cxn ang="0">
                  <a:pos x="439" y="1737"/>
                </a:cxn>
                <a:cxn ang="0">
                  <a:pos x="451" y="1868"/>
                </a:cxn>
                <a:cxn ang="0">
                  <a:pos x="459" y="2002"/>
                </a:cxn>
                <a:cxn ang="0">
                  <a:pos x="465" y="2140"/>
                </a:cxn>
                <a:cxn ang="0">
                  <a:pos x="467" y="2280"/>
                </a:cxn>
                <a:cxn ang="0">
                  <a:pos x="465" y="2423"/>
                </a:cxn>
                <a:cxn ang="0">
                  <a:pos x="458" y="2569"/>
                </a:cxn>
                <a:cxn ang="0">
                  <a:pos x="448" y="2718"/>
                </a:cxn>
                <a:cxn ang="0">
                  <a:pos x="432" y="2870"/>
                </a:cxn>
                <a:cxn ang="0">
                  <a:pos x="412" y="3023"/>
                </a:cxn>
                <a:cxn ang="0">
                  <a:pos x="387" y="3179"/>
                </a:cxn>
                <a:cxn ang="0">
                  <a:pos x="357" y="3337"/>
                </a:cxn>
                <a:cxn ang="0">
                  <a:pos x="341" y="3410"/>
                </a:cxn>
                <a:cxn ang="0">
                  <a:pos x="388" y="3430"/>
                </a:cxn>
                <a:cxn ang="0">
                  <a:pos x="387" y="3433"/>
                </a:cxn>
              </a:cxnLst>
              <a:rect l="0" t="0" r="r" b="b"/>
              <a:pathLst>
                <a:path w="518" h="3433">
                  <a:moveTo>
                    <a:pt x="387" y="3433"/>
                  </a:moveTo>
                  <a:lnTo>
                    <a:pt x="389" y="3428"/>
                  </a:lnTo>
                  <a:lnTo>
                    <a:pt x="407" y="3347"/>
                  </a:lnTo>
                  <a:lnTo>
                    <a:pt x="424" y="3268"/>
                  </a:lnTo>
                  <a:lnTo>
                    <a:pt x="438" y="3188"/>
                  </a:lnTo>
                  <a:lnTo>
                    <a:pt x="452" y="3108"/>
                  </a:lnTo>
                  <a:lnTo>
                    <a:pt x="464" y="3030"/>
                  </a:lnTo>
                  <a:lnTo>
                    <a:pt x="474" y="2952"/>
                  </a:lnTo>
                  <a:lnTo>
                    <a:pt x="484" y="2875"/>
                  </a:lnTo>
                  <a:lnTo>
                    <a:pt x="492" y="2798"/>
                  </a:lnTo>
                  <a:lnTo>
                    <a:pt x="499" y="2722"/>
                  </a:lnTo>
                  <a:lnTo>
                    <a:pt x="505" y="2646"/>
                  </a:lnTo>
                  <a:lnTo>
                    <a:pt x="510" y="2572"/>
                  </a:lnTo>
                  <a:lnTo>
                    <a:pt x="514" y="2498"/>
                  </a:lnTo>
                  <a:lnTo>
                    <a:pt x="516" y="2424"/>
                  </a:lnTo>
                  <a:lnTo>
                    <a:pt x="518" y="2352"/>
                  </a:lnTo>
                  <a:lnTo>
                    <a:pt x="518" y="2280"/>
                  </a:lnTo>
                  <a:lnTo>
                    <a:pt x="518" y="2209"/>
                  </a:lnTo>
                  <a:lnTo>
                    <a:pt x="517" y="2138"/>
                  </a:lnTo>
                  <a:lnTo>
                    <a:pt x="515" y="2068"/>
                  </a:lnTo>
                  <a:lnTo>
                    <a:pt x="512" y="1999"/>
                  </a:lnTo>
                  <a:lnTo>
                    <a:pt x="508" y="1931"/>
                  </a:lnTo>
                  <a:lnTo>
                    <a:pt x="502" y="1864"/>
                  </a:lnTo>
                  <a:lnTo>
                    <a:pt x="497" y="1798"/>
                  </a:lnTo>
                  <a:lnTo>
                    <a:pt x="491" y="1732"/>
                  </a:lnTo>
                  <a:lnTo>
                    <a:pt x="484" y="1667"/>
                  </a:lnTo>
                  <a:lnTo>
                    <a:pt x="477" y="1603"/>
                  </a:lnTo>
                  <a:lnTo>
                    <a:pt x="469" y="1540"/>
                  </a:lnTo>
                  <a:lnTo>
                    <a:pt x="459" y="1479"/>
                  </a:lnTo>
                  <a:lnTo>
                    <a:pt x="451" y="1418"/>
                  </a:lnTo>
                  <a:lnTo>
                    <a:pt x="440" y="1357"/>
                  </a:lnTo>
                  <a:lnTo>
                    <a:pt x="431" y="1298"/>
                  </a:lnTo>
                  <a:lnTo>
                    <a:pt x="420" y="1240"/>
                  </a:lnTo>
                  <a:lnTo>
                    <a:pt x="409" y="1183"/>
                  </a:lnTo>
                  <a:lnTo>
                    <a:pt x="385" y="1072"/>
                  </a:lnTo>
                  <a:lnTo>
                    <a:pt x="361" y="965"/>
                  </a:lnTo>
                  <a:lnTo>
                    <a:pt x="336" y="863"/>
                  </a:lnTo>
                  <a:lnTo>
                    <a:pt x="310" y="765"/>
                  </a:lnTo>
                  <a:lnTo>
                    <a:pt x="283" y="672"/>
                  </a:lnTo>
                  <a:lnTo>
                    <a:pt x="256" y="584"/>
                  </a:lnTo>
                  <a:lnTo>
                    <a:pt x="230" y="500"/>
                  </a:lnTo>
                  <a:lnTo>
                    <a:pt x="204" y="423"/>
                  </a:lnTo>
                  <a:lnTo>
                    <a:pt x="179" y="349"/>
                  </a:lnTo>
                  <a:lnTo>
                    <a:pt x="155" y="282"/>
                  </a:lnTo>
                  <a:lnTo>
                    <a:pt x="133" y="221"/>
                  </a:lnTo>
                  <a:lnTo>
                    <a:pt x="111" y="164"/>
                  </a:lnTo>
                  <a:lnTo>
                    <a:pt x="75" y="70"/>
                  </a:lnTo>
                  <a:lnTo>
                    <a:pt x="48" y="0"/>
                  </a:lnTo>
                  <a:lnTo>
                    <a:pt x="0" y="17"/>
                  </a:lnTo>
                  <a:lnTo>
                    <a:pt x="26" y="88"/>
                  </a:lnTo>
                  <a:lnTo>
                    <a:pt x="62" y="183"/>
                  </a:lnTo>
                  <a:lnTo>
                    <a:pt x="83" y="238"/>
                  </a:lnTo>
                  <a:lnTo>
                    <a:pt x="106" y="300"/>
                  </a:lnTo>
                  <a:lnTo>
                    <a:pt x="130" y="367"/>
                  </a:lnTo>
                  <a:lnTo>
                    <a:pt x="156" y="438"/>
                  </a:lnTo>
                  <a:lnTo>
                    <a:pt x="181" y="516"/>
                  </a:lnTo>
                  <a:lnTo>
                    <a:pt x="207" y="599"/>
                  </a:lnTo>
                  <a:lnTo>
                    <a:pt x="233" y="687"/>
                  </a:lnTo>
                  <a:lnTo>
                    <a:pt x="259" y="779"/>
                  </a:lnTo>
                  <a:lnTo>
                    <a:pt x="285" y="875"/>
                  </a:lnTo>
                  <a:lnTo>
                    <a:pt x="311" y="977"/>
                  </a:lnTo>
                  <a:lnTo>
                    <a:pt x="335" y="1083"/>
                  </a:lnTo>
                  <a:lnTo>
                    <a:pt x="358" y="1194"/>
                  </a:lnTo>
                  <a:lnTo>
                    <a:pt x="369" y="1249"/>
                  </a:lnTo>
                  <a:lnTo>
                    <a:pt x="380" y="1307"/>
                  </a:lnTo>
                  <a:lnTo>
                    <a:pt x="390" y="1365"/>
                  </a:lnTo>
                  <a:lnTo>
                    <a:pt x="400" y="1425"/>
                  </a:lnTo>
                  <a:lnTo>
                    <a:pt x="409" y="1486"/>
                  </a:lnTo>
                  <a:lnTo>
                    <a:pt x="417" y="1548"/>
                  </a:lnTo>
                  <a:lnTo>
                    <a:pt x="425" y="1610"/>
                  </a:lnTo>
                  <a:lnTo>
                    <a:pt x="433" y="1672"/>
                  </a:lnTo>
                  <a:lnTo>
                    <a:pt x="439" y="1737"/>
                  </a:lnTo>
                  <a:lnTo>
                    <a:pt x="446" y="1802"/>
                  </a:lnTo>
                  <a:lnTo>
                    <a:pt x="451" y="1868"/>
                  </a:lnTo>
                  <a:lnTo>
                    <a:pt x="456" y="1934"/>
                  </a:lnTo>
                  <a:lnTo>
                    <a:pt x="459" y="2002"/>
                  </a:lnTo>
                  <a:lnTo>
                    <a:pt x="462" y="2070"/>
                  </a:lnTo>
                  <a:lnTo>
                    <a:pt x="465" y="2140"/>
                  </a:lnTo>
                  <a:lnTo>
                    <a:pt x="467" y="2210"/>
                  </a:lnTo>
                  <a:lnTo>
                    <a:pt x="467" y="2280"/>
                  </a:lnTo>
                  <a:lnTo>
                    <a:pt x="467" y="2351"/>
                  </a:lnTo>
                  <a:lnTo>
                    <a:pt x="465" y="2423"/>
                  </a:lnTo>
                  <a:lnTo>
                    <a:pt x="462" y="2496"/>
                  </a:lnTo>
                  <a:lnTo>
                    <a:pt x="458" y="2569"/>
                  </a:lnTo>
                  <a:lnTo>
                    <a:pt x="454" y="2643"/>
                  </a:lnTo>
                  <a:lnTo>
                    <a:pt x="448" y="2718"/>
                  </a:lnTo>
                  <a:lnTo>
                    <a:pt x="440" y="2793"/>
                  </a:lnTo>
                  <a:lnTo>
                    <a:pt x="432" y="2870"/>
                  </a:lnTo>
                  <a:lnTo>
                    <a:pt x="424" y="2946"/>
                  </a:lnTo>
                  <a:lnTo>
                    <a:pt x="412" y="3023"/>
                  </a:lnTo>
                  <a:lnTo>
                    <a:pt x="401" y="3100"/>
                  </a:lnTo>
                  <a:lnTo>
                    <a:pt x="387" y="3179"/>
                  </a:lnTo>
                  <a:lnTo>
                    <a:pt x="372" y="3257"/>
                  </a:lnTo>
                  <a:lnTo>
                    <a:pt x="357" y="3337"/>
                  </a:lnTo>
                  <a:lnTo>
                    <a:pt x="339" y="3416"/>
                  </a:lnTo>
                  <a:lnTo>
                    <a:pt x="341" y="3410"/>
                  </a:lnTo>
                  <a:lnTo>
                    <a:pt x="387" y="3433"/>
                  </a:lnTo>
                  <a:lnTo>
                    <a:pt x="388" y="3430"/>
                  </a:lnTo>
                  <a:lnTo>
                    <a:pt x="389" y="3428"/>
                  </a:lnTo>
                  <a:lnTo>
                    <a:pt x="387" y="3433"/>
                  </a:lnTo>
                  <a:close/>
                </a:path>
              </a:pathLst>
            </a:custGeom>
            <a:solidFill>
              <a:srgbClr val="000000"/>
            </a:solidFill>
            <a:ln w="9525">
              <a:noFill/>
              <a:round/>
              <a:headEnd/>
              <a:tailEnd/>
            </a:ln>
          </p:spPr>
          <p:txBody>
            <a:bodyPr/>
            <a:lstStyle/>
            <a:p>
              <a:endParaRPr lang="it-IT"/>
            </a:p>
          </p:txBody>
        </p:sp>
        <p:sp>
          <p:nvSpPr>
            <p:cNvPr id="20498" name="Freeform 18"/>
            <p:cNvSpPr>
              <a:spLocks/>
            </p:cNvSpPr>
            <p:nvPr/>
          </p:nvSpPr>
          <p:spPr bwMode="auto">
            <a:xfrm>
              <a:off x="2579" y="2668"/>
              <a:ext cx="51" cy="95"/>
            </a:xfrm>
            <a:custGeom>
              <a:avLst/>
              <a:gdLst/>
              <a:ahLst/>
              <a:cxnLst>
                <a:cxn ang="0">
                  <a:pos x="45" y="666"/>
                </a:cxn>
                <a:cxn ang="0">
                  <a:pos x="47" y="663"/>
                </a:cxn>
                <a:cxn ang="0">
                  <a:pos x="356" y="23"/>
                </a:cxn>
                <a:cxn ang="0">
                  <a:pos x="310" y="0"/>
                </a:cxn>
                <a:cxn ang="0">
                  <a:pos x="0" y="640"/>
                </a:cxn>
                <a:cxn ang="0">
                  <a:pos x="45" y="666"/>
                </a:cxn>
                <a:cxn ang="0">
                  <a:pos x="45" y="666"/>
                </a:cxn>
                <a:cxn ang="0">
                  <a:pos x="46" y="664"/>
                </a:cxn>
                <a:cxn ang="0">
                  <a:pos x="47" y="663"/>
                </a:cxn>
                <a:cxn ang="0">
                  <a:pos x="45" y="666"/>
                </a:cxn>
              </a:cxnLst>
              <a:rect l="0" t="0" r="r" b="b"/>
              <a:pathLst>
                <a:path w="356" h="666">
                  <a:moveTo>
                    <a:pt x="45" y="666"/>
                  </a:moveTo>
                  <a:lnTo>
                    <a:pt x="47" y="663"/>
                  </a:lnTo>
                  <a:lnTo>
                    <a:pt x="356" y="23"/>
                  </a:lnTo>
                  <a:lnTo>
                    <a:pt x="310" y="0"/>
                  </a:lnTo>
                  <a:lnTo>
                    <a:pt x="0" y="640"/>
                  </a:lnTo>
                  <a:lnTo>
                    <a:pt x="45" y="666"/>
                  </a:lnTo>
                  <a:lnTo>
                    <a:pt x="45" y="666"/>
                  </a:lnTo>
                  <a:lnTo>
                    <a:pt x="46" y="664"/>
                  </a:lnTo>
                  <a:lnTo>
                    <a:pt x="47" y="663"/>
                  </a:lnTo>
                  <a:lnTo>
                    <a:pt x="45" y="666"/>
                  </a:lnTo>
                  <a:close/>
                </a:path>
              </a:pathLst>
            </a:custGeom>
            <a:solidFill>
              <a:srgbClr val="000000"/>
            </a:solidFill>
            <a:ln w="9525">
              <a:noFill/>
              <a:round/>
              <a:headEnd/>
              <a:tailEnd/>
            </a:ln>
          </p:spPr>
          <p:txBody>
            <a:bodyPr/>
            <a:lstStyle/>
            <a:p>
              <a:endParaRPr lang="it-IT"/>
            </a:p>
          </p:txBody>
        </p:sp>
        <p:sp>
          <p:nvSpPr>
            <p:cNvPr id="20499" name="Freeform 19"/>
            <p:cNvSpPr>
              <a:spLocks/>
            </p:cNvSpPr>
            <p:nvPr/>
          </p:nvSpPr>
          <p:spPr bwMode="auto">
            <a:xfrm>
              <a:off x="2497" y="2759"/>
              <a:ext cx="89" cy="120"/>
            </a:xfrm>
            <a:custGeom>
              <a:avLst/>
              <a:gdLst/>
              <a:ahLst/>
              <a:cxnLst>
                <a:cxn ang="0">
                  <a:pos x="37" y="840"/>
                </a:cxn>
                <a:cxn ang="0">
                  <a:pos x="37" y="840"/>
                </a:cxn>
                <a:cxn ang="0">
                  <a:pos x="93" y="777"/>
                </a:cxn>
                <a:cxn ang="0">
                  <a:pos x="144" y="716"/>
                </a:cxn>
                <a:cxn ang="0">
                  <a:pos x="191" y="659"/>
                </a:cxn>
                <a:cxn ang="0">
                  <a:pos x="235" y="603"/>
                </a:cxn>
                <a:cxn ang="0">
                  <a:pos x="277" y="549"/>
                </a:cxn>
                <a:cxn ang="0">
                  <a:pos x="315" y="497"/>
                </a:cxn>
                <a:cxn ang="0">
                  <a:pos x="351" y="447"/>
                </a:cxn>
                <a:cxn ang="0">
                  <a:pos x="385" y="398"/>
                </a:cxn>
                <a:cxn ang="0">
                  <a:pos x="448" y="304"/>
                </a:cxn>
                <a:cxn ang="0">
                  <a:pos x="507" y="212"/>
                </a:cxn>
                <a:cxn ang="0">
                  <a:pos x="564" y="120"/>
                </a:cxn>
                <a:cxn ang="0">
                  <a:pos x="624" y="29"/>
                </a:cxn>
                <a:cxn ang="0">
                  <a:pos x="581" y="0"/>
                </a:cxn>
                <a:cxn ang="0">
                  <a:pos x="521" y="92"/>
                </a:cxn>
                <a:cxn ang="0">
                  <a:pos x="464" y="183"/>
                </a:cxn>
                <a:cxn ang="0">
                  <a:pos x="404" y="274"/>
                </a:cxn>
                <a:cxn ang="0">
                  <a:pos x="342" y="369"/>
                </a:cxn>
                <a:cxn ang="0">
                  <a:pos x="309" y="417"/>
                </a:cxn>
                <a:cxn ang="0">
                  <a:pos x="273" y="467"/>
                </a:cxn>
                <a:cxn ang="0">
                  <a:pos x="235" y="518"/>
                </a:cxn>
                <a:cxn ang="0">
                  <a:pos x="195" y="571"/>
                </a:cxn>
                <a:cxn ang="0">
                  <a:pos x="152" y="626"/>
                </a:cxn>
                <a:cxn ang="0">
                  <a:pos x="105" y="684"/>
                </a:cxn>
                <a:cxn ang="0">
                  <a:pos x="54" y="744"/>
                </a:cxn>
                <a:cxn ang="0">
                  <a:pos x="0" y="805"/>
                </a:cxn>
                <a:cxn ang="0">
                  <a:pos x="0" y="805"/>
                </a:cxn>
                <a:cxn ang="0">
                  <a:pos x="0" y="805"/>
                </a:cxn>
                <a:cxn ang="0">
                  <a:pos x="0" y="805"/>
                </a:cxn>
                <a:cxn ang="0">
                  <a:pos x="0" y="805"/>
                </a:cxn>
                <a:cxn ang="0">
                  <a:pos x="37" y="840"/>
                </a:cxn>
              </a:cxnLst>
              <a:rect l="0" t="0" r="r" b="b"/>
              <a:pathLst>
                <a:path w="624" h="840">
                  <a:moveTo>
                    <a:pt x="37" y="840"/>
                  </a:moveTo>
                  <a:lnTo>
                    <a:pt x="37" y="840"/>
                  </a:lnTo>
                  <a:lnTo>
                    <a:pt x="93" y="777"/>
                  </a:lnTo>
                  <a:lnTo>
                    <a:pt x="144" y="716"/>
                  </a:lnTo>
                  <a:lnTo>
                    <a:pt x="191" y="659"/>
                  </a:lnTo>
                  <a:lnTo>
                    <a:pt x="235" y="603"/>
                  </a:lnTo>
                  <a:lnTo>
                    <a:pt x="277" y="549"/>
                  </a:lnTo>
                  <a:lnTo>
                    <a:pt x="315" y="497"/>
                  </a:lnTo>
                  <a:lnTo>
                    <a:pt x="351" y="447"/>
                  </a:lnTo>
                  <a:lnTo>
                    <a:pt x="385" y="398"/>
                  </a:lnTo>
                  <a:lnTo>
                    <a:pt x="448" y="304"/>
                  </a:lnTo>
                  <a:lnTo>
                    <a:pt x="507" y="212"/>
                  </a:lnTo>
                  <a:lnTo>
                    <a:pt x="564" y="120"/>
                  </a:lnTo>
                  <a:lnTo>
                    <a:pt x="624" y="29"/>
                  </a:lnTo>
                  <a:lnTo>
                    <a:pt x="581" y="0"/>
                  </a:lnTo>
                  <a:lnTo>
                    <a:pt x="521" y="92"/>
                  </a:lnTo>
                  <a:lnTo>
                    <a:pt x="464" y="183"/>
                  </a:lnTo>
                  <a:lnTo>
                    <a:pt x="404" y="274"/>
                  </a:lnTo>
                  <a:lnTo>
                    <a:pt x="342" y="369"/>
                  </a:lnTo>
                  <a:lnTo>
                    <a:pt x="309" y="417"/>
                  </a:lnTo>
                  <a:lnTo>
                    <a:pt x="273" y="467"/>
                  </a:lnTo>
                  <a:lnTo>
                    <a:pt x="235" y="518"/>
                  </a:lnTo>
                  <a:lnTo>
                    <a:pt x="195" y="571"/>
                  </a:lnTo>
                  <a:lnTo>
                    <a:pt x="152" y="626"/>
                  </a:lnTo>
                  <a:lnTo>
                    <a:pt x="105" y="684"/>
                  </a:lnTo>
                  <a:lnTo>
                    <a:pt x="54" y="744"/>
                  </a:lnTo>
                  <a:lnTo>
                    <a:pt x="0" y="805"/>
                  </a:lnTo>
                  <a:lnTo>
                    <a:pt x="0" y="805"/>
                  </a:lnTo>
                  <a:lnTo>
                    <a:pt x="0" y="805"/>
                  </a:lnTo>
                  <a:lnTo>
                    <a:pt x="0" y="805"/>
                  </a:lnTo>
                  <a:lnTo>
                    <a:pt x="0" y="805"/>
                  </a:lnTo>
                  <a:lnTo>
                    <a:pt x="37" y="840"/>
                  </a:lnTo>
                  <a:close/>
                </a:path>
              </a:pathLst>
            </a:custGeom>
            <a:solidFill>
              <a:srgbClr val="000000"/>
            </a:solidFill>
            <a:ln w="9525">
              <a:noFill/>
              <a:round/>
              <a:headEnd/>
              <a:tailEnd/>
            </a:ln>
          </p:spPr>
          <p:txBody>
            <a:bodyPr/>
            <a:lstStyle/>
            <a:p>
              <a:endParaRPr lang="it-IT"/>
            </a:p>
          </p:txBody>
        </p:sp>
        <p:sp>
          <p:nvSpPr>
            <p:cNvPr id="20500" name="Freeform 20"/>
            <p:cNvSpPr>
              <a:spLocks/>
            </p:cNvSpPr>
            <p:nvPr/>
          </p:nvSpPr>
          <p:spPr bwMode="auto">
            <a:xfrm>
              <a:off x="2254" y="2874"/>
              <a:ext cx="248" cy="285"/>
            </a:xfrm>
            <a:custGeom>
              <a:avLst/>
              <a:gdLst/>
              <a:ahLst/>
              <a:cxnLst>
                <a:cxn ang="0">
                  <a:pos x="1" y="1925"/>
                </a:cxn>
                <a:cxn ang="0">
                  <a:pos x="46" y="1942"/>
                </a:cxn>
                <a:cxn ang="0">
                  <a:pos x="1738" y="35"/>
                </a:cxn>
                <a:cxn ang="0">
                  <a:pos x="1701" y="0"/>
                </a:cxn>
                <a:cxn ang="0">
                  <a:pos x="7" y="1908"/>
                </a:cxn>
                <a:cxn ang="0">
                  <a:pos x="1" y="1925"/>
                </a:cxn>
                <a:cxn ang="0">
                  <a:pos x="1" y="1925"/>
                </a:cxn>
                <a:cxn ang="0">
                  <a:pos x="0" y="1993"/>
                </a:cxn>
                <a:cxn ang="0">
                  <a:pos x="46" y="1942"/>
                </a:cxn>
                <a:cxn ang="0">
                  <a:pos x="1" y="1925"/>
                </a:cxn>
              </a:cxnLst>
              <a:rect l="0" t="0" r="r" b="b"/>
              <a:pathLst>
                <a:path w="1738" h="1993">
                  <a:moveTo>
                    <a:pt x="1" y="1925"/>
                  </a:moveTo>
                  <a:lnTo>
                    <a:pt x="46" y="1942"/>
                  </a:lnTo>
                  <a:lnTo>
                    <a:pt x="1738" y="35"/>
                  </a:lnTo>
                  <a:lnTo>
                    <a:pt x="1701" y="0"/>
                  </a:lnTo>
                  <a:lnTo>
                    <a:pt x="7" y="1908"/>
                  </a:lnTo>
                  <a:lnTo>
                    <a:pt x="1" y="1925"/>
                  </a:lnTo>
                  <a:lnTo>
                    <a:pt x="1" y="1925"/>
                  </a:lnTo>
                  <a:lnTo>
                    <a:pt x="0" y="1993"/>
                  </a:lnTo>
                  <a:lnTo>
                    <a:pt x="46" y="1942"/>
                  </a:lnTo>
                  <a:lnTo>
                    <a:pt x="1" y="1925"/>
                  </a:lnTo>
                  <a:close/>
                </a:path>
              </a:pathLst>
            </a:custGeom>
            <a:solidFill>
              <a:srgbClr val="000000"/>
            </a:solidFill>
            <a:ln w="9525">
              <a:noFill/>
              <a:round/>
              <a:headEnd/>
              <a:tailEnd/>
            </a:ln>
          </p:spPr>
          <p:txBody>
            <a:bodyPr/>
            <a:lstStyle/>
            <a:p>
              <a:endParaRPr lang="it-IT"/>
            </a:p>
          </p:txBody>
        </p:sp>
        <p:sp>
          <p:nvSpPr>
            <p:cNvPr id="20501" name="Freeform 21"/>
            <p:cNvSpPr>
              <a:spLocks/>
            </p:cNvSpPr>
            <p:nvPr/>
          </p:nvSpPr>
          <p:spPr bwMode="auto">
            <a:xfrm>
              <a:off x="258" y="1649"/>
              <a:ext cx="345" cy="1467"/>
            </a:xfrm>
            <a:custGeom>
              <a:avLst/>
              <a:gdLst/>
              <a:ahLst/>
              <a:cxnLst>
                <a:cxn ang="0">
                  <a:pos x="2415" y="0"/>
                </a:cxn>
                <a:cxn ang="0">
                  <a:pos x="2125" y="415"/>
                </a:cxn>
                <a:cxn ang="0">
                  <a:pos x="1828" y="832"/>
                </a:cxn>
                <a:cxn ang="0">
                  <a:pos x="1527" y="1255"/>
                </a:cxn>
                <a:cxn ang="0">
                  <a:pos x="1378" y="1468"/>
                </a:cxn>
                <a:cxn ang="0">
                  <a:pos x="1232" y="1684"/>
                </a:cxn>
                <a:cxn ang="0">
                  <a:pos x="1087" y="1902"/>
                </a:cxn>
                <a:cxn ang="0">
                  <a:pos x="946" y="2122"/>
                </a:cxn>
                <a:cxn ang="0">
                  <a:pos x="809" y="2344"/>
                </a:cxn>
                <a:cxn ang="0">
                  <a:pos x="677" y="2569"/>
                </a:cxn>
                <a:cxn ang="0">
                  <a:pos x="549" y="2797"/>
                </a:cxn>
                <a:cxn ang="0">
                  <a:pos x="428" y="3028"/>
                </a:cxn>
                <a:cxn ang="0">
                  <a:pos x="315" y="3263"/>
                </a:cxn>
                <a:cxn ang="0">
                  <a:pos x="210" y="3501"/>
                </a:cxn>
                <a:cxn ang="0">
                  <a:pos x="157" y="3622"/>
                </a:cxn>
                <a:cxn ang="0">
                  <a:pos x="112" y="3754"/>
                </a:cxn>
                <a:cxn ang="0">
                  <a:pos x="74" y="3896"/>
                </a:cxn>
                <a:cxn ang="0">
                  <a:pos x="44" y="4048"/>
                </a:cxn>
                <a:cxn ang="0">
                  <a:pos x="21" y="4208"/>
                </a:cxn>
                <a:cxn ang="0">
                  <a:pos x="6" y="4374"/>
                </a:cxn>
                <a:cxn ang="0">
                  <a:pos x="0" y="4547"/>
                </a:cxn>
                <a:cxn ang="0">
                  <a:pos x="2" y="4725"/>
                </a:cxn>
                <a:cxn ang="0">
                  <a:pos x="12" y="4907"/>
                </a:cxn>
                <a:cxn ang="0">
                  <a:pos x="30" y="5093"/>
                </a:cxn>
                <a:cxn ang="0">
                  <a:pos x="58" y="5279"/>
                </a:cxn>
                <a:cxn ang="0">
                  <a:pos x="94" y="5468"/>
                </a:cxn>
                <a:cxn ang="0">
                  <a:pos x="139" y="5656"/>
                </a:cxn>
                <a:cxn ang="0">
                  <a:pos x="194" y="5844"/>
                </a:cxn>
                <a:cxn ang="0">
                  <a:pos x="258" y="6030"/>
                </a:cxn>
                <a:cxn ang="0">
                  <a:pos x="332" y="6213"/>
                </a:cxn>
                <a:cxn ang="0">
                  <a:pos x="573" y="6707"/>
                </a:cxn>
                <a:cxn ang="0">
                  <a:pos x="814" y="7199"/>
                </a:cxn>
                <a:cxn ang="0">
                  <a:pos x="1055" y="7692"/>
                </a:cxn>
                <a:cxn ang="0">
                  <a:pos x="1296" y="8185"/>
                </a:cxn>
                <a:cxn ang="0">
                  <a:pos x="1537" y="8678"/>
                </a:cxn>
                <a:cxn ang="0">
                  <a:pos x="1777" y="9170"/>
                </a:cxn>
                <a:cxn ang="0">
                  <a:pos x="2018" y="9663"/>
                </a:cxn>
                <a:cxn ang="0">
                  <a:pos x="2363" y="10269"/>
                </a:cxn>
              </a:cxnLst>
              <a:rect l="0" t="0" r="r" b="b"/>
              <a:pathLst>
                <a:path w="2415" h="10269">
                  <a:moveTo>
                    <a:pt x="2363" y="10269"/>
                  </a:moveTo>
                  <a:lnTo>
                    <a:pt x="2415" y="0"/>
                  </a:lnTo>
                  <a:lnTo>
                    <a:pt x="2272" y="207"/>
                  </a:lnTo>
                  <a:lnTo>
                    <a:pt x="2125" y="415"/>
                  </a:lnTo>
                  <a:lnTo>
                    <a:pt x="1976" y="623"/>
                  </a:lnTo>
                  <a:lnTo>
                    <a:pt x="1828" y="832"/>
                  </a:lnTo>
                  <a:lnTo>
                    <a:pt x="1677" y="1043"/>
                  </a:lnTo>
                  <a:lnTo>
                    <a:pt x="1527" y="1255"/>
                  </a:lnTo>
                  <a:lnTo>
                    <a:pt x="1453" y="1362"/>
                  </a:lnTo>
                  <a:lnTo>
                    <a:pt x="1378" y="1468"/>
                  </a:lnTo>
                  <a:lnTo>
                    <a:pt x="1305" y="1576"/>
                  </a:lnTo>
                  <a:lnTo>
                    <a:pt x="1232" y="1684"/>
                  </a:lnTo>
                  <a:lnTo>
                    <a:pt x="1160" y="1793"/>
                  </a:lnTo>
                  <a:lnTo>
                    <a:pt x="1087" y="1902"/>
                  </a:lnTo>
                  <a:lnTo>
                    <a:pt x="1016" y="2011"/>
                  </a:lnTo>
                  <a:lnTo>
                    <a:pt x="946" y="2122"/>
                  </a:lnTo>
                  <a:lnTo>
                    <a:pt x="877" y="2233"/>
                  </a:lnTo>
                  <a:lnTo>
                    <a:pt x="809" y="2344"/>
                  </a:lnTo>
                  <a:lnTo>
                    <a:pt x="742" y="2456"/>
                  </a:lnTo>
                  <a:lnTo>
                    <a:pt x="677" y="2569"/>
                  </a:lnTo>
                  <a:lnTo>
                    <a:pt x="612" y="2682"/>
                  </a:lnTo>
                  <a:lnTo>
                    <a:pt x="549" y="2797"/>
                  </a:lnTo>
                  <a:lnTo>
                    <a:pt x="488" y="2912"/>
                  </a:lnTo>
                  <a:lnTo>
                    <a:pt x="428" y="3028"/>
                  </a:lnTo>
                  <a:lnTo>
                    <a:pt x="371" y="3144"/>
                  </a:lnTo>
                  <a:lnTo>
                    <a:pt x="315" y="3263"/>
                  </a:lnTo>
                  <a:lnTo>
                    <a:pt x="261" y="3381"/>
                  </a:lnTo>
                  <a:lnTo>
                    <a:pt x="210" y="3501"/>
                  </a:lnTo>
                  <a:lnTo>
                    <a:pt x="182" y="3559"/>
                  </a:lnTo>
                  <a:lnTo>
                    <a:pt x="157" y="3622"/>
                  </a:lnTo>
                  <a:lnTo>
                    <a:pt x="133" y="3687"/>
                  </a:lnTo>
                  <a:lnTo>
                    <a:pt x="112" y="3754"/>
                  </a:lnTo>
                  <a:lnTo>
                    <a:pt x="92" y="3824"/>
                  </a:lnTo>
                  <a:lnTo>
                    <a:pt x="74" y="3896"/>
                  </a:lnTo>
                  <a:lnTo>
                    <a:pt x="58" y="3972"/>
                  </a:lnTo>
                  <a:lnTo>
                    <a:pt x="44" y="4048"/>
                  </a:lnTo>
                  <a:lnTo>
                    <a:pt x="32" y="4127"/>
                  </a:lnTo>
                  <a:lnTo>
                    <a:pt x="21" y="4208"/>
                  </a:lnTo>
                  <a:lnTo>
                    <a:pt x="13" y="4290"/>
                  </a:lnTo>
                  <a:lnTo>
                    <a:pt x="6" y="4374"/>
                  </a:lnTo>
                  <a:lnTo>
                    <a:pt x="2" y="4460"/>
                  </a:lnTo>
                  <a:lnTo>
                    <a:pt x="0" y="4547"/>
                  </a:lnTo>
                  <a:lnTo>
                    <a:pt x="0" y="4636"/>
                  </a:lnTo>
                  <a:lnTo>
                    <a:pt x="2" y="4725"/>
                  </a:lnTo>
                  <a:lnTo>
                    <a:pt x="5" y="4816"/>
                  </a:lnTo>
                  <a:lnTo>
                    <a:pt x="12" y="4907"/>
                  </a:lnTo>
                  <a:lnTo>
                    <a:pt x="20" y="4999"/>
                  </a:lnTo>
                  <a:lnTo>
                    <a:pt x="30" y="5093"/>
                  </a:lnTo>
                  <a:lnTo>
                    <a:pt x="43" y="5186"/>
                  </a:lnTo>
                  <a:lnTo>
                    <a:pt x="58" y="5279"/>
                  </a:lnTo>
                  <a:lnTo>
                    <a:pt x="74" y="5373"/>
                  </a:lnTo>
                  <a:lnTo>
                    <a:pt x="94" y="5468"/>
                  </a:lnTo>
                  <a:lnTo>
                    <a:pt x="115" y="5562"/>
                  </a:lnTo>
                  <a:lnTo>
                    <a:pt x="139" y="5656"/>
                  </a:lnTo>
                  <a:lnTo>
                    <a:pt x="166" y="5750"/>
                  </a:lnTo>
                  <a:lnTo>
                    <a:pt x="194" y="5844"/>
                  </a:lnTo>
                  <a:lnTo>
                    <a:pt x="225" y="5938"/>
                  </a:lnTo>
                  <a:lnTo>
                    <a:pt x="258" y="6030"/>
                  </a:lnTo>
                  <a:lnTo>
                    <a:pt x="293" y="6122"/>
                  </a:lnTo>
                  <a:lnTo>
                    <a:pt x="332" y="6213"/>
                  </a:lnTo>
                  <a:lnTo>
                    <a:pt x="453" y="6460"/>
                  </a:lnTo>
                  <a:lnTo>
                    <a:pt x="573" y="6707"/>
                  </a:lnTo>
                  <a:lnTo>
                    <a:pt x="693" y="6953"/>
                  </a:lnTo>
                  <a:lnTo>
                    <a:pt x="814" y="7199"/>
                  </a:lnTo>
                  <a:lnTo>
                    <a:pt x="934" y="7445"/>
                  </a:lnTo>
                  <a:lnTo>
                    <a:pt x="1055" y="7692"/>
                  </a:lnTo>
                  <a:lnTo>
                    <a:pt x="1175" y="7939"/>
                  </a:lnTo>
                  <a:lnTo>
                    <a:pt x="1296" y="8185"/>
                  </a:lnTo>
                  <a:lnTo>
                    <a:pt x="1416" y="8431"/>
                  </a:lnTo>
                  <a:lnTo>
                    <a:pt x="1537" y="8678"/>
                  </a:lnTo>
                  <a:lnTo>
                    <a:pt x="1657" y="8924"/>
                  </a:lnTo>
                  <a:lnTo>
                    <a:pt x="1777" y="9170"/>
                  </a:lnTo>
                  <a:lnTo>
                    <a:pt x="1898" y="9417"/>
                  </a:lnTo>
                  <a:lnTo>
                    <a:pt x="2018" y="9663"/>
                  </a:lnTo>
                  <a:lnTo>
                    <a:pt x="2139" y="9910"/>
                  </a:lnTo>
                  <a:lnTo>
                    <a:pt x="2363" y="10269"/>
                  </a:lnTo>
                  <a:close/>
                </a:path>
              </a:pathLst>
            </a:custGeom>
            <a:solidFill>
              <a:srgbClr val="CC0000"/>
            </a:solidFill>
            <a:ln w="9525">
              <a:noFill/>
              <a:round/>
              <a:headEnd/>
              <a:tailEnd/>
            </a:ln>
          </p:spPr>
          <p:txBody>
            <a:bodyPr/>
            <a:lstStyle/>
            <a:p>
              <a:endParaRPr lang="it-IT"/>
            </a:p>
          </p:txBody>
        </p:sp>
        <p:sp>
          <p:nvSpPr>
            <p:cNvPr id="20502" name="Freeform 22"/>
            <p:cNvSpPr>
              <a:spLocks/>
            </p:cNvSpPr>
            <p:nvPr/>
          </p:nvSpPr>
          <p:spPr bwMode="auto">
            <a:xfrm>
              <a:off x="592" y="1638"/>
              <a:ext cx="15" cy="1478"/>
            </a:xfrm>
            <a:custGeom>
              <a:avLst/>
              <a:gdLst/>
              <a:ahLst/>
              <a:cxnLst>
                <a:cxn ang="0">
                  <a:pos x="57" y="65"/>
                </a:cxn>
                <a:cxn ang="0">
                  <a:pos x="52" y="80"/>
                </a:cxn>
                <a:cxn ang="0">
                  <a:pos x="0" y="10349"/>
                </a:cxn>
                <a:cxn ang="0">
                  <a:pos x="51" y="10350"/>
                </a:cxn>
                <a:cxn ang="0">
                  <a:pos x="103" y="80"/>
                </a:cxn>
                <a:cxn ang="0">
                  <a:pos x="57" y="65"/>
                </a:cxn>
                <a:cxn ang="0">
                  <a:pos x="103" y="80"/>
                </a:cxn>
                <a:cxn ang="0">
                  <a:pos x="103" y="0"/>
                </a:cxn>
                <a:cxn ang="0">
                  <a:pos x="57" y="65"/>
                </a:cxn>
              </a:cxnLst>
              <a:rect l="0" t="0" r="r" b="b"/>
              <a:pathLst>
                <a:path w="103" h="10350">
                  <a:moveTo>
                    <a:pt x="57" y="65"/>
                  </a:moveTo>
                  <a:lnTo>
                    <a:pt x="52" y="80"/>
                  </a:lnTo>
                  <a:lnTo>
                    <a:pt x="0" y="10349"/>
                  </a:lnTo>
                  <a:lnTo>
                    <a:pt x="51" y="10350"/>
                  </a:lnTo>
                  <a:lnTo>
                    <a:pt x="103" y="80"/>
                  </a:lnTo>
                  <a:lnTo>
                    <a:pt x="57" y="65"/>
                  </a:lnTo>
                  <a:lnTo>
                    <a:pt x="103" y="80"/>
                  </a:lnTo>
                  <a:lnTo>
                    <a:pt x="103" y="0"/>
                  </a:lnTo>
                  <a:lnTo>
                    <a:pt x="57" y="65"/>
                  </a:lnTo>
                  <a:close/>
                </a:path>
              </a:pathLst>
            </a:custGeom>
            <a:solidFill>
              <a:srgbClr val="000000"/>
            </a:solidFill>
            <a:ln w="9525">
              <a:noFill/>
              <a:round/>
              <a:headEnd/>
              <a:tailEnd/>
            </a:ln>
          </p:spPr>
          <p:txBody>
            <a:bodyPr/>
            <a:lstStyle/>
            <a:p>
              <a:endParaRPr lang="it-IT"/>
            </a:p>
          </p:txBody>
        </p:sp>
        <p:sp>
          <p:nvSpPr>
            <p:cNvPr id="20503" name="Freeform 23"/>
            <p:cNvSpPr>
              <a:spLocks/>
            </p:cNvSpPr>
            <p:nvPr/>
          </p:nvSpPr>
          <p:spPr bwMode="auto">
            <a:xfrm>
              <a:off x="285" y="1647"/>
              <a:ext cx="321" cy="504"/>
            </a:xfrm>
            <a:custGeom>
              <a:avLst/>
              <a:gdLst/>
              <a:ahLst/>
              <a:cxnLst>
                <a:cxn ang="0">
                  <a:pos x="49" y="3525"/>
                </a:cxn>
                <a:cxn ang="0">
                  <a:pos x="100" y="3407"/>
                </a:cxn>
                <a:cxn ang="0">
                  <a:pos x="153" y="3288"/>
                </a:cxn>
                <a:cxn ang="0">
                  <a:pos x="267" y="3055"/>
                </a:cxn>
                <a:cxn ang="0">
                  <a:pos x="387" y="2824"/>
                </a:cxn>
                <a:cxn ang="0">
                  <a:pos x="514" y="2597"/>
                </a:cxn>
                <a:cxn ang="0">
                  <a:pos x="646" y="2373"/>
                </a:cxn>
                <a:cxn ang="0">
                  <a:pos x="783" y="2151"/>
                </a:cxn>
                <a:cxn ang="0">
                  <a:pos x="924" y="1931"/>
                </a:cxn>
                <a:cxn ang="0">
                  <a:pos x="1068" y="1714"/>
                </a:cxn>
                <a:cxn ang="0">
                  <a:pos x="1215" y="1498"/>
                </a:cxn>
                <a:cxn ang="0">
                  <a:pos x="1364" y="1284"/>
                </a:cxn>
                <a:cxn ang="0">
                  <a:pos x="1664" y="862"/>
                </a:cxn>
                <a:cxn ang="0">
                  <a:pos x="1961" y="444"/>
                </a:cxn>
                <a:cxn ang="0">
                  <a:pos x="2251" y="30"/>
                </a:cxn>
                <a:cxn ang="0">
                  <a:pos x="2066" y="207"/>
                </a:cxn>
                <a:cxn ang="0">
                  <a:pos x="1771" y="622"/>
                </a:cxn>
                <a:cxn ang="0">
                  <a:pos x="1471" y="1042"/>
                </a:cxn>
                <a:cxn ang="0">
                  <a:pos x="1247" y="1362"/>
                </a:cxn>
                <a:cxn ang="0">
                  <a:pos x="1098" y="1577"/>
                </a:cxn>
                <a:cxn ang="0">
                  <a:pos x="953" y="1793"/>
                </a:cxn>
                <a:cxn ang="0">
                  <a:pos x="809" y="2012"/>
                </a:cxn>
                <a:cxn ang="0">
                  <a:pos x="670" y="2234"/>
                </a:cxn>
                <a:cxn ang="0">
                  <a:pos x="535" y="2459"/>
                </a:cxn>
                <a:cxn ang="0">
                  <a:pos x="405" y="2685"/>
                </a:cxn>
                <a:cxn ang="0">
                  <a:pos x="280" y="2915"/>
                </a:cxn>
                <a:cxn ang="0">
                  <a:pos x="163" y="3149"/>
                </a:cxn>
                <a:cxn ang="0">
                  <a:pos x="79" y="3326"/>
                </a:cxn>
                <a:cxn ang="0">
                  <a:pos x="27" y="3445"/>
                </a:cxn>
                <a:cxn ang="0">
                  <a:pos x="2" y="3504"/>
                </a:cxn>
                <a:cxn ang="0">
                  <a:pos x="48" y="3526"/>
                </a:cxn>
                <a:cxn ang="0">
                  <a:pos x="48" y="3526"/>
                </a:cxn>
              </a:cxnLst>
              <a:rect l="0" t="0" r="r" b="b"/>
              <a:pathLst>
                <a:path w="2251" h="3526">
                  <a:moveTo>
                    <a:pt x="48" y="3526"/>
                  </a:moveTo>
                  <a:lnTo>
                    <a:pt x="49" y="3525"/>
                  </a:lnTo>
                  <a:lnTo>
                    <a:pt x="74" y="3465"/>
                  </a:lnTo>
                  <a:lnTo>
                    <a:pt x="100" y="3407"/>
                  </a:lnTo>
                  <a:lnTo>
                    <a:pt x="126" y="3347"/>
                  </a:lnTo>
                  <a:lnTo>
                    <a:pt x="153" y="3288"/>
                  </a:lnTo>
                  <a:lnTo>
                    <a:pt x="209" y="3171"/>
                  </a:lnTo>
                  <a:lnTo>
                    <a:pt x="267" y="3055"/>
                  </a:lnTo>
                  <a:lnTo>
                    <a:pt x="326" y="2939"/>
                  </a:lnTo>
                  <a:lnTo>
                    <a:pt x="387" y="2824"/>
                  </a:lnTo>
                  <a:lnTo>
                    <a:pt x="450" y="2710"/>
                  </a:lnTo>
                  <a:lnTo>
                    <a:pt x="514" y="2597"/>
                  </a:lnTo>
                  <a:lnTo>
                    <a:pt x="579" y="2485"/>
                  </a:lnTo>
                  <a:lnTo>
                    <a:pt x="646" y="2373"/>
                  </a:lnTo>
                  <a:lnTo>
                    <a:pt x="714" y="2261"/>
                  </a:lnTo>
                  <a:lnTo>
                    <a:pt x="783" y="2151"/>
                  </a:lnTo>
                  <a:lnTo>
                    <a:pt x="853" y="2041"/>
                  </a:lnTo>
                  <a:lnTo>
                    <a:pt x="924" y="1931"/>
                  </a:lnTo>
                  <a:lnTo>
                    <a:pt x="995" y="1822"/>
                  </a:lnTo>
                  <a:lnTo>
                    <a:pt x="1068" y="1714"/>
                  </a:lnTo>
                  <a:lnTo>
                    <a:pt x="1141" y="1606"/>
                  </a:lnTo>
                  <a:lnTo>
                    <a:pt x="1215" y="1498"/>
                  </a:lnTo>
                  <a:lnTo>
                    <a:pt x="1289" y="1391"/>
                  </a:lnTo>
                  <a:lnTo>
                    <a:pt x="1364" y="1284"/>
                  </a:lnTo>
                  <a:lnTo>
                    <a:pt x="1513" y="1073"/>
                  </a:lnTo>
                  <a:lnTo>
                    <a:pt x="1664" y="862"/>
                  </a:lnTo>
                  <a:lnTo>
                    <a:pt x="1813" y="653"/>
                  </a:lnTo>
                  <a:lnTo>
                    <a:pt x="1961" y="444"/>
                  </a:lnTo>
                  <a:lnTo>
                    <a:pt x="2108" y="237"/>
                  </a:lnTo>
                  <a:lnTo>
                    <a:pt x="2251" y="30"/>
                  </a:lnTo>
                  <a:lnTo>
                    <a:pt x="2209" y="0"/>
                  </a:lnTo>
                  <a:lnTo>
                    <a:pt x="2066" y="207"/>
                  </a:lnTo>
                  <a:lnTo>
                    <a:pt x="1919" y="414"/>
                  </a:lnTo>
                  <a:lnTo>
                    <a:pt x="1771" y="622"/>
                  </a:lnTo>
                  <a:lnTo>
                    <a:pt x="1622" y="832"/>
                  </a:lnTo>
                  <a:lnTo>
                    <a:pt x="1471" y="1042"/>
                  </a:lnTo>
                  <a:lnTo>
                    <a:pt x="1321" y="1255"/>
                  </a:lnTo>
                  <a:lnTo>
                    <a:pt x="1247" y="1362"/>
                  </a:lnTo>
                  <a:lnTo>
                    <a:pt x="1172" y="1469"/>
                  </a:lnTo>
                  <a:lnTo>
                    <a:pt x="1098" y="1577"/>
                  </a:lnTo>
                  <a:lnTo>
                    <a:pt x="1025" y="1685"/>
                  </a:lnTo>
                  <a:lnTo>
                    <a:pt x="953" y="1793"/>
                  </a:lnTo>
                  <a:lnTo>
                    <a:pt x="880" y="1902"/>
                  </a:lnTo>
                  <a:lnTo>
                    <a:pt x="809" y="2012"/>
                  </a:lnTo>
                  <a:lnTo>
                    <a:pt x="739" y="2123"/>
                  </a:lnTo>
                  <a:lnTo>
                    <a:pt x="670" y="2234"/>
                  </a:lnTo>
                  <a:lnTo>
                    <a:pt x="602" y="2346"/>
                  </a:lnTo>
                  <a:lnTo>
                    <a:pt x="535" y="2459"/>
                  </a:lnTo>
                  <a:lnTo>
                    <a:pt x="469" y="2572"/>
                  </a:lnTo>
                  <a:lnTo>
                    <a:pt x="405" y="2685"/>
                  </a:lnTo>
                  <a:lnTo>
                    <a:pt x="342" y="2800"/>
                  </a:lnTo>
                  <a:lnTo>
                    <a:pt x="280" y="2915"/>
                  </a:lnTo>
                  <a:lnTo>
                    <a:pt x="220" y="3032"/>
                  </a:lnTo>
                  <a:lnTo>
                    <a:pt x="163" y="3149"/>
                  </a:lnTo>
                  <a:lnTo>
                    <a:pt x="107" y="3266"/>
                  </a:lnTo>
                  <a:lnTo>
                    <a:pt x="79" y="3326"/>
                  </a:lnTo>
                  <a:lnTo>
                    <a:pt x="53" y="3386"/>
                  </a:lnTo>
                  <a:lnTo>
                    <a:pt x="27" y="3445"/>
                  </a:lnTo>
                  <a:lnTo>
                    <a:pt x="0" y="3505"/>
                  </a:lnTo>
                  <a:lnTo>
                    <a:pt x="2" y="3504"/>
                  </a:lnTo>
                  <a:lnTo>
                    <a:pt x="48" y="3526"/>
                  </a:lnTo>
                  <a:lnTo>
                    <a:pt x="48" y="3526"/>
                  </a:lnTo>
                  <a:lnTo>
                    <a:pt x="49" y="3525"/>
                  </a:lnTo>
                  <a:lnTo>
                    <a:pt x="48" y="3526"/>
                  </a:lnTo>
                  <a:close/>
                </a:path>
              </a:pathLst>
            </a:custGeom>
            <a:solidFill>
              <a:srgbClr val="000000"/>
            </a:solidFill>
            <a:ln w="9525">
              <a:noFill/>
              <a:round/>
              <a:headEnd/>
              <a:tailEnd/>
            </a:ln>
          </p:spPr>
          <p:txBody>
            <a:bodyPr/>
            <a:lstStyle/>
            <a:p>
              <a:endParaRPr lang="it-IT"/>
            </a:p>
          </p:txBody>
        </p:sp>
        <p:sp>
          <p:nvSpPr>
            <p:cNvPr id="20504" name="Freeform 24"/>
            <p:cNvSpPr>
              <a:spLocks/>
            </p:cNvSpPr>
            <p:nvPr/>
          </p:nvSpPr>
          <p:spPr bwMode="auto">
            <a:xfrm>
              <a:off x="255" y="2147"/>
              <a:ext cx="54" cy="391"/>
            </a:xfrm>
            <a:custGeom>
              <a:avLst/>
              <a:gdLst/>
              <a:ahLst/>
              <a:cxnLst>
                <a:cxn ang="0">
                  <a:pos x="362" y="2669"/>
                </a:cxn>
                <a:cxn ang="0">
                  <a:pos x="309" y="2533"/>
                </a:cxn>
                <a:cxn ang="0">
                  <a:pos x="260" y="2393"/>
                </a:cxn>
                <a:cxn ang="0">
                  <a:pos x="217" y="2254"/>
                </a:cxn>
                <a:cxn ang="0">
                  <a:pos x="178" y="2114"/>
                </a:cxn>
                <a:cxn ang="0">
                  <a:pos x="145" y="1973"/>
                </a:cxn>
                <a:cxn ang="0">
                  <a:pos x="117" y="1833"/>
                </a:cxn>
                <a:cxn ang="0">
                  <a:pos x="94" y="1693"/>
                </a:cxn>
                <a:cxn ang="0">
                  <a:pos x="76" y="1553"/>
                </a:cxn>
                <a:cxn ang="0">
                  <a:pos x="64" y="1416"/>
                </a:cxn>
                <a:cxn ang="0">
                  <a:pos x="55" y="1280"/>
                </a:cxn>
                <a:cxn ang="0">
                  <a:pos x="52" y="1147"/>
                </a:cxn>
                <a:cxn ang="0">
                  <a:pos x="53" y="1015"/>
                </a:cxn>
                <a:cxn ang="0">
                  <a:pos x="59" y="887"/>
                </a:cxn>
                <a:cxn ang="0">
                  <a:pos x="69" y="763"/>
                </a:cxn>
                <a:cxn ang="0">
                  <a:pos x="84" y="642"/>
                </a:cxn>
                <a:cxn ang="0">
                  <a:pos x="103" y="526"/>
                </a:cxn>
                <a:cxn ang="0">
                  <a:pos x="126" y="414"/>
                </a:cxn>
                <a:cxn ang="0">
                  <a:pos x="153" y="307"/>
                </a:cxn>
                <a:cxn ang="0">
                  <a:pos x="184" y="206"/>
                </a:cxn>
                <a:cxn ang="0">
                  <a:pos x="220" y="111"/>
                </a:cxn>
                <a:cxn ang="0">
                  <a:pos x="259" y="22"/>
                </a:cxn>
                <a:cxn ang="0">
                  <a:pos x="184" y="61"/>
                </a:cxn>
                <a:cxn ang="0">
                  <a:pos x="147" y="156"/>
                </a:cxn>
                <a:cxn ang="0">
                  <a:pos x="113" y="258"/>
                </a:cxn>
                <a:cxn ang="0">
                  <a:pos x="84" y="366"/>
                </a:cxn>
                <a:cxn ang="0">
                  <a:pos x="59" y="478"/>
                </a:cxn>
                <a:cxn ang="0">
                  <a:pos x="38" y="595"/>
                </a:cxn>
                <a:cxn ang="0">
                  <a:pos x="22" y="716"/>
                </a:cxn>
                <a:cxn ang="0">
                  <a:pos x="9" y="841"/>
                </a:cxn>
                <a:cxn ang="0">
                  <a:pos x="3" y="970"/>
                </a:cxn>
                <a:cxn ang="0">
                  <a:pos x="0" y="1102"/>
                </a:cxn>
                <a:cxn ang="0">
                  <a:pos x="2" y="1237"/>
                </a:cxn>
                <a:cxn ang="0">
                  <a:pos x="8" y="1374"/>
                </a:cxn>
                <a:cxn ang="0">
                  <a:pos x="21" y="1513"/>
                </a:cxn>
                <a:cxn ang="0">
                  <a:pos x="37" y="1653"/>
                </a:cxn>
                <a:cxn ang="0">
                  <a:pos x="59" y="1794"/>
                </a:cxn>
                <a:cxn ang="0">
                  <a:pos x="85" y="1937"/>
                </a:cxn>
                <a:cxn ang="0">
                  <a:pos x="116" y="2079"/>
                </a:cxn>
                <a:cxn ang="0">
                  <a:pos x="154" y="2222"/>
                </a:cxn>
                <a:cxn ang="0">
                  <a:pos x="196" y="2363"/>
                </a:cxn>
                <a:cxn ang="0">
                  <a:pos x="243" y="2503"/>
                </a:cxn>
                <a:cxn ang="0">
                  <a:pos x="296" y="2643"/>
                </a:cxn>
                <a:cxn ang="0">
                  <a:pos x="335" y="2736"/>
                </a:cxn>
                <a:cxn ang="0">
                  <a:pos x="335" y="2736"/>
                </a:cxn>
              </a:cxnLst>
              <a:rect l="0" t="0" r="r" b="b"/>
              <a:pathLst>
                <a:path w="381" h="2736">
                  <a:moveTo>
                    <a:pt x="381" y="2713"/>
                  </a:moveTo>
                  <a:lnTo>
                    <a:pt x="381" y="2714"/>
                  </a:lnTo>
                  <a:lnTo>
                    <a:pt x="362" y="2669"/>
                  </a:lnTo>
                  <a:lnTo>
                    <a:pt x="343" y="2624"/>
                  </a:lnTo>
                  <a:lnTo>
                    <a:pt x="326" y="2578"/>
                  </a:lnTo>
                  <a:lnTo>
                    <a:pt x="309" y="2533"/>
                  </a:lnTo>
                  <a:lnTo>
                    <a:pt x="291" y="2487"/>
                  </a:lnTo>
                  <a:lnTo>
                    <a:pt x="275" y="2441"/>
                  </a:lnTo>
                  <a:lnTo>
                    <a:pt x="260" y="2393"/>
                  </a:lnTo>
                  <a:lnTo>
                    <a:pt x="245" y="2347"/>
                  </a:lnTo>
                  <a:lnTo>
                    <a:pt x="230" y="2301"/>
                  </a:lnTo>
                  <a:lnTo>
                    <a:pt x="217" y="2254"/>
                  </a:lnTo>
                  <a:lnTo>
                    <a:pt x="203" y="2208"/>
                  </a:lnTo>
                  <a:lnTo>
                    <a:pt x="191" y="2161"/>
                  </a:lnTo>
                  <a:lnTo>
                    <a:pt x="178" y="2114"/>
                  </a:lnTo>
                  <a:lnTo>
                    <a:pt x="166" y="2067"/>
                  </a:lnTo>
                  <a:lnTo>
                    <a:pt x="156" y="2021"/>
                  </a:lnTo>
                  <a:lnTo>
                    <a:pt x="145" y="1973"/>
                  </a:lnTo>
                  <a:lnTo>
                    <a:pt x="135" y="1926"/>
                  </a:lnTo>
                  <a:lnTo>
                    <a:pt x="127" y="1879"/>
                  </a:lnTo>
                  <a:lnTo>
                    <a:pt x="117" y="1833"/>
                  </a:lnTo>
                  <a:lnTo>
                    <a:pt x="109" y="1786"/>
                  </a:lnTo>
                  <a:lnTo>
                    <a:pt x="102" y="1740"/>
                  </a:lnTo>
                  <a:lnTo>
                    <a:pt x="94" y="1693"/>
                  </a:lnTo>
                  <a:lnTo>
                    <a:pt x="88" y="1647"/>
                  </a:lnTo>
                  <a:lnTo>
                    <a:pt x="83" y="1600"/>
                  </a:lnTo>
                  <a:lnTo>
                    <a:pt x="76" y="1553"/>
                  </a:lnTo>
                  <a:lnTo>
                    <a:pt x="72" y="1507"/>
                  </a:lnTo>
                  <a:lnTo>
                    <a:pt x="68" y="1462"/>
                  </a:lnTo>
                  <a:lnTo>
                    <a:pt x="64" y="1416"/>
                  </a:lnTo>
                  <a:lnTo>
                    <a:pt x="61" y="1371"/>
                  </a:lnTo>
                  <a:lnTo>
                    <a:pt x="58" y="1325"/>
                  </a:lnTo>
                  <a:lnTo>
                    <a:pt x="55" y="1280"/>
                  </a:lnTo>
                  <a:lnTo>
                    <a:pt x="53" y="1235"/>
                  </a:lnTo>
                  <a:lnTo>
                    <a:pt x="52" y="1191"/>
                  </a:lnTo>
                  <a:lnTo>
                    <a:pt x="52" y="1147"/>
                  </a:lnTo>
                  <a:lnTo>
                    <a:pt x="51" y="1102"/>
                  </a:lnTo>
                  <a:lnTo>
                    <a:pt x="52" y="1059"/>
                  </a:lnTo>
                  <a:lnTo>
                    <a:pt x="53" y="1015"/>
                  </a:lnTo>
                  <a:lnTo>
                    <a:pt x="54" y="972"/>
                  </a:lnTo>
                  <a:lnTo>
                    <a:pt x="56" y="929"/>
                  </a:lnTo>
                  <a:lnTo>
                    <a:pt x="59" y="887"/>
                  </a:lnTo>
                  <a:lnTo>
                    <a:pt x="62" y="845"/>
                  </a:lnTo>
                  <a:lnTo>
                    <a:pt x="65" y="803"/>
                  </a:lnTo>
                  <a:lnTo>
                    <a:pt x="69" y="763"/>
                  </a:lnTo>
                  <a:lnTo>
                    <a:pt x="73" y="722"/>
                  </a:lnTo>
                  <a:lnTo>
                    <a:pt x="77" y="682"/>
                  </a:lnTo>
                  <a:lnTo>
                    <a:pt x="84" y="642"/>
                  </a:lnTo>
                  <a:lnTo>
                    <a:pt x="89" y="602"/>
                  </a:lnTo>
                  <a:lnTo>
                    <a:pt x="95" y="564"/>
                  </a:lnTo>
                  <a:lnTo>
                    <a:pt x="103" y="526"/>
                  </a:lnTo>
                  <a:lnTo>
                    <a:pt x="110" y="487"/>
                  </a:lnTo>
                  <a:lnTo>
                    <a:pt x="117" y="450"/>
                  </a:lnTo>
                  <a:lnTo>
                    <a:pt x="126" y="414"/>
                  </a:lnTo>
                  <a:lnTo>
                    <a:pt x="134" y="377"/>
                  </a:lnTo>
                  <a:lnTo>
                    <a:pt x="143" y="341"/>
                  </a:lnTo>
                  <a:lnTo>
                    <a:pt x="153" y="307"/>
                  </a:lnTo>
                  <a:lnTo>
                    <a:pt x="162" y="272"/>
                  </a:lnTo>
                  <a:lnTo>
                    <a:pt x="173" y="239"/>
                  </a:lnTo>
                  <a:lnTo>
                    <a:pt x="184" y="206"/>
                  </a:lnTo>
                  <a:lnTo>
                    <a:pt x="196" y="174"/>
                  </a:lnTo>
                  <a:lnTo>
                    <a:pt x="207" y="141"/>
                  </a:lnTo>
                  <a:lnTo>
                    <a:pt x="220" y="111"/>
                  </a:lnTo>
                  <a:lnTo>
                    <a:pt x="232" y="81"/>
                  </a:lnTo>
                  <a:lnTo>
                    <a:pt x="245" y="51"/>
                  </a:lnTo>
                  <a:lnTo>
                    <a:pt x="259" y="22"/>
                  </a:lnTo>
                  <a:lnTo>
                    <a:pt x="213" y="0"/>
                  </a:lnTo>
                  <a:lnTo>
                    <a:pt x="198" y="29"/>
                  </a:lnTo>
                  <a:lnTo>
                    <a:pt x="184" y="61"/>
                  </a:lnTo>
                  <a:lnTo>
                    <a:pt x="172" y="91"/>
                  </a:lnTo>
                  <a:lnTo>
                    <a:pt x="159" y="124"/>
                  </a:lnTo>
                  <a:lnTo>
                    <a:pt x="147" y="156"/>
                  </a:lnTo>
                  <a:lnTo>
                    <a:pt x="135" y="190"/>
                  </a:lnTo>
                  <a:lnTo>
                    <a:pt x="123" y="223"/>
                  </a:lnTo>
                  <a:lnTo>
                    <a:pt x="113" y="258"/>
                  </a:lnTo>
                  <a:lnTo>
                    <a:pt x="103" y="293"/>
                  </a:lnTo>
                  <a:lnTo>
                    <a:pt x="93" y="329"/>
                  </a:lnTo>
                  <a:lnTo>
                    <a:pt x="84" y="366"/>
                  </a:lnTo>
                  <a:lnTo>
                    <a:pt x="75" y="402"/>
                  </a:lnTo>
                  <a:lnTo>
                    <a:pt x="67" y="440"/>
                  </a:lnTo>
                  <a:lnTo>
                    <a:pt x="59" y="478"/>
                  </a:lnTo>
                  <a:lnTo>
                    <a:pt x="51" y="516"/>
                  </a:lnTo>
                  <a:lnTo>
                    <a:pt x="45" y="555"/>
                  </a:lnTo>
                  <a:lnTo>
                    <a:pt x="38" y="595"/>
                  </a:lnTo>
                  <a:lnTo>
                    <a:pt x="32" y="635"/>
                  </a:lnTo>
                  <a:lnTo>
                    <a:pt x="27" y="676"/>
                  </a:lnTo>
                  <a:lnTo>
                    <a:pt x="22" y="716"/>
                  </a:lnTo>
                  <a:lnTo>
                    <a:pt x="18" y="757"/>
                  </a:lnTo>
                  <a:lnTo>
                    <a:pt x="14" y="799"/>
                  </a:lnTo>
                  <a:lnTo>
                    <a:pt x="9" y="841"/>
                  </a:lnTo>
                  <a:lnTo>
                    <a:pt x="7" y="884"/>
                  </a:lnTo>
                  <a:lnTo>
                    <a:pt x="4" y="927"/>
                  </a:lnTo>
                  <a:lnTo>
                    <a:pt x="3" y="970"/>
                  </a:lnTo>
                  <a:lnTo>
                    <a:pt x="1" y="1014"/>
                  </a:lnTo>
                  <a:lnTo>
                    <a:pt x="0" y="1058"/>
                  </a:lnTo>
                  <a:lnTo>
                    <a:pt x="0" y="1102"/>
                  </a:lnTo>
                  <a:lnTo>
                    <a:pt x="0" y="1147"/>
                  </a:lnTo>
                  <a:lnTo>
                    <a:pt x="1" y="1192"/>
                  </a:lnTo>
                  <a:lnTo>
                    <a:pt x="2" y="1237"/>
                  </a:lnTo>
                  <a:lnTo>
                    <a:pt x="4" y="1282"/>
                  </a:lnTo>
                  <a:lnTo>
                    <a:pt x="6" y="1328"/>
                  </a:lnTo>
                  <a:lnTo>
                    <a:pt x="8" y="1374"/>
                  </a:lnTo>
                  <a:lnTo>
                    <a:pt x="12" y="1420"/>
                  </a:lnTo>
                  <a:lnTo>
                    <a:pt x="16" y="1466"/>
                  </a:lnTo>
                  <a:lnTo>
                    <a:pt x="21" y="1513"/>
                  </a:lnTo>
                  <a:lnTo>
                    <a:pt x="25" y="1560"/>
                  </a:lnTo>
                  <a:lnTo>
                    <a:pt x="30" y="1607"/>
                  </a:lnTo>
                  <a:lnTo>
                    <a:pt x="37" y="1653"/>
                  </a:lnTo>
                  <a:lnTo>
                    <a:pt x="44" y="1700"/>
                  </a:lnTo>
                  <a:lnTo>
                    <a:pt x="50" y="1747"/>
                  </a:lnTo>
                  <a:lnTo>
                    <a:pt x="59" y="1794"/>
                  </a:lnTo>
                  <a:lnTo>
                    <a:pt x="67" y="1842"/>
                  </a:lnTo>
                  <a:lnTo>
                    <a:pt x="75" y="1890"/>
                  </a:lnTo>
                  <a:lnTo>
                    <a:pt x="85" y="1937"/>
                  </a:lnTo>
                  <a:lnTo>
                    <a:pt x="95" y="1984"/>
                  </a:lnTo>
                  <a:lnTo>
                    <a:pt x="106" y="2032"/>
                  </a:lnTo>
                  <a:lnTo>
                    <a:pt x="116" y="2079"/>
                  </a:lnTo>
                  <a:lnTo>
                    <a:pt x="128" y="2126"/>
                  </a:lnTo>
                  <a:lnTo>
                    <a:pt x="140" y="2173"/>
                  </a:lnTo>
                  <a:lnTo>
                    <a:pt x="154" y="2222"/>
                  </a:lnTo>
                  <a:lnTo>
                    <a:pt x="166" y="2269"/>
                  </a:lnTo>
                  <a:lnTo>
                    <a:pt x="181" y="2316"/>
                  </a:lnTo>
                  <a:lnTo>
                    <a:pt x="196" y="2363"/>
                  </a:lnTo>
                  <a:lnTo>
                    <a:pt x="210" y="2410"/>
                  </a:lnTo>
                  <a:lnTo>
                    <a:pt x="226" y="2457"/>
                  </a:lnTo>
                  <a:lnTo>
                    <a:pt x="243" y="2503"/>
                  </a:lnTo>
                  <a:lnTo>
                    <a:pt x="260" y="2551"/>
                  </a:lnTo>
                  <a:lnTo>
                    <a:pt x="277" y="2597"/>
                  </a:lnTo>
                  <a:lnTo>
                    <a:pt x="296" y="2643"/>
                  </a:lnTo>
                  <a:lnTo>
                    <a:pt x="315" y="2689"/>
                  </a:lnTo>
                  <a:lnTo>
                    <a:pt x="334" y="2735"/>
                  </a:lnTo>
                  <a:lnTo>
                    <a:pt x="335" y="2736"/>
                  </a:lnTo>
                  <a:lnTo>
                    <a:pt x="334" y="2735"/>
                  </a:lnTo>
                  <a:lnTo>
                    <a:pt x="334" y="2735"/>
                  </a:lnTo>
                  <a:lnTo>
                    <a:pt x="335" y="2736"/>
                  </a:lnTo>
                  <a:lnTo>
                    <a:pt x="381" y="2713"/>
                  </a:lnTo>
                  <a:close/>
                </a:path>
              </a:pathLst>
            </a:custGeom>
            <a:solidFill>
              <a:srgbClr val="000000"/>
            </a:solidFill>
            <a:ln w="9525">
              <a:noFill/>
              <a:round/>
              <a:headEnd/>
              <a:tailEnd/>
            </a:ln>
          </p:spPr>
          <p:txBody>
            <a:bodyPr/>
            <a:lstStyle/>
            <a:p>
              <a:endParaRPr lang="it-IT"/>
            </a:p>
          </p:txBody>
        </p:sp>
        <p:sp>
          <p:nvSpPr>
            <p:cNvPr id="20505" name="Freeform 25"/>
            <p:cNvSpPr>
              <a:spLocks/>
            </p:cNvSpPr>
            <p:nvPr/>
          </p:nvSpPr>
          <p:spPr bwMode="auto">
            <a:xfrm>
              <a:off x="303" y="2535"/>
              <a:ext cx="23" cy="38"/>
            </a:xfrm>
            <a:custGeom>
              <a:avLst/>
              <a:gdLst/>
              <a:ahLst/>
              <a:cxnLst>
                <a:cxn ang="0">
                  <a:pos x="121" y="269"/>
                </a:cxn>
                <a:cxn ang="0">
                  <a:pos x="167" y="247"/>
                </a:cxn>
                <a:cxn ang="0">
                  <a:pos x="46" y="0"/>
                </a:cxn>
                <a:cxn ang="0">
                  <a:pos x="0" y="23"/>
                </a:cxn>
                <a:cxn ang="0">
                  <a:pos x="121" y="269"/>
                </a:cxn>
                <a:cxn ang="0">
                  <a:pos x="121" y="269"/>
                </a:cxn>
                <a:cxn ang="0">
                  <a:pos x="167" y="247"/>
                </a:cxn>
                <a:cxn ang="0">
                  <a:pos x="167" y="247"/>
                </a:cxn>
                <a:cxn ang="0">
                  <a:pos x="167" y="247"/>
                </a:cxn>
                <a:cxn ang="0">
                  <a:pos x="121" y="269"/>
                </a:cxn>
              </a:cxnLst>
              <a:rect l="0" t="0" r="r" b="b"/>
              <a:pathLst>
                <a:path w="167" h="269">
                  <a:moveTo>
                    <a:pt x="121" y="269"/>
                  </a:moveTo>
                  <a:lnTo>
                    <a:pt x="167" y="247"/>
                  </a:lnTo>
                  <a:lnTo>
                    <a:pt x="46" y="0"/>
                  </a:lnTo>
                  <a:lnTo>
                    <a:pt x="0" y="23"/>
                  </a:lnTo>
                  <a:lnTo>
                    <a:pt x="121" y="269"/>
                  </a:lnTo>
                  <a:lnTo>
                    <a:pt x="121" y="269"/>
                  </a:lnTo>
                  <a:lnTo>
                    <a:pt x="167" y="247"/>
                  </a:lnTo>
                  <a:lnTo>
                    <a:pt x="167" y="247"/>
                  </a:lnTo>
                  <a:lnTo>
                    <a:pt x="167" y="247"/>
                  </a:lnTo>
                  <a:lnTo>
                    <a:pt x="121" y="269"/>
                  </a:lnTo>
                  <a:close/>
                </a:path>
              </a:pathLst>
            </a:custGeom>
            <a:solidFill>
              <a:srgbClr val="000000"/>
            </a:solidFill>
            <a:ln w="9525">
              <a:noFill/>
              <a:round/>
              <a:headEnd/>
              <a:tailEnd/>
            </a:ln>
          </p:spPr>
          <p:txBody>
            <a:bodyPr/>
            <a:lstStyle/>
            <a:p>
              <a:endParaRPr lang="it-IT"/>
            </a:p>
          </p:txBody>
        </p:sp>
        <p:sp>
          <p:nvSpPr>
            <p:cNvPr id="20506" name="Freeform 26"/>
            <p:cNvSpPr>
              <a:spLocks/>
            </p:cNvSpPr>
            <p:nvPr/>
          </p:nvSpPr>
          <p:spPr bwMode="auto">
            <a:xfrm>
              <a:off x="320" y="2570"/>
              <a:ext cx="24" cy="39"/>
            </a:xfrm>
            <a:custGeom>
              <a:avLst/>
              <a:gdLst/>
              <a:ahLst/>
              <a:cxnLst>
                <a:cxn ang="0">
                  <a:pos x="120" y="268"/>
                </a:cxn>
                <a:cxn ang="0">
                  <a:pos x="166" y="246"/>
                </a:cxn>
                <a:cxn ang="0">
                  <a:pos x="46" y="0"/>
                </a:cxn>
                <a:cxn ang="0">
                  <a:pos x="0" y="22"/>
                </a:cxn>
                <a:cxn ang="0">
                  <a:pos x="120" y="268"/>
                </a:cxn>
                <a:cxn ang="0">
                  <a:pos x="120" y="268"/>
                </a:cxn>
                <a:cxn ang="0">
                  <a:pos x="166" y="246"/>
                </a:cxn>
                <a:cxn ang="0">
                  <a:pos x="166" y="246"/>
                </a:cxn>
                <a:cxn ang="0">
                  <a:pos x="166" y="246"/>
                </a:cxn>
                <a:cxn ang="0">
                  <a:pos x="120" y="268"/>
                </a:cxn>
              </a:cxnLst>
              <a:rect l="0" t="0" r="r" b="b"/>
              <a:pathLst>
                <a:path w="166" h="268">
                  <a:moveTo>
                    <a:pt x="120" y="268"/>
                  </a:moveTo>
                  <a:lnTo>
                    <a:pt x="166" y="246"/>
                  </a:lnTo>
                  <a:lnTo>
                    <a:pt x="46" y="0"/>
                  </a:lnTo>
                  <a:lnTo>
                    <a:pt x="0" y="22"/>
                  </a:lnTo>
                  <a:lnTo>
                    <a:pt x="120" y="268"/>
                  </a:lnTo>
                  <a:lnTo>
                    <a:pt x="120" y="268"/>
                  </a:lnTo>
                  <a:lnTo>
                    <a:pt x="166" y="246"/>
                  </a:lnTo>
                  <a:lnTo>
                    <a:pt x="166" y="246"/>
                  </a:lnTo>
                  <a:lnTo>
                    <a:pt x="166" y="246"/>
                  </a:lnTo>
                  <a:lnTo>
                    <a:pt x="120" y="268"/>
                  </a:lnTo>
                  <a:close/>
                </a:path>
              </a:pathLst>
            </a:custGeom>
            <a:solidFill>
              <a:srgbClr val="000000"/>
            </a:solidFill>
            <a:ln w="9525">
              <a:noFill/>
              <a:round/>
              <a:headEnd/>
              <a:tailEnd/>
            </a:ln>
          </p:spPr>
          <p:txBody>
            <a:bodyPr/>
            <a:lstStyle/>
            <a:p>
              <a:endParaRPr lang="it-IT"/>
            </a:p>
          </p:txBody>
        </p:sp>
        <p:sp>
          <p:nvSpPr>
            <p:cNvPr id="20507" name="Freeform 27"/>
            <p:cNvSpPr>
              <a:spLocks/>
            </p:cNvSpPr>
            <p:nvPr/>
          </p:nvSpPr>
          <p:spPr bwMode="auto">
            <a:xfrm>
              <a:off x="337" y="2605"/>
              <a:ext cx="24" cy="39"/>
            </a:xfrm>
            <a:custGeom>
              <a:avLst/>
              <a:gdLst/>
              <a:ahLst/>
              <a:cxnLst>
                <a:cxn ang="0">
                  <a:pos x="120" y="269"/>
                </a:cxn>
                <a:cxn ang="0">
                  <a:pos x="166" y="246"/>
                </a:cxn>
                <a:cxn ang="0">
                  <a:pos x="46" y="0"/>
                </a:cxn>
                <a:cxn ang="0">
                  <a:pos x="0" y="22"/>
                </a:cxn>
                <a:cxn ang="0">
                  <a:pos x="120" y="269"/>
                </a:cxn>
                <a:cxn ang="0">
                  <a:pos x="120" y="269"/>
                </a:cxn>
                <a:cxn ang="0">
                  <a:pos x="166" y="246"/>
                </a:cxn>
                <a:cxn ang="0">
                  <a:pos x="166" y="246"/>
                </a:cxn>
                <a:cxn ang="0">
                  <a:pos x="166" y="246"/>
                </a:cxn>
                <a:cxn ang="0">
                  <a:pos x="120" y="269"/>
                </a:cxn>
              </a:cxnLst>
              <a:rect l="0" t="0" r="r" b="b"/>
              <a:pathLst>
                <a:path w="166" h="269">
                  <a:moveTo>
                    <a:pt x="120" y="269"/>
                  </a:moveTo>
                  <a:lnTo>
                    <a:pt x="166" y="246"/>
                  </a:lnTo>
                  <a:lnTo>
                    <a:pt x="46" y="0"/>
                  </a:lnTo>
                  <a:lnTo>
                    <a:pt x="0" y="22"/>
                  </a:lnTo>
                  <a:lnTo>
                    <a:pt x="120" y="269"/>
                  </a:lnTo>
                  <a:lnTo>
                    <a:pt x="120" y="269"/>
                  </a:lnTo>
                  <a:lnTo>
                    <a:pt x="166" y="246"/>
                  </a:lnTo>
                  <a:lnTo>
                    <a:pt x="166" y="246"/>
                  </a:lnTo>
                  <a:lnTo>
                    <a:pt x="166" y="246"/>
                  </a:lnTo>
                  <a:lnTo>
                    <a:pt x="120" y="269"/>
                  </a:lnTo>
                  <a:close/>
                </a:path>
              </a:pathLst>
            </a:custGeom>
            <a:solidFill>
              <a:srgbClr val="000000"/>
            </a:solidFill>
            <a:ln w="9525">
              <a:noFill/>
              <a:round/>
              <a:headEnd/>
              <a:tailEnd/>
            </a:ln>
          </p:spPr>
          <p:txBody>
            <a:bodyPr/>
            <a:lstStyle/>
            <a:p>
              <a:endParaRPr lang="it-IT"/>
            </a:p>
          </p:txBody>
        </p:sp>
        <p:sp>
          <p:nvSpPr>
            <p:cNvPr id="20508" name="Freeform 28"/>
            <p:cNvSpPr>
              <a:spLocks/>
            </p:cNvSpPr>
            <p:nvPr/>
          </p:nvSpPr>
          <p:spPr bwMode="auto">
            <a:xfrm>
              <a:off x="354" y="2641"/>
              <a:ext cx="24" cy="38"/>
            </a:xfrm>
            <a:custGeom>
              <a:avLst/>
              <a:gdLst/>
              <a:ahLst/>
              <a:cxnLst>
                <a:cxn ang="0">
                  <a:pos x="121" y="270"/>
                </a:cxn>
                <a:cxn ang="0">
                  <a:pos x="167" y="247"/>
                </a:cxn>
                <a:cxn ang="0">
                  <a:pos x="46" y="0"/>
                </a:cxn>
                <a:cxn ang="0">
                  <a:pos x="0" y="23"/>
                </a:cxn>
                <a:cxn ang="0">
                  <a:pos x="121" y="270"/>
                </a:cxn>
                <a:cxn ang="0">
                  <a:pos x="121" y="270"/>
                </a:cxn>
                <a:cxn ang="0">
                  <a:pos x="167" y="247"/>
                </a:cxn>
                <a:cxn ang="0">
                  <a:pos x="167" y="247"/>
                </a:cxn>
                <a:cxn ang="0">
                  <a:pos x="167" y="247"/>
                </a:cxn>
                <a:cxn ang="0">
                  <a:pos x="121" y="270"/>
                </a:cxn>
              </a:cxnLst>
              <a:rect l="0" t="0" r="r" b="b"/>
              <a:pathLst>
                <a:path w="167" h="270">
                  <a:moveTo>
                    <a:pt x="121" y="270"/>
                  </a:moveTo>
                  <a:lnTo>
                    <a:pt x="167" y="247"/>
                  </a:lnTo>
                  <a:lnTo>
                    <a:pt x="46" y="0"/>
                  </a:lnTo>
                  <a:lnTo>
                    <a:pt x="0" y="23"/>
                  </a:lnTo>
                  <a:lnTo>
                    <a:pt x="121" y="270"/>
                  </a:lnTo>
                  <a:lnTo>
                    <a:pt x="121" y="270"/>
                  </a:lnTo>
                  <a:lnTo>
                    <a:pt x="167" y="247"/>
                  </a:lnTo>
                  <a:lnTo>
                    <a:pt x="167" y="247"/>
                  </a:lnTo>
                  <a:lnTo>
                    <a:pt x="167" y="247"/>
                  </a:lnTo>
                  <a:lnTo>
                    <a:pt x="121" y="270"/>
                  </a:lnTo>
                  <a:close/>
                </a:path>
              </a:pathLst>
            </a:custGeom>
            <a:solidFill>
              <a:srgbClr val="000000"/>
            </a:solidFill>
            <a:ln w="9525">
              <a:noFill/>
              <a:round/>
              <a:headEnd/>
              <a:tailEnd/>
            </a:ln>
          </p:spPr>
          <p:txBody>
            <a:bodyPr/>
            <a:lstStyle/>
            <a:p>
              <a:endParaRPr lang="it-IT"/>
            </a:p>
          </p:txBody>
        </p:sp>
        <p:sp>
          <p:nvSpPr>
            <p:cNvPr id="20509" name="Freeform 29"/>
            <p:cNvSpPr>
              <a:spLocks/>
            </p:cNvSpPr>
            <p:nvPr/>
          </p:nvSpPr>
          <p:spPr bwMode="auto">
            <a:xfrm>
              <a:off x="371" y="2676"/>
              <a:ext cx="24" cy="38"/>
            </a:xfrm>
            <a:custGeom>
              <a:avLst/>
              <a:gdLst/>
              <a:ahLst/>
              <a:cxnLst>
                <a:cxn ang="0">
                  <a:pos x="120" y="269"/>
                </a:cxn>
                <a:cxn ang="0">
                  <a:pos x="166" y="246"/>
                </a:cxn>
                <a:cxn ang="0">
                  <a:pos x="46" y="0"/>
                </a:cxn>
                <a:cxn ang="0">
                  <a:pos x="0" y="23"/>
                </a:cxn>
                <a:cxn ang="0">
                  <a:pos x="120" y="269"/>
                </a:cxn>
                <a:cxn ang="0">
                  <a:pos x="120" y="269"/>
                </a:cxn>
                <a:cxn ang="0">
                  <a:pos x="166" y="246"/>
                </a:cxn>
                <a:cxn ang="0">
                  <a:pos x="166" y="246"/>
                </a:cxn>
                <a:cxn ang="0">
                  <a:pos x="166" y="246"/>
                </a:cxn>
                <a:cxn ang="0">
                  <a:pos x="120" y="269"/>
                </a:cxn>
              </a:cxnLst>
              <a:rect l="0" t="0" r="r" b="b"/>
              <a:pathLst>
                <a:path w="166" h="269">
                  <a:moveTo>
                    <a:pt x="120" y="269"/>
                  </a:moveTo>
                  <a:lnTo>
                    <a:pt x="166" y="246"/>
                  </a:lnTo>
                  <a:lnTo>
                    <a:pt x="46" y="0"/>
                  </a:lnTo>
                  <a:lnTo>
                    <a:pt x="0" y="23"/>
                  </a:lnTo>
                  <a:lnTo>
                    <a:pt x="120" y="269"/>
                  </a:lnTo>
                  <a:lnTo>
                    <a:pt x="120" y="269"/>
                  </a:lnTo>
                  <a:lnTo>
                    <a:pt x="166" y="246"/>
                  </a:lnTo>
                  <a:lnTo>
                    <a:pt x="166" y="246"/>
                  </a:lnTo>
                  <a:lnTo>
                    <a:pt x="166" y="246"/>
                  </a:lnTo>
                  <a:lnTo>
                    <a:pt x="120" y="269"/>
                  </a:lnTo>
                  <a:close/>
                </a:path>
              </a:pathLst>
            </a:custGeom>
            <a:solidFill>
              <a:srgbClr val="000000"/>
            </a:solidFill>
            <a:ln w="9525">
              <a:noFill/>
              <a:round/>
              <a:headEnd/>
              <a:tailEnd/>
            </a:ln>
          </p:spPr>
          <p:txBody>
            <a:bodyPr/>
            <a:lstStyle/>
            <a:p>
              <a:endParaRPr lang="it-IT"/>
            </a:p>
          </p:txBody>
        </p:sp>
        <p:sp>
          <p:nvSpPr>
            <p:cNvPr id="20510" name="Freeform 30"/>
            <p:cNvSpPr>
              <a:spLocks/>
            </p:cNvSpPr>
            <p:nvPr/>
          </p:nvSpPr>
          <p:spPr bwMode="auto">
            <a:xfrm>
              <a:off x="389" y="2711"/>
              <a:ext cx="23" cy="38"/>
            </a:xfrm>
            <a:custGeom>
              <a:avLst/>
              <a:gdLst/>
              <a:ahLst/>
              <a:cxnLst>
                <a:cxn ang="0">
                  <a:pos x="121" y="269"/>
                </a:cxn>
                <a:cxn ang="0">
                  <a:pos x="167" y="247"/>
                </a:cxn>
                <a:cxn ang="0">
                  <a:pos x="46" y="0"/>
                </a:cxn>
                <a:cxn ang="0">
                  <a:pos x="0" y="23"/>
                </a:cxn>
                <a:cxn ang="0">
                  <a:pos x="121" y="269"/>
                </a:cxn>
                <a:cxn ang="0">
                  <a:pos x="121" y="269"/>
                </a:cxn>
                <a:cxn ang="0">
                  <a:pos x="167" y="247"/>
                </a:cxn>
                <a:cxn ang="0">
                  <a:pos x="167" y="247"/>
                </a:cxn>
                <a:cxn ang="0">
                  <a:pos x="167" y="247"/>
                </a:cxn>
                <a:cxn ang="0">
                  <a:pos x="121" y="269"/>
                </a:cxn>
              </a:cxnLst>
              <a:rect l="0" t="0" r="r" b="b"/>
              <a:pathLst>
                <a:path w="167" h="269">
                  <a:moveTo>
                    <a:pt x="121" y="269"/>
                  </a:moveTo>
                  <a:lnTo>
                    <a:pt x="167" y="247"/>
                  </a:lnTo>
                  <a:lnTo>
                    <a:pt x="46" y="0"/>
                  </a:lnTo>
                  <a:lnTo>
                    <a:pt x="0" y="23"/>
                  </a:lnTo>
                  <a:lnTo>
                    <a:pt x="121" y="269"/>
                  </a:lnTo>
                  <a:lnTo>
                    <a:pt x="121" y="269"/>
                  </a:lnTo>
                  <a:lnTo>
                    <a:pt x="167" y="247"/>
                  </a:lnTo>
                  <a:lnTo>
                    <a:pt x="167" y="247"/>
                  </a:lnTo>
                  <a:lnTo>
                    <a:pt x="167" y="247"/>
                  </a:lnTo>
                  <a:lnTo>
                    <a:pt x="121" y="269"/>
                  </a:lnTo>
                  <a:close/>
                </a:path>
              </a:pathLst>
            </a:custGeom>
            <a:solidFill>
              <a:srgbClr val="000000"/>
            </a:solidFill>
            <a:ln w="9525">
              <a:noFill/>
              <a:round/>
              <a:headEnd/>
              <a:tailEnd/>
            </a:ln>
          </p:spPr>
          <p:txBody>
            <a:bodyPr/>
            <a:lstStyle/>
            <a:p>
              <a:endParaRPr lang="it-IT"/>
            </a:p>
          </p:txBody>
        </p:sp>
        <p:sp>
          <p:nvSpPr>
            <p:cNvPr id="20511" name="Freeform 31"/>
            <p:cNvSpPr>
              <a:spLocks/>
            </p:cNvSpPr>
            <p:nvPr/>
          </p:nvSpPr>
          <p:spPr bwMode="auto">
            <a:xfrm>
              <a:off x="406" y="2746"/>
              <a:ext cx="24" cy="39"/>
            </a:xfrm>
            <a:custGeom>
              <a:avLst/>
              <a:gdLst/>
              <a:ahLst/>
              <a:cxnLst>
                <a:cxn ang="0">
                  <a:pos x="120" y="269"/>
                </a:cxn>
                <a:cxn ang="0">
                  <a:pos x="166" y="246"/>
                </a:cxn>
                <a:cxn ang="0">
                  <a:pos x="46" y="0"/>
                </a:cxn>
                <a:cxn ang="0">
                  <a:pos x="0" y="22"/>
                </a:cxn>
                <a:cxn ang="0">
                  <a:pos x="120" y="269"/>
                </a:cxn>
                <a:cxn ang="0">
                  <a:pos x="120" y="269"/>
                </a:cxn>
                <a:cxn ang="0">
                  <a:pos x="166" y="246"/>
                </a:cxn>
                <a:cxn ang="0">
                  <a:pos x="166" y="246"/>
                </a:cxn>
                <a:cxn ang="0">
                  <a:pos x="166" y="246"/>
                </a:cxn>
                <a:cxn ang="0">
                  <a:pos x="120" y="269"/>
                </a:cxn>
              </a:cxnLst>
              <a:rect l="0" t="0" r="r" b="b"/>
              <a:pathLst>
                <a:path w="166" h="269">
                  <a:moveTo>
                    <a:pt x="120" y="269"/>
                  </a:moveTo>
                  <a:lnTo>
                    <a:pt x="166" y="246"/>
                  </a:lnTo>
                  <a:lnTo>
                    <a:pt x="46" y="0"/>
                  </a:lnTo>
                  <a:lnTo>
                    <a:pt x="0" y="22"/>
                  </a:lnTo>
                  <a:lnTo>
                    <a:pt x="120" y="269"/>
                  </a:lnTo>
                  <a:lnTo>
                    <a:pt x="120" y="269"/>
                  </a:lnTo>
                  <a:lnTo>
                    <a:pt x="166" y="246"/>
                  </a:lnTo>
                  <a:lnTo>
                    <a:pt x="166" y="246"/>
                  </a:lnTo>
                  <a:lnTo>
                    <a:pt x="166" y="246"/>
                  </a:lnTo>
                  <a:lnTo>
                    <a:pt x="120" y="269"/>
                  </a:lnTo>
                  <a:close/>
                </a:path>
              </a:pathLst>
            </a:custGeom>
            <a:solidFill>
              <a:srgbClr val="000000"/>
            </a:solidFill>
            <a:ln w="9525">
              <a:noFill/>
              <a:round/>
              <a:headEnd/>
              <a:tailEnd/>
            </a:ln>
          </p:spPr>
          <p:txBody>
            <a:bodyPr/>
            <a:lstStyle/>
            <a:p>
              <a:endParaRPr lang="it-IT"/>
            </a:p>
          </p:txBody>
        </p:sp>
        <p:sp>
          <p:nvSpPr>
            <p:cNvPr id="20512" name="Freeform 32"/>
            <p:cNvSpPr>
              <a:spLocks/>
            </p:cNvSpPr>
            <p:nvPr/>
          </p:nvSpPr>
          <p:spPr bwMode="auto">
            <a:xfrm>
              <a:off x="423" y="2781"/>
              <a:ext cx="24" cy="39"/>
            </a:xfrm>
            <a:custGeom>
              <a:avLst/>
              <a:gdLst/>
              <a:ahLst/>
              <a:cxnLst>
                <a:cxn ang="0">
                  <a:pos x="121" y="269"/>
                </a:cxn>
                <a:cxn ang="0">
                  <a:pos x="167" y="246"/>
                </a:cxn>
                <a:cxn ang="0">
                  <a:pos x="46" y="0"/>
                </a:cxn>
                <a:cxn ang="0">
                  <a:pos x="0" y="23"/>
                </a:cxn>
                <a:cxn ang="0">
                  <a:pos x="121" y="269"/>
                </a:cxn>
                <a:cxn ang="0">
                  <a:pos x="121" y="269"/>
                </a:cxn>
                <a:cxn ang="0">
                  <a:pos x="167" y="246"/>
                </a:cxn>
                <a:cxn ang="0">
                  <a:pos x="167" y="246"/>
                </a:cxn>
                <a:cxn ang="0">
                  <a:pos x="167" y="246"/>
                </a:cxn>
                <a:cxn ang="0">
                  <a:pos x="121" y="269"/>
                </a:cxn>
              </a:cxnLst>
              <a:rect l="0" t="0" r="r" b="b"/>
              <a:pathLst>
                <a:path w="167" h="269">
                  <a:moveTo>
                    <a:pt x="121" y="269"/>
                  </a:moveTo>
                  <a:lnTo>
                    <a:pt x="167" y="246"/>
                  </a:lnTo>
                  <a:lnTo>
                    <a:pt x="46" y="0"/>
                  </a:lnTo>
                  <a:lnTo>
                    <a:pt x="0" y="23"/>
                  </a:lnTo>
                  <a:lnTo>
                    <a:pt x="121" y="269"/>
                  </a:lnTo>
                  <a:lnTo>
                    <a:pt x="121" y="269"/>
                  </a:lnTo>
                  <a:lnTo>
                    <a:pt x="167" y="246"/>
                  </a:lnTo>
                  <a:lnTo>
                    <a:pt x="167" y="246"/>
                  </a:lnTo>
                  <a:lnTo>
                    <a:pt x="167" y="246"/>
                  </a:lnTo>
                  <a:lnTo>
                    <a:pt x="121" y="269"/>
                  </a:lnTo>
                  <a:close/>
                </a:path>
              </a:pathLst>
            </a:custGeom>
            <a:solidFill>
              <a:srgbClr val="000000"/>
            </a:solidFill>
            <a:ln w="9525">
              <a:noFill/>
              <a:round/>
              <a:headEnd/>
              <a:tailEnd/>
            </a:ln>
          </p:spPr>
          <p:txBody>
            <a:bodyPr/>
            <a:lstStyle/>
            <a:p>
              <a:endParaRPr lang="it-IT"/>
            </a:p>
          </p:txBody>
        </p:sp>
        <p:sp>
          <p:nvSpPr>
            <p:cNvPr id="20513" name="Freeform 33"/>
            <p:cNvSpPr>
              <a:spLocks/>
            </p:cNvSpPr>
            <p:nvPr/>
          </p:nvSpPr>
          <p:spPr bwMode="auto">
            <a:xfrm>
              <a:off x="440" y="2817"/>
              <a:ext cx="24" cy="38"/>
            </a:xfrm>
            <a:custGeom>
              <a:avLst/>
              <a:gdLst/>
              <a:ahLst/>
              <a:cxnLst>
                <a:cxn ang="0">
                  <a:pos x="120" y="269"/>
                </a:cxn>
                <a:cxn ang="0">
                  <a:pos x="166" y="246"/>
                </a:cxn>
                <a:cxn ang="0">
                  <a:pos x="46" y="0"/>
                </a:cxn>
                <a:cxn ang="0">
                  <a:pos x="0" y="23"/>
                </a:cxn>
                <a:cxn ang="0">
                  <a:pos x="120" y="269"/>
                </a:cxn>
                <a:cxn ang="0">
                  <a:pos x="120" y="269"/>
                </a:cxn>
                <a:cxn ang="0">
                  <a:pos x="166" y="246"/>
                </a:cxn>
                <a:cxn ang="0">
                  <a:pos x="166" y="246"/>
                </a:cxn>
                <a:cxn ang="0">
                  <a:pos x="166" y="246"/>
                </a:cxn>
                <a:cxn ang="0">
                  <a:pos x="120" y="269"/>
                </a:cxn>
              </a:cxnLst>
              <a:rect l="0" t="0" r="r" b="b"/>
              <a:pathLst>
                <a:path w="166" h="269">
                  <a:moveTo>
                    <a:pt x="120" y="269"/>
                  </a:moveTo>
                  <a:lnTo>
                    <a:pt x="166" y="246"/>
                  </a:lnTo>
                  <a:lnTo>
                    <a:pt x="46" y="0"/>
                  </a:lnTo>
                  <a:lnTo>
                    <a:pt x="0" y="23"/>
                  </a:lnTo>
                  <a:lnTo>
                    <a:pt x="120" y="269"/>
                  </a:lnTo>
                  <a:lnTo>
                    <a:pt x="120" y="269"/>
                  </a:lnTo>
                  <a:lnTo>
                    <a:pt x="166" y="246"/>
                  </a:lnTo>
                  <a:lnTo>
                    <a:pt x="166" y="246"/>
                  </a:lnTo>
                  <a:lnTo>
                    <a:pt x="166" y="246"/>
                  </a:lnTo>
                  <a:lnTo>
                    <a:pt x="120" y="269"/>
                  </a:lnTo>
                  <a:close/>
                </a:path>
              </a:pathLst>
            </a:custGeom>
            <a:solidFill>
              <a:srgbClr val="000000"/>
            </a:solidFill>
            <a:ln w="9525">
              <a:noFill/>
              <a:round/>
              <a:headEnd/>
              <a:tailEnd/>
            </a:ln>
          </p:spPr>
          <p:txBody>
            <a:bodyPr/>
            <a:lstStyle/>
            <a:p>
              <a:endParaRPr lang="it-IT"/>
            </a:p>
          </p:txBody>
        </p:sp>
        <p:sp>
          <p:nvSpPr>
            <p:cNvPr id="20514" name="Freeform 34"/>
            <p:cNvSpPr>
              <a:spLocks/>
            </p:cNvSpPr>
            <p:nvPr/>
          </p:nvSpPr>
          <p:spPr bwMode="auto">
            <a:xfrm>
              <a:off x="457" y="2852"/>
              <a:ext cx="24" cy="38"/>
            </a:xfrm>
            <a:custGeom>
              <a:avLst/>
              <a:gdLst/>
              <a:ahLst/>
              <a:cxnLst>
                <a:cxn ang="0">
                  <a:pos x="121" y="270"/>
                </a:cxn>
                <a:cxn ang="0">
                  <a:pos x="167" y="248"/>
                </a:cxn>
                <a:cxn ang="0">
                  <a:pos x="46" y="0"/>
                </a:cxn>
                <a:cxn ang="0">
                  <a:pos x="0" y="23"/>
                </a:cxn>
                <a:cxn ang="0">
                  <a:pos x="121" y="270"/>
                </a:cxn>
                <a:cxn ang="0">
                  <a:pos x="121" y="270"/>
                </a:cxn>
                <a:cxn ang="0">
                  <a:pos x="167" y="248"/>
                </a:cxn>
                <a:cxn ang="0">
                  <a:pos x="167" y="248"/>
                </a:cxn>
                <a:cxn ang="0">
                  <a:pos x="167" y="248"/>
                </a:cxn>
                <a:cxn ang="0">
                  <a:pos x="121" y="270"/>
                </a:cxn>
              </a:cxnLst>
              <a:rect l="0" t="0" r="r" b="b"/>
              <a:pathLst>
                <a:path w="167" h="270">
                  <a:moveTo>
                    <a:pt x="121" y="270"/>
                  </a:moveTo>
                  <a:lnTo>
                    <a:pt x="167" y="248"/>
                  </a:lnTo>
                  <a:lnTo>
                    <a:pt x="46" y="0"/>
                  </a:lnTo>
                  <a:lnTo>
                    <a:pt x="0" y="23"/>
                  </a:lnTo>
                  <a:lnTo>
                    <a:pt x="121" y="270"/>
                  </a:lnTo>
                  <a:lnTo>
                    <a:pt x="121" y="270"/>
                  </a:lnTo>
                  <a:lnTo>
                    <a:pt x="167" y="248"/>
                  </a:lnTo>
                  <a:lnTo>
                    <a:pt x="167" y="248"/>
                  </a:lnTo>
                  <a:lnTo>
                    <a:pt x="167" y="248"/>
                  </a:lnTo>
                  <a:lnTo>
                    <a:pt x="121" y="270"/>
                  </a:lnTo>
                  <a:close/>
                </a:path>
              </a:pathLst>
            </a:custGeom>
            <a:solidFill>
              <a:srgbClr val="000000"/>
            </a:solidFill>
            <a:ln w="9525">
              <a:noFill/>
              <a:round/>
              <a:headEnd/>
              <a:tailEnd/>
            </a:ln>
          </p:spPr>
          <p:txBody>
            <a:bodyPr/>
            <a:lstStyle/>
            <a:p>
              <a:endParaRPr lang="it-IT"/>
            </a:p>
          </p:txBody>
        </p:sp>
        <p:sp>
          <p:nvSpPr>
            <p:cNvPr id="20515" name="Freeform 35"/>
            <p:cNvSpPr>
              <a:spLocks/>
            </p:cNvSpPr>
            <p:nvPr/>
          </p:nvSpPr>
          <p:spPr bwMode="auto">
            <a:xfrm>
              <a:off x="475" y="2887"/>
              <a:ext cx="23" cy="39"/>
            </a:xfrm>
            <a:custGeom>
              <a:avLst/>
              <a:gdLst/>
              <a:ahLst/>
              <a:cxnLst>
                <a:cxn ang="0">
                  <a:pos x="120" y="269"/>
                </a:cxn>
                <a:cxn ang="0">
                  <a:pos x="166" y="246"/>
                </a:cxn>
                <a:cxn ang="0">
                  <a:pos x="46" y="0"/>
                </a:cxn>
                <a:cxn ang="0">
                  <a:pos x="0" y="22"/>
                </a:cxn>
                <a:cxn ang="0">
                  <a:pos x="120" y="269"/>
                </a:cxn>
                <a:cxn ang="0">
                  <a:pos x="120" y="269"/>
                </a:cxn>
                <a:cxn ang="0">
                  <a:pos x="166" y="246"/>
                </a:cxn>
                <a:cxn ang="0">
                  <a:pos x="166" y="246"/>
                </a:cxn>
                <a:cxn ang="0">
                  <a:pos x="166" y="246"/>
                </a:cxn>
                <a:cxn ang="0">
                  <a:pos x="120" y="269"/>
                </a:cxn>
              </a:cxnLst>
              <a:rect l="0" t="0" r="r" b="b"/>
              <a:pathLst>
                <a:path w="166" h="269">
                  <a:moveTo>
                    <a:pt x="120" y="269"/>
                  </a:moveTo>
                  <a:lnTo>
                    <a:pt x="166" y="246"/>
                  </a:lnTo>
                  <a:lnTo>
                    <a:pt x="46" y="0"/>
                  </a:lnTo>
                  <a:lnTo>
                    <a:pt x="0" y="22"/>
                  </a:lnTo>
                  <a:lnTo>
                    <a:pt x="120" y="269"/>
                  </a:lnTo>
                  <a:lnTo>
                    <a:pt x="120" y="269"/>
                  </a:lnTo>
                  <a:lnTo>
                    <a:pt x="166" y="246"/>
                  </a:lnTo>
                  <a:lnTo>
                    <a:pt x="166" y="246"/>
                  </a:lnTo>
                  <a:lnTo>
                    <a:pt x="166" y="246"/>
                  </a:lnTo>
                  <a:lnTo>
                    <a:pt x="120" y="269"/>
                  </a:lnTo>
                  <a:close/>
                </a:path>
              </a:pathLst>
            </a:custGeom>
            <a:solidFill>
              <a:srgbClr val="000000"/>
            </a:solidFill>
            <a:ln w="9525">
              <a:noFill/>
              <a:round/>
              <a:headEnd/>
              <a:tailEnd/>
            </a:ln>
          </p:spPr>
          <p:txBody>
            <a:bodyPr/>
            <a:lstStyle/>
            <a:p>
              <a:endParaRPr lang="it-IT"/>
            </a:p>
          </p:txBody>
        </p:sp>
        <p:sp>
          <p:nvSpPr>
            <p:cNvPr id="20516" name="Freeform 36"/>
            <p:cNvSpPr>
              <a:spLocks/>
            </p:cNvSpPr>
            <p:nvPr/>
          </p:nvSpPr>
          <p:spPr bwMode="auto">
            <a:xfrm>
              <a:off x="492" y="2922"/>
              <a:ext cx="24" cy="39"/>
            </a:xfrm>
            <a:custGeom>
              <a:avLst/>
              <a:gdLst/>
              <a:ahLst/>
              <a:cxnLst>
                <a:cxn ang="0">
                  <a:pos x="120" y="269"/>
                </a:cxn>
                <a:cxn ang="0">
                  <a:pos x="167" y="246"/>
                </a:cxn>
                <a:cxn ang="0">
                  <a:pos x="46" y="0"/>
                </a:cxn>
                <a:cxn ang="0">
                  <a:pos x="0" y="23"/>
                </a:cxn>
                <a:cxn ang="0">
                  <a:pos x="120" y="269"/>
                </a:cxn>
                <a:cxn ang="0">
                  <a:pos x="120" y="269"/>
                </a:cxn>
                <a:cxn ang="0">
                  <a:pos x="167" y="246"/>
                </a:cxn>
                <a:cxn ang="0">
                  <a:pos x="167" y="246"/>
                </a:cxn>
                <a:cxn ang="0">
                  <a:pos x="167" y="246"/>
                </a:cxn>
                <a:cxn ang="0">
                  <a:pos x="120" y="269"/>
                </a:cxn>
              </a:cxnLst>
              <a:rect l="0" t="0" r="r" b="b"/>
              <a:pathLst>
                <a:path w="167" h="269">
                  <a:moveTo>
                    <a:pt x="120" y="269"/>
                  </a:moveTo>
                  <a:lnTo>
                    <a:pt x="167" y="246"/>
                  </a:lnTo>
                  <a:lnTo>
                    <a:pt x="46" y="0"/>
                  </a:lnTo>
                  <a:lnTo>
                    <a:pt x="0" y="23"/>
                  </a:lnTo>
                  <a:lnTo>
                    <a:pt x="120" y="269"/>
                  </a:lnTo>
                  <a:lnTo>
                    <a:pt x="120" y="269"/>
                  </a:lnTo>
                  <a:lnTo>
                    <a:pt x="167" y="246"/>
                  </a:lnTo>
                  <a:lnTo>
                    <a:pt x="167" y="246"/>
                  </a:lnTo>
                  <a:lnTo>
                    <a:pt x="167" y="246"/>
                  </a:lnTo>
                  <a:lnTo>
                    <a:pt x="120" y="269"/>
                  </a:lnTo>
                  <a:close/>
                </a:path>
              </a:pathLst>
            </a:custGeom>
            <a:solidFill>
              <a:srgbClr val="000000"/>
            </a:solidFill>
            <a:ln w="9525">
              <a:noFill/>
              <a:round/>
              <a:headEnd/>
              <a:tailEnd/>
            </a:ln>
          </p:spPr>
          <p:txBody>
            <a:bodyPr/>
            <a:lstStyle/>
            <a:p>
              <a:endParaRPr lang="it-IT"/>
            </a:p>
          </p:txBody>
        </p:sp>
        <p:sp>
          <p:nvSpPr>
            <p:cNvPr id="20517" name="Freeform 37"/>
            <p:cNvSpPr>
              <a:spLocks/>
            </p:cNvSpPr>
            <p:nvPr/>
          </p:nvSpPr>
          <p:spPr bwMode="auto">
            <a:xfrm>
              <a:off x="509" y="2957"/>
              <a:ext cx="24" cy="39"/>
            </a:xfrm>
            <a:custGeom>
              <a:avLst/>
              <a:gdLst/>
              <a:ahLst/>
              <a:cxnLst>
                <a:cxn ang="0">
                  <a:pos x="121" y="269"/>
                </a:cxn>
                <a:cxn ang="0">
                  <a:pos x="167" y="246"/>
                </a:cxn>
                <a:cxn ang="0">
                  <a:pos x="47" y="0"/>
                </a:cxn>
                <a:cxn ang="0">
                  <a:pos x="0" y="23"/>
                </a:cxn>
                <a:cxn ang="0">
                  <a:pos x="121" y="269"/>
                </a:cxn>
                <a:cxn ang="0">
                  <a:pos x="121" y="269"/>
                </a:cxn>
                <a:cxn ang="0">
                  <a:pos x="167" y="246"/>
                </a:cxn>
                <a:cxn ang="0">
                  <a:pos x="167" y="246"/>
                </a:cxn>
                <a:cxn ang="0">
                  <a:pos x="167" y="246"/>
                </a:cxn>
                <a:cxn ang="0">
                  <a:pos x="121" y="269"/>
                </a:cxn>
              </a:cxnLst>
              <a:rect l="0" t="0" r="r" b="b"/>
              <a:pathLst>
                <a:path w="167" h="269">
                  <a:moveTo>
                    <a:pt x="121" y="269"/>
                  </a:moveTo>
                  <a:lnTo>
                    <a:pt x="167" y="246"/>
                  </a:lnTo>
                  <a:lnTo>
                    <a:pt x="47" y="0"/>
                  </a:lnTo>
                  <a:lnTo>
                    <a:pt x="0" y="23"/>
                  </a:lnTo>
                  <a:lnTo>
                    <a:pt x="121" y="269"/>
                  </a:lnTo>
                  <a:lnTo>
                    <a:pt x="121" y="269"/>
                  </a:lnTo>
                  <a:lnTo>
                    <a:pt x="167" y="246"/>
                  </a:lnTo>
                  <a:lnTo>
                    <a:pt x="167" y="246"/>
                  </a:lnTo>
                  <a:lnTo>
                    <a:pt x="167" y="246"/>
                  </a:lnTo>
                  <a:lnTo>
                    <a:pt x="121" y="269"/>
                  </a:lnTo>
                  <a:close/>
                </a:path>
              </a:pathLst>
            </a:custGeom>
            <a:solidFill>
              <a:srgbClr val="000000"/>
            </a:solidFill>
            <a:ln w="9525">
              <a:noFill/>
              <a:round/>
              <a:headEnd/>
              <a:tailEnd/>
            </a:ln>
          </p:spPr>
          <p:txBody>
            <a:bodyPr/>
            <a:lstStyle/>
            <a:p>
              <a:endParaRPr lang="it-IT"/>
            </a:p>
          </p:txBody>
        </p:sp>
        <p:sp>
          <p:nvSpPr>
            <p:cNvPr id="20518" name="Freeform 38"/>
            <p:cNvSpPr>
              <a:spLocks/>
            </p:cNvSpPr>
            <p:nvPr/>
          </p:nvSpPr>
          <p:spPr bwMode="auto">
            <a:xfrm>
              <a:off x="526" y="2993"/>
              <a:ext cx="24" cy="38"/>
            </a:xfrm>
            <a:custGeom>
              <a:avLst/>
              <a:gdLst/>
              <a:ahLst/>
              <a:cxnLst>
                <a:cxn ang="0">
                  <a:pos x="120" y="269"/>
                </a:cxn>
                <a:cxn ang="0">
                  <a:pos x="166" y="247"/>
                </a:cxn>
                <a:cxn ang="0">
                  <a:pos x="46" y="0"/>
                </a:cxn>
                <a:cxn ang="0">
                  <a:pos x="0" y="23"/>
                </a:cxn>
                <a:cxn ang="0">
                  <a:pos x="120" y="269"/>
                </a:cxn>
                <a:cxn ang="0">
                  <a:pos x="120" y="269"/>
                </a:cxn>
                <a:cxn ang="0">
                  <a:pos x="166" y="247"/>
                </a:cxn>
                <a:cxn ang="0">
                  <a:pos x="166" y="247"/>
                </a:cxn>
                <a:cxn ang="0">
                  <a:pos x="166" y="247"/>
                </a:cxn>
                <a:cxn ang="0">
                  <a:pos x="120" y="269"/>
                </a:cxn>
              </a:cxnLst>
              <a:rect l="0" t="0" r="r" b="b"/>
              <a:pathLst>
                <a:path w="166" h="269">
                  <a:moveTo>
                    <a:pt x="120" y="269"/>
                  </a:moveTo>
                  <a:lnTo>
                    <a:pt x="166" y="247"/>
                  </a:lnTo>
                  <a:lnTo>
                    <a:pt x="46" y="0"/>
                  </a:lnTo>
                  <a:lnTo>
                    <a:pt x="0" y="23"/>
                  </a:lnTo>
                  <a:lnTo>
                    <a:pt x="120" y="269"/>
                  </a:lnTo>
                  <a:lnTo>
                    <a:pt x="120" y="269"/>
                  </a:lnTo>
                  <a:lnTo>
                    <a:pt x="166" y="247"/>
                  </a:lnTo>
                  <a:lnTo>
                    <a:pt x="166" y="247"/>
                  </a:lnTo>
                  <a:lnTo>
                    <a:pt x="166" y="247"/>
                  </a:lnTo>
                  <a:lnTo>
                    <a:pt x="120" y="269"/>
                  </a:lnTo>
                  <a:close/>
                </a:path>
              </a:pathLst>
            </a:custGeom>
            <a:solidFill>
              <a:srgbClr val="000000"/>
            </a:solidFill>
            <a:ln w="9525">
              <a:noFill/>
              <a:round/>
              <a:headEnd/>
              <a:tailEnd/>
            </a:ln>
          </p:spPr>
          <p:txBody>
            <a:bodyPr/>
            <a:lstStyle/>
            <a:p>
              <a:endParaRPr lang="it-IT"/>
            </a:p>
          </p:txBody>
        </p:sp>
        <p:sp>
          <p:nvSpPr>
            <p:cNvPr id="20519" name="Freeform 39"/>
            <p:cNvSpPr>
              <a:spLocks/>
            </p:cNvSpPr>
            <p:nvPr/>
          </p:nvSpPr>
          <p:spPr bwMode="auto">
            <a:xfrm>
              <a:off x="543" y="3028"/>
              <a:ext cx="24" cy="39"/>
            </a:xfrm>
            <a:custGeom>
              <a:avLst/>
              <a:gdLst/>
              <a:ahLst/>
              <a:cxnLst>
                <a:cxn ang="0">
                  <a:pos x="122" y="271"/>
                </a:cxn>
                <a:cxn ang="0">
                  <a:pos x="167" y="246"/>
                </a:cxn>
                <a:cxn ang="0">
                  <a:pos x="46" y="0"/>
                </a:cxn>
                <a:cxn ang="0">
                  <a:pos x="0" y="22"/>
                </a:cxn>
                <a:cxn ang="0">
                  <a:pos x="121" y="269"/>
                </a:cxn>
                <a:cxn ang="0">
                  <a:pos x="122" y="271"/>
                </a:cxn>
                <a:cxn ang="0">
                  <a:pos x="121" y="269"/>
                </a:cxn>
                <a:cxn ang="0">
                  <a:pos x="122" y="270"/>
                </a:cxn>
                <a:cxn ang="0">
                  <a:pos x="122" y="271"/>
                </a:cxn>
              </a:cxnLst>
              <a:rect l="0" t="0" r="r" b="b"/>
              <a:pathLst>
                <a:path w="167" h="271">
                  <a:moveTo>
                    <a:pt x="122" y="271"/>
                  </a:moveTo>
                  <a:lnTo>
                    <a:pt x="167" y="246"/>
                  </a:lnTo>
                  <a:lnTo>
                    <a:pt x="46" y="0"/>
                  </a:lnTo>
                  <a:lnTo>
                    <a:pt x="0" y="22"/>
                  </a:lnTo>
                  <a:lnTo>
                    <a:pt x="121" y="269"/>
                  </a:lnTo>
                  <a:lnTo>
                    <a:pt x="122" y="271"/>
                  </a:lnTo>
                  <a:lnTo>
                    <a:pt x="121" y="269"/>
                  </a:lnTo>
                  <a:lnTo>
                    <a:pt x="122" y="270"/>
                  </a:lnTo>
                  <a:lnTo>
                    <a:pt x="122" y="271"/>
                  </a:lnTo>
                  <a:close/>
                </a:path>
              </a:pathLst>
            </a:custGeom>
            <a:solidFill>
              <a:srgbClr val="000000"/>
            </a:solidFill>
            <a:ln w="9525">
              <a:noFill/>
              <a:round/>
              <a:headEnd/>
              <a:tailEnd/>
            </a:ln>
          </p:spPr>
          <p:txBody>
            <a:bodyPr/>
            <a:lstStyle/>
            <a:p>
              <a:endParaRPr lang="it-IT"/>
            </a:p>
          </p:txBody>
        </p:sp>
        <p:sp>
          <p:nvSpPr>
            <p:cNvPr id="20520" name="Freeform 40"/>
            <p:cNvSpPr>
              <a:spLocks/>
            </p:cNvSpPr>
            <p:nvPr/>
          </p:nvSpPr>
          <p:spPr bwMode="auto">
            <a:xfrm>
              <a:off x="561" y="3063"/>
              <a:ext cx="39" cy="66"/>
            </a:xfrm>
            <a:custGeom>
              <a:avLst/>
              <a:gdLst/>
              <a:ahLst/>
              <a:cxnLst>
                <a:cxn ang="0">
                  <a:pos x="271" y="374"/>
                </a:cxn>
                <a:cxn ang="0">
                  <a:pos x="268" y="360"/>
                </a:cxn>
                <a:cxn ang="0">
                  <a:pos x="44" y="0"/>
                </a:cxn>
                <a:cxn ang="0">
                  <a:pos x="0" y="27"/>
                </a:cxn>
                <a:cxn ang="0">
                  <a:pos x="224" y="387"/>
                </a:cxn>
                <a:cxn ang="0">
                  <a:pos x="271" y="374"/>
                </a:cxn>
                <a:cxn ang="0">
                  <a:pos x="224" y="387"/>
                </a:cxn>
                <a:cxn ang="0">
                  <a:pos x="270" y="461"/>
                </a:cxn>
                <a:cxn ang="0">
                  <a:pos x="271" y="374"/>
                </a:cxn>
              </a:cxnLst>
              <a:rect l="0" t="0" r="r" b="b"/>
              <a:pathLst>
                <a:path w="271" h="461">
                  <a:moveTo>
                    <a:pt x="271" y="374"/>
                  </a:moveTo>
                  <a:lnTo>
                    <a:pt x="268" y="360"/>
                  </a:lnTo>
                  <a:lnTo>
                    <a:pt x="44" y="0"/>
                  </a:lnTo>
                  <a:lnTo>
                    <a:pt x="0" y="27"/>
                  </a:lnTo>
                  <a:lnTo>
                    <a:pt x="224" y="387"/>
                  </a:lnTo>
                  <a:lnTo>
                    <a:pt x="271" y="374"/>
                  </a:lnTo>
                  <a:lnTo>
                    <a:pt x="224" y="387"/>
                  </a:lnTo>
                  <a:lnTo>
                    <a:pt x="270" y="461"/>
                  </a:lnTo>
                  <a:lnTo>
                    <a:pt x="271" y="374"/>
                  </a:lnTo>
                  <a:close/>
                </a:path>
              </a:pathLst>
            </a:custGeom>
            <a:solidFill>
              <a:srgbClr val="000000"/>
            </a:solidFill>
            <a:ln w="9525">
              <a:noFill/>
              <a:round/>
              <a:headEnd/>
              <a:tailEnd/>
            </a:ln>
          </p:spPr>
          <p:txBody>
            <a:bodyPr/>
            <a:lstStyle/>
            <a:p>
              <a:endParaRPr lang="it-IT"/>
            </a:p>
          </p:txBody>
        </p:sp>
        <p:sp>
          <p:nvSpPr>
            <p:cNvPr id="20521" name="Freeform 41"/>
            <p:cNvSpPr>
              <a:spLocks/>
            </p:cNvSpPr>
            <p:nvPr/>
          </p:nvSpPr>
          <p:spPr bwMode="auto">
            <a:xfrm>
              <a:off x="2137" y="2089"/>
              <a:ext cx="448" cy="713"/>
            </a:xfrm>
            <a:custGeom>
              <a:avLst/>
              <a:gdLst/>
              <a:ahLst/>
              <a:cxnLst>
                <a:cxn ang="0">
                  <a:pos x="306" y="1386"/>
                </a:cxn>
                <a:cxn ang="0">
                  <a:pos x="582" y="1173"/>
                </a:cxn>
                <a:cxn ang="0">
                  <a:pos x="825" y="939"/>
                </a:cxn>
                <a:cxn ang="0">
                  <a:pos x="1033" y="673"/>
                </a:cxn>
                <a:cxn ang="0">
                  <a:pos x="1200" y="363"/>
                </a:cxn>
                <a:cxn ang="0">
                  <a:pos x="1305" y="155"/>
                </a:cxn>
                <a:cxn ang="0">
                  <a:pos x="1371" y="86"/>
                </a:cxn>
                <a:cxn ang="0">
                  <a:pos x="1445" y="39"/>
                </a:cxn>
                <a:cxn ang="0">
                  <a:pos x="1530" y="12"/>
                </a:cxn>
                <a:cxn ang="0">
                  <a:pos x="1755" y="9"/>
                </a:cxn>
                <a:cxn ang="0">
                  <a:pos x="1975" y="67"/>
                </a:cxn>
                <a:cxn ang="0">
                  <a:pos x="2127" y="158"/>
                </a:cxn>
                <a:cxn ang="0">
                  <a:pos x="2228" y="267"/>
                </a:cxn>
                <a:cxn ang="0">
                  <a:pos x="2309" y="419"/>
                </a:cxn>
                <a:cxn ang="0">
                  <a:pos x="2372" y="658"/>
                </a:cxn>
                <a:cxn ang="0">
                  <a:pos x="2372" y="848"/>
                </a:cxn>
                <a:cxn ang="0">
                  <a:pos x="2335" y="1015"/>
                </a:cxn>
                <a:cxn ang="0">
                  <a:pos x="2463" y="1158"/>
                </a:cxn>
                <a:cxn ang="0">
                  <a:pos x="2624" y="1296"/>
                </a:cxn>
                <a:cxn ang="0">
                  <a:pos x="2848" y="1453"/>
                </a:cxn>
                <a:cxn ang="0">
                  <a:pos x="2994" y="1580"/>
                </a:cxn>
                <a:cxn ang="0">
                  <a:pos x="3101" y="1730"/>
                </a:cxn>
                <a:cxn ang="0">
                  <a:pos x="3132" y="1845"/>
                </a:cxn>
                <a:cxn ang="0">
                  <a:pos x="3118" y="1960"/>
                </a:cxn>
                <a:cxn ang="0">
                  <a:pos x="3069" y="2076"/>
                </a:cxn>
                <a:cxn ang="0">
                  <a:pos x="2989" y="2187"/>
                </a:cxn>
                <a:cxn ang="0">
                  <a:pos x="2847" y="2323"/>
                </a:cxn>
                <a:cxn ang="0">
                  <a:pos x="2804" y="2459"/>
                </a:cxn>
                <a:cxn ang="0">
                  <a:pos x="2791" y="2616"/>
                </a:cxn>
                <a:cxn ang="0">
                  <a:pos x="2834" y="2771"/>
                </a:cxn>
                <a:cxn ang="0">
                  <a:pos x="2926" y="2869"/>
                </a:cxn>
                <a:cxn ang="0">
                  <a:pos x="3046" y="2940"/>
                </a:cxn>
                <a:cxn ang="0">
                  <a:pos x="3112" y="3098"/>
                </a:cxn>
                <a:cxn ang="0">
                  <a:pos x="3103" y="3242"/>
                </a:cxn>
                <a:cxn ang="0">
                  <a:pos x="3070" y="3351"/>
                </a:cxn>
                <a:cxn ang="0">
                  <a:pos x="3004" y="3460"/>
                </a:cxn>
                <a:cxn ang="0">
                  <a:pos x="2888" y="3572"/>
                </a:cxn>
                <a:cxn ang="0">
                  <a:pos x="2700" y="3681"/>
                </a:cxn>
                <a:cxn ang="0">
                  <a:pos x="2462" y="3776"/>
                </a:cxn>
                <a:cxn ang="0">
                  <a:pos x="2413" y="3966"/>
                </a:cxn>
                <a:cxn ang="0">
                  <a:pos x="2436" y="4139"/>
                </a:cxn>
                <a:cxn ang="0">
                  <a:pos x="2438" y="4295"/>
                </a:cxn>
                <a:cxn ang="0">
                  <a:pos x="2424" y="4396"/>
                </a:cxn>
                <a:cxn ang="0">
                  <a:pos x="2375" y="4518"/>
                </a:cxn>
                <a:cxn ang="0">
                  <a:pos x="2249" y="4702"/>
                </a:cxn>
                <a:cxn ang="0">
                  <a:pos x="2028" y="4892"/>
                </a:cxn>
                <a:cxn ang="0">
                  <a:pos x="1900" y="4951"/>
                </a:cxn>
                <a:cxn ang="0">
                  <a:pos x="1724" y="4986"/>
                </a:cxn>
                <a:cxn ang="0">
                  <a:pos x="1485" y="4983"/>
                </a:cxn>
                <a:cxn ang="0">
                  <a:pos x="1306" y="4843"/>
                </a:cxn>
                <a:cxn ang="0">
                  <a:pos x="1039" y="4268"/>
                </a:cxn>
                <a:cxn ang="0">
                  <a:pos x="861" y="3921"/>
                </a:cxn>
                <a:cxn ang="0">
                  <a:pos x="625" y="3572"/>
                </a:cxn>
              </a:cxnLst>
              <a:rect l="0" t="0" r="r" b="b"/>
              <a:pathLst>
                <a:path w="3133" h="4991">
                  <a:moveTo>
                    <a:pt x="427" y="3350"/>
                  </a:moveTo>
                  <a:lnTo>
                    <a:pt x="0" y="1592"/>
                  </a:lnTo>
                  <a:lnTo>
                    <a:pt x="106" y="1524"/>
                  </a:lnTo>
                  <a:lnTo>
                    <a:pt x="207" y="1455"/>
                  </a:lnTo>
                  <a:lnTo>
                    <a:pt x="257" y="1421"/>
                  </a:lnTo>
                  <a:lnTo>
                    <a:pt x="306" y="1386"/>
                  </a:lnTo>
                  <a:lnTo>
                    <a:pt x="354" y="1352"/>
                  </a:lnTo>
                  <a:lnTo>
                    <a:pt x="402" y="1316"/>
                  </a:lnTo>
                  <a:lnTo>
                    <a:pt x="448" y="1282"/>
                  </a:lnTo>
                  <a:lnTo>
                    <a:pt x="493" y="1245"/>
                  </a:lnTo>
                  <a:lnTo>
                    <a:pt x="538" y="1209"/>
                  </a:lnTo>
                  <a:lnTo>
                    <a:pt x="582" y="1173"/>
                  </a:lnTo>
                  <a:lnTo>
                    <a:pt x="625" y="1135"/>
                  </a:lnTo>
                  <a:lnTo>
                    <a:pt x="667" y="1097"/>
                  </a:lnTo>
                  <a:lnTo>
                    <a:pt x="708" y="1060"/>
                  </a:lnTo>
                  <a:lnTo>
                    <a:pt x="749" y="1020"/>
                  </a:lnTo>
                  <a:lnTo>
                    <a:pt x="788" y="980"/>
                  </a:lnTo>
                  <a:lnTo>
                    <a:pt x="825" y="939"/>
                  </a:lnTo>
                  <a:lnTo>
                    <a:pt x="863" y="897"/>
                  </a:lnTo>
                  <a:lnTo>
                    <a:pt x="899" y="855"/>
                  </a:lnTo>
                  <a:lnTo>
                    <a:pt x="934" y="811"/>
                  </a:lnTo>
                  <a:lnTo>
                    <a:pt x="968" y="766"/>
                  </a:lnTo>
                  <a:lnTo>
                    <a:pt x="1000" y="720"/>
                  </a:lnTo>
                  <a:lnTo>
                    <a:pt x="1033" y="673"/>
                  </a:lnTo>
                  <a:lnTo>
                    <a:pt x="1063" y="625"/>
                  </a:lnTo>
                  <a:lnTo>
                    <a:pt x="1093" y="576"/>
                  </a:lnTo>
                  <a:lnTo>
                    <a:pt x="1122" y="524"/>
                  </a:lnTo>
                  <a:lnTo>
                    <a:pt x="1149" y="472"/>
                  </a:lnTo>
                  <a:lnTo>
                    <a:pt x="1175" y="419"/>
                  </a:lnTo>
                  <a:lnTo>
                    <a:pt x="1200" y="363"/>
                  </a:lnTo>
                  <a:lnTo>
                    <a:pt x="1223" y="306"/>
                  </a:lnTo>
                  <a:lnTo>
                    <a:pt x="1246" y="248"/>
                  </a:lnTo>
                  <a:lnTo>
                    <a:pt x="1265" y="213"/>
                  </a:lnTo>
                  <a:lnTo>
                    <a:pt x="1285" y="183"/>
                  </a:lnTo>
                  <a:lnTo>
                    <a:pt x="1296" y="168"/>
                  </a:lnTo>
                  <a:lnTo>
                    <a:pt x="1305" y="155"/>
                  </a:lnTo>
                  <a:lnTo>
                    <a:pt x="1315" y="141"/>
                  </a:lnTo>
                  <a:lnTo>
                    <a:pt x="1326" y="128"/>
                  </a:lnTo>
                  <a:lnTo>
                    <a:pt x="1337" y="117"/>
                  </a:lnTo>
                  <a:lnTo>
                    <a:pt x="1348" y="106"/>
                  </a:lnTo>
                  <a:lnTo>
                    <a:pt x="1359" y="96"/>
                  </a:lnTo>
                  <a:lnTo>
                    <a:pt x="1371" y="86"/>
                  </a:lnTo>
                  <a:lnTo>
                    <a:pt x="1383" y="77"/>
                  </a:lnTo>
                  <a:lnTo>
                    <a:pt x="1394" y="69"/>
                  </a:lnTo>
                  <a:lnTo>
                    <a:pt x="1407" y="60"/>
                  </a:lnTo>
                  <a:lnTo>
                    <a:pt x="1419" y="53"/>
                  </a:lnTo>
                  <a:lnTo>
                    <a:pt x="1432" y="46"/>
                  </a:lnTo>
                  <a:lnTo>
                    <a:pt x="1445" y="39"/>
                  </a:lnTo>
                  <a:lnTo>
                    <a:pt x="1458" y="34"/>
                  </a:lnTo>
                  <a:lnTo>
                    <a:pt x="1472" y="29"/>
                  </a:lnTo>
                  <a:lnTo>
                    <a:pt x="1486" y="24"/>
                  </a:lnTo>
                  <a:lnTo>
                    <a:pt x="1500" y="19"/>
                  </a:lnTo>
                  <a:lnTo>
                    <a:pt x="1514" y="15"/>
                  </a:lnTo>
                  <a:lnTo>
                    <a:pt x="1530" y="12"/>
                  </a:lnTo>
                  <a:lnTo>
                    <a:pt x="1561" y="7"/>
                  </a:lnTo>
                  <a:lnTo>
                    <a:pt x="1594" y="3"/>
                  </a:lnTo>
                  <a:lnTo>
                    <a:pt x="1628" y="1"/>
                  </a:lnTo>
                  <a:lnTo>
                    <a:pt x="1664" y="0"/>
                  </a:lnTo>
                  <a:lnTo>
                    <a:pt x="1710" y="4"/>
                  </a:lnTo>
                  <a:lnTo>
                    <a:pt x="1755" y="9"/>
                  </a:lnTo>
                  <a:lnTo>
                    <a:pt x="1797" y="15"/>
                  </a:lnTo>
                  <a:lnTo>
                    <a:pt x="1837" y="24"/>
                  </a:lnTo>
                  <a:lnTo>
                    <a:pt x="1875" y="33"/>
                  </a:lnTo>
                  <a:lnTo>
                    <a:pt x="1910" y="42"/>
                  </a:lnTo>
                  <a:lnTo>
                    <a:pt x="1944" y="54"/>
                  </a:lnTo>
                  <a:lnTo>
                    <a:pt x="1975" y="67"/>
                  </a:lnTo>
                  <a:lnTo>
                    <a:pt x="2005" y="80"/>
                  </a:lnTo>
                  <a:lnTo>
                    <a:pt x="2033" y="94"/>
                  </a:lnTo>
                  <a:lnTo>
                    <a:pt x="2059" y="108"/>
                  </a:lnTo>
                  <a:lnTo>
                    <a:pt x="2083" y="124"/>
                  </a:lnTo>
                  <a:lnTo>
                    <a:pt x="2106" y="141"/>
                  </a:lnTo>
                  <a:lnTo>
                    <a:pt x="2127" y="158"/>
                  </a:lnTo>
                  <a:lnTo>
                    <a:pt x="2147" y="174"/>
                  </a:lnTo>
                  <a:lnTo>
                    <a:pt x="2166" y="192"/>
                  </a:lnTo>
                  <a:lnTo>
                    <a:pt x="2183" y="211"/>
                  </a:lnTo>
                  <a:lnTo>
                    <a:pt x="2199" y="229"/>
                  </a:lnTo>
                  <a:lnTo>
                    <a:pt x="2214" y="248"/>
                  </a:lnTo>
                  <a:lnTo>
                    <a:pt x="2228" y="267"/>
                  </a:lnTo>
                  <a:lnTo>
                    <a:pt x="2240" y="287"/>
                  </a:lnTo>
                  <a:lnTo>
                    <a:pt x="2253" y="305"/>
                  </a:lnTo>
                  <a:lnTo>
                    <a:pt x="2263" y="324"/>
                  </a:lnTo>
                  <a:lnTo>
                    <a:pt x="2274" y="344"/>
                  </a:lnTo>
                  <a:lnTo>
                    <a:pt x="2293" y="382"/>
                  </a:lnTo>
                  <a:lnTo>
                    <a:pt x="2309" y="419"/>
                  </a:lnTo>
                  <a:lnTo>
                    <a:pt x="2325" y="454"/>
                  </a:lnTo>
                  <a:lnTo>
                    <a:pt x="2340" y="487"/>
                  </a:lnTo>
                  <a:lnTo>
                    <a:pt x="2350" y="535"/>
                  </a:lnTo>
                  <a:lnTo>
                    <a:pt x="2360" y="579"/>
                  </a:lnTo>
                  <a:lnTo>
                    <a:pt x="2366" y="620"/>
                  </a:lnTo>
                  <a:lnTo>
                    <a:pt x="2372" y="658"/>
                  </a:lnTo>
                  <a:lnTo>
                    <a:pt x="2375" y="695"/>
                  </a:lnTo>
                  <a:lnTo>
                    <a:pt x="2378" y="729"/>
                  </a:lnTo>
                  <a:lnTo>
                    <a:pt x="2379" y="760"/>
                  </a:lnTo>
                  <a:lnTo>
                    <a:pt x="2378" y="790"/>
                  </a:lnTo>
                  <a:lnTo>
                    <a:pt x="2375" y="820"/>
                  </a:lnTo>
                  <a:lnTo>
                    <a:pt x="2372" y="848"/>
                  </a:lnTo>
                  <a:lnTo>
                    <a:pt x="2368" y="876"/>
                  </a:lnTo>
                  <a:lnTo>
                    <a:pt x="2363" y="903"/>
                  </a:lnTo>
                  <a:lnTo>
                    <a:pt x="2358" y="931"/>
                  </a:lnTo>
                  <a:lnTo>
                    <a:pt x="2350" y="958"/>
                  </a:lnTo>
                  <a:lnTo>
                    <a:pt x="2343" y="986"/>
                  </a:lnTo>
                  <a:lnTo>
                    <a:pt x="2335" y="1015"/>
                  </a:lnTo>
                  <a:lnTo>
                    <a:pt x="2353" y="1039"/>
                  </a:lnTo>
                  <a:lnTo>
                    <a:pt x="2373" y="1063"/>
                  </a:lnTo>
                  <a:lnTo>
                    <a:pt x="2394" y="1087"/>
                  </a:lnTo>
                  <a:lnTo>
                    <a:pt x="2416" y="1110"/>
                  </a:lnTo>
                  <a:lnTo>
                    <a:pt x="2439" y="1134"/>
                  </a:lnTo>
                  <a:lnTo>
                    <a:pt x="2463" y="1158"/>
                  </a:lnTo>
                  <a:lnTo>
                    <a:pt x="2489" y="1182"/>
                  </a:lnTo>
                  <a:lnTo>
                    <a:pt x="2515" y="1205"/>
                  </a:lnTo>
                  <a:lnTo>
                    <a:pt x="2541" y="1228"/>
                  </a:lnTo>
                  <a:lnTo>
                    <a:pt x="2568" y="1251"/>
                  </a:lnTo>
                  <a:lnTo>
                    <a:pt x="2595" y="1274"/>
                  </a:lnTo>
                  <a:lnTo>
                    <a:pt x="2624" y="1296"/>
                  </a:lnTo>
                  <a:lnTo>
                    <a:pt x="2680" y="1340"/>
                  </a:lnTo>
                  <a:lnTo>
                    <a:pt x="2737" y="1381"/>
                  </a:lnTo>
                  <a:lnTo>
                    <a:pt x="2765" y="1399"/>
                  </a:lnTo>
                  <a:lnTo>
                    <a:pt x="2793" y="1416"/>
                  </a:lnTo>
                  <a:lnTo>
                    <a:pt x="2822" y="1435"/>
                  </a:lnTo>
                  <a:lnTo>
                    <a:pt x="2848" y="1453"/>
                  </a:lnTo>
                  <a:lnTo>
                    <a:pt x="2875" y="1472"/>
                  </a:lnTo>
                  <a:lnTo>
                    <a:pt x="2900" y="1493"/>
                  </a:lnTo>
                  <a:lnTo>
                    <a:pt x="2925" y="1514"/>
                  </a:lnTo>
                  <a:lnTo>
                    <a:pt x="2949" y="1535"/>
                  </a:lnTo>
                  <a:lnTo>
                    <a:pt x="2972" y="1557"/>
                  </a:lnTo>
                  <a:lnTo>
                    <a:pt x="2994" y="1580"/>
                  </a:lnTo>
                  <a:lnTo>
                    <a:pt x="3015" y="1603"/>
                  </a:lnTo>
                  <a:lnTo>
                    <a:pt x="3035" y="1627"/>
                  </a:lnTo>
                  <a:lnTo>
                    <a:pt x="3054" y="1652"/>
                  </a:lnTo>
                  <a:lnTo>
                    <a:pt x="3071" y="1678"/>
                  </a:lnTo>
                  <a:lnTo>
                    <a:pt x="3087" y="1703"/>
                  </a:lnTo>
                  <a:lnTo>
                    <a:pt x="3101" y="1730"/>
                  </a:lnTo>
                  <a:lnTo>
                    <a:pt x="3110" y="1749"/>
                  </a:lnTo>
                  <a:lnTo>
                    <a:pt x="3117" y="1768"/>
                  </a:lnTo>
                  <a:lnTo>
                    <a:pt x="3122" y="1788"/>
                  </a:lnTo>
                  <a:lnTo>
                    <a:pt x="3126" y="1806"/>
                  </a:lnTo>
                  <a:lnTo>
                    <a:pt x="3130" y="1826"/>
                  </a:lnTo>
                  <a:lnTo>
                    <a:pt x="3132" y="1845"/>
                  </a:lnTo>
                  <a:lnTo>
                    <a:pt x="3133" y="1865"/>
                  </a:lnTo>
                  <a:lnTo>
                    <a:pt x="3132" y="1884"/>
                  </a:lnTo>
                  <a:lnTo>
                    <a:pt x="3130" y="1903"/>
                  </a:lnTo>
                  <a:lnTo>
                    <a:pt x="3127" y="1923"/>
                  </a:lnTo>
                  <a:lnTo>
                    <a:pt x="3123" y="1942"/>
                  </a:lnTo>
                  <a:lnTo>
                    <a:pt x="3118" y="1960"/>
                  </a:lnTo>
                  <a:lnTo>
                    <a:pt x="3113" y="1979"/>
                  </a:lnTo>
                  <a:lnTo>
                    <a:pt x="3105" y="1998"/>
                  </a:lnTo>
                  <a:lnTo>
                    <a:pt x="3098" y="2017"/>
                  </a:lnTo>
                  <a:lnTo>
                    <a:pt x="3089" y="2036"/>
                  </a:lnTo>
                  <a:lnTo>
                    <a:pt x="3079" y="2056"/>
                  </a:lnTo>
                  <a:lnTo>
                    <a:pt x="3069" y="2076"/>
                  </a:lnTo>
                  <a:lnTo>
                    <a:pt x="3057" y="2094"/>
                  </a:lnTo>
                  <a:lnTo>
                    <a:pt x="3045" y="2113"/>
                  </a:lnTo>
                  <a:lnTo>
                    <a:pt x="3032" y="2132"/>
                  </a:lnTo>
                  <a:lnTo>
                    <a:pt x="3019" y="2151"/>
                  </a:lnTo>
                  <a:lnTo>
                    <a:pt x="3004" y="2169"/>
                  </a:lnTo>
                  <a:lnTo>
                    <a:pt x="2989" y="2187"/>
                  </a:lnTo>
                  <a:lnTo>
                    <a:pt x="2973" y="2204"/>
                  </a:lnTo>
                  <a:lnTo>
                    <a:pt x="2958" y="2222"/>
                  </a:lnTo>
                  <a:lnTo>
                    <a:pt x="2941" y="2239"/>
                  </a:lnTo>
                  <a:lnTo>
                    <a:pt x="2923" y="2256"/>
                  </a:lnTo>
                  <a:lnTo>
                    <a:pt x="2887" y="2290"/>
                  </a:lnTo>
                  <a:lnTo>
                    <a:pt x="2847" y="2323"/>
                  </a:lnTo>
                  <a:lnTo>
                    <a:pt x="2838" y="2344"/>
                  </a:lnTo>
                  <a:lnTo>
                    <a:pt x="2830" y="2366"/>
                  </a:lnTo>
                  <a:lnTo>
                    <a:pt x="2823" y="2388"/>
                  </a:lnTo>
                  <a:lnTo>
                    <a:pt x="2815" y="2411"/>
                  </a:lnTo>
                  <a:lnTo>
                    <a:pt x="2809" y="2435"/>
                  </a:lnTo>
                  <a:lnTo>
                    <a:pt x="2804" y="2459"/>
                  </a:lnTo>
                  <a:lnTo>
                    <a:pt x="2800" y="2483"/>
                  </a:lnTo>
                  <a:lnTo>
                    <a:pt x="2795" y="2508"/>
                  </a:lnTo>
                  <a:lnTo>
                    <a:pt x="2792" y="2534"/>
                  </a:lnTo>
                  <a:lnTo>
                    <a:pt x="2791" y="2562"/>
                  </a:lnTo>
                  <a:lnTo>
                    <a:pt x="2790" y="2588"/>
                  </a:lnTo>
                  <a:lnTo>
                    <a:pt x="2791" y="2616"/>
                  </a:lnTo>
                  <a:lnTo>
                    <a:pt x="2793" y="2644"/>
                  </a:lnTo>
                  <a:lnTo>
                    <a:pt x="2796" y="2674"/>
                  </a:lnTo>
                  <a:lnTo>
                    <a:pt x="2802" y="2703"/>
                  </a:lnTo>
                  <a:lnTo>
                    <a:pt x="2809" y="2733"/>
                  </a:lnTo>
                  <a:lnTo>
                    <a:pt x="2821" y="2752"/>
                  </a:lnTo>
                  <a:lnTo>
                    <a:pt x="2834" y="2771"/>
                  </a:lnTo>
                  <a:lnTo>
                    <a:pt x="2848" y="2789"/>
                  </a:lnTo>
                  <a:lnTo>
                    <a:pt x="2862" y="2807"/>
                  </a:lnTo>
                  <a:lnTo>
                    <a:pt x="2877" y="2823"/>
                  </a:lnTo>
                  <a:lnTo>
                    <a:pt x="2893" y="2839"/>
                  </a:lnTo>
                  <a:lnTo>
                    <a:pt x="2910" y="2854"/>
                  </a:lnTo>
                  <a:lnTo>
                    <a:pt x="2926" y="2869"/>
                  </a:lnTo>
                  <a:lnTo>
                    <a:pt x="2944" y="2882"/>
                  </a:lnTo>
                  <a:lnTo>
                    <a:pt x="2963" y="2895"/>
                  </a:lnTo>
                  <a:lnTo>
                    <a:pt x="2983" y="2907"/>
                  </a:lnTo>
                  <a:lnTo>
                    <a:pt x="3003" y="2919"/>
                  </a:lnTo>
                  <a:lnTo>
                    <a:pt x="3024" y="2929"/>
                  </a:lnTo>
                  <a:lnTo>
                    <a:pt x="3046" y="2940"/>
                  </a:lnTo>
                  <a:lnTo>
                    <a:pt x="3069" y="2949"/>
                  </a:lnTo>
                  <a:lnTo>
                    <a:pt x="3092" y="2958"/>
                  </a:lnTo>
                  <a:lnTo>
                    <a:pt x="3099" y="2992"/>
                  </a:lnTo>
                  <a:lnTo>
                    <a:pt x="3104" y="3028"/>
                  </a:lnTo>
                  <a:lnTo>
                    <a:pt x="3110" y="3062"/>
                  </a:lnTo>
                  <a:lnTo>
                    <a:pt x="3112" y="3098"/>
                  </a:lnTo>
                  <a:lnTo>
                    <a:pt x="3114" y="3135"/>
                  </a:lnTo>
                  <a:lnTo>
                    <a:pt x="3113" y="3170"/>
                  </a:lnTo>
                  <a:lnTo>
                    <a:pt x="3112" y="3188"/>
                  </a:lnTo>
                  <a:lnTo>
                    <a:pt x="3110" y="3206"/>
                  </a:lnTo>
                  <a:lnTo>
                    <a:pt x="3106" y="3224"/>
                  </a:lnTo>
                  <a:lnTo>
                    <a:pt x="3103" y="3242"/>
                  </a:lnTo>
                  <a:lnTo>
                    <a:pt x="3100" y="3260"/>
                  </a:lnTo>
                  <a:lnTo>
                    <a:pt x="3095" y="3278"/>
                  </a:lnTo>
                  <a:lnTo>
                    <a:pt x="3090" y="3297"/>
                  </a:lnTo>
                  <a:lnTo>
                    <a:pt x="3084" y="3315"/>
                  </a:lnTo>
                  <a:lnTo>
                    <a:pt x="3077" y="3333"/>
                  </a:lnTo>
                  <a:lnTo>
                    <a:pt x="3070" y="3351"/>
                  </a:lnTo>
                  <a:lnTo>
                    <a:pt x="3061" y="3369"/>
                  </a:lnTo>
                  <a:lnTo>
                    <a:pt x="3051" y="3388"/>
                  </a:lnTo>
                  <a:lnTo>
                    <a:pt x="3042" y="3406"/>
                  </a:lnTo>
                  <a:lnTo>
                    <a:pt x="3030" y="3424"/>
                  </a:lnTo>
                  <a:lnTo>
                    <a:pt x="3017" y="3443"/>
                  </a:lnTo>
                  <a:lnTo>
                    <a:pt x="3004" y="3460"/>
                  </a:lnTo>
                  <a:lnTo>
                    <a:pt x="2989" y="3479"/>
                  </a:lnTo>
                  <a:lnTo>
                    <a:pt x="2975" y="3497"/>
                  </a:lnTo>
                  <a:lnTo>
                    <a:pt x="2958" y="3515"/>
                  </a:lnTo>
                  <a:lnTo>
                    <a:pt x="2940" y="3534"/>
                  </a:lnTo>
                  <a:lnTo>
                    <a:pt x="2914" y="3552"/>
                  </a:lnTo>
                  <a:lnTo>
                    <a:pt x="2888" y="3572"/>
                  </a:lnTo>
                  <a:lnTo>
                    <a:pt x="2859" y="3591"/>
                  </a:lnTo>
                  <a:lnTo>
                    <a:pt x="2830" y="3610"/>
                  </a:lnTo>
                  <a:lnTo>
                    <a:pt x="2800" y="3629"/>
                  </a:lnTo>
                  <a:lnTo>
                    <a:pt x="2768" y="3647"/>
                  </a:lnTo>
                  <a:lnTo>
                    <a:pt x="2735" y="3665"/>
                  </a:lnTo>
                  <a:lnTo>
                    <a:pt x="2700" y="3681"/>
                  </a:lnTo>
                  <a:lnTo>
                    <a:pt x="2664" y="3699"/>
                  </a:lnTo>
                  <a:lnTo>
                    <a:pt x="2627" y="3715"/>
                  </a:lnTo>
                  <a:lnTo>
                    <a:pt x="2588" y="3732"/>
                  </a:lnTo>
                  <a:lnTo>
                    <a:pt x="2547" y="3746"/>
                  </a:lnTo>
                  <a:lnTo>
                    <a:pt x="2505" y="3761"/>
                  </a:lnTo>
                  <a:lnTo>
                    <a:pt x="2462" y="3776"/>
                  </a:lnTo>
                  <a:lnTo>
                    <a:pt x="2417" y="3789"/>
                  </a:lnTo>
                  <a:lnTo>
                    <a:pt x="2371" y="3802"/>
                  </a:lnTo>
                  <a:lnTo>
                    <a:pt x="2387" y="3855"/>
                  </a:lnTo>
                  <a:lnTo>
                    <a:pt x="2401" y="3910"/>
                  </a:lnTo>
                  <a:lnTo>
                    <a:pt x="2407" y="3938"/>
                  </a:lnTo>
                  <a:lnTo>
                    <a:pt x="2413" y="3966"/>
                  </a:lnTo>
                  <a:lnTo>
                    <a:pt x="2418" y="3995"/>
                  </a:lnTo>
                  <a:lnTo>
                    <a:pt x="2423" y="4023"/>
                  </a:lnTo>
                  <a:lnTo>
                    <a:pt x="2427" y="4052"/>
                  </a:lnTo>
                  <a:lnTo>
                    <a:pt x="2431" y="4080"/>
                  </a:lnTo>
                  <a:lnTo>
                    <a:pt x="2433" y="4110"/>
                  </a:lnTo>
                  <a:lnTo>
                    <a:pt x="2436" y="4139"/>
                  </a:lnTo>
                  <a:lnTo>
                    <a:pt x="2437" y="4169"/>
                  </a:lnTo>
                  <a:lnTo>
                    <a:pt x="2438" y="4199"/>
                  </a:lnTo>
                  <a:lnTo>
                    <a:pt x="2439" y="4229"/>
                  </a:lnTo>
                  <a:lnTo>
                    <a:pt x="2439" y="4260"/>
                  </a:lnTo>
                  <a:lnTo>
                    <a:pt x="2439" y="4277"/>
                  </a:lnTo>
                  <a:lnTo>
                    <a:pt x="2438" y="4295"/>
                  </a:lnTo>
                  <a:lnTo>
                    <a:pt x="2437" y="4313"/>
                  </a:lnTo>
                  <a:lnTo>
                    <a:pt x="2436" y="4330"/>
                  </a:lnTo>
                  <a:lnTo>
                    <a:pt x="2433" y="4346"/>
                  </a:lnTo>
                  <a:lnTo>
                    <a:pt x="2431" y="4363"/>
                  </a:lnTo>
                  <a:lnTo>
                    <a:pt x="2428" y="4379"/>
                  </a:lnTo>
                  <a:lnTo>
                    <a:pt x="2424" y="4396"/>
                  </a:lnTo>
                  <a:lnTo>
                    <a:pt x="2419" y="4411"/>
                  </a:lnTo>
                  <a:lnTo>
                    <a:pt x="2414" y="4427"/>
                  </a:lnTo>
                  <a:lnTo>
                    <a:pt x="2409" y="4443"/>
                  </a:lnTo>
                  <a:lnTo>
                    <a:pt x="2404" y="4457"/>
                  </a:lnTo>
                  <a:lnTo>
                    <a:pt x="2390" y="4488"/>
                  </a:lnTo>
                  <a:lnTo>
                    <a:pt x="2375" y="4518"/>
                  </a:lnTo>
                  <a:lnTo>
                    <a:pt x="2359" y="4548"/>
                  </a:lnTo>
                  <a:lnTo>
                    <a:pt x="2340" y="4578"/>
                  </a:lnTo>
                  <a:lnTo>
                    <a:pt x="2320" y="4608"/>
                  </a:lnTo>
                  <a:lnTo>
                    <a:pt x="2298" y="4639"/>
                  </a:lnTo>
                  <a:lnTo>
                    <a:pt x="2274" y="4670"/>
                  </a:lnTo>
                  <a:lnTo>
                    <a:pt x="2249" y="4702"/>
                  </a:lnTo>
                  <a:lnTo>
                    <a:pt x="2223" y="4734"/>
                  </a:lnTo>
                  <a:lnTo>
                    <a:pt x="2195" y="4769"/>
                  </a:lnTo>
                  <a:lnTo>
                    <a:pt x="2147" y="4805"/>
                  </a:lnTo>
                  <a:lnTo>
                    <a:pt x="2093" y="4848"/>
                  </a:lnTo>
                  <a:lnTo>
                    <a:pt x="2062" y="4870"/>
                  </a:lnTo>
                  <a:lnTo>
                    <a:pt x="2028" y="4892"/>
                  </a:lnTo>
                  <a:lnTo>
                    <a:pt x="2009" y="4903"/>
                  </a:lnTo>
                  <a:lnTo>
                    <a:pt x="1990" y="4913"/>
                  </a:lnTo>
                  <a:lnTo>
                    <a:pt x="1969" y="4924"/>
                  </a:lnTo>
                  <a:lnTo>
                    <a:pt x="1947" y="4933"/>
                  </a:lnTo>
                  <a:lnTo>
                    <a:pt x="1924" y="4942"/>
                  </a:lnTo>
                  <a:lnTo>
                    <a:pt x="1900" y="4951"/>
                  </a:lnTo>
                  <a:lnTo>
                    <a:pt x="1874" y="4959"/>
                  </a:lnTo>
                  <a:lnTo>
                    <a:pt x="1848" y="4967"/>
                  </a:lnTo>
                  <a:lnTo>
                    <a:pt x="1818" y="4973"/>
                  </a:lnTo>
                  <a:lnTo>
                    <a:pt x="1789" y="4978"/>
                  </a:lnTo>
                  <a:lnTo>
                    <a:pt x="1757" y="4983"/>
                  </a:lnTo>
                  <a:lnTo>
                    <a:pt x="1724" y="4986"/>
                  </a:lnTo>
                  <a:lnTo>
                    <a:pt x="1688" y="4989"/>
                  </a:lnTo>
                  <a:lnTo>
                    <a:pt x="1652" y="4991"/>
                  </a:lnTo>
                  <a:lnTo>
                    <a:pt x="1613" y="4991"/>
                  </a:lnTo>
                  <a:lnTo>
                    <a:pt x="1572" y="4990"/>
                  </a:lnTo>
                  <a:lnTo>
                    <a:pt x="1530" y="4986"/>
                  </a:lnTo>
                  <a:lnTo>
                    <a:pt x="1485" y="4983"/>
                  </a:lnTo>
                  <a:lnTo>
                    <a:pt x="1438" y="4977"/>
                  </a:lnTo>
                  <a:lnTo>
                    <a:pt x="1390" y="4970"/>
                  </a:lnTo>
                  <a:lnTo>
                    <a:pt x="1368" y="4942"/>
                  </a:lnTo>
                  <a:lnTo>
                    <a:pt x="1348" y="4911"/>
                  </a:lnTo>
                  <a:lnTo>
                    <a:pt x="1327" y="4879"/>
                  </a:lnTo>
                  <a:lnTo>
                    <a:pt x="1306" y="4843"/>
                  </a:lnTo>
                  <a:lnTo>
                    <a:pt x="1286" y="4804"/>
                  </a:lnTo>
                  <a:lnTo>
                    <a:pt x="1265" y="4764"/>
                  </a:lnTo>
                  <a:lnTo>
                    <a:pt x="1245" y="4721"/>
                  </a:lnTo>
                  <a:lnTo>
                    <a:pt x="1224" y="4677"/>
                  </a:lnTo>
                  <a:lnTo>
                    <a:pt x="1137" y="4484"/>
                  </a:lnTo>
                  <a:lnTo>
                    <a:pt x="1039" y="4268"/>
                  </a:lnTo>
                  <a:lnTo>
                    <a:pt x="1013" y="4211"/>
                  </a:lnTo>
                  <a:lnTo>
                    <a:pt x="985" y="4154"/>
                  </a:lnTo>
                  <a:lnTo>
                    <a:pt x="956" y="4096"/>
                  </a:lnTo>
                  <a:lnTo>
                    <a:pt x="926" y="4039"/>
                  </a:lnTo>
                  <a:lnTo>
                    <a:pt x="893" y="3980"/>
                  </a:lnTo>
                  <a:lnTo>
                    <a:pt x="861" y="3921"/>
                  </a:lnTo>
                  <a:lnTo>
                    <a:pt x="825" y="3863"/>
                  </a:lnTo>
                  <a:lnTo>
                    <a:pt x="790" y="3804"/>
                  </a:lnTo>
                  <a:lnTo>
                    <a:pt x="751" y="3745"/>
                  </a:lnTo>
                  <a:lnTo>
                    <a:pt x="711" y="3688"/>
                  </a:lnTo>
                  <a:lnTo>
                    <a:pt x="669" y="3629"/>
                  </a:lnTo>
                  <a:lnTo>
                    <a:pt x="625" y="3572"/>
                  </a:lnTo>
                  <a:lnTo>
                    <a:pt x="579" y="3516"/>
                  </a:lnTo>
                  <a:lnTo>
                    <a:pt x="531" y="3459"/>
                  </a:lnTo>
                  <a:lnTo>
                    <a:pt x="480" y="3405"/>
                  </a:lnTo>
                  <a:lnTo>
                    <a:pt x="427" y="3350"/>
                  </a:lnTo>
                  <a:close/>
                </a:path>
              </a:pathLst>
            </a:custGeom>
            <a:solidFill>
              <a:srgbClr val="800000"/>
            </a:solidFill>
            <a:ln w="9525">
              <a:noFill/>
              <a:round/>
              <a:headEnd/>
              <a:tailEnd/>
            </a:ln>
          </p:spPr>
          <p:txBody>
            <a:bodyPr/>
            <a:lstStyle/>
            <a:p>
              <a:endParaRPr lang="it-IT"/>
            </a:p>
          </p:txBody>
        </p:sp>
        <p:sp>
          <p:nvSpPr>
            <p:cNvPr id="20522" name="Freeform 42"/>
            <p:cNvSpPr>
              <a:spLocks/>
            </p:cNvSpPr>
            <p:nvPr/>
          </p:nvSpPr>
          <p:spPr bwMode="auto">
            <a:xfrm>
              <a:off x="328" y="1955"/>
              <a:ext cx="462" cy="697"/>
            </a:xfrm>
            <a:custGeom>
              <a:avLst/>
              <a:gdLst/>
              <a:ahLst/>
              <a:cxnLst>
                <a:cxn ang="0">
                  <a:pos x="2506" y="1341"/>
                </a:cxn>
                <a:cxn ang="0">
                  <a:pos x="2454" y="1285"/>
                </a:cxn>
                <a:cxn ang="0">
                  <a:pos x="2402" y="1220"/>
                </a:cxn>
                <a:cxn ang="0">
                  <a:pos x="2310" y="1093"/>
                </a:cxn>
                <a:cxn ang="0">
                  <a:pos x="2158" y="858"/>
                </a:cxn>
                <a:cxn ang="0">
                  <a:pos x="2007" y="621"/>
                </a:cxn>
                <a:cxn ang="0">
                  <a:pos x="1921" y="496"/>
                </a:cxn>
                <a:cxn ang="0">
                  <a:pos x="1883" y="438"/>
                </a:cxn>
                <a:cxn ang="0">
                  <a:pos x="1848" y="380"/>
                </a:cxn>
                <a:cxn ang="0">
                  <a:pos x="1824" y="337"/>
                </a:cxn>
                <a:cxn ang="0">
                  <a:pos x="1788" y="294"/>
                </a:cxn>
                <a:cxn ang="0">
                  <a:pos x="1741" y="249"/>
                </a:cxn>
                <a:cxn ang="0">
                  <a:pos x="1623" y="156"/>
                </a:cxn>
                <a:cxn ang="0">
                  <a:pos x="1534" y="100"/>
                </a:cxn>
                <a:cxn ang="0">
                  <a:pos x="1465" y="62"/>
                </a:cxn>
                <a:cxn ang="0">
                  <a:pos x="1400" y="33"/>
                </a:cxn>
                <a:cxn ang="0">
                  <a:pos x="1338" y="12"/>
                </a:cxn>
                <a:cxn ang="0">
                  <a:pos x="1283" y="1"/>
                </a:cxn>
                <a:cxn ang="0">
                  <a:pos x="1077" y="22"/>
                </a:cxn>
                <a:cxn ang="0">
                  <a:pos x="1020" y="36"/>
                </a:cxn>
                <a:cxn ang="0">
                  <a:pos x="965" y="62"/>
                </a:cxn>
                <a:cxn ang="0">
                  <a:pos x="911" y="96"/>
                </a:cxn>
                <a:cxn ang="0">
                  <a:pos x="863" y="134"/>
                </a:cxn>
                <a:cxn ang="0">
                  <a:pos x="793" y="198"/>
                </a:cxn>
                <a:cxn ang="0">
                  <a:pos x="743" y="251"/>
                </a:cxn>
                <a:cxn ang="0">
                  <a:pos x="631" y="395"/>
                </a:cxn>
                <a:cxn ang="0">
                  <a:pos x="512" y="566"/>
                </a:cxn>
                <a:cxn ang="0">
                  <a:pos x="403" y="742"/>
                </a:cxn>
                <a:cxn ang="0">
                  <a:pos x="319" y="901"/>
                </a:cxn>
                <a:cxn ang="0">
                  <a:pos x="289" y="968"/>
                </a:cxn>
                <a:cxn ang="0">
                  <a:pos x="39" y="1936"/>
                </a:cxn>
                <a:cxn ang="0">
                  <a:pos x="10" y="2527"/>
                </a:cxn>
                <a:cxn ang="0">
                  <a:pos x="27" y="2685"/>
                </a:cxn>
                <a:cxn ang="0">
                  <a:pos x="52" y="2832"/>
                </a:cxn>
                <a:cxn ang="0">
                  <a:pos x="81" y="2972"/>
                </a:cxn>
                <a:cxn ang="0">
                  <a:pos x="115" y="3107"/>
                </a:cxn>
                <a:cxn ang="0">
                  <a:pos x="170" y="3284"/>
                </a:cxn>
                <a:cxn ang="0">
                  <a:pos x="267" y="3554"/>
                </a:cxn>
                <a:cxn ang="0">
                  <a:pos x="464" y="4024"/>
                </a:cxn>
                <a:cxn ang="0">
                  <a:pos x="582" y="4204"/>
                </a:cxn>
                <a:cxn ang="0">
                  <a:pos x="701" y="4356"/>
                </a:cxn>
                <a:cxn ang="0">
                  <a:pos x="1063" y="4756"/>
                </a:cxn>
                <a:cxn ang="0">
                  <a:pos x="1109" y="4793"/>
                </a:cxn>
                <a:cxn ang="0">
                  <a:pos x="1157" y="4819"/>
                </a:cxn>
                <a:cxn ang="0">
                  <a:pos x="1205" y="4838"/>
                </a:cxn>
                <a:cxn ang="0">
                  <a:pos x="1272" y="4855"/>
                </a:cxn>
                <a:cxn ang="0">
                  <a:pos x="1371" y="4873"/>
                </a:cxn>
                <a:cxn ang="0">
                  <a:pos x="1455" y="4876"/>
                </a:cxn>
                <a:cxn ang="0">
                  <a:pos x="1526" y="4863"/>
                </a:cxn>
                <a:cxn ang="0">
                  <a:pos x="1588" y="4835"/>
                </a:cxn>
                <a:cxn ang="0">
                  <a:pos x="1641" y="4792"/>
                </a:cxn>
                <a:cxn ang="0">
                  <a:pos x="1701" y="4712"/>
                </a:cxn>
                <a:cxn ang="0">
                  <a:pos x="1805" y="4565"/>
                </a:cxn>
                <a:cxn ang="0">
                  <a:pos x="1931" y="4404"/>
                </a:cxn>
                <a:cxn ang="0">
                  <a:pos x="2074" y="4233"/>
                </a:cxn>
                <a:cxn ang="0">
                  <a:pos x="2231" y="4058"/>
                </a:cxn>
                <a:cxn ang="0">
                  <a:pos x="2397" y="3882"/>
                </a:cxn>
                <a:cxn ang="0">
                  <a:pos x="2566" y="3712"/>
                </a:cxn>
                <a:cxn ang="0">
                  <a:pos x="2735" y="3553"/>
                </a:cxn>
                <a:cxn ang="0">
                  <a:pos x="2898" y="3409"/>
                </a:cxn>
                <a:cxn ang="0">
                  <a:pos x="3052" y="3284"/>
                </a:cxn>
                <a:cxn ang="0">
                  <a:pos x="3192" y="3184"/>
                </a:cxn>
              </a:cxnLst>
              <a:rect l="0" t="0" r="r" b="b"/>
              <a:pathLst>
                <a:path w="3233" h="4877">
                  <a:moveTo>
                    <a:pt x="3233" y="3158"/>
                  </a:moveTo>
                  <a:lnTo>
                    <a:pt x="2522" y="1356"/>
                  </a:lnTo>
                  <a:lnTo>
                    <a:pt x="2506" y="1341"/>
                  </a:lnTo>
                  <a:lnTo>
                    <a:pt x="2489" y="1323"/>
                  </a:lnTo>
                  <a:lnTo>
                    <a:pt x="2472" y="1305"/>
                  </a:lnTo>
                  <a:lnTo>
                    <a:pt x="2454" y="1285"/>
                  </a:lnTo>
                  <a:lnTo>
                    <a:pt x="2437" y="1265"/>
                  </a:lnTo>
                  <a:lnTo>
                    <a:pt x="2420" y="1243"/>
                  </a:lnTo>
                  <a:lnTo>
                    <a:pt x="2402" y="1220"/>
                  </a:lnTo>
                  <a:lnTo>
                    <a:pt x="2383" y="1196"/>
                  </a:lnTo>
                  <a:lnTo>
                    <a:pt x="2346" y="1146"/>
                  </a:lnTo>
                  <a:lnTo>
                    <a:pt x="2310" y="1093"/>
                  </a:lnTo>
                  <a:lnTo>
                    <a:pt x="2272" y="1036"/>
                  </a:lnTo>
                  <a:lnTo>
                    <a:pt x="2234" y="977"/>
                  </a:lnTo>
                  <a:lnTo>
                    <a:pt x="2158" y="858"/>
                  </a:lnTo>
                  <a:lnTo>
                    <a:pt x="2081" y="738"/>
                  </a:lnTo>
                  <a:lnTo>
                    <a:pt x="2044" y="679"/>
                  </a:lnTo>
                  <a:lnTo>
                    <a:pt x="2007" y="621"/>
                  </a:lnTo>
                  <a:lnTo>
                    <a:pt x="1969" y="566"/>
                  </a:lnTo>
                  <a:lnTo>
                    <a:pt x="1934" y="513"/>
                  </a:lnTo>
                  <a:lnTo>
                    <a:pt x="1921" y="496"/>
                  </a:lnTo>
                  <a:lnTo>
                    <a:pt x="1909" y="478"/>
                  </a:lnTo>
                  <a:lnTo>
                    <a:pt x="1896" y="458"/>
                  </a:lnTo>
                  <a:lnTo>
                    <a:pt x="1883" y="438"/>
                  </a:lnTo>
                  <a:lnTo>
                    <a:pt x="1871" y="418"/>
                  </a:lnTo>
                  <a:lnTo>
                    <a:pt x="1858" y="398"/>
                  </a:lnTo>
                  <a:lnTo>
                    <a:pt x="1848" y="380"/>
                  </a:lnTo>
                  <a:lnTo>
                    <a:pt x="1839" y="364"/>
                  </a:lnTo>
                  <a:lnTo>
                    <a:pt x="1832" y="351"/>
                  </a:lnTo>
                  <a:lnTo>
                    <a:pt x="1824" y="337"/>
                  </a:lnTo>
                  <a:lnTo>
                    <a:pt x="1813" y="324"/>
                  </a:lnTo>
                  <a:lnTo>
                    <a:pt x="1802" y="309"/>
                  </a:lnTo>
                  <a:lnTo>
                    <a:pt x="1788" y="294"/>
                  </a:lnTo>
                  <a:lnTo>
                    <a:pt x="1773" y="280"/>
                  </a:lnTo>
                  <a:lnTo>
                    <a:pt x="1758" y="265"/>
                  </a:lnTo>
                  <a:lnTo>
                    <a:pt x="1741" y="249"/>
                  </a:lnTo>
                  <a:lnTo>
                    <a:pt x="1704" y="218"/>
                  </a:lnTo>
                  <a:lnTo>
                    <a:pt x="1664" y="187"/>
                  </a:lnTo>
                  <a:lnTo>
                    <a:pt x="1623" y="156"/>
                  </a:lnTo>
                  <a:lnTo>
                    <a:pt x="1579" y="127"/>
                  </a:lnTo>
                  <a:lnTo>
                    <a:pt x="1556" y="113"/>
                  </a:lnTo>
                  <a:lnTo>
                    <a:pt x="1534" y="100"/>
                  </a:lnTo>
                  <a:lnTo>
                    <a:pt x="1511" y="86"/>
                  </a:lnTo>
                  <a:lnTo>
                    <a:pt x="1487" y="73"/>
                  </a:lnTo>
                  <a:lnTo>
                    <a:pt x="1465" y="62"/>
                  </a:lnTo>
                  <a:lnTo>
                    <a:pt x="1442" y="51"/>
                  </a:lnTo>
                  <a:lnTo>
                    <a:pt x="1420" y="41"/>
                  </a:lnTo>
                  <a:lnTo>
                    <a:pt x="1400" y="33"/>
                  </a:lnTo>
                  <a:lnTo>
                    <a:pt x="1379" y="24"/>
                  </a:lnTo>
                  <a:lnTo>
                    <a:pt x="1358" y="17"/>
                  </a:lnTo>
                  <a:lnTo>
                    <a:pt x="1338" y="12"/>
                  </a:lnTo>
                  <a:lnTo>
                    <a:pt x="1319" y="6"/>
                  </a:lnTo>
                  <a:lnTo>
                    <a:pt x="1300" y="3"/>
                  </a:lnTo>
                  <a:lnTo>
                    <a:pt x="1283" y="1"/>
                  </a:lnTo>
                  <a:lnTo>
                    <a:pt x="1266" y="0"/>
                  </a:lnTo>
                  <a:lnTo>
                    <a:pt x="1252" y="1"/>
                  </a:lnTo>
                  <a:lnTo>
                    <a:pt x="1077" y="22"/>
                  </a:lnTo>
                  <a:lnTo>
                    <a:pt x="1058" y="25"/>
                  </a:lnTo>
                  <a:lnTo>
                    <a:pt x="1039" y="29"/>
                  </a:lnTo>
                  <a:lnTo>
                    <a:pt x="1020" y="36"/>
                  </a:lnTo>
                  <a:lnTo>
                    <a:pt x="1002" y="43"/>
                  </a:lnTo>
                  <a:lnTo>
                    <a:pt x="984" y="52"/>
                  </a:lnTo>
                  <a:lnTo>
                    <a:pt x="965" y="62"/>
                  </a:lnTo>
                  <a:lnTo>
                    <a:pt x="947" y="73"/>
                  </a:lnTo>
                  <a:lnTo>
                    <a:pt x="929" y="84"/>
                  </a:lnTo>
                  <a:lnTo>
                    <a:pt x="911" y="96"/>
                  </a:lnTo>
                  <a:lnTo>
                    <a:pt x="895" y="109"/>
                  </a:lnTo>
                  <a:lnTo>
                    <a:pt x="879" y="122"/>
                  </a:lnTo>
                  <a:lnTo>
                    <a:pt x="863" y="134"/>
                  </a:lnTo>
                  <a:lnTo>
                    <a:pt x="834" y="159"/>
                  </a:lnTo>
                  <a:lnTo>
                    <a:pt x="809" y="183"/>
                  </a:lnTo>
                  <a:lnTo>
                    <a:pt x="793" y="198"/>
                  </a:lnTo>
                  <a:lnTo>
                    <a:pt x="777" y="215"/>
                  </a:lnTo>
                  <a:lnTo>
                    <a:pt x="761" y="233"/>
                  </a:lnTo>
                  <a:lnTo>
                    <a:pt x="743" y="251"/>
                  </a:lnTo>
                  <a:lnTo>
                    <a:pt x="707" y="295"/>
                  </a:lnTo>
                  <a:lnTo>
                    <a:pt x="669" y="343"/>
                  </a:lnTo>
                  <a:lnTo>
                    <a:pt x="631" y="395"/>
                  </a:lnTo>
                  <a:lnTo>
                    <a:pt x="591" y="449"/>
                  </a:lnTo>
                  <a:lnTo>
                    <a:pt x="551" y="507"/>
                  </a:lnTo>
                  <a:lnTo>
                    <a:pt x="512" y="566"/>
                  </a:lnTo>
                  <a:lnTo>
                    <a:pt x="475" y="624"/>
                  </a:lnTo>
                  <a:lnTo>
                    <a:pt x="438" y="683"/>
                  </a:lnTo>
                  <a:lnTo>
                    <a:pt x="403" y="742"/>
                  </a:lnTo>
                  <a:lnTo>
                    <a:pt x="372" y="797"/>
                  </a:lnTo>
                  <a:lnTo>
                    <a:pt x="343" y="852"/>
                  </a:lnTo>
                  <a:lnTo>
                    <a:pt x="319" y="901"/>
                  </a:lnTo>
                  <a:lnTo>
                    <a:pt x="307" y="925"/>
                  </a:lnTo>
                  <a:lnTo>
                    <a:pt x="298" y="947"/>
                  </a:lnTo>
                  <a:lnTo>
                    <a:pt x="289" y="968"/>
                  </a:lnTo>
                  <a:lnTo>
                    <a:pt x="282" y="988"/>
                  </a:lnTo>
                  <a:lnTo>
                    <a:pt x="130" y="1441"/>
                  </a:lnTo>
                  <a:lnTo>
                    <a:pt x="39" y="1936"/>
                  </a:lnTo>
                  <a:lnTo>
                    <a:pt x="0" y="2414"/>
                  </a:lnTo>
                  <a:lnTo>
                    <a:pt x="4" y="2471"/>
                  </a:lnTo>
                  <a:lnTo>
                    <a:pt x="10" y="2527"/>
                  </a:lnTo>
                  <a:lnTo>
                    <a:pt x="15" y="2581"/>
                  </a:lnTo>
                  <a:lnTo>
                    <a:pt x="20" y="2633"/>
                  </a:lnTo>
                  <a:lnTo>
                    <a:pt x="27" y="2685"/>
                  </a:lnTo>
                  <a:lnTo>
                    <a:pt x="35" y="2735"/>
                  </a:lnTo>
                  <a:lnTo>
                    <a:pt x="42" y="2784"/>
                  </a:lnTo>
                  <a:lnTo>
                    <a:pt x="52" y="2832"/>
                  </a:lnTo>
                  <a:lnTo>
                    <a:pt x="60" y="2880"/>
                  </a:lnTo>
                  <a:lnTo>
                    <a:pt x="70" y="2926"/>
                  </a:lnTo>
                  <a:lnTo>
                    <a:pt x="81" y="2972"/>
                  </a:lnTo>
                  <a:lnTo>
                    <a:pt x="91" y="3017"/>
                  </a:lnTo>
                  <a:lnTo>
                    <a:pt x="103" y="3062"/>
                  </a:lnTo>
                  <a:lnTo>
                    <a:pt x="115" y="3107"/>
                  </a:lnTo>
                  <a:lnTo>
                    <a:pt x="128" y="3151"/>
                  </a:lnTo>
                  <a:lnTo>
                    <a:pt x="142" y="3195"/>
                  </a:lnTo>
                  <a:lnTo>
                    <a:pt x="170" y="3284"/>
                  </a:lnTo>
                  <a:lnTo>
                    <a:pt x="200" y="3372"/>
                  </a:lnTo>
                  <a:lnTo>
                    <a:pt x="233" y="3462"/>
                  </a:lnTo>
                  <a:lnTo>
                    <a:pt x="267" y="3554"/>
                  </a:lnTo>
                  <a:lnTo>
                    <a:pt x="343" y="3748"/>
                  </a:lnTo>
                  <a:lnTo>
                    <a:pt x="425" y="3958"/>
                  </a:lnTo>
                  <a:lnTo>
                    <a:pt x="464" y="4024"/>
                  </a:lnTo>
                  <a:lnTo>
                    <a:pt x="504" y="4087"/>
                  </a:lnTo>
                  <a:lnTo>
                    <a:pt x="543" y="4147"/>
                  </a:lnTo>
                  <a:lnTo>
                    <a:pt x="582" y="4204"/>
                  </a:lnTo>
                  <a:lnTo>
                    <a:pt x="621" y="4257"/>
                  </a:lnTo>
                  <a:lnTo>
                    <a:pt x="661" y="4307"/>
                  </a:lnTo>
                  <a:lnTo>
                    <a:pt x="701" y="4356"/>
                  </a:lnTo>
                  <a:lnTo>
                    <a:pt x="742" y="4403"/>
                  </a:lnTo>
                  <a:lnTo>
                    <a:pt x="1048" y="4740"/>
                  </a:lnTo>
                  <a:lnTo>
                    <a:pt x="1063" y="4756"/>
                  </a:lnTo>
                  <a:lnTo>
                    <a:pt x="1079" y="4769"/>
                  </a:lnTo>
                  <a:lnTo>
                    <a:pt x="1094" y="4782"/>
                  </a:lnTo>
                  <a:lnTo>
                    <a:pt x="1109" y="4793"/>
                  </a:lnTo>
                  <a:lnTo>
                    <a:pt x="1125" y="4803"/>
                  </a:lnTo>
                  <a:lnTo>
                    <a:pt x="1141" y="4812"/>
                  </a:lnTo>
                  <a:lnTo>
                    <a:pt x="1157" y="4819"/>
                  </a:lnTo>
                  <a:lnTo>
                    <a:pt x="1172" y="4827"/>
                  </a:lnTo>
                  <a:lnTo>
                    <a:pt x="1188" y="4832"/>
                  </a:lnTo>
                  <a:lnTo>
                    <a:pt x="1205" y="4838"/>
                  </a:lnTo>
                  <a:lnTo>
                    <a:pt x="1221" y="4842"/>
                  </a:lnTo>
                  <a:lnTo>
                    <a:pt x="1238" y="4848"/>
                  </a:lnTo>
                  <a:lnTo>
                    <a:pt x="1272" y="4855"/>
                  </a:lnTo>
                  <a:lnTo>
                    <a:pt x="1307" y="4862"/>
                  </a:lnTo>
                  <a:lnTo>
                    <a:pt x="1340" y="4869"/>
                  </a:lnTo>
                  <a:lnTo>
                    <a:pt x="1371" y="4873"/>
                  </a:lnTo>
                  <a:lnTo>
                    <a:pt x="1401" y="4876"/>
                  </a:lnTo>
                  <a:lnTo>
                    <a:pt x="1429" y="4877"/>
                  </a:lnTo>
                  <a:lnTo>
                    <a:pt x="1455" y="4876"/>
                  </a:lnTo>
                  <a:lnTo>
                    <a:pt x="1480" y="4874"/>
                  </a:lnTo>
                  <a:lnTo>
                    <a:pt x="1504" y="4870"/>
                  </a:lnTo>
                  <a:lnTo>
                    <a:pt x="1526" y="4863"/>
                  </a:lnTo>
                  <a:lnTo>
                    <a:pt x="1548" y="4856"/>
                  </a:lnTo>
                  <a:lnTo>
                    <a:pt x="1569" y="4847"/>
                  </a:lnTo>
                  <a:lnTo>
                    <a:pt x="1588" y="4835"/>
                  </a:lnTo>
                  <a:lnTo>
                    <a:pt x="1607" y="4823"/>
                  </a:lnTo>
                  <a:lnTo>
                    <a:pt x="1625" y="4809"/>
                  </a:lnTo>
                  <a:lnTo>
                    <a:pt x="1641" y="4792"/>
                  </a:lnTo>
                  <a:lnTo>
                    <a:pt x="1657" y="4775"/>
                  </a:lnTo>
                  <a:lnTo>
                    <a:pt x="1673" y="4756"/>
                  </a:lnTo>
                  <a:lnTo>
                    <a:pt x="1701" y="4712"/>
                  </a:lnTo>
                  <a:lnTo>
                    <a:pt x="1733" y="4664"/>
                  </a:lnTo>
                  <a:lnTo>
                    <a:pt x="1767" y="4615"/>
                  </a:lnTo>
                  <a:lnTo>
                    <a:pt x="1805" y="4565"/>
                  </a:lnTo>
                  <a:lnTo>
                    <a:pt x="1844" y="4513"/>
                  </a:lnTo>
                  <a:lnTo>
                    <a:pt x="1887" y="4459"/>
                  </a:lnTo>
                  <a:lnTo>
                    <a:pt x="1931" y="4404"/>
                  </a:lnTo>
                  <a:lnTo>
                    <a:pt x="1977" y="4348"/>
                  </a:lnTo>
                  <a:lnTo>
                    <a:pt x="2025" y="4290"/>
                  </a:lnTo>
                  <a:lnTo>
                    <a:pt x="2074" y="4233"/>
                  </a:lnTo>
                  <a:lnTo>
                    <a:pt x="2125" y="4175"/>
                  </a:lnTo>
                  <a:lnTo>
                    <a:pt x="2178" y="4117"/>
                  </a:lnTo>
                  <a:lnTo>
                    <a:pt x="2231" y="4058"/>
                  </a:lnTo>
                  <a:lnTo>
                    <a:pt x="2286" y="3999"/>
                  </a:lnTo>
                  <a:lnTo>
                    <a:pt x="2340" y="3941"/>
                  </a:lnTo>
                  <a:lnTo>
                    <a:pt x="2397" y="3882"/>
                  </a:lnTo>
                  <a:lnTo>
                    <a:pt x="2453" y="3824"/>
                  </a:lnTo>
                  <a:lnTo>
                    <a:pt x="2510" y="3768"/>
                  </a:lnTo>
                  <a:lnTo>
                    <a:pt x="2566" y="3712"/>
                  </a:lnTo>
                  <a:lnTo>
                    <a:pt x="2623" y="3658"/>
                  </a:lnTo>
                  <a:lnTo>
                    <a:pt x="2679" y="3604"/>
                  </a:lnTo>
                  <a:lnTo>
                    <a:pt x="2735" y="3553"/>
                  </a:lnTo>
                  <a:lnTo>
                    <a:pt x="2790" y="3503"/>
                  </a:lnTo>
                  <a:lnTo>
                    <a:pt x="2845" y="3455"/>
                  </a:lnTo>
                  <a:lnTo>
                    <a:pt x="2898" y="3409"/>
                  </a:lnTo>
                  <a:lnTo>
                    <a:pt x="2951" y="3365"/>
                  </a:lnTo>
                  <a:lnTo>
                    <a:pt x="3002" y="3323"/>
                  </a:lnTo>
                  <a:lnTo>
                    <a:pt x="3052" y="3284"/>
                  </a:lnTo>
                  <a:lnTo>
                    <a:pt x="3100" y="3247"/>
                  </a:lnTo>
                  <a:lnTo>
                    <a:pt x="3147" y="3215"/>
                  </a:lnTo>
                  <a:lnTo>
                    <a:pt x="3192" y="3184"/>
                  </a:lnTo>
                  <a:lnTo>
                    <a:pt x="3233" y="3158"/>
                  </a:lnTo>
                  <a:close/>
                </a:path>
              </a:pathLst>
            </a:custGeom>
            <a:solidFill>
              <a:srgbClr val="800000"/>
            </a:solidFill>
            <a:ln w="9525">
              <a:noFill/>
              <a:round/>
              <a:headEnd/>
              <a:tailEnd/>
            </a:ln>
          </p:spPr>
          <p:txBody>
            <a:bodyPr/>
            <a:lstStyle/>
            <a:p>
              <a:endParaRPr lang="it-IT"/>
            </a:p>
          </p:txBody>
        </p:sp>
        <p:sp>
          <p:nvSpPr>
            <p:cNvPr id="20523" name="Freeform 43"/>
            <p:cNvSpPr>
              <a:spLocks/>
            </p:cNvSpPr>
            <p:nvPr/>
          </p:nvSpPr>
          <p:spPr bwMode="auto">
            <a:xfrm>
              <a:off x="685" y="2146"/>
              <a:ext cx="109" cy="262"/>
            </a:xfrm>
            <a:custGeom>
              <a:avLst/>
              <a:gdLst/>
              <a:ahLst/>
              <a:cxnLst>
                <a:cxn ang="0">
                  <a:pos x="42" y="0"/>
                </a:cxn>
                <a:cxn ang="0">
                  <a:pos x="0" y="28"/>
                </a:cxn>
                <a:cxn ang="0">
                  <a:pos x="711" y="1831"/>
                </a:cxn>
                <a:cxn ang="0">
                  <a:pos x="760" y="1812"/>
                </a:cxn>
                <a:cxn ang="0">
                  <a:pos x="48" y="9"/>
                </a:cxn>
                <a:cxn ang="0">
                  <a:pos x="42" y="0"/>
                </a:cxn>
                <a:cxn ang="0">
                  <a:pos x="48" y="9"/>
                </a:cxn>
                <a:cxn ang="0">
                  <a:pos x="46" y="4"/>
                </a:cxn>
                <a:cxn ang="0">
                  <a:pos x="42" y="0"/>
                </a:cxn>
              </a:cxnLst>
              <a:rect l="0" t="0" r="r" b="b"/>
              <a:pathLst>
                <a:path w="760" h="1831">
                  <a:moveTo>
                    <a:pt x="42" y="0"/>
                  </a:moveTo>
                  <a:lnTo>
                    <a:pt x="0" y="28"/>
                  </a:lnTo>
                  <a:lnTo>
                    <a:pt x="711" y="1831"/>
                  </a:lnTo>
                  <a:lnTo>
                    <a:pt x="760" y="1812"/>
                  </a:lnTo>
                  <a:lnTo>
                    <a:pt x="48" y="9"/>
                  </a:lnTo>
                  <a:lnTo>
                    <a:pt x="42" y="0"/>
                  </a:lnTo>
                  <a:lnTo>
                    <a:pt x="48" y="9"/>
                  </a:lnTo>
                  <a:lnTo>
                    <a:pt x="46" y="4"/>
                  </a:lnTo>
                  <a:lnTo>
                    <a:pt x="42" y="0"/>
                  </a:lnTo>
                  <a:close/>
                </a:path>
              </a:pathLst>
            </a:custGeom>
            <a:solidFill>
              <a:srgbClr val="000000"/>
            </a:solidFill>
            <a:ln w="9525">
              <a:noFill/>
              <a:round/>
              <a:headEnd/>
              <a:tailEnd/>
            </a:ln>
          </p:spPr>
          <p:txBody>
            <a:bodyPr/>
            <a:lstStyle/>
            <a:p>
              <a:endParaRPr lang="it-IT"/>
            </a:p>
          </p:txBody>
        </p:sp>
        <p:sp>
          <p:nvSpPr>
            <p:cNvPr id="20524" name="Freeform 44"/>
            <p:cNvSpPr>
              <a:spLocks/>
            </p:cNvSpPr>
            <p:nvPr/>
          </p:nvSpPr>
          <p:spPr bwMode="auto">
            <a:xfrm>
              <a:off x="602" y="2027"/>
              <a:ext cx="89" cy="125"/>
            </a:xfrm>
            <a:custGeom>
              <a:avLst/>
              <a:gdLst/>
              <a:ahLst/>
              <a:cxnLst>
                <a:cxn ang="0">
                  <a:pos x="0" y="29"/>
                </a:cxn>
                <a:cxn ang="0">
                  <a:pos x="0" y="29"/>
                </a:cxn>
                <a:cxn ang="0">
                  <a:pos x="35" y="81"/>
                </a:cxn>
                <a:cxn ang="0">
                  <a:pos x="72" y="136"/>
                </a:cxn>
                <a:cxn ang="0">
                  <a:pos x="110" y="193"/>
                </a:cxn>
                <a:cxn ang="0">
                  <a:pos x="146" y="252"/>
                </a:cxn>
                <a:cxn ang="0">
                  <a:pos x="223" y="373"/>
                </a:cxn>
                <a:cxn ang="0">
                  <a:pos x="299" y="493"/>
                </a:cxn>
                <a:cxn ang="0">
                  <a:pos x="337" y="552"/>
                </a:cxn>
                <a:cxn ang="0">
                  <a:pos x="375" y="607"/>
                </a:cxn>
                <a:cxn ang="0">
                  <a:pos x="412" y="662"/>
                </a:cxn>
                <a:cxn ang="0">
                  <a:pos x="449" y="713"/>
                </a:cxn>
                <a:cxn ang="0">
                  <a:pos x="468" y="737"/>
                </a:cxn>
                <a:cxn ang="0">
                  <a:pos x="486" y="760"/>
                </a:cxn>
                <a:cxn ang="0">
                  <a:pos x="505" y="782"/>
                </a:cxn>
                <a:cxn ang="0">
                  <a:pos x="522" y="804"/>
                </a:cxn>
                <a:cxn ang="0">
                  <a:pos x="540" y="824"/>
                </a:cxn>
                <a:cxn ang="0">
                  <a:pos x="558" y="843"/>
                </a:cxn>
                <a:cxn ang="0">
                  <a:pos x="575" y="860"/>
                </a:cxn>
                <a:cxn ang="0">
                  <a:pos x="593" y="876"/>
                </a:cxn>
                <a:cxn ang="0">
                  <a:pos x="627" y="838"/>
                </a:cxn>
                <a:cxn ang="0">
                  <a:pos x="611" y="823"/>
                </a:cxn>
                <a:cxn ang="0">
                  <a:pos x="595" y="806"/>
                </a:cxn>
                <a:cxn ang="0">
                  <a:pos x="578" y="788"/>
                </a:cxn>
                <a:cxn ang="0">
                  <a:pos x="561" y="770"/>
                </a:cxn>
                <a:cxn ang="0">
                  <a:pos x="544" y="750"/>
                </a:cxn>
                <a:cxn ang="0">
                  <a:pos x="527" y="728"/>
                </a:cxn>
                <a:cxn ang="0">
                  <a:pos x="509" y="706"/>
                </a:cxn>
                <a:cxn ang="0">
                  <a:pos x="491" y="682"/>
                </a:cxn>
                <a:cxn ang="0">
                  <a:pos x="454" y="631"/>
                </a:cxn>
                <a:cxn ang="0">
                  <a:pos x="418" y="579"/>
                </a:cxn>
                <a:cxn ang="0">
                  <a:pos x="381" y="522"/>
                </a:cxn>
                <a:cxn ang="0">
                  <a:pos x="343" y="465"/>
                </a:cxn>
                <a:cxn ang="0">
                  <a:pos x="267" y="345"/>
                </a:cxn>
                <a:cxn ang="0">
                  <a:pos x="190" y="225"/>
                </a:cxn>
                <a:cxn ang="0">
                  <a:pos x="153" y="166"/>
                </a:cxn>
                <a:cxn ang="0">
                  <a:pos x="115" y="108"/>
                </a:cxn>
                <a:cxn ang="0">
                  <a:pos x="78" y="52"/>
                </a:cxn>
                <a:cxn ang="0">
                  <a:pos x="42" y="0"/>
                </a:cxn>
                <a:cxn ang="0">
                  <a:pos x="42" y="0"/>
                </a:cxn>
                <a:cxn ang="0">
                  <a:pos x="0" y="29"/>
                </a:cxn>
              </a:cxnLst>
              <a:rect l="0" t="0" r="r" b="b"/>
              <a:pathLst>
                <a:path w="627" h="876">
                  <a:moveTo>
                    <a:pt x="0" y="29"/>
                  </a:moveTo>
                  <a:lnTo>
                    <a:pt x="0" y="29"/>
                  </a:lnTo>
                  <a:lnTo>
                    <a:pt x="35" y="81"/>
                  </a:lnTo>
                  <a:lnTo>
                    <a:pt x="72" y="136"/>
                  </a:lnTo>
                  <a:lnTo>
                    <a:pt x="110" y="193"/>
                  </a:lnTo>
                  <a:lnTo>
                    <a:pt x="146" y="252"/>
                  </a:lnTo>
                  <a:lnTo>
                    <a:pt x="223" y="373"/>
                  </a:lnTo>
                  <a:lnTo>
                    <a:pt x="299" y="493"/>
                  </a:lnTo>
                  <a:lnTo>
                    <a:pt x="337" y="552"/>
                  </a:lnTo>
                  <a:lnTo>
                    <a:pt x="375" y="607"/>
                  </a:lnTo>
                  <a:lnTo>
                    <a:pt x="412" y="662"/>
                  </a:lnTo>
                  <a:lnTo>
                    <a:pt x="449" y="713"/>
                  </a:lnTo>
                  <a:lnTo>
                    <a:pt x="468" y="737"/>
                  </a:lnTo>
                  <a:lnTo>
                    <a:pt x="486" y="760"/>
                  </a:lnTo>
                  <a:lnTo>
                    <a:pt x="505" y="782"/>
                  </a:lnTo>
                  <a:lnTo>
                    <a:pt x="522" y="804"/>
                  </a:lnTo>
                  <a:lnTo>
                    <a:pt x="540" y="824"/>
                  </a:lnTo>
                  <a:lnTo>
                    <a:pt x="558" y="843"/>
                  </a:lnTo>
                  <a:lnTo>
                    <a:pt x="575" y="860"/>
                  </a:lnTo>
                  <a:lnTo>
                    <a:pt x="593" y="876"/>
                  </a:lnTo>
                  <a:lnTo>
                    <a:pt x="627" y="838"/>
                  </a:lnTo>
                  <a:lnTo>
                    <a:pt x="611" y="823"/>
                  </a:lnTo>
                  <a:lnTo>
                    <a:pt x="595" y="806"/>
                  </a:lnTo>
                  <a:lnTo>
                    <a:pt x="578" y="788"/>
                  </a:lnTo>
                  <a:lnTo>
                    <a:pt x="561" y="770"/>
                  </a:lnTo>
                  <a:lnTo>
                    <a:pt x="544" y="750"/>
                  </a:lnTo>
                  <a:lnTo>
                    <a:pt x="527" y="728"/>
                  </a:lnTo>
                  <a:lnTo>
                    <a:pt x="509" y="706"/>
                  </a:lnTo>
                  <a:lnTo>
                    <a:pt x="491" y="682"/>
                  </a:lnTo>
                  <a:lnTo>
                    <a:pt x="454" y="631"/>
                  </a:lnTo>
                  <a:lnTo>
                    <a:pt x="418" y="579"/>
                  </a:lnTo>
                  <a:lnTo>
                    <a:pt x="381" y="522"/>
                  </a:lnTo>
                  <a:lnTo>
                    <a:pt x="343" y="465"/>
                  </a:lnTo>
                  <a:lnTo>
                    <a:pt x="267" y="345"/>
                  </a:lnTo>
                  <a:lnTo>
                    <a:pt x="190" y="225"/>
                  </a:lnTo>
                  <a:lnTo>
                    <a:pt x="153" y="166"/>
                  </a:lnTo>
                  <a:lnTo>
                    <a:pt x="115" y="108"/>
                  </a:lnTo>
                  <a:lnTo>
                    <a:pt x="78" y="52"/>
                  </a:lnTo>
                  <a:lnTo>
                    <a:pt x="42" y="0"/>
                  </a:lnTo>
                  <a:lnTo>
                    <a:pt x="42" y="0"/>
                  </a:lnTo>
                  <a:lnTo>
                    <a:pt x="0" y="29"/>
                  </a:lnTo>
                  <a:close/>
                </a:path>
              </a:pathLst>
            </a:custGeom>
            <a:solidFill>
              <a:srgbClr val="000000"/>
            </a:solidFill>
            <a:ln w="9525">
              <a:noFill/>
              <a:round/>
              <a:headEnd/>
              <a:tailEnd/>
            </a:ln>
          </p:spPr>
          <p:txBody>
            <a:bodyPr/>
            <a:lstStyle/>
            <a:p>
              <a:endParaRPr lang="it-IT"/>
            </a:p>
          </p:txBody>
        </p:sp>
        <p:sp>
          <p:nvSpPr>
            <p:cNvPr id="20525" name="Freeform 45"/>
            <p:cNvSpPr>
              <a:spLocks/>
            </p:cNvSpPr>
            <p:nvPr/>
          </p:nvSpPr>
          <p:spPr bwMode="auto">
            <a:xfrm>
              <a:off x="588" y="2006"/>
              <a:ext cx="20" cy="25"/>
            </a:xfrm>
            <a:custGeom>
              <a:avLst/>
              <a:gdLst/>
              <a:ahLst/>
              <a:cxnLst>
                <a:cxn ang="0">
                  <a:pos x="0" y="23"/>
                </a:cxn>
                <a:cxn ang="0">
                  <a:pos x="0" y="23"/>
                </a:cxn>
                <a:cxn ang="0">
                  <a:pos x="10" y="41"/>
                </a:cxn>
                <a:cxn ang="0">
                  <a:pos x="20" y="60"/>
                </a:cxn>
                <a:cxn ang="0">
                  <a:pos x="33" y="80"/>
                </a:cxn>
                <a:cxn ang="0">
                  <a:pos x="45" y="100"/>
                </a:cxn>
                <a:cxn ang="0">
                  <a:pos x="58" y="119"/>
                </a:cxn>
                <a:cxn ang="0">
                  <a:pos x="72" y="139"/>
                </a:cxn>
                <a:cxn ang="0">
                  <a:pos x="84" y="158"/>
                </a:cxn>
                <a:cxn ang="0">
                  <a:pos x="97" y="176"/>
                </a:cxn>
                <a:cxn ang="0">
                  <a:pos x="139" y="147"/>
                </a:cxn>
                <a:cxn ang="0">
                  <a:pos x="127" y="129"/>
                </a:cxn>
                <a:cxn ang="0">
                  <a:pos x="115" y="111"/>
                </a:cxn>
                <a:cxn ang="0">
                  <a:pos x="102" y="91"/>
                </a:cxn>
                <a:cxn ang="0">
                  <a:pos x="88" y="72"/>
                </a:cxn>
                <a:cxn ang="0">
                  <a:pos x="77" y="52"/>
                </a:cxn>
                <a:cxn ang="0">
                  <a:pos x="65" y="34"/>
                </a:cxn>
                <a:cxn ang="0">
                  <a:pos x="55" y="16"/>
                </a:cxn>
                <a:cxn ang="0">
                  <a:pos x="46" y="0"/>
                </a:cxn>
                <a:cxn ang="0">
                  <a:pos x="46" y="0"/>
                </a:cxn>
                <a:cxn ang="0">
                  <a:pos x="0" y="23"/>
                </a:cxn>
              </a:cxnLst>
              <a:rect l="0" t="0" r="r" b="b"/>
              <a:pathLst>
                <a:path w="139" h="176">
                  <a:moveTo>
                    <a:pt x="0" y="23"/>
                  </a:moveTo>
                  <a:lnTo>
                    <a:pt x="0" y="23"/>
                  </a:lnTo>
                  <a:lnTo>
                    <a:pt x="10" y="41"/>
                  </a:lnTo>
                  <a:lnTo>
                    <a:pt x="20" y="60"/>
                  </a:lnTo>
                  <a:lnTo>
                    <a:pt x="33" y="80"/>
                  </a:lnTo>
                  <a:lnTo>
                    <a:pt x="45" y="100"/>
                  </a:lnTo>
                  <a:lnTo>
                    <a:pt x="58" y="119"/>
                  </a:lnTo>
                  <a:lnTo>
                    <a:pt x="72" y="139"/>
                  </a:lnTo>
                  <a:lnTo>
                    <a:pt x="84" y="158"/>
                  </a:lnTo>
                  <a:lnTo>
                    <a:pt x="97" y="176"/>
                  </a:lnTo>
                  <a:lnTo>
                    <a:pt x="139" y="147"/>
                  </a:lnTo>
                  <a:lnTo>
                    <a:pt x="127" y="129"/>
                  </a:lnTo>
                  <a:lnTo>
                    <a:pt x="115" y="111"/>
                  </a:lnTo>
                  <a:lnTo>
                    <a:pt x="102" y="91"/>
                  </a:lnTo>
                  <a:lnTo>
                    <a:pt x="88" y="72"/>
                  </a:lnTo>
                  <a:lnTo>
                    <a:pt x="77" y="52"/>
                  </a:lnTo>
                  <a:lnTo>
                    <a:pt x="65" y="34"/>
                  </a:lnTo>
                  <a:lnTo>
                    <a:pt x="55" y="16"/>
                  </a:lnTo>
                  <a:lnTo>
                    <a:pt x="46" y="0"/>
                  </a:lnTo>
                  <a:lnTo>
                    <a:pt x="46" y="0"/>
                  </a:lnTo>
                  <a:lnTo>
                    <a:pt x="0" y="23"/>
                  </a:lnTo>
                  <a:close/>
                </a:path>
              </a:pathLst>
            </a:custGeom>
            <a:solidFill>
              <a:srgbClr val="000000"/>
            </a:solidFill>
            <a:ln w="9525">
              <a:noFill/>
              <a:round/>
              <a:headEnd/>
              <a:tailEnd/>
            </a:ln>
          </p:spPr>
          <p:txBody>
            <a:bodyPr/>
            <a:lstStyle/>
            <a:p>
              <a:endParaRPr lang="it-IT"/>
            </a:p>
          </p:txBody>
        </p:sp>
        <p:sp>
          <p:nvSpPr>
            <p:cNvPr id="20526" name="Freeform 46"/>
            <p:cNvSpPr>
              <a:spLocks/>
            </p:cNvSpPr>
            <p:nvPr/>
          </p:nvSpPr>
          <p:spPr bwMode="auto">
            <a:xfrm>
              <a:off x="507" y="1952"/>
              <a:ext cx="87" cy="57"/>
            </a:xfrm>
            <a:custGeom>
              <a:avLst/>
              <a:gdLst/>
              <a:ahLst/>
              <a:cxnLst>
                <a:cxn ang="0">
                  <a:pos x="6" y="52"/>
                </a:cxn>
                <a:cxn ang="0">
                  <a:pos x="6" y="52"/>
                </a:cxn>
                <a:cxn ang="0">
                  <a:pos x="19" y="51"/>
                </a:cxn>
                <a:cxn ang="0">
                  <a:pos x="32" y="52"/>
                </a:cxn>
                <a:cxn ang="0">
                  <a:pos x="48" y="53"/>
                </a:cxn>
                <a:cxn ang="0">
                  <a:pos x="65" y="57"/>
                </a:cxn>
                <a:cxn ang="0">
                  <a:pos x="82" y="62"/>
                </a:cxn>
                <a:cxn ang="0">
                  <a:pos x="100" y="67"/>
                </a:cxn>
                <a:cxn ang="0">
                  <a:pos x="120" y="73"/>
                </a:cxn>
                <a:cxn ang="0">
                  <a:pos x="141" y="82"/>
                </a:cxn>
                <a:cxn ang="0">
                  <a:pos x="162" y="90"/>
                </a:cxn>
                <a:cxn ang="0">
                  <a:pos x="183" y="99"/>
                </a:cxn>
                <a:cxn ang="0">
                  <a:pos x="205" y="110"/>
                </a:cxn>
                <a:cxn ang="0">
                  <a:pos x="227" y="121"/>
                </a:cxn>
                <a:cxn ang="0">
                  <a:pos x="249" y="134"/>
                </a:cxn>
                <a:cxn ang="0">
                  <a:pos x="271" y="147"/>
                </a:cxn>
                <a:cxn ang="0">
                  <a:pos x="294" y="160"/>
                </a:cxn>
                <a:cxn ang="0">
                  <a:pos x="315" y="174"/>
                </a:cxn>
                <a:cxn ang="0">
                  <a:pos x="359" y="202"/>
                </a:cxn>
                <a:cxn ang="0">
                  <a:pos x="401" y="233"/>
                </a:cxn>
                <a:cxn ang="0">
                  <a:pos x="440" y="263"/>
                </a:cxn>
                <a:cxn ang="0">
                  <a:pos x="475" y="293"/>
                </a:cxn>
                <a:cxn ang="0">
                  <a:pos x="491" y="308"/>
                </a:cxn>
                <a:cxn ang="0">
                  <a:pos x="507" y="324"/>
                </a:cxn>
                <a:cxn ang="0">
                  <a:pos x="520" y="337"/>
                </a:cxn>
                <a:cxn ang="0">
                  <a:pos x="533" y="352"/>
                </a:cxn>
                <a:cxn ang="0">
                  <a:pos x="544" y="364"/>
                </a:cxn>
                <a:cxn ang="0">
                  <a:pos x="554" y="377"/>
                </a:cxn>
                <a:cxn ang="0">
                  <a:pos x="561" y="390"/>
                </a:cxn>
                <a:cxn ang="0">
                  <a:pos x="567" y="400"/>
                </a:cxn>
                <a:cxn ang="0">
                  <a:pos x="613" y="377"/>
                </a:cxn>
                <a:cxn ang="0">
                  <a:pos x="605" y="362"/>
                </a:cxn>
                <a:cxn ang="0">
                  <a:pos x="596" y="348"/>
                </a:cxn>
                <a:cxn ang="0">
                  <a:pos x="584" y="333"/>
                </a:cxn>
                <a:cxn ang="0">
                  <a:pos x="572" y="317"/>
                </a:cxn>
                <a:cxn ang="0">
                  <a:pos x="558" y="303"/>
                </a:cxn>
                <a:cxn ang="0">
                  <a:pos x="543" y="287"/>
                </a:cxn>
                <a:cxn ang="0">
                  <a:pos x="527" y="271"/>
                </a:cxn>
                <a:cxn ang="0">
                  <a:pos x="510" y="254"/>
                </a:cxn>
                <a:cxn ang="0">
                  <a:pos x="472" y="223"/>
                </a:cxn>
                <a:cxn ang="0">
                  <a:pos x="431" y="192"/>
                </a:cxn>
                <a:cxn ang="0">
                  <a:pos x="388" y="160"/>
                </a:cxn>
                <a:cxn ang="0">
                  <a:pos x="343" y="130"/>
                </a:cxn>
                <a:cxn ang="0">
                  <a:pos x="320" y="115"/>
                </a:cxn>
                <a:cxn ang="0">
                  <a:pos x="297" y="102"/>
                </a:cxn>
                <a:cxn ang="0">
                  <a:pos x="274" y="89"/>
                </a:cxn>
                <a:cxn ang="0">
                  <a:pos x="251" y="75"/>
                </a:cxn>
                <a:cxn ang="0">
                  <a:pos x="228" y="64"/>
                </a:cxn>
                <a:cxn ang="0">
                  <a:pos x="205" y="53"/>
                </a:cxn>
                <a:cxn ang="0">
                  <a:pos x="182" y="43"/>
                </a:cxn>
                <a:cxn ang="0">
                  <a:pos x="160" y="33"/>
                </a:cxn>
                <a:cxn ang="0">
                  <a:pos x="138" y="25"/>
                </a:cxn>
                <a:cxn ang="0">
                  <a:pos x="116" y="18"/>
                </a:cxn>
                <a:cxn ang="0">
                  <a:pos x="95" y="11"/>
                </a:cxn>
                <a:cxn ang="0">
                  <a:pos x="75" y="6"/>
                </a:cxn>
                <a:cxn ang="0">
                  <a:pos x="55" y="3"/>
                </a:cxn>
                <a:cxn ang="0">
                  <a:pos x="36" y="0"/>
                </a:cxn>
                <a:cxn ang="0">
                  <a:pos x="17" y="0"/>
                </a:cxn>
                <a:cxn ang="0">
                  <a:pos x="0" y="1"/>
                </a:cxn>
                <a:cxn ang="0">
                  <a:pos x="0" y="1"/>
                </a:cxn>
                <a:cxn ang="0">
                  <a:pos x="6" y="52"/>
                </a:cxn>
              </a:cxnLst>
              <a:rect l="0" t="0" r="r" b="b"/>
              <a:pathLst>
                <a:path w="613" h="400">
                  <a:moveTo>
                    <a:pt x="6" y="52"/>
                  </a:moveTo>
                  <a:lnTo>
                    <a:pt x="6" y="52"/>
                  </a:lnTo>
                  <a:lnTo>
                    <a:pt x="19" y="51"/>
                  </a:lnTo>
                  <a:lnTo>
                    <a:pt x="32" y="52"/>
                  </a:lnTo>
                  <a:lnTo>
                    <a:pt x="48" y="53"/>
                  </a:lnTo>
                  <a:lnTo>
                    <a:pt x="65" y="57"/>
                  </a:lnTo>
                  <a:lnTo>
                    <a:pt x="82" y="62"/>
                  </a:lnTo>
                  <a:lnTo>
                    <a:pt x="100" y="67"/>
                  </a:lnTo>
                  <a:lnTo>
                    <a:pt x="120" y="73"/>
                  </a:lnTo>
                  <a:lnTo>
                    <a:pt x="141" y="82"/>
                  </a:lnTo>
                  <a:lnTo>
                    <a:pt x="162" y="90"/>
                  </a:lnTo>
                  <a:lnTo>
                    <a:pt x="183" y="99"/>
                  </a:lnTo>
                  <a:lnTo>
                    <a:pt x="205" y="110"/>
                  </a:lnTo>
                  <a:lnTo>
                    <a:pt x="227" y="121"/>
                  </a:lnTo>
                  <a:lnTo>
                    <a:pt x="249" y="134"/>
                  </a:lnTo>
                  <a:lnTo>
                    <a:pt x="271" y="147"/>
                  </a:lnTo>
                  <a:lnTo>
                    <a:pt x="294" y="160"/>
                  </a:lnTo>
                  <a:lnTo>
                    <a:pt x="315" y="174"/>
                  </a:lnTo>
                  <a:lnTo>
                    <a:pt x="359" y="202"/>
                  </a:lnTo>
                  <a:lnTo>
                    <a:pt x="401" y="233"/>
                  </a:lnTo>
                  <a:lnTo>
                    <a:pt x="440" y="263"/>
                  </a:lnTo>
                  <a:lnTo>
                    <a:pt x="475" y="293"/>
                  </a:lnTo>
                  <a:lnTo>
                    <a:pt x="491" y="308"/>
                  </a:lnTo>
                  <a:lnTo>
                    <a:pt x="507" y="324"/>
                  </a:lnTo>
                  <a:lnTo>
                    <a:pt x="520" y="337"/>
                  </a:lnTo>
                  <a:lnTo>
                    <a:pt x="533" y="352"/>
                  </a:lnTo>
                  <a:lnTo>
                    <a:pt x="544" y="364"/>
                  </a:lnTo>
                  <a:lnTo>
                    <a:pt x="554" y="377"/>
                  </a:lnTo>
                  <a:lnTo>
                    <a:pt x="561" y="390"/>
                  </a:lnTo>
                  <a:lnTo>
                    <a:pt x="567" y="400"/>
                  </a:lnTo>
                  <a:lnTo>
                    <a:pt x="613" y="377"/>
                  </a:lnTo>
                  <a:lnTo>
                    <a:pt x="605" y="362"/>
                  </a:lnTo>
                  <a:lnTo>
                    <a:pt x="596" y="348"/>
                  </a:lnTo>
                  <a:lnTo>
                    <a:pt x="584" y="333"/>
                  </a:lnTo>
                  <a:lnTo>
                    <a:pt x="572" y="317"/>
                  </a:lnTo>
                  <a:lnTo>
                    <a:pt x="558" y="303"/>
                  </a:lnTo>
                  <a:lnTo>
                    <a:pt x="543" y="287"/>
                  </a:lnTo>
                  <a:lnTo>
                    <a:pt x="527" y="271"/>
                  </a:lnTo>
                  <a:lnTo>
                    <a:pt x="510" y="254"/>
                  </a:lnTo>
                  <a:lnTo>
                    <a:pt x="472" y="223"/>
                  </a:lnTo>
                  <a:lnTo>
                    <a:pt x="431" y="192"/>
                  </a:lnTo>
                  <a:lnTo>
                    <a:pt x="388" y="160"/>
                  </a:lnTo>
                  <a:lnTo>
                    <a:pt x="343" y="130"/>
                  </a:lnTo>
                  <a:lnTo>
                    <a:pt x="320" y="115"/>
                  </a:lnTo>
                  <a:lnTo>
                    <a:pt x="297" y="102"/>
                  </a:lnTo>
                  <a:lnTo>
                    <a:pt x="274" y="89"/>
                  </a:lnTo>
                  <a:lnTo>
                    <a:pt x="251" y="75"/>
                  </a:lnTo>
                  <a:lnTo>
                    <a:pt x="228" y="64"/>
                  </a:lnTo>
                  <a:lnTo>
                    <a:pt x="205" y="53"/>
                  </a:lnTo>
                  <a:lnTo>
                    <a:pt x="182" y="43"/>
                  </a:lnTo>
                  <a:lnTo>
                    <a:pt x="160" y="33"/>
                  </a:lnTo>
                  <a:lnTo>
                    <a:pt x="138" y="25"/>
                  </a:lnTo>
                  <a:lnTo>
                    <a:pt x="116" y="18"/>
                  </a:lnTo>
                  <a:lnTo>
                    <a:pt x="95" y="11"/>
                  </a:lnTo>
                  <a:lnTo>
                    <a:pt x="75" y="6"/>
                  </a:lnTo>
                  <a:lnTo>
                    <a:pt x="55" y="3"/>
                  </a:lnTo>
                  <a:lnTo>
                    <a:pt x="36" y="0"/>
                  </a:lnTo>
                  <a:lnTo>
                    <a:pt x="17" y="0"/>
                  </a:lnTo>
                  <a:lnTo>
                    <a:pt x="0" y="1"/>
                  </a:lnTo>
                  <a:lnTo>
                    <a:pt x="0" y="1"/>
                  </a:lnTo>
                  <a:lnTo>
                    <a:pt x="6" y="52"/>
                  </a:lnTo>
                  <a:close/>
                </a:path>
              </a:pathLst>
            </a:custGeom>
            <a:solidFill>
              <a:srgbClr val="000000"/>
            </a:solidFill>
            <a:ln w="9525">
              <a:noFill/>
              <a:round/>
              <a:headEnd/>
              <a:tailEnd/>
            </a:ln>
          </p:spPr>
          <p:txBody>
            <a:bodyPr/>
            <a:lstStyle/>
            <a:p>
              <a:endParaRPr lang="it-IT"/>
            </a:p>
          </p:txBody>
        </p:sp>
        <p:sp>
          <p:nvSpPr>
            <p:cNvPr id="20527" name="Freeform 47"/>
            <p:cNvSpPr>
              <a:spLocks/>
            </p:cNvSpPr>
            <p:nvPr/>
          </p:nvSpPr>
          <p:spPr bwMode="auto">
            <a:xfrm>
              <a:off x="482" y="1952"/>
              <a:ext cx="26" cy="10"/>
            </a:xfrm>
            <a:custGeom>
              <a:avLst/>
              <a:gdLst/>
              <a:ahLst/>
              <a:cxnLst>
                <a:cxn ang="0">
                  <a:pos x="0" y="20"/>
                </a:cxn>
                <a:cxn ang="0">
                  <a:pos x="6" y="71"/>
                </a:cxn>
                <a:cxn ang="0">
                  <a:pos x="181" y="51"/>
                </a:cxn>
                <a:cxn ang="0">
                  <a:pos x="175" y="0"/>
                </a:cxn>
                <a:cxn ang="0">
                  <a:pos x="0" y="20"/>
                </a:cxn>
                <a:cxn ang="0">
                  <a:pos x="0" y="20"/>
                </a:cxn>
              </a:cxnLst>
              <a:rect l="0" t="0" r="r" b="b"/>
              <a:pathLst>
                <a:path w="181" h="71">
                  <a:moveTo>
                    <a:pt x="0" y="20"/>
                  </a:moveTo>
                  <a:lnTo>
                    <a:pt x="6" y="71"/>
                  </a:lnTo>
                  <a:lnTo>
                    <a:pt x="181" y="51"/>
                  </a:lnTo>
                  <a:lnTo>
                    <a:pt x="175" y="0"/>
                  </a:lnTo>
                  <a:lnTo>
                    <a:pt x="0" y="20"/>
                  </a:lnTo>
                  <a:lnTo>
                    <a:pt x="0" y="20"/>
                  </a:lnTo>
                  <a:close/>
                </a:path>
              </a:pathLst>
            </a:custGeom>
            <a:solidFill>
              <a:srgbClr val="000000"/>
            </a:solidFill>
            <a:ln w="9525">
              <a:noFill/>
              <a:round/>
              <a:headEnd/>
              <a:tailEnd/>
            </a:ln>
          </p:spPr>
          <p:txBody>
            <a:bodyPr/>
            <a:lstStyle/>
            <a:p>
              <a:endParaRPr lang="it-IT"/>
            </a:p>
          </p:txBody>
        </p:sp>
        <p:sp>
          <p:nvSpPr>
            <p:cNvPr id="20528" name="Freeform 48"/>
            <p:cNvSpPr>
              <a:spLocks/>
            </p:cNvSpPr>
            <p:nvPr/>
          </p:nvSpPr>
          <p:spPr bwMode="auto">
            <a:xfrm>
              <a:off x="441" y="1955"/>
              <a:ext cx="42" cy="29"/>
            </a:xfrm>
            <a:custGeom>
              <a:avLst/>
              <a:gdLst/>
              <a:ahLst/>
              <a:cxnLst>
                <a:cxn ang="0">
                  <a:pos x="36" y="205"/>
                </a:cxn>
                <a:cxn ang="0">
                  <a:pos x="36" y="205"/>
                </a:cxn>
                <a:cxn ang="0">
                  <a:pos x="61" y="182"/>
                </a:cxn>
                <a:cxn ang="0">
                  <a:pos x="89" y="158"/>
                </a:cxn>
                <a:cxn ang="0">
                  <a:pos x="104" y="146"/>
                </a:cxn>
                <a:cxn ang="0">
                  <a:pos x="119" y="133"/>
                </a:cxn>
                <a:cxn ang="0">
                  <a:pos x="136" y="121"/>
                </a:cxn>
                <a:cxn ang="0">
                  <a:pos x="153" y="110"/>
                </a:cxn>
                <a:cxn ang="0">
                  <a:pos x="170" y="98"/>
                </a:cxn>
                <a:cxn ang="0">
                  <a:pos x="186" y="89"/>
                </a:cxn>
                <a:cxn ang="0">
                  <a:pos x="204" y="80"/>
                </a:cxn>
                <a:cxn ang="0">
                  <a:pos x="221" y="71"/>
                </a:cxn>
                <a:cxn ang="0">
                  <a:pos x="239" y="64"/>
                </a:cxn>
                <a:cxn ang="0">
                  <a:pos x="256" y="59"/>
                </a:cxn>
                <a:cxn ang="0">
                  <a:pos x="272" y="54"/>
                </a:cxn>
                <a:cxn ang="0">
                  <a:pos x="289" y="51"/>
                </a:cxn>
                <a:cxn ang="0">
                  <a:pos x="283" y="0"/>
                </a:cxn>
                <a:cxn ang="0">
                  <a:pos x="262" y="4"/>
                </a:cxn>
                <a:cxn ang="0">
                  <a:pos x="241" y="9"/>
                </a:cxn>
                <a:cxn ang="0">
                  <a:pos x="221" y="16"/>
                </a:cxn>
                <a:cxn ang="0">
                  <a:pos x="201" y="24"/>
                </a:cxn>
                <a:cxn ang="0">
                  <a:pos x="181" y="33"/>
                </a:cxn>
                <a:cxn ang="0">
                  <a:pos x="161" y="44"/>
                </a:cxn>
                <a:cxn ang="0">
                  <a:pos x="142" y="55"/>
                </a:cxn>
                <a:cxn ang="0">
                  <a:pos x="124" y="67"/>
                </a:cxn>
                <a:cxn ang="0">
                  <a:pos x="106" y="80"/>
                </a:cxn>
                <a:cxn ang="0">
                  <a:pos x="89" y="92"/>
                </a:cxn>
                <a:cxn ang="0">
                  <a:pos x="72" y="105"/>
                </a:cxn>
                <a:cxn ang="0">
                  <a:pos x="55" y="118"/>
                </a:cxn>
                <a:cxn ang="0">
                  <a:pos x="26" y="144"/>
                </a:cxn>
                <a:cxn ang="0">
                  <a:pos x="0" y="169"/>
                </a:cxn>
                <a:cxn ang="0">
                  <a:pos x="0" y="169"/>
                </a:cxn>
                <a:cxn ang="0">
                  <a:pos x="36" y="205"/>
                </a:cxn>
              </a:cxnLst>
              <a:rect l="0" t="0" r="r" b="b"/>
              <a:pathLst>
                <a:path w="289" h="205">
                  <a:moveTo>
                    <a:pt x="36" y="205"/>
                  </a:moveTo>
                  <a:lnTo>
                    <a:pt x="36" y="205"/>
                  </a:lnTo>
                  <a:lnTo>
                    <a:pt x="61" y="182"/>
                  </a:lnTo>
                  <a:lnTo>
                    <a:pt x="89" y="158"/>
                  </a:lnTo>
                  <a:lnTo>
                    <a:pt x="104" y="146"/>
                  </a:lnTo>
                  <a:lnTo>
                    <a:pt x="119" y="133"/>
                  </a:lnTo>
                  <a:lnTo>
                    <a:pt x="136" y="121"/>
                  </a:lnTo>
                  <a:lnTo>
                    <a:pt x="153" y="110"/>
                  </a:lnTo>
                  <a:lnTo>
                    <a:pt x="170" y="98"/>
                  </a:lnTo>
                  <a:lnTo>
                    <a:pt x="186" y="89"/>
                  </a:lnTo>
                  <a:lnTo>
                    <a:pt x="204" y="80"/>
                  </a:lnTo>
                  <a:lnTo>
                    <a:pt x="221" y="71"/>
                  </a:lnTo>
                  <a:lnTo>
                    <a:pt x="239" y="64"/>
                  </a:lnTo>
                  <a:lnTo>
                    <a:pt x="256" y="59"/>
                  </a:lnTo>
                  <a:lnTo>
                    <a:pt x="272" y="54"/>
                  </a:lnTo>
                  <a:lnTo>
                    <a:pt x="289" y="51"/>
                  </a:lnTo>
                  <a:lnTo>
                    <a:pt x="283" y="0"/>
                  </a:lnTo>
                  <a:lnTo>
                    <a:pt x="262" y="4"/>
                  </a:lnTo>
                  <a:lnTo>
                    <a:pt x="241" y="9"/>
                  </a:lnTo>
                  <a:lnTo>
                    <a:pt x="221" y="16"/>
                  </a:lnTo>
                  <a:lnTo>
                    <a:pt x="201" y="24"/>
                  </a:lnTo>
                  <a:lnTo>
                    <a:pt x="181" y="33"/>
                  </a:lnTo>
                  <a:lnTo>
                    <a:pt x="161" y="44"/>
                  </a:lnTo>
                  <a:lnTo>
                    <a:pt x="142" y="55"/>
                  </a:lnTo>
                  <a:lnTo>
                    <a:pt x="124" y="67"/>
                  </a:lnTo>
                  <a:lnTo>
                    <a:pt x="106" y="80"/>
                  </a:lnTo>
                  <a:lnTo>
                    <a:pt x="89" y="92"/>
                  </a:lnTo>
                  <a:lnTo>
                    <a:pt x="72" y="105"/>
                  </a:lnTo>
                  <a:lnTo>
                    <a:pt x="55" y="118"/>
                  </a:lnTo>
                  <a:lnTo>
                    <a:pt x="26" y="144"/>
                  </a:lnTo>
                  <a:lnTo>
                    <a:pt x="0" y="169"/>
                  </a:lnTo>
                  <a:lnTo>
                    <a:pt x="0" y="169"/>
                  </a:lnTo>
                  <a:lnTo>
                    <a:pt x="36" y="205"/>
                  </a:lnTo>
                  <a:close/>
                </a:path>
              </a:pathLst>
            </a:custGeom>
            <a:solidFill>
              <a:srgbClr val="000000"/>
            </a:solidFill>
            <a:ln w="9525">
              <a:noFill/>
              <a:round/>
              <a:headEnd/>
              <a:tailEnd/>
            </a:ln>
          </p:spPr>
          <p:txBody>
            <a:bodyPr/>
            <a:lstStyle/>
            <a:p>
              <a:endParaRPr lang="it-IT"/>
            </a:p>
          </p:txBody>
        </p:sp>
        <p:sp>
          <p:nvSpPr>
            <p:cNvPr id="20529" name="Freeform 49"/>
            <p:cNvSpPr>
              <a:spLocks/>
            </p:cNvSpPr>
            <p:nvPr/>
          </p:nvSpPr>
          <p:spPr bwMode="auto">
            <a:xfrm>
              <a:off x="365" y="1979"/>
              <a:ext cx="81" cy="119"/>
            </a:xfrm>
            <a:custGeom>
              <a:avLst/>
              <a:gdLst/>
              <a:ahLst/>
              <a:cxnLst>
                <a:cxn ang="0">
                  <a:pos x="49" y="831"/>
                </a:cxn>
                <a:cxn ang="0">
                  <a:pos x="49" y="831"/>
                </a:cxn>
                <a:cxn ang="0">
                  <a:pos x="56" y="812"/>
                </a:cxn>
                <a:cxn ang="0">
                  <a:pos x="65" y="792"/>
                </a:cxn>
                <a:cxn ang="0">
                  <a:pos x="74" y="770"/>
                </a:cxn>
                <a:cxn ang="0">
                  <a:pos x="85" y="747"/>
                </a:cxn>
                <a:cxn ang="0">
                  <a:pos x="109" y="698"/>
                </a:cxn>
                <a:cxn ang="0">
                  <a:pos x="137" y="645"/>
                </a:cxn>
                <a:cxn ang="0">
                  <a:pos x="168" y="589"/>
                </a:cxn>
                <a:cxn ang="0">
                  <a:pos x="203" y="532"/>
                </a:cxn>
                <a:cxn ang="0">
                  <a:pos x="239" y="473"/>
                </a:cxn>
                <a:cxn ang="0">
                  <a:pos x="277" y="414"/>
                </a:cxn>
                <a:cxn ang="0">
                  <a:pos x="315" y="356"/>
                </a:cxn>
                <a:cxn ang="0">
                  <a:pos x="355" y="299"/>
                </a:cxn>
                <a:cxn ang="0">
                  <a:pos x="394" y="245"/>
                </a:cxn>
                <a:cxn ang="0">
                  <a:pos x="432" y="194"/>
                </a:cxn>
                <a:cxn ang="0">
                  <a:pos x="470" y="146"/>
                </a:cxn>
                <a:cxn ang="0">
                  <a:pos x="506" y="104"/>
                </a:cxn>
                <a:cxn ang="0">
                  <a:pos x="522" y="84"/>
                </a:cxn>
                <a:cxn ang="0">
                  <a:pos x="539" y="67"/>
                </a:cxn>
                <a:cxn ang="0">
                  <a:pos x="555" y="51"/>
                </a:cxn>
                <a:cxn ang="0">
                  <a:pos x="570" y="36"/>
                </a:cxn>
                <a:cxn ang="0">
                  <a:pos x="534" y="0"/>
                </a:cxn>
                <a:cxn ang="0">
                  <a:pos x="518" y="14"/>
                </a:cxn>
                <a:cxn ang="0">
                  <a:pos x="502" y="32"/>
                </a:cxn>
                <a:cxn ang="0">
                  <a:pos x="485" y="50"/>
                </a:cxn>
                <a:cxn ang="0">
                  <a:pos x="467" y="70"/>
                </a:cxn>
                <a:cxn ang="0">
                  <a:pos x="430" y="114"/>
                </a:cxn>
                <a:cxn ang="0">
                  <a:pos x="392" y="162"/>
                </a:cxn>
                <a:cxn ang="0">
                  <a:pos x="353" y="214"/>
                </a:cxn>
                <a:cxn ang="0">
                  <a:pos x="313" y="270"/>
                </a:cxn>
                <a:cxn ang="0">
                  <a:pos x="273" y="327"/>
                </a:cxn>
                <a:cxn ang="0">
                  <a:pos x="233" y="386"/>
                </a:cxn>
                <a:cxn ang="0">
                  <a:pos x="196" y="446"/>
                </a:cxn>
                <a:cxn ang="0">
                  <a:pos x="159" y="505"/>
                </a:cxn>
                <a:cxn ang="0">
                  <a:pos x="124" y="563"/>
                </a:cxn>
                <a:cxn ang="0">
                  <a:pos x="92" y="620"/>
                </a:cxn>
                <a:cxn ang="0">
                  <a:pos x="63" y="674"/>
                </a:cxn>
                <a:cxn ang="0">
                  <a:pos x="38" y="725"/>
                </a:cxn>
                <a:cxn ang="0">
                  <a:pos x="27" y="750"/>
                </a:cxn>
                <a:cxn ang="0">
                  <a:pos x="17" y="773"/>
                </a:cxn>
                <a:cxn ang="0">
                  <a:pos x="8" y="795"/>
                </a:cxn>
                <a:cxn ang="0">
                  <a:pos x="1" y="814"/>
                </a:cxn>
                <a:cxn ang="0">
                  <a:pos x="0" y="814"/>
                </a:cxn>
                <a:cxn ang="0">
                  <a:pos x="1" y="814"/>
                </a:cxn>
                <a:cxn ang="0">
                  <a:pos x="0" y="814"/>
                </a:cxn>
                <a:cxn ang="0">
                  <a:pos x="0" y="814"/>
                </a:cxn>
                <a:cxn ang="0">
                  <a:pos x="49" y="831"/>
                </a:cxn>
              </a:cxnLst>
              <a:rect l="0" t="0" r="r" b="b"/>
              <a:pathLst>
                <a:path w="570" h="831">
                  <a:moveTo>
                    <a:pt x="49" y="831"/>
                  </a:moveTo>
                  <a:lnTo>
                    <a:pt x="49" y="831"/>
                  </a:lnTo>
                  <a:lnTo>
                    <a:pt x="56" y="812"/>
                  </a:lnTo>
                  <a:lnTo>
                    <a:pt x="65" y="792"/>
                  </a:lnTo>
                  <a:lnTo>
                    <a:pt x="74" y="770"/>
                  </a:lnTo>
                  <a:lnTo>
                    <a:pt x="85" y="747"/>
                  </a:lnTo>
                  <a:lnTo>
                    <a:pt x="109" y="698"/>
                  </a:lnTo>
                  <a:lnTo>
                    <a:pt x="137" y="645"/>
                  </a:lnTo>
                  <a:lnTo>
                    <a:pt x="168" y="589"/>
                  </a:lnTo>
                  <a:lnTo>
                    <a:pt x="203" y="532"/>
                  </a:lnTo>
                  <a:lnTo>
                    <a:pt x="239" y="473"/>
                  </a:lnTo>
                  <a:lnTo>
                    <a:pt x="277" y="414"/>
                  </a:lnTo>
                  <a:lnTo>
                    <a:pt x="315" y="356"/>
                  </a:lnTo>
                  <a:lnTo>
                    <a:pt x="355" y="299"/>
                  </a:lnTo>
                  <a:lnTo>
                    <a:pt x="394" y="245"/>
                  </a:lnTo>
                  <a:lnTo>
                    <a:pt x="432" y="194"/>
                  </a:lnTo>
                  <a:lnTo>
                    <a:pt x="470" y="146"/>
                  </a:lnTo>
                  <a:lnTo>
                    <a:pt x="506" y="104"/>
                  </a:lnTo>
                  <a:lnTo>
                    <a:pt x="522" y="84"/>
                  </a:lnTo>
                  <a:lnTo>
                    <a:pt x="539" y="67"/>
                  </a:lnTo>
                  <a:lnTo>
                    <a:pt x="555" y="51"/>
                  </a:lnTo>
                  <a:lnTo>
                    <a:pt x="570" y="36"/>
                  </a:lnTo>
                  <a:lnTo>
                    <a:pt x="534" y="0"/>
                  </a:lnTo>
                  <a:lnTo>
                    <a:pt x="518" y="14"/>
                  </a:lnTo>
                  <a:lnTo>
                    <a:pt x="502" y="32"/>
                  </a:lnTo>
                  <a:lnTo>
                    <a:pt x="485" y="50"/>
                  </a:lnTo>
                  <a:lnTo>
                    <a:pt x="467" y="70"/>
                  </a:lnTo>
                  <a:lnTo>
                    <a:pt x="430" y="114"/>
                  </a:lnTo>
                  <a:lnTo>
                    <a:pt x="392" y="162"/>
                  </a:lnTo>
                  <a:lnTo>
                    <a:pt x="353" y="214"/>
                  </a:lnTo>
                  <a:lnTo>
                    <a:pt x="313" y="270"/>
                  </a:lnTo>
                  <a:lnTo>
                    <a:pt x="273" y="327"/>
                  </a:lnTo>
                  <a:lnTo>
                    <a:pt x="233" y="386"/>
                  </a:lnTo>
                  <a:lnTo>
                    <a:pt x="196" y="446"/>
                  </a:lnTo>
                  <a:lnTo>
                    <a:pt x="159" y="505"/>
                  </a:lnTo>
                  <a:lnTo>
                    <a:pt x="124" y="563"/>
                  </a:lnTo>
                  <a:lnTo>
                    <a:pt x="92" y="620"/>
                  </a:lnTo>
                  <a:lnTo>
                    <a:pt x="63" y="674"/>
                  </a:lnTo>
                  <a:lnTo>
                    <a:pt x="38" y="725"/>
                  </a:lnTo>
                  <a:lnTo>
                    <a:pt x="27" y="750"/>
                  </a:lnTo>
                  <a:lnTo>
                    <a:pt x="17" y="773"/>
                  </a:lnTo>
                  <a:lnTo>
                    <a:pt x="8" y="795"/>
                  </a:lnTo>
                  <a:lnTo>
                    <a:pt x="1" y="814"/>
                  </a:lnTo>
                  <a:lnTo>
                    <a:pt x="0" y="814"/>
                  </a:lnTo>
                  <a:lnTo>
                    <a:pt x="1" y="814"/>
                  </a:lnTo>
                  <a:lnTo>
                    <a:pt x="0" y="814"/>
                  </a:lnTo>
                  <a:lnTo>
                    <a:pt x="0" y="814"/>
                  </a:lnTo>
                  <a:lnTo>
                    <a:pt x="49" y="831"/>
                  </a:lnTo>
                  <a:close/>
                </a:path>
              </a:pathLst>
            </a:custGeom>
            <a:solidFill>
              <a:srgbClr val="000000"/>
            </a:solidFill>
            <a:ln w="9525">
              <a:noFill/>
              <a:round/>
              <a:headEnd/>
              <a:tailEnd/>
            </a:ln>
          </p:spPr>
          <p:txBody>
            <a:bodyPr/>
            <a:lstStyle/>
            <a:p>
              <a:endParaRPr lang="it-IT"/>
            </a:p>
          </p:txBody>
        </p:sp>
        <p:sp>
          <p:nvSpPr>
            <p:cNvPr id="20530" name="Freeform 50"/>
            <p:cNvSpPr>
              <a:spLocks/>
            </p:cNvSpPr>
            <p:nvPr/>
          </p:nvSpPr>
          <p:spPr bwMode="auto">
            <a:xfrm>
              <a:off x="343" y="2095"/>
              <a:ext cx="29" cy="67"/>
            </a:xfrm>
            <a:custGeom>
              <a:avLst/>
              <a:gdLst/>
              <a:ahLst/>
              <a:cxnLst>
                <a:cxn ang="0">
                  <a:pos x="0" y="457"/>
                </a:cxn>
                <a:cxn ang="0">
                  <a:pos x="50" y="470"/>
                </a:cxn>
                <a:cxn ang="0">
                  <a:pos x="201" y="17"/>
                </a:cxn>
                <a:cxn ang="0">
                  <a:pos x="152" y="0"/>
                </a:cxn>
                <a:cxn ang="0">
                  <a:pos x="1" y="454"/>
                </a:cxn>
                <a:cxn ang="0">
                  <a:pos x="0" y="457"/>
                </a:cxn>
                <a:cxn ang="0">
                  <a:pos x="1" y="454"/>
                </a:cxn>
                <a:cxn ang="0">
                  <a:pos x="0" y="455"/>
                </a:cxn>
                <a:cxn ang="0">
                  <a:pos x="0" y="457"/>
                </a:cxn>
              </a:cxnLst>
              <a:rect l="0" t="0" r="r" b="b"/>
              <a:pathLst>
                <a:path w="201" h="470">
                  <a:moveTo>
                    <a:pt x="0" y="457"/>
                  </a:moveTo>
                  <a:lnTo>
                    <a:pt x="50" y="470"/>
                  </a:lnTo>
                  <a:lnTo>
                    <a:pt x="201" y="17"/>
                  </a:lnTo>
                  <a:lnTo>
                    <a:pt x="152" y="0"/>
                  </a:lnTo>
                  <a:lnTo>
                    <a:pt x="1" y="454"/>
                  </a:lnTo>
                  <a:lnTo>
                    <a:pt x="0" y="457"/>
                  </a:lnTo>
                  <a:lnTo>
                    <a:pt x="1" y="454"/>
                  </a:lnTo>
                  <a:lnTo>
                    <a:pt x="0" y="455"/>
                  </a:lnTo>
                  <a:lnTo>
                    <a:pt x="0" y="457"/>
                  </a:lnTo>
                  <a:close/>
                </a:path>
              </a:pathLst>
            </a:custGeom>
            <a:solidFill>
              <a:srgbClr val="000000"/>
            </a:solidFill>
            <a:ln w="9525">
              <a:noFill/>
              <a:round/>
              <a:headEnd/>
              <a:tailEnd/>
            </a:ln>
          </p:spPr>
          <p:txBody>
            <a:bodyPr/>
            <a:lstStyle/>
            <a:p>
              <a:endParaRPr lang="it-IT"/>
            </a:p>
          </p:txBody>
        </p:sp>
        <p:sp>
          <p:nvSpPr>
            <p:cNvPr id="20531" name="Freeform 51"/>
            <p:cNvSpPr>
              <a:spLocks/>
            </p:cNvSpPr>
            <p:nvPr/>
          </p:nvSpPr>
          <p:spPr bwMode="auto">
            <a:xfrm>
              <a:off x="330" y="2161"/>
              <a:ext cx="20" cy="72"/>
            </a:xfrm>
            <a:custGeom>
              <a:avLst/>
              <a:gdLst/>
              <a:ahLst/>
              <a:cxnLst>
                <a:cxn ang="0">
                  <a:pos x="0" y="498"/>
                </a:cxn>
                <a:cxn ang="0">
                  <a:pos x="51" y="504"/>
                </a:cxn>
                <a:cxn ang="0">
                  <a:pos x="142" y="10"/>
                </a:cxn>
                <a:cxn ang="0">
                  <a:pos x="92" y="0"/>
                </a:cxn>
                <a:cxn ang="0">
                  <a:pos x="1" y="496"/>
                </a:cxn>
                <a:cxn ang="0">
                  <a:pos x="0" y="498"/>
                </a:cxn>
                <a:cxn ang="0">
                  <a:pos x="1" y="496"/>
                </a:cxn>
                <a:cxn ang="0">
                  <a:pos x="0" y="497"/>
                </a:cxn>
                <a:cxn ang="0">
                  <a:pos x="0" y="498"/>
                </a:cxn>
              </a:cxnLst>
              <a:rect l="0" t="0" r="r" b="b"/>
              <a:pathLst>
                <a:path w="142" h="504">
                  <a:moveTo>
                    <a:pt x="0" y="498"/>
                  </a:moveTo>
                  <a:lnTo>
                    <a:pt x="51" y="504"/>
                  </a:lnTo>
                  <a:lnTo>
                    <a:pt x="142" y="10"/>
                  </a:lnTo>
                  <a:lnTo>
                    <a:pt x="92" y="0"/>
                  </a:lnTo>
                  <a:lnTo>
                    <a:pt x="1" y="496"/>
                  </a:lnTo>
                  <a:lnTo>
                    <a:pt x="0" y="498"/>
                  </a:lnTo>
                  <a:lnTo>
                    <a:pt x="1" y="496"/>
                  </a:lnTo>
                  <a:lnTo>
                    <a:pt x="0" y="497"/>
                  </a:lnTo>
                  <a:lnTo>
                    <a:pt x="0" y="498"/>
                  </a:lnTo>
                  <a:close/>
                </a:path>
              </a:pathLst>
            </a:custGeom>
            <a:solidFill>
              <a:srgbClr val="000000"/>
            </a:solidFill>
            <a:ln w="9525">
              <a:noFill/>
              <a:round/>
              <a:headEnd/>
              <a:tailEnd/>
            </a:ln>
          </p:spPr>
          <p:txBody>
            <a:bodyPr/>
            <a:lstStyle/>
            <a:p>
              <a:endParaRPr lang="it-IT"/>
            </a:p>
          </p:txBody>
        </p:sp>
        <p:sp>
          <p:nvSpPr>
            <p:cNvPr id="20532" name="Freeform 52"/>
            <p:cNvSpPr>
              <a:spLocks/>
            </p:cNvSpPr>
            <p:nvPr/>
          </p:nvSpPr>
          <p:spPr bwMode="auto">
            <a:xfrm>
              <a:off x="325" y="2232"/>
              <a:ext cx="13" cy="69"/>
            </a:xfrm>
            <a:custGeom>
              <a:avLst/>
              <a:gdLst/>
              <a:ahLst/>
              <a:cxnLst>
                <a:cxn ang="0">
                  <a:pos x="0" y="483"/>
                </a:cxn>
                <a:cxn ang="0">
                  <a:pos x="51" y="483"/>
                </a:cxn>
                <a:cxn ang="0">
                  <a:pos x="90" y="4"/>
                </a:cxn>
                <a:cxn ang="0">
                  <a:pos x="38" y="0"/>
                </a:cxn>
                <a:cxn ang="0">
                  <a:pos x="0" y="478"/>
                </a:cxn>
                <a:cxn ang="0">
                  <a:pos x="0" y="483"/>
                </a:cxn>
                <a:cxn ang="0">
                  <a:pos x="0" y="478"/>
                </a:cxn>
                <a:cxn ang="0">
                  <a:pos x="0" y="480"/>
                </a:cxn>
                <a:cxn ang="0">
                  <a:pos x="0" y="483"/>
                </a:cxn>
              </a:cxnLst>
              <a:rect l="0" t="0" r="r" b="b"/>
              <a:pathLst>
                <a:path w="90" h="483">
                  <a:moveTo>
                    <a:pt x="0" y="483"/>
                  </a:moveTo>
                  <a:lnTo>
                    <a:pt x="51" y="483"/>
                  </a:lnTo>
                  <a:lnTo>
                    <a:pt x="90" y="4"/>
                  </a:lnTo>
                  <a:lnTo>
                    <a:pt x="38" y="0"/>
                  </a:lnTo>
                  <a:lnTo>
                    <a:pt x="0" y="478"/>
                  </a:lnTo>
                  <a:lnTo>
                    <a:pt x="0" y="483"/>
                  </a:lnTo>
                  <a:lnTo>
                    <a:pt x="0" y="478"/>
                  </a:lnTo>
                  <a:lnTo>
                    <a:pt x="0" y="480"/>
                  </a:lnTo>
                  <a:lnTo>
                    <a:pt x="0" y="483"/>
                  </a:lnTo>
                  <a:close/>
                </a:path>
              </a:pathLst>
            </a:custGeom>
            <a:solidFill>
              <a:srgbClr val="000000"/>
            </a:solidFill>
            <a:ln w="9525">
              <a:noFill/>
              <a:round/>
              <a:headEnd/>
              <a:tailEnd/>
            </a:ln>
          </p:spPr>
          <p:txBody>
            <a:bodyPr/>
            <a:lstStyle/>
            <a:p>
              <a:endParaRPr lang="it-IT"/>
            </a:p>
          </p:txBody>
        </p:sp>
        <p:sp>
          <p:nvSpPr>
            <p:cNvPr id="20533" name="Freeform 53"/>
            <p:cNvSpPr>
              <a:spLocks/>
            </p:cNvSpPr>
            <p:nvPr/>
          </p:nvSpPr>
          <p:spPr bwMode="auto">
            <a:xfrm>
              <a:off x="325" y="2300"/>
              <a:ext cx="68" cy="223"/>
            </a:xfrm>
            <a:custGeom>
              <a:avLst/>
              <a:gdLst/>
              <a:ahLst/>
              <a:cxnLst>
                <a:cxn ang="0">
                  <a:pos x="472" y="1532"/>
                </a:cxn>
                <a:cxn ang="0">
                  <a:pos x="475" y="1536"/>
                </a:cxn>
                <a:cxn ang="0">
                  <a:pos x="392" y="1325"/>
                </a:cxn>
                <a:cxn ang="0">
                  <a:pos x="316" y="1132"/>
                </a:cxn>
                <a:cxn ang="0">
                  <a:pos x="282" y="1041"/>
                </a:cxn>
                <a:cxn ang="0">
                  <a:pos x="249" y="950"/>
                </a:cxn>
                <a:cxn ang="0">
                  <a:pos x="219" y="862"/>
                </a:cxn>
                <a:cxn ang="0">
                  <a:pos x="191" y="775"/>
                </a:cxn>
                <a:cxn ang="0">
                  <a:pos x="178" y="731"/>
                </a:cxn>
                <a:cxn ang="0">
                  <a:pos x="166" y="687"/>
                </a:cxn>
                <a:cxn ang="0">
                  <a:pos x="153" y="643"/>
                </a:cxn>
                <a:cxn ang="0">
                  <a:pos x="141" y="597"/>
                </a:cxn>
                <a:cxn ang="0">
                  <a:pos x="131" y="553"/>
                </a:cxn>
                <a:cxn ang="0">
                  <a:pos x="121" y="507"/>
                </a:cxn>
                <a:cxn ang="0">
                  <a:pos x="110" y="461"/>
                </a:cxn>
                <a:cxn ang="0">
                  <a:pos x="102" y="414"/>
                </a:cxn>
                <a:cxn ang="0">
                  <a:pos x="93" y="366"/>
                </a:cxn>
                <a:cxn ang="0">
                  <a:pos x="85" y="318"/>
                </a:cxn>
                <a:cxn ang="0">
                  <a:pos x="78" y="268"/>
                </a:cxn>
                <a:cxn ang="0">
                  <a:pos x="71" y="217"/>
                </a:cxn>
                <a:cxn ang="0">
                  <a:pos x="65" y="165"/>
                </a:cxn>
                <a:cxn ang="0">
                  <a:pos x="60" y="111"/>
                </a:cxn>
                <a:cxn ang="0">
                  <a:pos x="56" y="57"/>
                </a:cxn>
                <a:cxn ang="0">
                  <a:pos x="51" y="0"/>
                </a:cxn>
                <a:cxn ang="0">
                  <a:pos x="0" y="4"/>
                </a:cxn>
                <a:cxn ang="0">
                  <a:pos x="3" y="60"/>
                </a:cxn>
                <a:cxn ang="0">
                  <a:pos x="8" y="116"/>
                </a:cxn>
                <a:cxn ang="0">
                  <a:pos x="14" y="170"/>
                </a:cxn>
                <a:cxn ang="0">
                  <a:pos x="20" y="224"/>
                </a:cxn>
                <a:cxn ang="0">
                  <a:pos x="26" y="275"/>
                </a:cxn>
                <a:cxn ang="0">
                  <a:pos x="34" y="325"/>
                </a:cxn>
                <a:cxn ang="0">
                  <a:pos x="42" y="375"/>
                </a:cxn>
                <a:cxn ang="0">
                  <a:pos x="50" y="424"/>
                </a:cxn>
                <a:cxn ang="0">
                  <a:pos x="60" y="472"/>
                </a:cxn>
                <a:cxn ang="0">
                  <a:pos x="70" y="518"/>
                </a:cxn>
                <a:cxn ang="0">
                  <a:pos x="81" y="565"/>
                </a:cxn>
                <a:cxn ang="0">
                  <a:pos x="91" y="610"/>
                </a:cxn>
                <a:cxn ang="0">
                  <a:pos x="103" y="656"/>
                </a:cxn>
                <a:cxn ang="0">
                  <a:pos x="115" y="701"/>
                </a:cxn>
                <a:cxn ang="0">
                  <a:pos x="128" y="745"/>
                </a:cxn>
                <a:cxn ang="0">
                  <a:pos x="141" y="790"/>
                </a:cxn>
                <a:cxn ang="0">
                  <a:pos x="171" y="878"/>
                </a:cxn>
                <a:cxn ang="0">
                  <a:pos x="201" y="968"/>
                </a:cxn>
                <a:cxn ang="0">
                  <a:pos x="234" y="1058"/>
                </a:cxn>
                <a:cxn ang="0">
                  <a:pos x="268" y="1151"/>
                </a:cxn>
                <a:cxn ang="0">
                  <a:pos x="344" y="1344"/>
                </a:cxn>
                <a:cxn ang="0">
                  <a:pos x="426" y="1555"/>
                </a:cxn>
                <a:cxn ang="0">
                  <a:pos x="427" y="1558"/>
                </a:cxn>
                <a:cxn ang="0">
                  <a:pos x="426" y="1555"/>
                </a:cxn>
                <a:cxn ang="0">
                  <a:pos x="426" y="1556"/>
                </a:cxn>
                <a:cxn ang="0">
                  <a:pos x="427" y="1558"/>
                </a:cxn>
                <a:cxn ang="0">
                  <a:pos x="472" y="1532"/>
                </a:cxn>
              </a:cxnLst>
              <a:rect l="0" t="0" r="r" b="b"/>
              <a:pathLst>
                <a:path w="475" h="1558">
                  <a:moveTo>
                    <a:pt x="472" y="1532"/>
                  </a:moveTo>
                  <a:lnTo>
                    <a:pt x="475" y="1536"/>
                  </a:lnTo>
                  <a:lnTo>
                    <a:pt x="392" y="1325"/>
                  </a:lnTo>
                  <a:lnTo>
                    <a:pt x="316" y="1132"/>
                  </a:lnTo>
                  <a:lnTo>
                    <a:pt x="282" y="1041"/>
                  </a:lnTo>
                  <a:lnTo>
                    <a:pt x="249" y="950"/>
                  </a:lnTo>
                  <a:lnTo>
                    <a:pt x="219" y="862"/>
                  </a:lnTo>
                  <a:lnTo>
                    <a:pt x="191" y="775"/>
                  </a:lnTo>
                  <a:lnTo>
                    <a:pt x="178" y="731"/>
                  </a:lnTo>
                  <a:lnTo>
                    <a:pt x="166" y="687"/>
                  </a:lnTo>
                  <a:lnTo>
                    <a:pt x="153" y="643"/>
                  </a:lnTo>
                  <a:lnTo>
                    <a:pt x="141" y="597"/>
                  </a:lnTo>
                  <a:lnTo>
                    <a:pt x="131" y="553"/>
                  </a:lnTo>
                  <a:lnTo>
                    <a:pt x="121" y="507"/>
                  </a:lnTo>
                  <a:lnTo>
                    <a:pt x="110" y="461"/>
                  </a:lnTo>
                  <a:lnTo>
                    <a:pt x="102" y="414"/>
                  </a:lnTo>
                  <a:lnTo>
                    <a:pt x="93" y="366"/>
                  </a:lnTo>
                  <a:lnTo>
                    <a:pt x="85" y="318"/>
                  </a:lnTo>
                  <a:lnTo>
                    <a:pt x="78" y="268"/>
                  </a:lnTo>
                  <a:lnTo>
                    <a:pt x="71" y="217"/>
                  </a:lnTo>
                  <a:lnTo>
                    <a:pt x="65" y="165"/>
                  </a:lnTo>
                  <a:lnTo>
                    <a:pt x="60" y="111"/>
                  </a:lnTo>
                  <a:lnTo>
                    <a:pt x="56" y="57"/>
                  </a:lnTo>
                  <a:lnTo>
                    <a:pt x="51" y="0"/>
                  </a:lnTo>
                  <a:lnTo>
                    <a:pt x="0" y="4"/>
                  </a:lnTo>
                  <a:lnTo>
                    <a:pt x="3" y="60"/>
                  </a:lnTo>
                  <a:lnTo>
                    <a:pt x="8" y="116"/>
                  </a:lnTo>
                  <a:lnTo>
                    <a:pt x="14" y="170"/>
                  </a:lnTo>
                  <a:lnTo>
                    <a:pt x="20" y="224"/>
                  </a:lnTo>
                  <a:lnTo>
                    <a:pt x="26" y="275"/>
                  </a:lnTo>
                  <a:lnTo>
                    <a:pt x="34" y="325"/>
                  </a:lnTo>
                  <a:lnTo>
                    <a:pt x="42" y="375"/>
                  </a:lnTo>
                  <a:lnTo>
                    <a:pt x="50" y="424"/>
                  </a:lnTo>
                  <a:lnTo>
                    <a:pt x="60" y="472"/>
                  </a:lnTo>
                  <a:lnTo>
                    <a:pt x="70" y="518"/>
                  </a:lnTo>
                  <a:lnTo>
                    <a:pt x="81" y="565"/>
                  </a:lnTo>
                  <a:lnTo>
                    <a:pt x="91" y="610"/>
                  </a:lnTo>
                  <a:lnTo>
                    <a:pt x="103" y="656"/>
                  </a:lnTo>
                  <a:lnTo>
                    <a:pt x="115" y="701"/>
                  </a:lnTo>
                  <a:lnTo>
                    <a:pt x="128" y="745"/>
                  </a:lnTo>
                  <a:lnTo>
                    <a:pt x="141" y="790"/>
                  </a:lnTo>
                  <a:lnTo>
                    <a:pt x="171" y="878"/>
                  </a:lnTo>
                  <a:lnTo>
                    <a:pt x="201" y="968"/>
                  </a:lnTo>
                  <a:lnTo>
                    <a:pt x="234" y="1058"/>
                  </a:lnTo>
                  <a:lnTo>
                    <a:pt x="268" y="1151"/>
                  </a:lnTo>
                  <a:lnTo>
                    <a:pt x="344" y="1344"/>
                  </a:lnTo>
                  <a:lnTo>
                    <a:pt x="426" y="1555"/>
                  </a:lnTo>
                  <a:lnTo>
                    <a:pt x="427" y="1558"/>
                  </a:lnTo>
                  <a:lnTo>
                    <a:pt x="426" y="1555"/>
                  </a:lnTo>
                  <a:lnTo>
                    <a:pt x="426" y="1556"/>
                  </a:lnTo>
                  <a:lnTo>
                    <a:pt x="427" y="1558"/>
                  </a:lnTo>
                  <a:lnTo>
                    <a:pt x="472" y="1532"/>
                  </a:lnTo>
                  <a:close/>
                </a:path>
              </a:pathLst>
            </a:custGeom>
            <a:solidFill>
              <a:srgbClr val="000000"/>
            </a:solidFill>
            <a:ln w="9525">
              <a:noFill/>
              <a:round/>
              <a:headEnd/>
              <a:tailEnd/>
            </a:ln>
          </p:spPr>
          <p:txBody>
            <a:bodyPr/>
            <a:lstStyle/>
            <a:p>
              <a:endParaRPr lang="it-IT"/>
            </a:p>
          </p:txBody>
        </p:sp>
        <p:sp>
          <p:nvSpPr>
            <p:cNvPr id="20534" name="Freeform 54"/>
            <p:cNvSpPr>
              <a:spLocks/>
            </p:cNvSpPr>
            <p:nvPr/>
          </p:nvSpPr>
          <p:spPr bwMode="auto">
            <a:xfrm>
              <a:off x="386" y="2519"/>
              <a:ext cx="51" cy="68"/>
            </a:xfrm>
            <a:custGeom>
              <a:avLst/>
              <a:gdLst/>
              <a:ahLst/>
              <a:cxnLst>
                <a:cxn ang="0">
                  <a:pos x="359" y="440"/>
                </a:cxn>
                <a:cxn ang="0">
                  <a:pos x="359" y="440"/>
                </a:cxn>
                <a:cxn ang="0">
                  <a:pos x="319" y="395"/>
                </a:cxn>
                <a:cxn ang="0">
                  <a:pos x="279" y="347"/>
                </a:cxn>
                <a:cxn ang="0">
                  <a:pos x="239" y="296"/>
                </a:cxn>
                <a:cxn ang="0">
                  <a:pos x="200" y="244"/>
                </a:cxn>
                <a:cxn ang="0">
                  <a:pos x="163" y="187"/>
                </a:cxn>
                <a:cxn ang="0">
                  <a:pos x="124" y="129"/>
                </a:cxn>
                <a:cxn ang="0">
                  <a:pos x="85" y="66"/>
                </a:cxn>
                <a:cxn ang="0">
                  <a:pos x="45" y="0"/>
                </a:cxn>
                <a:cxn ang="0">
                  <a:pos x="0" y="26"/>
                </a:cxn>
                <a:cxn ang="0">
                  <a:pos x="40" y="93"/>
                </a:cxn>
                <a:cxn ang="0">
                  <a:pos x="80" y="157"/>
                </a:cxn>
                <a:cxn ang="0">
                  <a:pos x="120" y="217"/>
                </a:cxn>
                <a:cxn ang="0">
                  <a:pos x="159" y="273"/>
                </a:cxn>
                <a:cxn ang="0">
                  <a:pos x="198" y="328"/>
                </a:cxn>
                <a:cxn ang="0">
                  <a:pos x="238" y="379"/>
                </a:cxn>
                <a:cxn ang="0">
                  <a:pos x="279" y="428"/>
                </a:cxn>
                <a:cxn ang="0">
                  <a:pos x="321" y="475"/>
                </a:cxn>
                <a:cxn ang="0">
                  <a:pos x="321" y="475"/>
                </a:cxn>
                <a:cxn ang="0">
                  <a:pos x="359" y="440"/>
                </a:cxn>
              </a:cxnLst>
              <a:rect l="0" t="0" r="r" b="b"/>
              <a:pathLst>
                <a:path w="359" h="475">
                  <a:moveTo>
                    <a:pt x="359" y="440"/>
                  </a:moveTo>
                  <a:lnTo>
                    <a:pt x="359" y="440"/>
                  </a:lnTo>
                  <a:lnTo>
                    <a:pt x="319" y="395"/>
                  </a:lnTo>
                  <a:lnTo>
                    <a:pt x="279" y="347"/>
                  </a:lnTo>
                  <a:lnTo>
                    <a:pt x="239" y="296"/>
                  </a:lnTo>
                  <a:lnTo>
                    <a:pt x="200" y="244"/>
                  </a:lnTo>
                  <a:lnTo>
                    <a:pt x="163" y="187"/>
                  </a:lnTo>
                  <a:lnTo>
                    <a:pt x="124" y="129"/>
                  </a:lnTo>
                  <a:lnTo>
                    <a:pt x="85" y="66"/>
                  </a:lnTo>
                  <a:lnTo>
                    <a:pt x="45" y="0"/>
                  </a:lnTo>
                  <a:lnTo>
                    <a:pt x="0" y="26"/>
                  </a:lnTo>
                  <a:lnTo>
                    <a:pt x="40" y="93"/>
                  </a:lnTo>
                  <a:lnTo>
                    <a:pt x="80" y="157"/>
                  </a:lnTo>
                  <a:lnTo>
                    <a:pt x="120" y="217"/>
                  </a:lnTo>
                  <a:lnTo>
                    <a:pt x="159" y="273"/>
                  </a:lnTo>
                  <a:lnTo>
                    <a:pt x="198" y="328"/>
                  </a:lnTo>
                  <a:lnTo>
                    <a:pt x="238" y="379"/>
                  </a:lnTo>
                  <a:lnTo>
                    <a:pt x="279" y="428"/>
                  </a:lnTo>
                  <a:lnTo>
                    <a:pt x="321" y="475"/>
                  </a:lnTo>
                  <a:lnTo>
                    <a:pt x="321" y="475"/>
                  </a:lnTo>
                  <a:lnTo>
                    <a:pt x="359" y="440"/>
                  </a:lnTo>
                  <a:close/>
                </a:path>
              </a:pathLst>
            </a:custGeom>
            <a:solidFill>
              <a:srgbClr val="000000"/>
            </a:solidFill>
            <a:ln w="9525">
              <a:noFill/>
              <a:round/>
              <a:headEnd/>
              <a:tailEnd/>
            </a:ln>
          </p:spPr>
          <p:txBody>
            <a:bodyPr/>
            <a:lstStyle/>
            <a:p>
              <a:endParaRPr lang="it-IT"/>
            </a:p>
          </p:txBody>
        </p:sp>
        <p:sp>
          <p:nvSpPr>
            <p:cNvPr id="20535" name="Freeform 55"/>
            <p:cNvSpPr>
              <a:spLocks/>
            </p:cNvSpPr>
            <p:nvPr/>
          </p:nvSpPr>
          <p:spPr bwMode="auto">
            <a:xfrm>
              <a:off x="432" y="2582"/>
              <a:ext cx="49" cy="53"/>
            </a:xfrm>
            <a:custGeom>
              <a:avLst/>
              <a:gdLst/>
              <a:ahLst/>
              <a:cxnLst>
                <a:cxn ang="0">
                  <a:pos x="306" y="373"/>
                </a:cxn>
                <a:cxn ang="0">
                  <a:pos x="343" y="337"/>
                </a:cxn>
                <a:cxn ang="0">
                  <a:pos x="38" y="0"/>
                </a:cxn>
                <a:cxn ang="0">
                  <a:pos x="0" y="35"/>
                </a:cxn>
                <a:cxn ang="0">
                  <a:pos x="306" y="373"/>
                </a:cxn>
                <a:cxn ang="0">
                  <a:pos x="306" y="373"/>
                </a:cxn>
                <a:cxn ang="0">
                  <a:pos x="306" y="373"/>
                </a:cxn>
                <a:cxn ang="0">
                  <a:pos x="306" y="373"/>
                </a:cxn>
                <a:cxn ang="0">
                  <a:pos x="306" y="373"/>
                </a:cxn>
              </a:cxnLst>
              <a:rect l="0" t="0" r="r" b="b"/>
              <a:pathLst>
                <a:path w="343" h="373">
                  <a:moveTo>
                    <a:pt x="306" y="373"/>
                  </a:moveTo>
                  <a:lnTo>
                    <a:pt x="343" y="337"/>
                  </a:lnTo>
                  <a:lnTo>
                    <a:pt x="38" y="0"/>
                  </a:lnTo>
                  <a:lnTo>
                    <a:pt x="0" y="35"/>
                  </a:lnTo>
                  <a:lnTo>
                    <a:pt x="306" y="373"/>
                  </a:lnTo>
                  <a:lnTo>
                    <a:pt x="306" y="373"/>
                  </a:lnTo>
                  <a:lnTo>
                    <a:pt x="306" y="373"/>
                  </a:lnTo>
                  <a:lnTo>
                    <a:pt x="306" y="373"/>
                  </a:lnTo>
                  <a:lnTo>
                    <a:pt x="306" y="373"/>
                  </a:lnTo>
                  <a:close/>
                </a:path>
              </a:pathLst>
            </a:custGeom>
            <a:solidFill>
              <a:srgbClr val="000000"/>
            </a:solidFill>
            <a:ln w="9525">
              <a:noFill/>
              <a:round/>
              <a:headEnd/>
              <a:tailEnd/>
            </a:ln>
          </p:spPr>
          <p:txBody>
            <a:bodyPr/>
            <a:lstStyle/>
            <a:p>
              <a:endParaRPr lang="it-IT"/>
            </a:p>
          </p:txBody>
        </p:sp>
        <p:sp>
          <p:nvSpPr>
            <p:cNvPr id="20536" name="Freeform 56"/>
            <p:cNvSpPr>
              <a:spLocks/>
            </p:cNvSpPr>
            <p:nvPr/>
          </p:nvSpPr>
          <p:spPr bwMode="auto">
            <a:xfrm>
              <a:off x="475" y="2630"/>
              <a:ext cx="41" cy="24"/>
            </a:xfrm>
            <a:custGeom>
              <a:avLst/>
              <a:gdLst/>
              <a:ahLst/>
              <a:cxnLst>
                <a:cxn ang="0">
                  <a:pos x="284" y="115"/>
                </a:cxn>
                <a:cxn ang="0">
                  <a:pos x="284" y="115"/>
                </a:cxn>
                <a:cxn ang="0">
                  <a:pos x="249" y="108"/>
                </a:cxn>
                <a:cxn ang="0">
                  <a:pos x="214" y="101"/>
                </a:cxn>
                <a:cxn ang="0">
                  <a:pos x="199" y="96"/>
                </a:cxn>
                <a:cxn ang="0">
                  <a:pos x="183" y="91"/>
                </a:cxn>
                <a:cxn ang="0">
                  <a:pos x="168" y="86"/>
                </a:cxn>
                <a:cxn ang="0">
                  <a:pos x="153" y="81"/>
                </a:cxn>
                <a:cxn ang="0">
                  <a:pos x="138" y="74"/>
                </a:cxn>
                <a:cxn ang="0">
                  <a:pos x="123" y="67"/>
                </a:cxn>
                <a:cxn ang="0">
                  <a:pos x="110" y="59"/>
                </a:cxn>
                <a:cxn ang="0">
                  <a:pos x="95" y="49"/>
                </a:cxn>
                <a:cxn ang="0">
                  <a:pos x="80" y="39"/>
                </a:cxn>
                <a:cxn ang="0">
                  <a:pos x="67" y="27"/>
                </a:cxn>
                <a:cxn ang="0">
                  <a:pos x="52" y="15"/>
                </a:cxn>
                <a:cxn ang="0">
                  <a:pos x="37" y="0"/>
                </a:cxn>
                <a:cxn ang="0">
                  <a:pos x="0" y="36"/>
                </a:cxn>
                <a:cxn ang="0">
                  <a:pos x="16" y="52"/>
                </a:cxn>
                <a:cxn ang="0">
                  <a:pos x="32" y="67"/>
                </a:cxn>
                <a:cxn ang="0">
                  <a:pos x="49" y="81"/>
                </a:cxn>
                <a:cxn ang="0">
                  <a:pos x="66" y="92"/>
                </a:cxn>
                <a:cxn ang="0">
                  <a:pos x="82" y="103"/>
                </a:cxn>
                <a:cxn ang="0">
                  <a:pos x="99" y="112"/>
                </a:cxn>
                <a:cxn ang="0">
                  <a:pos x="116" y="120"/>
                </a:cxn>
                <a:cxn ang="0">
                  <a:pos x="134" y="129"/>
                </a:cxn>
                <a:cxn ang="0">
                  <a:pos x="151" y="135"/>
                </a:cxn>
                <a:cxn ang="0">
                  <a:pos x="167" y="140"/>
                </a:cxn>
                <a:cxn ang="0">
                  <a:pos x="185" y="146"/>
                </a:cxn>
                <a:cxn ang="0">
                  <a:pos x="203" y="151"/>
                </a:cxn>
                <a:cxn ang="0">
                  <a:pos x="237" y="158"/>
                </a:cxn>
                <a:cxn ang="0">
                  <a:pos x="273" y="167"/>
                </a:cxn>
                <a:cxn ang="0">
                  <a:pos x="273" y="167"/>
                </a:cxn>
                <a:cxn ang="0">
                  <a:pos x="284" y="115"/>
                </a:cxn>
              </a:cxnLst>
              <a:rect l="0" t="0" r="r" b="b"/>
              <a:pathLst>
                <a:path w="284" h="167">
                  <a:moveTo>
                    <a:pt x="284" y="115"/>
                  </a:moveTo>
                  <a:lnTo>
                    <a:pt x="284" y="115"/>
                  </a:lnTo>
                  <a:lnTo>
                    <a:pt x="249" y="108"/>
                  </a:lnTo>
                  <a:lnTo>
                    <a:pt x="214" y="101"/>
                  </a:lnTo>
                  <a:lnTo>
                    <a:pt x="199" y="96"/>
                  </a:lnTo>
                  <a:lnTo>
                    <a:pt x="183" y="91"/>
                  </a:lnTo>
                  <a:lnTo>
                    <a:pt x="168" y="86"/>
                  </a:lnTo>
                  <a:lnTo>
                    <a:pt x="153" y="81"/>
                  </a:lnTo>
                  <a:lnTo>
                    <a:pt x="138" y="74"/>
                  </a:lnTo>
                  <a:lnTo>
                    <a:pt x="123" y="67"/>
                  </a:lnTo>
                  <a:lnTo>
                    <a:pt x="110" y="59"/>
                  </a:lnTo>
                  <a:lnTo>
                    <a:pt x="95" y="49"/>
                  </a:lnTo>
                  <a:lnTo>
                    <a:pt x="80" y="39"/>
                  </a:lnTo>
                  <a:lnTo>
                    <a:pt x="67" y="27"/>
                  </a:lnTo>
                  <a:lnTo>
                    <a:pt x="52" y="15"/>
                  </a:lnTo>
                  <a:lnTo>
                    <a:pt x="37" y="0"/>
                  </a:lnTo>
                  <a:lnTo>
                    <a:pt x="0" y="36"/>
                  </a:lnTo>
                  <a:lnTo>
                    <a:pt x="16" y="52"/>
                  </a:lnTo>
                  <a:lnTo>
                    <a:pt x="32" y="67"/>
                  </a:lnTo>
                  <a:lnTo>
                    <a:pt x="49" y="81"/>
                  </a:lnTo>
                  <a:lnTo>
                    <a:pt x="66" y="92"/>
                  </a:lnTo>
                  <a:lnTo>
                    <a:pt x="82" y="103"/>
                  </a:lnTo>
                  <a:lnTo>
                    <a:pt x="99" y="112"/>
                  </a:lnTo>
                  <a:lnTo>
                    <a:pt x="116" y="120"/>
                  </a:lnTo>
                  <a:lnTo>
                    <a:pt x="134" y="129"/>
                  </a:lnTo>
                  <a:lnTo>
                    <a:pt x="151" y="135"/>
                  </a:lnTo>
                  <a:lnTo>
                    <a:pt x="167" y="140"/>
                  </a:lnTo>
                  <a:lnTo>
                    <a:pt x="185" y="146"/>
                  </a:lnTo>
                  <a:lnTo>
                    <a:pt x="203" y="151"/>
                  </a:lnTo>
                  <a:lnTo>
                    <a:pt x="237" y="158"/>
                  </a:lnTo>
                  <a:lnTo>
                    <a:pt x="273" y="167"/>
                  </a:lnTo>
                  <a:lnTo>
                    <a:pt x="273" y="167"/>
                  </a:lnTo>
                  <a:lnTo>
                    <a:pt x="284" y="115"/>
                  </a:lnTo>
                  <a:close/>
                </a:path>
              </a:pathLst>
            </a:custGeom>
            <a:solidFill>
              <a:srgbClr val="000000"/>
            </a:solidFill>
            <a:ln w="9525">
              <a:noFill/>
              <a:round/>
              <a:headEnd/>
              <a:tailEnd/>
            </a:ln>
          </p:spPr>
          <p:txBody>
            <a:bodyPr/>
            <a:lstStyle/>
            <a:p>
              <a:endParaRPr lang="it-IT"/>
            </a:p>
          </p:txBody>
        </p:sp>
        <p:sp>
          <p:nvSpPr>
            <p:cNvPr id="20537" name="Freeform 57"/>
            <p:cNvSpPr>
              <a:spLocks/>
            </p:cNvSpPr>
            <p:nvPr/>
          </p:nvSpPr>
          <p:spPr bwMode="auto">
            <a:xfrm>
              <a:off x="514" y="2633"/>
              <a:ext cx="56" cy="23"/>
            </a:xfrm>
            <a:custGeom>
              <a:avLst/>
              <a:gdLst/>
              <a:ahLst/>
              <a:cxnLst>
                <a:cxn ang="0">
                  <a:pos x="349" y="2"/>
                </a:cxn>
                <a:cxn ang="0">
                  <a:pos x="350" y="0"/>
                </a:cxn>
                <a:cxn ang="0">
                  <a:pos x="335" y="19"/>
                </a:cxn>
                <a:cxn ang="0">
                  <a:pos x="321" y="34"/>
                </a:cxn>
                <a:cxn ang="0">
                  <a:pos x="305" y="49"/>
                </a:cxn>
                <a:cxn ang="0">
                  <a:pos x="289" y="62"/>
                </a:cxn>
                <a:cxn ang="0">
                  <a:pos x="272" y="73"/>
                </a:cxn>
                <a:cxn ang="0">
                  <a:pos x="255" y="84"/>
                </a:cxn>
                <a:cxn ang="0">
                  <a:pos x="237" y="92"/>
                </a:cxn>
                <a:cxn ang="0">
                  <a:pos x="217" y="98"/>
                </a:cxn>
                <a:cxn ang="0">
                  <a:pos x="197" y="104"/>
                </a:cxn>
                <a:cxn ang="0">
                  <a:pos x="175" y="108"/>
                </a:cxn>
                <a:cxn ang="0">
                  <a:pos x="151" y="110"/>
                </a:cxn>
                <a:cxn ang="0">
                  <a:pos x="127" y="111"/>
                </a:cxn>
                <a:cxn ang="0">
                  <a:pos x="100" y="110"/>
                </a:cxn>
                <a:cxn ang="0">
                  <a:pos x="72" y="108"/>
                </a:cxn>
                <a:cxn ang="0">
                  <a:pos x="42" y="104"/>
                </a:cxn>
                <a:cxn ang="0">
                  <a:pos x="11" y="97"/>
                </a:cxn>
                <a:cxn ang="0">
                  <a:pos x="0" y="149"/>
                </a:cxn>
                <a:cxn ang="0">
                  <a:pos x="34" y="155"/>
                </a:cxn>
                <a:cxn ang="0">
                  <a:pos x="66" y="159"/>
                </a:cxn>
                <a:cxn ang="0">
                  <a:pos x="96" y="162"/>
                </a:cxn>
                <a:cxn ang="0">
                  <a:pos x="127" y="163"/>
                </a:cxn>
                <a:cxn ang="0">
                  <a:pos x="154" y="162"/>
                </a:cxn>
                <a:cxn ang="0">
                  <a:pos x="181" y="159"/>
                </a:cxn>
                <a:cxn ang="0">
                  <a:pos x="207" y="155"/>
                </a:cxn>
                <a:cxn ang="0">
                  <a:pos x="233" y="149"/>
                </a:cxn>
                <a:cxn ang="0">
                  <a:pos x="256" y="140"/>
                </a:cxn>
                <a:cxn ang="0">
                  <a:pos x="279" y="130"/>
                </a:cxn>
                <a:cxn ang="0">
                  <a:pos x="300" y="117"/>
                </a:cxn>
                <a:cxn ang="0">
                  <a:pos x="321" y="104"/>
                </a:cxn>
                <a:cxn ang="0">
                  <a:pos x="339" y="88"/>
                </a:cxn>
                <a:cxn ang="0">
                  <a:pos x="357" y="71"/>
                </a:cxn>
                <a:cxn ang="0">
                  <a:pos x="375" y="52"/>
                </a:cxn>
                <a:cxn ang="0">
                  <a:pos x="391" y="31"/>
                </a:cxn>
                <a:cxn ang="0">
                  <a:pos x="393" y="29"/>
                </a:cxn>
                <a:cxn ang="0">
                  <a:pos x="391" y="31"/>
                </a:cxn>
                <a:cxn ang="0">
                  <a:pos x="392" y="30"/>
                </a:cxn>
                <a:cxn ang="0">
                  <a:pos x="393" y="29"/>
                </a:cxn>
                <a:cxn ang="0">
                  <a:pos x="349" y="2"/>
                </a:cxn>
              </a:cxnLst>
              <a:rect l="0" t="0" r="r" b="b"/>
              <a:pathLst>
                <a:path w="393" h="163">
                  <a:moveTo>
                    <a:pt x="349" y="2"/>
                  </a:moveTo>
                  <a:lnTo>
                    <a:pt x="350" y="0"/>
                  </a:lnTo>
                  <a:lnTo>
                    <a:pt x="335" y="19"/>
                  </a:lnTo>
                  <a:lnTo>
                    <a:pt x="321" y="34"/>
                  </a:lnTo>
                  <a:lnTo>
                    <a:pt x="305" y="49"/>
                  </a:lnTo>
                  <a:lnTo>
                    <a:pt x="289" y="62"/>
                  </a:lnTo>
                  <a:lnTo>
                    <a:pt x="272" y="73"/>
                  </a:lnTo>
                  <a:lnTo>
                    <a:pt x="255" y="84"/>
                  </a:lnTo>
                  <a:lnTo>
                    <a:pt x="237" y="92"/>
                  </a:lnTo>
                  <a:lnTo>
                    <a:pt x="217" y="98"/>
                  </a:lnTo>
                  <a:lnTo>
                    <a:pt x="197" y="104"/>
                  </a:lnTo>
                  <a:lnTo>
                    <a:pt x="175" y="108"/>
                  </a:lnTo>
                  <a:lnTo>
                    <a:pt x="151" y="110"/>
                  </a:lnTo>
                  <a:lnTo>
                    <a:pt x="127" y="111"/>
                  </a:lnTo>
                  <a:lnTo>
                    <a:pt x="100" y="110"/>
                  </a:lnTo>
                  <a:lnTo>
                    <a:pt x="72" y="108"/>
                  </a:lnTo>
                  <a:lnTo>
                    <a:pt x="42" y="104"/>
                  </a:lnTo>
                  <a:lnTo>
                    <a:pt x="11" y="97"/>
                  </a:lnTo>
                  <a:lnTo>
                    <a:pt x="0" y="149"/>
                  </a:lnTo>
                  <a:lnTo>
                    <a:pt x="34" y="155"/>
                  </a:lnTo>
                  <a:lnTo>
                    <a:pt x="66" y="159"/>
                  </a:lnTo>
                  <a:lnTo>
                    <a:pt x="96" y="162"/>
                  </a:lnTo>
                  <a:lnTo>
                    <a:pt x="127" y="163"/>
                  </a:lnTo>
                  <a:lnTo>
                    <a:pt x="154" y="162"/>
                  </a:lnTo>
                  <a:lnTo>
                    <a:pt x="181" y="159"/>
                  </a:lnTo>
                  <a:lnTo>
                    <a:pt x="207" y="155"/>
                  </a:lnTo>
                  <a:lnTo>
                    <a:pt x="233" y="149"/>
                  </a:lnTo>
                  <a:lnTo>
                    <a:pt x="256" y="140"/>
                  </a:lnTo>
                  <a:lnTo>
                    <a:pt x="279" y="130"/>
                  </a:lnTo>
                  <a:lnTo>
                    <a:pt x="300" y="117"/>
                  </a:lnTo>
                  <a:lnTo>
                    <a:pt x="321" y="104"/>
                  </a:lnTo>
                  <a:lnTo>
                    <a:pt x="339" y="88"/>
                  </a:lnTo>
                  <a:lnTo>
                    <a:pt x="357" y="71"/>
                  </a:lnTo>
                  <a:lnTo>
                    <a:pt x="375" y="52"/>
                  </a:lnTo>
                  <a:lnTo>
                    <a:pt x="391" y="31"/>
                  </a:lnTo>
                  <a:lnTo>
                    <a:pt x="393" y="29"/>
                  </a:lnTo>
                  <a:lnTo>
                    <a:pt x="391" y="31"/>
                  </a:lnTo>
                  <a:lnTo>
                    <a:pt x="392" y="30"/>
                  </a:lnTo>
                  <a:lnTo>
                    <a:pt x="393" y="29"/>
                  </a:lnTo>
                  <a:lnTo>
                    <a:pt x="349" y="2"/>
                  </a:lnTo>
                  <a:close/>
                </a:path>
              </a:pathLst>
            </a:custGeom>
            <a:solidFill>
              <a:srgbClr val="000000"/>
            </a:solidFill>
            <a:ln w="9525">
              <a:noFill/>
              <a:round/>
              <a:headEnd/>
              <a:tailEnd/>
            </a:ln>
          </p:spPr>
          <p:txBody>
            <a:bodyPr/>
            <a:lstStyle/>
            <a:p>
              <a:endParaRPr lang="it-IT"/>
            </a:p>
          </p:txBody>
        </p:sp>
        <p:sp>
          <p:nvSpPr>
            <p:cNvPr id="20538" name="Freeform 58"/>
            <p:cNvSpPr>
              <a:spLocks/>
            </p:cNvSpPr>
            <p:nvPr/>
          </p:nvSpPr>
          <p:spPr bwMode="auto">
            <a:xfrm>
              <a:off x="564" y="2403"/>
              <a:ext cx="231" cy="234"/>
            </a:xfrm>
            <a:custGeom>
              <a:avLst/>
              <a:gdLst/>
              <a:ahLst/>
              <a:cxnLst>
                <a:cxn ang="0">
                  <a:pos x="1569" y="0"/>
                </a:cxn>
                <a:cxn ang="0">
                  <a:pos x="1481" y="57"/>
                </a:cxn>
                <a:cxn ang="0">
                  <a:pos x="1386" y="127"/>
                </a:cxn>
                <a:cxn ang="0">
                  <a:pos x="1284" y="209"/>
                </a:cxn>
                <a:cxn ang="0">
                  <a:pos x="1177" y="299"/>
                </a:cxn>
                <a:cxn ang="0">
                  <a:pos x="1066" y="397"/>
                </a:cxn>
                <a:cxn ang="0">
                  <a:pos x="954" y="503"/>
                </a:cxn>
                <a:cxn ang="0">
                  <a:pos x="840" y="614"/>
                </a:cxn>
                <a:cxn ang="0">
                  <a:pos x="727" y="728"/>
                </a:cxn>
                <a:cxn ang="0">
                  <a:pos x="616" y="845"/>
                </a:cxn>
                <a:cxn ang="0">
                  <a:pos x="507" y="963"/>
                </a:cxn>
                <a:cxn ang="0">
                  <a:pos x="403" y="1080"/>
                </a:cxn>
                <a:cxn ang="0">
                  <a:pos x="306" y="1195"/>
                </a:cxn>
                <a:cxn ang="0">
                  <a:pos x="215" y="1306"/>
                </a:cxn>
                <a:cxn ang="0">
                  <a:pos x="133" y="1413"/>
                </a:cxn>
                <a:cxn ang="0">
                  <a:pos x="61" y="1514"/>
                </a:cxn>
                <a:cxn ang="0">
                  <a:pos x="0" y="1606"/>
                </a:cxn>
                <a:cxn ang="0">
                  <a:pos x="72" y="1589"/>
                </a:cxn>
                <a:cxn ang="0">
                  <a:pos x="137" y="1495"/>
                </a:cxn>
                <a:cxn ang="0">
                  <a:pos x="214" y="1392"/>
                </a:cxn>
                <a:cxn ang="0">
                  <a:pos x="299" y="1284"/>
                </a:cxn>
                <a:cxn ang="0">
                  <a:pos x="393" y="1171"/>
                </a:cxn>
                <a:cxn ang="0">
                  <a:pos x="493" y="1056"/>
                </a:cxn>
                <a:cxn ang="0">
                  <a:pos x="599" y="939"/>
                </a:cxn>
                <a:cxn ang="0">
                  <a:pos x="708" y="822"/>
                </a:cxn>
                <a:cxn ang="0">
                  <a:pos x="820" y="707"/>
                </a:cxn>
                <a:cxn ang="0">
                  <a:pos x="933" y="595"/>
                </a:cxn>
                <a:cxn ang="0">
                  <a:pos x="1045" y="487"/>
                </a:cxn>
                <a:cxn ang="0">
                  <a:pos x="1156" y="386"/>
                </a:cxn>
                <a:cxn ang="0">
                  <a:pos x="1264" y="292"/>
                </a:cxn>
                <a:cxn ang="0">
                  <a:pos x="1368" y="207"/>
                </a:cxn>
                <a:cxn ang="0">
                  <a:pos x="1464" y="132"/>
                </a:cxn>
                <a:cxn ang="0">
                  <a:pos x="1554" y="70"/>
                </a:cxn>
                <a:cxn ang="0">
                  <a:pos x="1607" y="13"/>
                </a:cxn>
                <a:cxn ang="0">
                  <a:pos x="1615" y="33"/>
                </a:cxn>
                <a:cxn ang="0">
                  <a:pos x="1558" y="32"/>
                </a:cxn>
              </a:cxnLst>
              <a:rect l="0" t="0" r="r" b="b"/>
              <a:pathLst>
                <a:path w="1615" h="1633">
                  <a:moveTo>
                    <a:pt x="1558" y="32"/>
                  </a:moveTo>
                  <a:lnTo>
                    <a:pt x="1569" y="0"/>
                  </a:lnTo>
                  <a:lnTo>
                    <a:pt x="1526" y="26"/>
                  </a:lnTo>
                  <a:lnTo>
                    <a:pt x="1481" y="57"/>
                  </a:lnTo>
                  <a:lnTo>
                    <a:pt x="1434" y="91"/>
                  </a:lnTo>
                  <a:lnTo>
                    <a:pt x="1386" y="127"/>
                  </a:lnTo>
                  <a:lnTo>
                    <a:pt x="1335" y="167"/>
                  </a:lnTo>
                  <a:lnTo>
                    <a:pt x="1284" y="209"/>
                  </a:lnTo>
                  <a:lnTo>
                    <a:pt x="1231" y="253"/>
                  </a:lnTo>
                  <a:lnTo>
                    <a:pt x="1177" y="299"/>
                  </a:lnTo>
                  <a:lnTo>
                    <a:pt x="1122" y="347"/>
                  </a:lnTo>
                  <a:lnTo>
                    <a:pt x="1066" y="397"/>
                  </a:lnTo>
                  <a:lnTo>
                    <a:pt x="1011" y="450"/>
                  </a:lnTo>
                  <a:lnTo>
                    <a:pt x="954" y="503"/>
                  </a:lnTo>
                  <a:lnTo>
                    <a:pt x="897" y="557"/>
                  </a:lnTo>
                  <a:lnTo>
                    <a:pt x="840" y="614"/>
                  </a:lnTo>
                  <a:lnTo>
                    <a:pt x="783" y="671"/>
                  </a:lnTo>
                  <a:lnTo>
                    <a:pt x="727" y="728"/>
                  </a:lnTo>
                  <a:lnTo>
                    <a:pt x="671" y="787"/>
                  </a:lnTo>
                  <a:lnTo>
                    <a:pt x="616" y="845"/>
                  </a:lnTo>
                  <a:lnTo>
                    <a:pt x="561" y="904"/>
                  </a:lnTo>
                  <a:lnTo>
                    <a:pt x="507" y="963"/>
                  </a:lnTo>
                  <a:lnTo>
                    <a:pt x="454" y="1021"/>
                  </a:lnTo>
                  <a:lnTo>
                    <a:pt x="403" y="1080"/>
                  </a:lnTo>
                  <a:lnTo>
                    <a:pt x="354" y="1138"/>
                  </a:lnTo>
                  <a:lnTo>
                    <a:pt x="306" y="1195"/>
                  </a:lnTo>
                  <a:lnTo>
                    <a:pt x="260" y="1251"/>
                  </a:lnTo>
                  <a:lnTo>
                    <a:pt x="215" y="1306"/>
                  </a:lnTo>
                  <a:lnTo>
                    <a:pt x="173" y="1361"/>
                  </a:lnTo>
                  <a:lnTo>
                    <a:pt x="133" y="1413"/>
                  </a:lnTo>
                  <a:lnTo>
                    <a:pt x="95" y="1465"/>
                  </a:lnTo>
                  <a:lnTo>
                    <a:pt x="61" y="1514"/>
                  </a:lnTo>
                  <a:lnTo>
                    <a:pt x="28" y="1561"/>
                  </a:lnTo>
                  <a:lnTo>
                    <a:pt x="0" y="1606"/>
                  </a:lnTo>
                  <a:lnTo>
                    <a:pt x="44" y="1633"/>
                  </a:lnTo>
                  <a:lnTo>
                    <a:pt x="72" y="1589"/>
                  </a:lnTo>
                  <a:lnTo>
                    <a:pt x="104" y="1543"/>
                  </a:lnTo>
                  <a:lnTo>
                    <a:pt x="137" y="1495"/>
                  </a:lnTo>
                  <a:lnTo>
                    <a:pt x="174" y="1445"/>
                  </a:lnTo>
                  <a:lnTo>
                    <a:pt x="214" y="1392"/>
                  </a:lnTo>
                  <a:lnTo>
                    <a:pt x="255" y="1339"/>
                  </a:lnTo>
                  <a:lnTo>
                    <a:pt x="299" y="1284"/>
                  </a:lnTo>
                  <a:lnTo>
                    <a:pt x="346" y="1228"/>
                  </a:lnTo>
                  <a:lnTo>
                    <a:pt x="393" y="1171"/>
                  </a:lnTo>
                  <a:lnTo>
                    <a:pt x="443" y="1114"/>
                  </a:lnTo>
                  <a:lnTo>
                    <a:pt x="493" y="1056"/>
                  </a:lnTo>
                  <a:lnTo>
                    <a:pt x="546" y="997"/>
                  </a:lnTo>
                  <a:lnTo>
                    <a:pt x="599" y="939"/>
                  </a:lnTo>
                  <a:lnTo>
                    <a:pt x="653" y="880"/>
                  </a:lnTo>
                  <a:lnTo>
                    <a:pt x="708" y="822"/>
                  </a:lnTo>
                  <a:lnTo>
                    <a:pt x="764" y="765"/>
                  </a:lnTo>
                  <a:lnTo>
                    <a:pt x="820" y="707"/>
                  </a:lnTo>
                  <a:lnTo>
                    <a:pt x="877" y="651"/>
                  </a:lnTo>
                  <a:lnTo>
                    <a:pt x="933" y="595"/>
                  </a:lnTo>
                  <a:lnTo>
                    <a:pt x="990" y="541"/>
                  </a:lnTo>
                  <a:lnTo>
                    <a:pt x="1045" y="487"/>
                  </a:lnTo>
                  <a:lnTo>
                    <a:pt x="1102" y="436"/>
                  </a:lnTo>
                  <a:lnTo>
                    <a:pt x="1156" y="386"/>
                  </a:lnTo>
                  <a:lnTo>
                    <a:pt x="1211" y="337"/>
                  </a:lnTo>
                  <a:lnTo>
                    <a:pt x="1264" y="292"/>
                  </a:lnTo>
                  <a:lnTo>
                    <a:pt x="1316" y="248"/>
                  </a:lnTo>
                  <a:lnTo>
                    <a:pt x="1368" y="207"/>
                  </a:lnTo>
                  <a:lnTo>
                    <a:pt x="1417" y="169"/>
                  </a:lnTo>
                  <a:lnTo>
                    <a:pt x="1464" y="132"/>
                  </a:lnTo>
                  <a:lnTo>
                    <a:pt x="1510" y="100"/>
                  </a:lnTo>
                  <a:lnTo>
                    <a:pt x="1554" y="70"/>
                  </a:lnTo>
                  <a:lnTo>
                    <a:pt x="1596" y="44"/>
                  </a:lnTo>
                  <a:lnTo>
                    <a:pt x="1607" y="13"/>
                  </a:lnTo>
                  <a:lnTo>
                    <a:pt x="1596" y="44"/>
                  </a:lnTo>
                  <a:lnTo>
                    <a:pt x="1615" y="33"/>
                  </a:lnTo>
                  <a:lnTo>
                    <a:pt x="1607" y="13"/>
                  </a:lnTo>
                  <a:lnTo>
                    <a:pt x="1558" y="32"/>
                  </a:lnTo>
                  <a:close/>
                </a:path>
              </a:pathLst>
            </a:custGeom>
            <a:solidFill>
              <a:srgbClr val="000000"/>
            </a:solidFill>
            <a:ln w="9525">
              <a:noFill/>
              <a:round/>
              <a:headEnd/>
              <a:tailEnd/>
            </a:ln>
          </p:spPr>
          <p:txBody>
            <a:bodyPr/>
            <a:lstStyle/>
            <a:p>
              <a:endParaRPr lang="it-IT"/>
            </a:p>
          </p:txBody>
        </p:sp>
        <p:sp>
          <p:nvSpPr>
            <p:cNvPr id="20539" name="Freeform 59"/>
            <p:cNvSpPr>
              <a:spLocks/>
            </p:cNvSpPr>
            <p:nvPr/>
          </p:nvSpPr>
          <p:spPr bwMode="auto">
            <a:xfrm>
              <a:off x="555" y="1278"/>
              <a:ext cx="1764" cy="1100"/>
            </a:xfrm>
            <a:custGeom>
              <a:avLst/>
              <a:gdLst/>
              <a:ahLst/>
              <a:cxnLst>
                <a:cxn ang="0">
                  <a:pos x="1638" y="381"/>
                </a:cxn>
                <a:cxn ang="0">
                  <a:pos x="1389" y="971"/>
                </a:cxn>
                <a:cxn ang="0">
                  <a:pos x="1039" y="1529"/>
                </a:cxn>
                <a:cxn ang="0">
                  <a:pos x="658" y="2077"/>
                </a:cxn>
                <a:cxn ang="0">
                  <a:pos x="312" y="2635"/>
                </a:cxn>
                <a:cxn ang="0">
                  <a:pos x="71" y="3221"/>
                </a:cxn>
                <a:cxn ang="0">
                  <a:pos x="3" y="3784"/>
                </a:cxn>
                <a:cxn ang="0">
                  <a:pos x="28" y="4052"/>
                </a:cxn>
                <a:cxn ang="0">
                  <a:pos x="64" y="4279"/>
                </a:cxn>
                <a:cxn ang="0">
                  <a:pos x="185" y="4771"/>
                </a:cxn>
                <a:cxn ang="0">
                  <a:pos x="282" y="5169"/>
                </a:cxn>
                <a:cxn ang="0">
                  <a:pos x="413" y="5550"/>
                </a:cxn>
                <a:cxn ang="0">
                  <a:pos x="517" y="5773"/>
                </a:cxn>
                <a:cxn ang="0">
                  <a:pos x="602" y="5915"/>
                </a:cxn>
                <a:cxn ang="0">
                  <a:pos x="695" y="6044"/>
                </a:cxn>
                <a:cxn ang="0">
                  <a:pos x="1350" y="6592"/>
                </a:cxn>
                <a:cxn ang="0">
                  <a:pos x="1619" y="6737"/>
                </a:cxn>
                <a:cxn ang="0">
                  <a:pos x="1967" y="6911"/>
                </a:cxn>
                <a:cxn ang="0">
                  <a:pos x="2231" y="7022"/>
                </a:cxn>
                <a:cxn ang="0">
                  <a:pos x="2491" y="7098"/>
                </a:cxn>
                <a:cxn ang="0">
                  <a:pos x="2744" y="7140"/>
                </a:cxn>
                <a:cxn ang="0">
                  <a:pos x="4735" y="7320"/>
                </a:cxn>
                <a:cxn ang="0">
                  <a:pos x="6598" y="7499"/>
                </a:cxn>
                <a:cxn ang="0">
                  <a:pos x="7759" y="7625"/>
                </a:cxn>
                <a:cxn ang="0">
                  <a:pos x="8425" y="7669"/>
                </a:cxn>
                <a:cxn ang="0">
                  <a:pos x="9082" y="7692"/>
                </a:cxn>
                <a:cxn ang="0">
                  <a:pos x="9586" y="7699"/>
                </a:cxn>
                <a:cxn ang="0">
                  <a:pos x="9933" y="7679"/>
                </a:cxn>
                <a:cxn ang="0">
                  <a:pos x="10172" y="7646"/>
                </a:cxn>
                <a:cxn ang="0">
                  <a:pos x="10421" y="7592"/>
                </a:cxn>
                <a:cxn ang="0">
                  <a:pos x="10700" y="7513"/>
                </a:cxn>
                <a:cxn ang="0">
                  <a:pos x="10876" y="7442"/>
                </a:cxn>
                <a:cxn ang="0">
                  <a:pos x="10978" y="7386"/>
                </a:cxn>
                <a:cxn ang="0">
                  <a:pos x="11399" y="7104"/>
                </a:cxn>
                <a:cxn ang="0">
                  <a:pos x="11682" y="6883"/>
                </a:cxn>
                <a:cxn ang="0">
                  <a:pos x="11833" y="6743"/>
                </a:cxn>
                <a:cxn ang="0">
                  <a:pos x="11962" y="6597"/>
                </a:cxn>
                <a:cxn ang="0">
                  <a:pos x="12067" y="6444"/>
                </a:cxn>
                <a:cxn ang="0">
                  <a:pos x="12147" y="6275"/>
                </a:cxn>
                <a:cxn ang="0">
                  <a:pos x="12206" y="6091"/>
                </a:cxn>
                <a:cxn ang="0">
                  <a:pos x="12247" y="5888"/>
                </a:cxn>
                <a:cxn ang="0">
                  <a:pos x="12309" y="5312"/>
                </a:cxn>
                <a:cxn ang="0">
                  <a:pos x="12344" y="4383"/>
                </a:cxn>
                <a:cxn ang="0">
                  <a:pos x="12347" y="3761"/>
                </a:cxn>
                <a:cxn ang="0">
                  <a:pos x="12327" y="3315"/>
                </a:cxn>
                <a:cxn ang="0">
                  <a:pos x="12284" y="2873"/>
                </a:cxn>
                <a:cxn ang="0">
                  <a:pos x="12219" y="2437"/>
                </a:cxn>
                <a:cxn ang="0">
                  <a:pos x="12123" y="2028"/>
                </a:cxn>
                <a:cxn ang="0">
                  <a:pos x="12013" y="1634"/>
                </a:cxn>
                <a:cxn ang="0">
                  <a:pos x="11879" y="1240"/>
                </a:cxn>
                <a:cxn ang="0">
                  <a:pos x="11721" y="904"/>
                </a:cxn>
                <a:cxn ang="0">
                  <a:pos x="11507" y="567"/>
                </a:cxn>
                <a:cxn ang="0">
                  <a:pos x="11265" y="245"/>
                </a:cxn>
              </a:cxnLst>
              <a:rect l="0" t="0" r="r" b="b"/>
              <a:pathLst>
                <a:path w="12350" h="7700">
                  <a:moveTo>
                    <a:pt x="11072" y="0"/>
                  </a:moveTo>
                  <a:lnTo>
                    <a:pt x="1711" y="5"/>
                  </a:lnTo>
                  <a:lnTo>
                    <a:pt x="1695" y="133"/>
                  </a:lnTo>
                  <a:lnTo>
                    <a:pt x="1670" y="259"/>
                  </a:lnTo>
                  <a:lnTo>
                    <a:pt x="1638" y="381"/>
                  </a:lnTo>
                  <a:lnTo>
                    <a:pt x="1599" y="503"/>
                  </a:lnTo>
                  <a:lnTo>
                    <a:pt x="1555" y="622"/>
                  </a:lnTo>
                  <a:lnTo>
                    <a:pt x="1505" y="741"/>
                  </a:lnTo>
                  <a:lnTo>
                    <a:pt x="1450" y="857"/>
                  </a:lnTo>
                  <a:lnTo>
                    <a:pt x="1389" y="971"/>
                  </a:lnTo>
                  <a:lnTo>
                    <a:pt x="1325" y="1085"/>
                  </a:lnTo>
                  <a:lnTo>
                    <a:pt x="1258" y="1197"/>
                  </a:lnTo>
                  <a:lnTo>
                    <a:pt x="1187" y="1308"/>
                  </a:lnTo>
                  <a:lnTo>
                    <a:pt x="1114" y="1419"/>
                  </a:lnTo>
                  <a:lnTo>
                    <a:pt x="1039" y="1529"/>
                  </a:lnTo>
                  <a:lnTo>
                    <a:pt x="964" y="1639"/>
                  </a:lnTo>
                  <a:lnTo>
                    <a:pt x="887" y="1749"/>
                  </a:lnTo>
                  <a:lnTo>
                    <a:pt x="810" y="1858"/>
                  </a:lnTo>
                  <a:lnTo>
                    <a:pt x="733" y="1968"/>
                  </a:lnTo>
                  <a:lnTo>
                    <a:pt x="658" y="2077"/>
                  </a:lnTo>
                  <a:lnTo>
                    <a:pt x="583" y="2187"/>
                  </a:lnTo>
                  <a:lnTo>
                    <a:pt x="511" y="2298"/>
                  </a:lnTo>
                  <a:lnTo>
                    <a:pt x="442" y="2409"/>
                  </a:lnTo>
                  <a:lnTo>
                    <a:pt x="375" y="2521"/>
                  </a:lnTo>
                  <a:lnTo>
                    <a:pt x="312" y="2635"/>
                  </a:lnTo>
                  <a:lnTo>
                    <a:pt x="253" y="2749"/>
                  </a:lnTo>
                  <a:lnTo>
                    <a:pt x="199" y="2864"/>
                  </a:lnTo>
                  <a:lnTo>
                    <a:pt x="151" y="2981"/>
                  </a:lnTo>
                  <a:lnTo>
                    <a:pt x="108" y="3101"/>
                  </a:lnTo>
                  <a:lnTo>
                    <a:pt x="71" y="3221"/>
                  </a:lnTo>
                  <a:lnTo>
                    <a:pt x="42" y="3344"/>
                  </a:lnTo>
                  <a:lnTo>
                    <a:pt x="20" y="3468"/>
                  </a:lnTo>
                  <a:lnTo>
                    <a:pt x="5" y="3595"/>
                  </a:lnTo>
                  <a:lnTo>
                    <a:pt x="0" y="3724"/>
                  </a:lnTo>
                  <a:lnTo>
                    <a:pt x="3" y="3784"/>
                  </a:lnTo>
                  <a:lnTo>
                    <a:pt x="7" y="3841"/>
                  </a:lnTo>
                  <a:lnTo>
                    <a:pt x="12" y="3897"/>
                  </a:lnTo>
                  <a:lnTo>
                    <a:pt x="17" y="3950"/>
                  </a:lnTo>
                  <a:lnTo>
                    <a:pt x="22" y="4003"/>
                  </a:lnTo>
                  <a:lnTo>
                    <a:pt x="28" y="4052"/>
                  </a:lnTo>
                  <a:lnTo>
                    <a:pt x="35" y="4100"/>
                  </a:lnTo>
                  <a:lnTo>
                    <a:pt x="42" y="4147"/>
                  </a:lnTo>
                  <a:lnTo>
                    <a:pt x="48" y="4192"/>
                  </a:lnTo>
                  <a:lnTo>
                    <a:pt x="57" y="4236"/>
                  </a:lnTo>
                  <a:lnTo>
                    <a:pt x="64" y="4279"/>
                  </a:lnTo>
                  <a:lnTo>
                    <a:pt x="72" y="4321"/>
                  </a:lnTo>
                  <a:lnTo>
                    <a:pt x="90" y="4401"/>
                  </a:lnTo>
                  <a:lnTo>
                    <a:pt x="108" y="4478"/>
                  </a:lnTo>
                  <a:lnTo>
                    <a:pt x="147" y="4626"/>
                  </a:lnTo>
                  <a:lnTo>
                    <a:pt x="185" y="4771"/>
                  </a:lnTo>
                  <a:lnTo>
                    <a:pt x="204" y="4846"/>
                  </a:lnTo>
                  <a:lnTo>
                    <a:pt x="223" y="4921"/>
                  </a:lnTo>
                  <a:lnTo>
                    <a:pt x="241" y="5001"/>
                  </a:lnTo>
                  <a:lnTo>
                    <a:pt x="258" y="5083"/>
                  </a:lnTo>
                  <a:lnTo>
                    <a:pt x="282" y="5169"/>
                  </a:lnTo>
                  <a:lnTo>
                    <a:pt x="307" y="5252"/>
                  </a:lnTo>
                  <a:lnTo>
                    <a:pt x="332" y="5331"/>
                  </a:lnTo>
                  <a:lnTo>
                    <a:pt x="358" y="5407"/>
                  </a:lnTo>
                  <a:lnTo>
                    <a:pt x="385" y="5479"/>
                  </a:lnTo>
                  <a:lnTo>
                    <a:pt x="413" y="5550"/>
                  </a:lnTo>
                  <a:lnTo>
                    <a:pt x="441" y="5617"/>
                  </a:lnTo>
                  <a:lnTo>
                    <a:pt x="471" y="5682"/>
                  </a:lnTo>
                  <a:lnTo>
                    <a:pt x="486" y="5712"/>
                  </a:lnTo>
                  <a:lnTo>
                    <a:pt x="502" y="5743"/>
                  </a:lnTo>
                  <a:lnTo>
                    <a:pt x="517" y="5773"/>
                  </a:lnTo>
                  <a:lnTo>
                    <a:pt x="534" y="5802"/>
                  </a:lnTo>
                  <a:lnTo>
                    <a:pt x="551" y="5831"/>
                  </a:lnTo>
                  <a:lnTo>
                    <a:pt x="568" y="5860"/>
                  </a:lnTo>
                  <a:lnTo>
                    <a:pt x="584" y="5888"/>
                  </a:lnTo>
                  <a:lnTo>
                    <a:pt x="602" y="5915"/>
                  </a:lnTo>
                  <a:lnTo>
                    <a:pt x="620" y="5941"/>
                  </a:lnTo>
                  <a:lnTo>
                    <a:pt x="639" y="5968"/>
                  </a:lnTo>
                  <a:lnTo>
                    <a:pt x="657" y="5994"/>
                  </a:lnTo>
                  <a:lnTo>
                    <a:pt x="677" y="6019"/>
                  </a:lnTo>
                  <a:lnTo>
                    <a:pt x="695" y="6044"/>
                  </a:lnTo>
                  <a:lnTo>
                    <a:pt x="715" y="6068"/>
                  </a:lnTo>
                  <a:lnTo>
                    <a:pt x="736" y="6092"/>
                  </a:lnTo>
                  <a:lnTo>
                    <a:pt x="757" y="6116"/>
                  </a:lnTo>
                  <a:lnTo>
                    <a:pt x="1314" y="6569"/>
                  </a:lnTo>
                  <a:lnTo>
                    <a:pt x="1350" y="6592"/>
                  </a:lnTo>
                  <a:lnTo>
                    <a:pt x="1388" y="6614"/>
                  </a:lnTo>
                  <a:lnTo>
                    <a:pt x="1425" y="6636"/>
                  </a:lnTo>
                  <a:lnTo>
                    <a:pt x="1463" y="6657"/>
                  </a:lnTo>
                  <a:lnTo>
                    <a:pt x="1541" y="6698"/>
                  </a:lnTo>
                  <a:lnTo>
                    <a:pt x="1619" y="6737"/>
                  </a:lnTo>
                  <a:lnTo>
                    <a:pt x="1696" y="6775"/>
                  </a:lnTo>
                  <a:lnTo>
                    <a:pt x="1772" y="6813"/>
                  </a:lnTo>
                  <a:lnTo>
                    <a:pt x="1844" y="6849"/>
                  </a:lnTo>
                  <a:lnTo>
                    <a:pt x="1914" y="6886"/>
                  </a:lnTo>
                  <a:lnTo>
                    <a:pt x="1967" y="6911"/>
                  </a:lnTo>
                  <a:lnTo>
                    <a:pt x="2020" y="6936"/>
                  </a:lnTo>
                  <a:lnTo>
                    <a:pt x="2073" y="6961"/>
                  </a:lnTo>
                  <a:lnTo>
                    <a:pt x="2126" y="6983"/>
                  </a:lnTo>
                  <a:lnTo>
                    <a:pt x="2179" y="7002"/>
                  </a:lnTo>
                  <a:lnTo>
                    <a:pt x="2231" y="7022"/>
                  </a:lnTo>
                  <a:lnTo>
                    <a:pt x="2283" y="7040"/>
                  </a:lnTo>
                  <a:lnTo>
                    <a:pt x="2336" y="7057"/>
                  </a:lnTo>
                  <a:lnTo>
                    <a:pt x="2387" y="7072"/>
                  </a:lnTo>
                  <a:lnTo>
                    <a:pt x="2439" y="7085"/>
                  </a:lnTo>
                  <a:lnTo>
                    <a:pt x="2491" y="7098"/>
                  </a:lnTo>
                  <a:lnTo>
                    <a:pt x="2542" y="7109"/>
                  </a:lnTo>
                  <a:lnTo>
                    <a:pt x="2592" y="7119"/>
                  </a:lnTo>
                  <a:lnTo>
                    <a:pt x="2644" y="7127"/>
                  </a:lnTo>
                  <a:lnTo>
                    <a:pt x="2694" y="7134"/>
                  </a:lnTo>
                  <a:lnTo>
                    <a:pt x="2744" y="7140"/>
                  </a:lnTo>
                  <a:lnTo>
                    <a:pt x="3147" y="7177"/>
                  </a:lnTo>
                  <a:lnTo>
                    <a:pt x="3547" y="7213"/>
                  </a:lnTo>
                  <a:lnTo>
                    <a:pt x="3944" y="7250"/>
                  </a:lnTo>
                  <a:lnTo>
                    <a:pt x="4340" y="7285"/>
                  </a:lnTo>
                  <a:lnTo>
                    <a:pt x="4735" y="7320"/>
                  </a:lnTo>
                  <a:lnTo>
                    <a:pt x="5133" y="7354"/>
                  </a:lnTo>
                  <a:lnTo>
                    <a:pt x="5532" y="7389"/>
                  </a:lnTo>
                  <a:lnTo>
                    <a:pt x="5937" y="7423"/>
                  </a:lnTo>
                  <a:lnTo>
                    <a:pt x="6267" y="7460"/>
                  </a:lnTo>
                  <a:lnTo>
                    <a:pt x="6598" y="7499"/>
                  </a:lnTo>
                  <a:lnTo>
                    <a:pt x="6930" y="7538"/>
                  </a:lnTo>
                  <a:lnTo>
                    <a:pt x="7261" y="7575"/>
                  </a:lnTo>
                  <a:lnTo>
                    <a:pt x="7427" y="7593"/>
                  </a:lnTo>
                  <a:lnTo>
                    <a:pt x="7593" y="7610"/>
                  </a:lnTo>
                  <a:lnTo>
                    <a:pt x="7759" y="7625"/>
                  </a:lnTo>
                  <a:lnTo>
                    <a:pt x="7925" y="7638"/>
                  </a:lnTo>
                  <a:lnTo>
                    <a:pt x="8092" y="7651"/>
                  </a:lnTo>
                  <a:lnTo>
                    <a:pt x="8259" y="7660"/>
                  </a:lnTo>
                  <a:lnTo>
                    <a:pt x="8341" y="7665"/>
                  </a:lnTo>
                  <a:lnTo>
                    <a:pt x="8425" y="7669"/>
                  </a:lnTo>
                  <a:lnTo>
                    <a:pt x="8509" y="7672"/>
                  </a:lnTo>
                  <a:lnTo>
                    <a:pt x="8592" y="7674"/>
                  </a:lnTo>
                  <a:lnTo>
                    <a:pt x="8784" y="7681"/>
                  </a:lnTo>
                  <a:lnTo>
                    <a:pt x="8981" y="7688"/>
                  </a:lnTo>
                  <a:lnTo>
                    <a:pt x="9082" y="7692"/>
                  </a:lnTo>
                  <a:lnTo>
                    <a:pt x="9182" y="7695"/>
                  </a:lnTo>
                  <a:lnTo>
                    <a:pt x="9283" y="7698"/>
                  </a:lnTo>
                  <a:lnTo>
                    <a:pt x="9383" y="7699"/>
                  </a:lnTo>
                  <a:lnTo>
                    <a:pt x="9485" y="7700"/>
                  </a:lnTo>
                  <a:lnTo>
                    <a:pt x="9586" y="7699"/>
                  </a:lnTo>
                  <a:lnTo>
                    <a:pt x="9686" y="7696"/>
                  </a:lnTo>
                  <a:lnTo>
                    <a:pt x="9786" y="7691"/>
                  </a:lnTo>
                  <a:lnTo>
                    <a:pt x="9835" y="7687"/>
                  </a:lnTo>
                  <a:lnTo>
                    <a:pt x="9884" y="7683"/>
                  </a:lnTo>
                  <a:lnTo>
                    <a:pt x="9933" y="7679"/>
                  </a:lnTo>
                  <a:lnTo>
                    <a:pt x="9981" y="7674"/>
                  </a:lnTo>
                  <a:lnTo>
                    <a:pt x="10030" y="7668"/>
                  </a:lnTo>
                  <a:lnTo>
                    <a:pt x="10078" y="7661"/>
                  </a:lnTo>
                  <a:lnTo>
                    <a:pt x="10125" y="7654"/>
                  </a:lnTo>
                  <a:lnTo>
                    <a:pt x="10172" y="7646"/>
                  </a:lnTo>
                  <a:lnTo>
                    <a:pt x="10216" y="7637"/>
                  </a:lnTo>
                  <a:lnTo>
                    <a:pt x="10263" y="7628"/>
                  </a:lnTo>
                  <a:lnTo>
                    <a:pt x="10315" y="7617"/>
                  </a:lnTo>
                  <a:lnTo>
                    <a:pt x="10367" y="7606"/>
                  </a:lnTo>
                  <a:lnTo>
                    <a:pt x="10421" y="7592"/>
                  </a:lnTo>
                  <a:lnTo>
                    <a:pt x="10477" y="7579"/>
                  </a:lnTo>
                  <a:lnTo>
                    <a:pt x="10532" y="7564"/>
                  </a:lnTo>
                  <a:lnTo>
                    <a:pt x="10589" y="7547"/>
                  </a:lnTo>
                  <a:lnTo>
                    <a:pt x="10646" y="7530"/>
                  </a:lnTo>
                  <a:lnTo>
                    <a:pt x="10700" y="7513"/>
                  </a:lnTo>
                  <a:lnTo>
                    <a:pt x="10753" y="7494"/>
                  </a:lnTo>
                  <a:lnTo>
                    <a:pt x="10805" y="7474"/>
                  </a:lnTo>
                  <a:lnTo>
                    <a:pt x="10829" y="7463"/>
                  </a:lnTo>
                  <a:lnTo>
                    <a:pt x="10853" y="7453"/>
                  </a:lnTo>
                  <a:lnTo>
                    <a:pt x="10876" y="7442"/>
                  </a:lnTo>
                  <a:lnTo>
                    <a:pt x="10899" y="7431"/>
                  </a:lnTo>
                  <a:lnTo>
                    <a:pt x="10920" y="7420"/>
                  </a:lnTo>
                  <a:lnTo>
                    <a:pt x="10940" y="7409"/>
                  </a:lnTo>
                  <a:lnTo>
                    <a:pt x="10960" y="7397"/>
                  </a:lnTo>
                  <a:lnTo>
                    <a:pt x="10978" y="7386"/>
                  </a:lnTo>
                  <a:lnTo>
                    <a:pt x="11068" y="7328"/>
                  </a:lnTo>
                  <a:lnTo>
                    <a:pt x="11155" y="7272"/>
                  </a:lnTo>
                  <a:lnTo>
                    <a:pt x="11238" y="7215"/>
                  </a:lnTo>
                  <a:lnTo>
                    <a:pt x="11320" y="7160"/>
                  </a:lnTo>
                  <a:lnTo>
                    <a:pt x="11399" y="7104"/>
                  </a:lnTo>
                  <a:lnTo>
                    <a:pt x="11474" y="7049"/>
                  </a:lnTo>
                  <a:lnTo>
                    <a:pt x="11547" y="6994"/>
                  </a:lnTo>
                  <a:lnTo>
                    <a:pt x="11616" y="6939"/>
                  </a:lnTo>
                  <a:lnTo>
                    <a:pt x="11650" y="6911"/>
                  </a:lnTo>
                  <a:lnTo>
                    <a:pt x="11682" y="6883"/>
                  </a:lnTo>
                  <a:lnTo>
                    <a:pt x="11714" y="6855"/>
                  </a:lnTo>
                  <a:lnTo>
                    <a:pt x="11745" y="6827"/>
                  </a:lnTo>
                  <a:lnTo>
                    <a:pt x="11776" y="6799"/>
                  </a:lnTo>
                  <a:lnTo>
                    <a:pt x="11805" y="6771"/>
                  </a:lnTo>
                  <a:lnTo>
                    <a:pt x="11833" y="6743"/>
                  </a:lnTo>
                  <a:lnTo>
                    <a:pt x="11860" y="6714"/>
                  </a:lnTo>
                  <a:lnTo>
                    <a:pt x="11888" y="6685"/>
                  </a:lnTo>
                  <a:lnTo>
                    <a:pt x="11913" y="6656"/>
                  </a:lnTo>
                  <a:lnTo>
                    <a:pt x="11938" y="6626"/>
                  </a:lnTo>
                  <a:lnTo>
                    <a:pt x="11962" y="6597"/>
                  </a:lnTo>
                  <a:lnTo>
                    <a:pt x="11984" y="6568"/>
                  </a:lnTo>
                  <a:lnTo>
                    <a:pt x="12006" y="6537"/>
                  </a:lnTo>
                  <a:lnTo>
                    <a:pt x="12027" y="6507"/>
                  </a:lnTo>
                  <a:lnTo>
                    <a:pt x="12048" y="6477"/>
                  </a:lnTo>
                  <a:lnTo>
                    <a:pt x="12067" y="6444"/>
                  </a:lnTo>
                  <a:lnTo>
                    <a:pt x="12086" y="6412"/>
                  </a:lnTo>
                  <a:lnTo>
                    <a:pt x="12102" y="6378"/>
                  </a:lnTo>
                  <a:lnTo>
                    <a:pt x="12119" y="6345"/>
                  </a:lnTo>
                  <a:lnTo>
                    <a:pt x="12134" y="6310"/>
                  </a:lnTo>
                  <a:lnTo>
                    <a:pt x="12147" y="6275"/>
                  </a:lnTo>
                  <a:lnTo>
                    <a:pt x="12161" y="6240"/>
                  </a:lnTo>
                  <a:lnTo>
                    <a:pt x="12174" y="6204"/>
                  </a:lnTo>
                  <a:lnTo>
                    <a:pt x="12185" y="6167"/>
                  </a:lnTo>
                  <a:lnTo>
                    <a:pt x="12196" y="6129"/>
                  </a:lnTo>
                  <a:lnTo>
                    <a:pt x="12206" y="6091"/>
                  </a:lnTo>
                  <a:lnTo>
                    <a:pt x="12216" y="6052"/>
                  </a:lnTo>
                  <a:lnTo>
                    <a:pt x="12224" y="6013"/>
                  </a:lnTo>
                  <a:lnTo>
                    <a:pt x="12232" y="5972"/>
                  </a:lnTo>
                  <a:lnTo>
                    <a:pt x="12240" y="5930"/>
                  </a:lnTo>
                  <a:lnTo>
                    <a:pt x="12247" y="5888"/>
                  </a:lnTo>
                  <a:lnTo>
                    <a:pt x="12260" y="5801"/>
                  </a:lnTo>
                  <a:lnTo>
                    <a:pt x="12270" y="5711"/>
                  </a:lnTo>
                  <a:lnTo>
                    <a:pt x="12280" y="5617"/>
                  </a:lnTo>
                  <a:lnTo>
                    <a:pt x="12290" y="5519"/>
                  </a:lnTo>
                  <a:lnTo>
                    <a:pt x="12309" y="5312"/>
                  </a:lnTo>
                  <a:lnTo>
                    <a:pt x="12329" y="5088"/>
                  </a:lnTo>
                  <a:lnTo>
                    <a:pt x="12331" y="4913"/>
                  </a:lnTo>
                  <a:lnTo>
                    <a:pt x="12335" y="4737"/>
                  </a:lnTo>
                  <a:lnTo>
                    <a:pt x="12340" y="4561"/>
                  </a:lnTo>
                  <a:lnTo>
                    <a:pt x="12344" y="4383"/>
                  </a:lnTo>
                  <a:lnTo>
                    <a:pt x="12347" y="4206"/>
                  </a:lnTo>
                  <a:lnTo>
                    <a:pt x="12350" y="4028"/>
                  </a:lnTo>
                  <a:lnTo>
                    <a:pt x="12350" y="3939"/>
                  </a:lnTo>
                  <a:lnTo>
                    <a:pt x="12349" y="3850"/>
                  </a:lnTo>
                  <a:lnTo>
                    <a:pt x="12347" y="3761"/>
                  </a:lnTo>
                  <a:lnTo>
                    <a:pt x="12345" y="3672"/>
                  </a:lnTo>
                  <a:lnTo>
                    <a:pt x="12342" y="3582"/>
                  </a:lnTo>
                  <a:lnTo>
                    <a:pt x="12338" y="3493"/>
                  </a:lnTo>
                  <a:lnTo>
                    <a:pt x="12333" y="3404"/>
                  </a:lnTo>
                  <a:lnTo>
                    <a:pt x="12327" y="3315"/>
                  </a:lnTo>
                  <a:lnTo>
                    <a:pt x="12320" y="3226"/>
                  </a:lnTo>
                  <a:lnTo>
                    <a:pt x="12312" y="3138"/>
                  </a:lnTo>
                  <a:lnTo>
                    <a:pt x="12304" y="3049"/>
                  </a:lnTo>
                  <a:lnTo>
                    <a:pt x="12294" y="2961"/>
                  </a:lnTo>
                  <a:lnTo>
                    <a:pt x="12284" y="2873"/>
                  </a:lnTo>
                  <a:lnTo>
                    <a:pt x="12272" y="2785"/>
                  </a:lnTo>
                  <a:lnTo>
                    <a:pt x="12261" y="2698"/>
                  </a:lnTo>
                  <a:lnTo>
                    <a:pt x="12247" y="2610"/>
                  </a:lnTo>
                  <a:lnTo>
                    <a:pt x="12233" y="2524"/>
                  </a:lnTo>
                  <a:lnTo>
                    <a:pt x="12219" y="2437"/>
                  </a:lnTo>
                  <a:lnTo>
                    <a:pt x="12204" y="2351"/>
                  </a:lnTo>
                  <a:lnTo>
                    <a:pt x="12187" y="2265"/>
                  </a:lnTo>
                  <a:lnTo>
                    <a:pt x="12165" y="2185"/>
                  </a:lnTo>
                  <a:lnTo>
                    <a:pt x="12144" y="2107"/>
                  </a:lnTo>
                  <a:lnTo>
                    <a:pt x="12123" y="2028"/>
                  </a:lnTo>
                  <a:lnTo>
                    <a:pt x="12102" y="1948"/>
                  </a:lnTo>
                  <a:lnTo>
                    <a:pt x="12080" y="1870"/>
                  </a:lnTo>
                  <a:lnTo>
                    <a:pt x="12058" y="1791"/>
                  </a:lnTo>
                  <a:lnTo>
                    <a:pt x="12036" y="1713"/>
                  </a:lnTo>
                  <a:lnTo>
                    <a:pt x="12013" y="1634"/>
                  </a:lnTo>
                  <a:lnTo>
                    <a:pt x="11986" y="1547"/>
                  </a:lnTo>
                  <a:lnTo>
                    <a:pt x="11960" y="1466"/>
                  </a:lnTo>
                  <a:lnTo>
                    <a:pt x="11934" y="1387"/>
                  </a:lnTo>
                  <a:lnTo>
                    <a:pt x="11907" y="1313"/>
                  </a:lnTo>
                  <a:lnTo>
                    <a:pt x="11879" y="1240"/>
                  </a:lnTo>
                  <a:lnTo>
                    <a:pt x="11850" y="1170"/>
                  </a:lnTo>
                  <a:lnTo>
                    <a:pt x="11821" y="1102"/>
                  </a:lnTo>
                  <a:lnTo>
                    <a:pt x="11789" y="1036"/>
                  </a:lnTo>
                  <a:lnTo>
                    <a:pt x="11757" y="970"/>
                  </a:lnTo>
                  <a:lnTo>
                    <a:pt x="11721" y="904"/>
                  </a:lnTo>
                  <a:lnTo>
                    <a:pt x="11685" y="839"/>
                  </a:lnTo>
                  <a:lnTo>
                    <a:pt x="11645" y="773"/>
                  </a:lnTo>
                  <a:lnTo>
                    <a:pt x="11602" y="706"/>
                  </a:lnTo>
                  <a:lnTo>
                    <a:pt x="11557" y="637"/>
                  </a:lnTo>
                  <a:lnTo>
                    <a:pt x="11507" y="567"/>
                  </a:lnTo>
                  <a:lnTo>
                    <a:pt x="11455" y="494"/>
                  </a:lnTo>
                  <a:lnTo>
                    <a:pt x="11408" y="431"/>
                  </a:lnTo>
                  <a:lnTo>
                    <a:pt x="11361" y="369"/>
                  </a:lnTo>
                  <a:lnTo>
                    <a:pt x="11313" y="307"/>
                  </a:lnTo>
                  <a:lnTo>
                    <a:pt x="11265" y="245"/>
                  </a:lnTo>
                  <a:lnTo>
                    <a:pt x="11216" y="185"/>
                  </a:lnTo>
                  <a:lnTo>
                    <a:pt x="11168" y="123"/>
                  </a:lnTo>
                  <a:lnTo>
                    <a:pt x="11120" y="62"/>
                  </a:lnTo>
                  <a:lnTo>
                    <a:pt x="11072" y="0"/>
                  </a:lnTo>
                  <a:close/>
                </a:path>
              </a:pathLst>
            </a:custGeom>
            <a:solidFill>
              <a:schemeClr val="folHlink"/>
            </a:solidFill>
            <a:ln w="9525">
              <a:noFill/>
              <a:round/>
              <a:headEnd/>
              <a:tailEnd/>
            </a:ln>
          </p:spPr>
          <p:txBody>
            <a:bodyPr/>
            <a:lstStyle/>
            <a:p>
              <a:endParaRPr lang="it-IT"/>
            </a:p>
          </p:txBody>
        </p:sp>
        <p:sp>
          <p:nvSpPr>
            <p:cNvPr id="20540" name="Freeform 60"/>
            <p:cNvSpPr>
              <a:spLocks/>
            </p:cNvSpPr>
            <p:nvPr/>
          </p:nvSpPr>
          <p:spPr bwMode="auto">
            <a:xfrm>
              <a:off x="796" y="1274"/>
              <a:ext cx="1341" cy="8"/>
            </a:xfrm>
            <a:custGeom>
              <a:avLst/>
              <a:gdLst/>
              <a:ahLst/>
              <a:cxnLst>
                <a:cxn ang="0">
                  <a:pos x="0" y="28"/>
                </a:cxn>
                <a:cxn ang="0">
                  <a:pos x="26" y="58"/>
                </a:cxn>
                <a:cxn ang="0">
                  <a:pos x="9387" y="51"/>
                </a:cxn>
                <a:cxn ang="0">
                  <a:pos x="9387" y="0"/>
                </a:cxn>
                <a:cxn ang="0">
                  <a:pos x="26" y="5"/>
                </a:cxn>
                <a:cxn ang="0">
                  <a:pos x="0" y="28"/>
                </a:cxn>
                <a:cxn ang="0">
                  <a:pos x="26" y="5"/>
                </a:cxn>
                <a:cxn ang="0">
                  <a:pos x="2" y="5"/>
                </a:cxn>
                <a:cxn ang="0">
                  <a:pos x="0" y="28"/>
                </a:cxn>
              </a:cxnLst>
              <a:rect l="0" t="0" r="r" b="b"/>
              <a:pathLst>
                <a:path w="9387" h="58">
                  <a:moveTo>
                    <a:pt x="0" y="28"/>
                  </a:moveTo>
                  <a:lnTo>
                    <a:pt x="26" y="58"/>
                  </a:lnTo>
                  <a:lnTo>
                    <a:pt x="9387" y="51"/>
                  </a:lnTo>
                  <a:lnTo>
                    <a:pt x="9387" y="0"/>
                  </a:lnTo>
                  <a:lnTo>
                    <a:pt x="26" y="5"/>
                  </a:lnTo>
                  <a:lnTo>
                    <a:pt x="0" y="28"/>
                  </a:lnTo>
                  <a:lnTo>
                    <a:pt x="26" y="5"/>
                  </a:lnTo>
                  <a:lnTo>
                    <a:pt x="2" y="5"/>
                  </a:lnTo>
                  <a:lnTo>
                    <a:pt x="0" y="28"/>
                  </a:lnTo>
                  <a:close/>
                </a:path>
              </a:pathLst>
            </a:custGeom>
            <a:solidFill>
              <a:srgbClr val="000000"/>
            </a:solidFill>
            <a:ln w="9525">
              <a:noFill/>
              <a:round/>
              <a:headEnd/>
              <a:tailEnd/>
            </a:ln>
          </p:spPr>
          <p:txBody>
            <a:bodyPr/>
            <a:lstStyle/>
            <a:p>
              <a:endParaRPr lang="it-IT"/>
            </a:p>
          </p:txBody>
        </p:sp>
        <p:sp>
          <p:nvSpPr>
            <p:cNvPr id="20541" name="Freeform 61"/>
            <p:cNvSpPr>
              <a:spLocks/>
            </p:cNvSpPr>
            <p:nvPr/>
          </p:nvSpPr>
          <p:spPr bwMode="auto">
            <a:xfrm>
              <a:off x="551" y="1278"/>
              <a:ext cx="252" cy="532"/>
            </a:xfrm>
            <a:custGeom>
              <a:avLst/>
              <a:gdLst/>
              <a:ahLst/>
              <a:cxnLst>
                <a:cxn ang="0">
                  <a:pos x="52" y="3690"/>
                </a:cxn>
                <a:cxn ang="0">
                  <a:pos x="57" y="3595"/>
                </a:cxn>
                <a:cxn ang="0">
                  <a:pos x="67" y="3501"/>
                </a:cxn>
                <a:cxn ang="0">
                  <a:pos x="93" y="3347"/>
                </a:cxn>
                <a:cxn ang="0">
                  <a:pos x="139" y="3166"/>
                </a:cxn>
                <a:cxn ang="0">
                  <a:pos x="201" y="2989"/>
                </a:cxn>
                <a:cxn ang="0">
                  <a:pos x="275" y="2816"/>
                </a:cxn>
                <a:cxn ang="0">
                  <a:pos x="361" y="2645"/>
                </a:cxn>
                <a:cxn ang="0">
                  <a:pos x="456" y="2476"/>
                </a:cxn>
                <a:cxn ang="0">
                  <a:pos x="559" y="2310"/>
                </a:cxn>
                <a:cxn ang="0">
                  <a:pos x="780" y="1981"/>
                </a:cxn>
                <a:cxn ang="0">
                  <a:pos x="1011" y="1652"/>
                </a:cxn>
                <a:cxn ang="0">
                  <a:pos x="1198" y="1377"/>
                </a:cxn>
                <a:cxn ang="0">
                  <a:pos x="1306" y="1209"/>
                </a:cxn>
                <a:cxn ang="0">
                  <a:pos x="1406" y="1039"/>
                </a:cxn>
                <a:cxn ang="0">
                  <a:pos x="1499" y="867"/>
                </a:cxn>
                <a:cxn ang="0">
                  <a:pos x="1580" y="690"/>
                </a:cxn>
                <a:cxn ang="0">
                  <a:pos x="1650" y="509"/>
                </a:cxn>
                <a:cxn ang="0">
                  <a:pos x="1706" y="325"/>
                </a:cxn>
                <a:cxn ang="0">
                  <a:pos x="1746" y="135"/>
                </a:cxn>
                <a:cxn ang="0">
                  <a:pos x="1711" y="0"/>
                </a:cxn>
                <a:cxn ang="0">
                  <a:pos x="1684" y="189"/>
                </a:cxn>
                <a:cxn ang="0">
                  <a:pos x="1639" y="373"/>
                </a:cxn>
                <a:cxn ang="0">
                  <a:pos x="1580" y="552"/>
                </a:cxn>
                <a:cxn ang="0">
                  <a:pos x="1507" y="728"/>
                </a:cxn>
                <a:cxn ang="0">
                  <a:pos x="1423" y="900"/>
                </a:cxn>
                <a:cxn ang="0">
                  <a:pos x="1329" y="1070"/>
                </a:cxn>
                <a:cxn ang="0">
                  <a:pos x="1226" y="1237"/>
                </a:cxn>
                <a:cxn ang="0">
                  <a:pos x="1118" y="1403"/>
                </a:cxn>
                <a:cxn ang="0">
                  <a:pos x="891" y="1733"/>
                </a:cxn>
                <a:cxn ang="0">
                  <a:pos x="662" y="2061"/>
                </a:cxn>
                <a:cxn ang="0">
                  <a:pos x="481" y="2338"/>
                </a:cxn>
                <a:cxn ang="0">
                  <a:pos x="379" y="2507"/>
                </a:cxn>
                <a:cxn ang="0">
                  <a:pos x="285" y="2678"/>
                </a:cxn>
                <a:cxn ang="0">
                  <a:pos x="202" y="2852"/>
                </a:cxn>
                <a:cxn ang="0">
                  <a:pos x="130" y="3030"/>
                </a:cxn>
                <a:cxn ang="0">
                  <a:pos x="72" y="3212"/>
                </a:cxn>
                <a:cxn ang="0">
                  <a:pos x="30" y="3399"/>
                </a:cxn>
                <a:cxn ang="0">
                  <a:pos x="12" y="3526"/>
                </a:cxn>
                <a:cxn ang="0">
                  <a:pos x="4" y="3623"/>
                </a:cxn>
                <a:cxn ang="0">
                  <a:pos x="1" y="3722"/>
                </a:cxn>
                <a:cxn ang="0">
                  <a:pos x="0" y="3723"/>
                </a:cxn>
              </a:cxnLst>
              <a:rect l="0" t="0" r="r" b="b"/>
              <a:pathLst>
                <a:path w="1763" h="3723">
                  <a:moveTo>
                    <a:pt x="52" y="3721"/>
                  </a:moveTo>
                  <a:lnTo>
                    <a:pt x="52" y="3722"/>
                  </a:lnTo>
                  <a:lnTo>
                    <a:pt x="52" y="3690"/>
                  </a:lnTo>
                  <a:lnTo>
                    <a:pt x="53" y="3658"/>
                  </a:lnTo>
                  <a:lnTo>
                    <a:pt x="55" y="3627"/>
                  </a:lnTo>
                  <a:lnTo>
                    <a:pt x="57" y="3595"/>
                  </a:lnTo>
                  <a:lnTo>
                    <a:pt x="60" y="3563"/>
                  </a:lnTo>
                  <a:lnTo>
                    <a:pt x="64" y="3532"/>
                  </a:lnTo>
                  <a:lnTo>
                    <a:pt x="67" y="3501"/>
                  </a:lnTo>
                  <a:lnTo>
                    <a:pt x="71" y="3469"/>
                  </a:lnTo>
                  <a:lnTo>
                    <a:pt x="81" y="3408"/>
                  </a:lnTo>
                  <a:lnTo>
                    <a:pt x="93" y="3347"/>
                  </a:lnTo>
                  <a:lnTo>
                    <a:pt x="107" y="3286"/>
                  </a:lnTo>
                  <a:lnTo>
                    <a:pt x="122" y="3225"/>
                  </a:lnTo>
                  <a:lnTo>
                    <a:pt x="139" y="3166"/>
                  </a:lnTo>
                  <a:lnTo>
                    <a:pt x="158" y="3106"/>
                  </a:lnTo>
                  <a:lnTo>
                    <a:pt x="179" y="3047"/>
                  </a:lnTo>
                  <a:lnTo>
                    <a:pt x="201" y="2989"/>
                  </a:lnTo>
                  <a:lnTo>
                    <a:pt x="224" y="2931"/>
                  </a:lnTo>
                  <a:lnTo>
                    <a:pt x="249" y="2872"/>
                  </a:lnTo>
                  <a:lnTo>
                    <a:pt x="275" y="2816"/>
                  </a:lnTo>
                  <a:lnTo>
                    <a:pt x="302" y="2758"/>
                  </a:lnTo>
                  <a:lnTo>
                    <a:pt x="331" y="2702"/>
                  </a:lnTo>
                  <a:lnTo>
                    <a:pt x="361" y="2645"/>
                  </a:lnTo>
                  <a:lnTo>
                    <a:pt x="392" y="2589"/>
                  </a:lnTo>
                  <a:lnTo>
                    <a:pt x="423" y="2532"/>
                  </a:lnTo>
                  <a:lnTo>
                    <a:pt x="456" y="2476"/>
                  </a:lnTo>
                  <a:lnTo>
                    <a:pt x="490" y="2421"/>
                  </a:lnTo>
                  <a:lnTo>
                    <a:pt x="523" y="2365"/>
                  </a:lnTo>
                  <a:lnTo>
                    <a:pt x="559" y="2310"/>
                  </a:lnTo>
                  <a:lnTo>
                    <a:pt x="631" y="2200"/>
                  </a:lnTo>
                  <a:lnTo>
                    <a:pt x="705" y="2090"/>
                  </a:lnTo>
                  <a:lnTo>
                    <a:pt x="780" y="1981"/>
                  </a:lnTo>
                  <a:lnTo>
                    <a:pt x="857" y="1871"/>
                  </a:lnTo>
                  <a:lnTo>
                    <a:pt x="934" y="1762"/>
                  </a:lnTo>
                  <a:lnTo>
                    <a:pt x="1011" y="1652"/>
                  </a:lnTo>
                  <a:lnTo>
                    <a:pt x="1087" y="1542"/>
                  </a:lnTo>
                  <a:lnTo>
                    <a:pt x="1161" y="1432"/>
                  </a:lnTo>
                  <a:lnTo>
                    <a:pt x="1198" y="1377"/>
                  </a:lnTo>
                  <a:lnTo>
                    <a:pt x="1235" y="1321"/>
                  </a:lnTo>
                  <a:lnTo>
                    <a:pt x="1270" y="1265"/>
                  </a:lnTo>
                  <a:lnTo>
                    <a:pt x="1306" y="1209"/>
                  </a:lnTo>
                  <a:lnTo>
                    <a:pt x="1339" y="1152"/>
                  </a:lnTo>
                  <a:lnTo>
                    <a:pt x="1373" y="1096"/>
                  </a:lnTo>
                  <a:lnTo>
                    <a:pt x="1406" y="1039"/>
                  </a:lnTo>
                  <a:lnTo>
                    <a:pt x="1438" y="982"/>
                  </a:lnTo>
                  <a:lnTo>
                    <a:pt x="1468" y="924"/>
                  </a:lnTo>
                  <a:lnTo>
                    <a:pt x="1499" y="867"/>
                  </a:lnTo>
                  <a:lnTo>
                    <a:pt x="1527" y="808"/>
                  </a:lnTo>
                  <a:lnTo>
                    <a:pt x="1554" y="749"/>
                  </a:lnTo>
                  <a:lnTo>
                    <a:pt x="1580" y="690"/>
                  </a:lnTo>
                  <a:lnTo>
                    <a:pt x="1605" y="630"/>
                  </a:lnTo>
                  <a:lnTo>
                    <a:pt x="1628" y="570"/>
                  </a:lnTo>
                  <a:lnTo>
                    <a:pt x="1650" y="509"/>
                  </a:lnTo>
                  <a:lnTo>
                    <a:pt x="1670" y="449"/>
                  </a:lnTo>
                  <a:lnTo>
                    <a:pt x="1689" y="387"/>
                  </a:lnTo>
                  <a:lnTo>
                    <a:pt x="1706" y="325"/>
                  </a:lnTo>
                  <a:lnTo>
                    <a:pt x="1721" y="262"/>
                  </a:lnTo>
                  <a:lnTo>
                    <a:pt x="1734" y="199"/>
                  </a:lnTo>
                  <a:lnTo>
                    <a:pt x="1746" y="135"/>
                  </a:lnTo>
                  <a:lnTo>
                    <a:pt x="1755" y="70"/>
                  </a:lnTo>
                  <a:lnTo>
                    <a:pt x="1763" y="6"/>
                  </a:lnTo>
                  <a:lnTo>
                    <a:pt x="1711" y="0"/>
                  </a:lnTo>
                  <a:lnTo>
                    <a:pt x="1704" y="64"/>
                  </a:lnTo>
                  <a:lnTo>
                    <a:pt x="1694" y="127"/>
                  </a:lnTo>
                  <a:lnTo>
                    <a:pt x="1684" y="189"/>
                  </a:lnTo>
                  <a:lnTo>
                    <a:pt x="1670" y="251"/>
                  </a:lnTo>
                  <a:lnTo>
                    <a:pt x="1656" y="312"/>
                  </a:lnTo>
                  <a:lnTo>
                    <a:pt x="1639" y="373"/>
                  </a:lnTo>
                  <a:lnTo>
                    <a:pt x="1621" y="433"/>
                  </a:lnTo>
                  <a:lnTo>
                    <a:pt x="1601" y="493"/>
                  </a:lnTo>
                  <a:lnTo>
                    <a:pt x="1580" y="552"/>
                  </a:lnTo>
                  <a:lnTo>
                    <a:pt x="1557" y="611"/>
                  </a:lnTo>
                  <a:lnTo>
                    <a:pt x="1533" y="670"/>
                  </a:lnTo>
                  <a:lnTo>
                    <a:pt x="1507" y="728"/>
                  </a:lnTo>
                  <a:lnTo>
                    <a:pt x="1480" y="786"/>
                  </a:lnTo>
                  <a:lnTo>
                    <a:pt x="1453" y="843"/>
                  </a:lnTo>
                  <a:lnTo>
                    <a:pt x="1423" y="900"/>
                  </a:lnTo>
                  <a:lnTo>
                    <a:pt x="1393" y="957"/>
                  </a:lnTo>
                  <a:lnTo>
                    <a:pt x="1361" y="1013"/>
                  </a:lnTo>
                  <a:lnTo>
                    <a:pt x="1329" y="1070"/>
                  </a:lnTo>
                  <a:lnTo>
                    <a:pt x="1295" y="1126"/>
                  </a:lnTo>
                  <a:lnTo>
                    <a:pt x="1262" y="1182"/>
                  </a:lnTo>
                  <a:lnTo>
                    <a:pt x="1226" y="1237"/>
                  </a:lnTo>
                  <a:lnTo>
                    <a:pt x="1191" y="1293"/>
                  </a:lnTo>
                  <a:lnTo>
                    <a:pt x="1155" y="1348"/>
                  </a:lnTo>
                  <a:lnTo>
                    <a:pt x="1118" y="1403"/>
                  </a:lnTo>
                  <a:lnTo>
                    <a:pt x="1044" y="1513"/>
                  </a:lnTo>
                  <a:lnTo>
                    <a:pt x="969" y="1623"/>
                  </a:lnTo>
                  <a:lnTo>
                    <a:pt x="891" y="1733"/>
                  </a:lnTo>
                  <a:lnTo>
                    <a:pt x="815" y="1842"/>
                  </a:lnTo>
                  <a:lnTo>
                    <a:pt x="738" y="1952"/>
                  </a:lnTo>
                  <a:lnTo>
                    <a:pt x="662" y="2061"/>
                  </a:lnTo>
                  <a:lnTo>
                    <a:pt x="587" y="2172"/>
                  </a:lnTo>
                  <a:lnTo>
                    <a:pt x="515" y="2282"/>
                  </a:lnTo>
                  <a:lnTo>
                    <a:pt x="481" y="2338"/>
                  </a:lnTo>
                  <a:lnTo>
                    <a:pt x="445" y="2394"/>
                  </a:lnTo>
                  <a:lnTo>
                    <a:pt x="411" y="2450"/>
                  </a:lnTo>
                  <a:lnTo>
                    <a:pt x="379" y="2507"/>
                  </a:lnTo>
                  <a:lnTo>
                    <a:pt x="346" y="2563"/>
                  </a:lnTo>
                  <a:lnTo>
                    <a:pt x="315" y="2620"/>
                  </a:lnTo>
                  <a:lnTo>
                    <a:pt x="285" y="2678"/>
                  </a:lnTo>
                  <a:lnTo>
                    <a:pt x="256" y="2735"/>
                  </a:lnTo>
                  <a:lnTo>
                    <a:pt x="228" y="2794"/>
                  </a:lnTo>
                  <a:lnTo>
                    <a:pt x="202" y="2852"/>
                  </a:lnTo>
                  <a:lnTo>
                    <a:pt x="177" y="2911"/>
                  </a:lnTo>
                  <a:lnTo>
                    <a:pt x="153" y="2970"/>
                  </a:lnTo>
                  <a:lnTo>
                    <a:pt x="130" y="3030"/>
                  </a:lnTo>
                  <a:lnTo>
                    <a:pt x="109" y="3090"/>
                  </a:lnTo>
                  <a:lnTo>
                    <a:pt x="90" y="3151"/>
                  </a:lnTo>
                  <a:lnTo>
                    <a:pt x="72" y="3212"/>
                  </a:lnTo>
                  <a:lnTo>
                    <a:pt x="56" y="3274"/>
                  </a:lnTo>
                  <a:lnTo>
                    <a:pt x="43" y="3336"/>
                  </a:lnTo>
                  <a:lnTo>
                    <a:pt x="30" y="3399"/>
                  </a:lnTo>
                  <a:lnTo>
                    <a:pt x="20" y="3462"/>
                  </a:lnTo>
                  <a:lnTo>
                    <a:pt x="16" y="3495"/>
                  </a:lnTo>
                  <a:lnTo>
                    <a:pt x="12" y="3526"/>
                  </a:lnTo>
                  <a:lnTo>
                    <a:pt x="8" y="3558"/>
                  </a:lnTo>
                  <a:lnTo>
                    <a:pt x="6" y="3591"/>
                  </a:lnTo>
                  <a:lnTo>
                    <a:pt x="4" y="3623"/>
                  </a:lnTo>
                  <a:lnTo>
                    <a:pt x="2" y="3656"/>
                  </a:lnTo>
                  <a:lnTo>
                    <a:pt x="1" y="3689"/>
                  </a:lnTo>
                  <a:lnTo>
                    <a:pt x="1" y="3722"/>
                  </a:lnTo>
                  <a:lnTo>
                    <a:pt x="1" y="3723"/>
                  </a:lnTo>
                  <a:lnTo>
                    <a:pt x="1" y="3722"/>
                  </a:lnTo>
                  <a:lnTo>
                    <a:pt x="0" y="3723"/>
                  </a:lnTo>
                  <a:lnTo>
                    <a:pt x="1" y="3723"/>
                  </a:lnTo>
                  <a:lnTo>
                    <a:pt x="52" y="3721"/>
                  </a:lnTo>
                  <a:close/>
                </a:path>
              </a:pathLst>
            </a:custGeom>
            <a:solidFill>
              <a:srgbClr val="000000"/>
            </a:solidFill>
            <a:ln w="9525">
              <a:noFill/>
              <a:round/>
              <a:headEnd/>
              <a:tailEnd/>
            </a:ln>
          </p:spPr>
          <p:txBody>
            <a:bodyPr/>
            <a:lstStyle/>
            <a:p>
              <a:endParaRPr lang="it-IT"/>
            </a:p>
          </p:txBody>
        </p:sp>
        <p:sp>
          <p:nvSpPr>
            <p:cNvPr id="20542" name="Freeform 62"/>
            <p:cNvSpPr>
              <a:spLocks/>
            </p:cNvSpPr>
            <p:nvPr/>
          </p:nvSpPr>
          <p:spPr bwMode="auto">
            <a:xfrm>
              <a:off x="551" y="1810"/>
              <a:ext cx="44" cy="195"/>
            </a:xfrm>
            <a:custGeom>
              <a:avLst/>
              <a:gdLst/>
              <a:ahLst/>
              <a:cxnLst>
                <a:cxn ang="0">
                  <a:pos x="308" y="1353"/>
                </a:cxn>
                <a:cxn ang="0">
                  <a:pos x="308" y="1355"/>
                </a:cxn>
                <a:cxn ang="0">
                  <a:pos x="291" y="1272"/>
                </a:cxn>
                <a:cxn ang="0">
                  <a:pos x="273" y="1193"/>
                </a:cxn>
                <a:cxn ang="0">
                  <a:pos x="254" y="1116"/>
                </a:cxn>
                <a:cxn ang="0">
                  <a:pos x="236" y="1042"/>
                </a:cxn>
                <a:cxn ang="0">
                  <a:pos x="197" y="896"/>
                </a:cxn>
                <a:cxn ang="0">
                  <a:pos x="158" y="749"/>
                </a:cxn>
                <a:cxn ang="0">
                  <a:pos x="140" y="672"/>
                </a:cxn>
                <a:cxn ang="0">
                  <a:pos x="123" y="593"/>
                </a:cxn>
                <a:cxn ang="0">
                  <a:pos x="115" y="551"/>
                </a:cxn>
                <a:cxn ang="0">
                  <a:pos x="107" y="509"/>
                </a:cxn>
                <a:cxn ang="0">
                  <a:pos x="99" y="465"/>
                </a:cxn>
                <a:cxn ang="0">
                  <a:pos x="92" y="420"/>
                </a:cxn>
                <a:cxn ang="0">
                  <a:pos x="85" y="374"/>
                </a:cxn>
                <a:cxn ang="0">
                  <a:pos x="78" y="326"/>
                </a:cxn>
                <a:cxn ang="0">
                  <a:pos x="73" y="276"/>
                </a:cxn>
                <a:cxn ang="0">
                  <a:pos x="67" y="225"/>
                </a:cxn>
                <a:cxn ang="0">
                  <a:pos x="63" y="172"/>
                </a:cxn>
                <a:cxn ang="0">
                  <a:pos x="59" y="117"/>
                </a:cxn>
                <a:cxn ang="0">
                  <a:pos x="54" y="60"/>
                </a:cxn>
                <a:cxn ang="0">
                  <a:pos x="51" y="0"/>
                </a:cxn>
                <a:cxn ang="0">
                  <a:pos x="0" y="2"/>
                </a:cxn>
                <a:cxn ang="0">
                  <a:pos x="3" y="63"/>
                </a:cxn>
                <a:cxn ang="0">
                  <a:pos x="6" y="120"/>
                </a:cxn>
                <a:cxn ang="0">
                  <a:pos x="10" y="176"/>
                </a:cxn>
                <a:cxn ang="0">
                  <a:pos x="16" y="230"/>
                </a:cxn>
                <a:cxn ang="0">
                  <a:pos x="22" y="283"/>
                </a:cxn>
                <a:cxn ang="0">
                  <a:pos x="27" y="333"/>
                </a:cxn>
                <a:cxn ang="0">
                  <a:pos x="34" y="381"/>
                </a:cxn>
                <a:cxn ang="0">
                  <a:pos x="41" y="428"/>
                </a:cxn>
                <a:cxn ang="0">
                  <a:pos x="48" y="473"/>
                </a:cxn>
                <a:cxn ang="0">
                  <a:pos x="56" y="518"/>
                </a:cxn>
                <a:cxn ang="0">
                  <a:pos x="64" y="561"/>
                </a:cxn>
                <a:cxn ang="0">
                  <a:pos x="72" y="603"/>
                </a:cxn>
                <a:cxn ang="0">
                  <a:pos x="90" y="684"/>
                </a:cxn>
                <a:cxn ang="0">
                  <a:pos x="108" y="761"/>
                </a:cxn>
                <a:cxn ang="0">
                  <a:pos x="146" y="909"/>
                </a:cxn>
                <a:cxn ang="0">
                  <a:pos x="185" y="1055"/>
                </a:cxn>
                <a:cxn ang="0">
                  <a:pos x="204" y="1129"/>
                </a:cxn>
                <a:cxn ang="0">
                  <a:pos x="223" y="1204"/>
                </a:cxn>
                <a:cxn ang="0">
                  <a:pos x="241" y="1283"/>
                </a:cxn>
                <a:cxn ang="0">
                  <a:pos x="258" y="1365"/>
                </a:cxn>
                <a:cxn ang="0">
                  <a:pos x="258" y="1367"/>
                </a:cxn>
                <a:cxn ang="0">
                  <a:pos x="258" y="1365"/>
                </a:cxn>
                <a:cxn ang="0">
                  <a:pos x="258" y="1366"/>
                </a:cxn>
                <a:cxn ang="0">
                  <a:pos x="258" y="1367"/>
                </a:cxn>
                <a:cxn ang="0">
                  <a:pos x="308" y="1353"/>
                </a:cxn>
              </a:cxnLst>
              <a:rect l="0" t="0" r="r" b="b"/>
              <a:pathLst>
                <a:path w="308" h="1367">
                  <a:moveTo>
                    <a:pt x="308" y="1353"/>
                  </a:moveTo>
                  <a:lnTo>
                    <a:pt x="308" y="1355"/>
                  </a:lnTo>
                  <a:lnTo>
                    <a:pt x="291" y="1272"/>
                  </a:lnTo>
                  <a:lnTo>
                    <a:pt x="273" y="1193"/>
                  </a:lnTo>
                  <a:lnTo>
                    <a:pt x="254" y="1116"/>
                  </a:lnTo>
                  <a:lnTo>
                    <a:pt x="236" y="1042"/>
                  </a:lnTo>
                  <a:lnTo>
                    <a:pt x="197" y="896"/>
                  </a:lnTo>
                  <a:lnTo>
                    <a:pt x="158" y="749"/>
                  </a:lnTo>
                  <a:lnTo>
                    <a:pt x="140" y="672"/>
                  </a:lnTo>
                  <a:lnTo>
                    <a:pt x="123" y="593"/>
                  </a:lnTo>
                  <a:lnTo>
                    <a:pt x="115" y="551"/>
                  </a:lnTo>
                  <a:lnTo>
                    <a:pt x="107" y="509"/>
                  </a:lnTo>
                  <a:lnTo>
                    <a:pt x="99" y="465"/>
                  </a:lnTo>
                  <a:lnTo>
                    <a:pt x="92" y="420"/>
                  </a:lnTo>
                  <a:lnTo>
                    <a:pt x="85" y="374"/>
                  </a:lnTo>
                  <a:lnTo>
                    <a:pt x="78" y="326"/>
                  </a:lnTo>
                  <a:lnTo>
                    <a:pt x="73" y="276"/>
                  </a:lnTo>
                  <a:lnTo>
                    <a:pt x="67" y="225"/>
                  </a:lnTo>
                  <a:lnTo>
                    <a:pt x="63" y="172"/>
                  </a:lnTo>
                  <a:lnTo>
                    <a:pt x="59" y="117"/>
                  </a:lnTo>
                  <a:lnTo>
                    <a:pt x="54" y="60"/>
                  </a:lnTo>
                  <a:lnTo>
                    <a:pt x="51" y="0"/>
                  </a:lnTo>
                  <a:lnTo>
                    <a:pt x="0" y="2"/>
                  </a:lnTo>
                  <a:lnTo>
                    <a:pt x="3" y="63"/>
                  </a:lnTo>
                  <a:lnTo>
                    <a:pt x="6" y="120"/>
                  </a:lnTo>
                  <a:lnTo>
                    <a:pt x="10" y="176"/>
                  </a:lnTo>
                  <a:lnTo>
                    <a:pt x="16" y="230"/>
                  </a:lnTo>
                  <a:lnTo>
                    <a:pt x="22" y="283"/>
                  </a:lnTo>
                  <a:lnTo>
                    <a:pt x="27" y="333"/>
                  </a:lnTo>
                  <a:lnTo>
                    <a:pt x="34" y="381"/>
                  </a:lnTo>
                  <a:lnTo>
                    <a:pt x="41" y="428"/>
                  </a:lnTo>
                  <a:lnTo>
                    <a:pt x="48" y="473"/>
                  </a:lnTo>
                  <a:lnTo>
                    <a:pt x="56" y="518"/>
                  </a:lnTo>
                  <a:lnTo>
                    <a:pt x="64" y="561"/>
                  </a:lnTo>
                  <a:lnTo>
                    <a:pt x="72" y="603"/>
                  </a:lnTo>
                  <a:lnTo>
                    <a:pt x="90" y="684"/>
                  </a:lnTo>
                  <a:lnTo>
                    <a:pt x="108" y="761"/>
                  </a:lnTo>
                  <a:lnTo>
                    <a:pt x="146" y="909"/>
                  </a:lnTo>
                  <a:lnTo>
                    <a:pt x="185" y="1055"/>
                  </a:lnTo>
                  <a:lnTo>
                    <a:pt x="204" y="1129"/>
                  </a:lnTo>
                  <a:lnTo>
                    <a:pt x="223" y="1204"/>
                  </a:lnTo>
                  <a:lnTo>
                    <a:pt x="241" y="1283"/>
                  </a:lnTo>
                  <a:lnTo>
                    <a:pt x="258" y="1365"/>
                  </a:lnTo>
                  <a:lnTo>
                    <a:pt x="258" y="1367"/>
                  </a:lnTo>
                  <a:lnTo>
                    <a:pt x="258" y="1365"/>
                  </a:lnTo>
                  <a:lnTo>
                    <a:pt x="258" y="1366"/>
                  </a:lnTo>
                  <a:lnTo>
                    <a:pt x="258" y="1367"/>
                  </a:lnTo>
                  <a:lnTo>
                    <a:pt x="308" y="1353"/>
                  </a:lnTo>
                  <a:close/>
                </a:path>
              </a:pathLst>
            </a:custGeom>
            <a:solidFill>
              <a:srgbClr val="000000"/>
            </a:solidFill>
            <a:ln w="9525">
              <a:noFill/>
              <a:round/>
              <a:headEnd/>
              <a:tailEnd/>
            </a:ln>
          </p:spPr>
          <p:txBody>
            <a:bodyPr/>
            <a:lstStyle/>
            <a:p>
              <a:endParaRPr lang="it-IT"/>
            </a:p>
          </p:txBody>
        </p:sp>
        <p:sp>
          <p:nvSpPr>
            <p:cNvPr id="20543" name="Freeform 63"/>
            <p:cNvSpPr>
              <a:spLocks/>
            </p:cNvSpPr>
            <p:nvPr/>
          </p:nvSpPr>
          <p:spPr bwMode="auto">
            <a:xfrm>
              <a:off x="588" y="2003"/>
              <a:ext cx="78" cy="151"/>
            </a:xfrm>
            <a:custGeom>
              <a:avLst/>
              <a:gdLst/>
              <a:ahLst/>
              <a:cxnLst>
                <a:cxn ang="0">
                  <a:pos x="540" y="1020"/>
                </a:cxn>
                <a:cxn ang="0">
                  <a:pos x="543" y="1022"/>
                </a:cxn>
                <a:cxn ang="0">
                  <a:pos x="523" y="999"/>
                </a:cxn>
                <a:cxn ang="0">
                  <a:pos x="502" y="975"/>
                </a:cxn>
                <a:cxn ang="0">
                  <a:pos x="483" y="951"/>
                </a:cxn>
                <a:cxn ang="0">
                  <a:pos x="463" y="927"/>
                </a:cxn>
                <a:cxn ang="0">
                  <a:pos x="445" y="902"/>
                </a:cxn>
                <a:cxn ang="0">
                  <a:pos x="427" y="877"/>
                </a:cxn>
                <a:cxn ang="0">
                  <a:pos x="408" y="851"/>
                </a:cxn>
                <a:cxn ang="0">
                  <a:pos x="391" y="824"/>
                </a:cxn>
                <a:cxn ang="0">
                  <a:pos x="373" y="797"/>
                </a:cxn>
                <a:cxn ang="0">
                  <a:pos x="357" y="770"/>
                </a:cxn>
                <a:cxn ang="0">
                  <a:pos x="340" y="743"/>
                </a:cxn>
                <a:cxn ang="0">
                  <a:pos x="323" y="713"/>
                </a:cxn>
                <a:cxn ang="0">
                  <a:pos x="307" y="685"/>
                </a:cxn>
                <a:cxn ang="0">
                  <a:pos x="292" y="655"/>
                </a:cxn>
                <a:cxn ang="0">
                  <a:pos x="277" y="624"/>
                </a:cxn>
                <a:cxn ang="0">
                  <a:pos x="261" y="594"/>
                </a:cxn>
                <a:cxn ang="0">
                  <a:pos x="232" y="530"/>
                </a:cxn>
                <a:cxn ang="0">
                  <a:pos x="204" y="464"/>
                </a:cxn>
                <a:cxn ang="0">
                  <a:pos x="177" y="394"/>
                </a:cxn>
                <a:cxn ang="0">
                  <a:pos x="149" y="322"/>
                </a:cxn>
                <a:cxn ang="0">
                  <a:pos x="123" y="247"/>
                </a:cxn>
                <a:cxn ang="0">
                  <a:pos x="98" y="168"/>
                </a:cxn>
                <a:cxn ang="0">
                  <a:pos x="74" y="86"/>
                </a:cxn>
                <a:cxn ang="0">
                  <a:pos x="50" y="0"/>
                </a:cxn>
                <a:cxn ang="0">
                  <a:pos x="0" y="14"/>
                </a:cxn>
                <a:cxn ang="0">
                  <a:pos x="24" y="101"/>
                </a:cxn>
                <a:cxn ang="0">
                  <a:pos x="49" y="183"/>
                </a:cxn>
                <a:cxn ang="0">
                  <a:pos x="75" y="263"/>
                </a:cxn>
                <a:cxn ang="0">
                  <a:pos x="101" y="340"/>
                </a:cxn>
                <a:cxn ang="0">
                  <a:pos x="128" y="413"/>
                </a:cxn>
                <a:cxn ang="0">
                  <a:pos x="156" y="483"/>
                </a:cxn>
                <a:cxn ang="0">
                  <a:pos x="185" y="551"/>
                </a:cxn>
                <a:cxn ang="0">
                  <a:pos x="215" y="616"/>
                </a:cxn>
                <a:cxn ang="0">
                  <a:pos x="230" y="647"/>
                </a:cxn>
                <a:cxn ang="0">
                  <a:pos x="246" y="679"/>
                </a:cxn>
                <a:cxn ang="0">
                  <a:pos x="262" y="709"/>
                </a:cxn>
                <a:cxn ang="0">
                  <a:pos x="278" y="739"/>
                </a:cxn>
                <a:cxn ang="0">
                  <a:pos x="295" y="768"/>
                </a:cxn>
                <a:cxn ang="0">
                  <a:pos x="313" y="797"/>
                </a:cxn>
                <a:cxn ang="0">
                  <a:pos x="329" y="826"/>
                </a:cxn>
                <a:cxn ang="0">
                  <a:pos x="347" y="853"/>
                </a:cxn>
                <a:cxn ang="0">
                  <a:pos x="366" y="880"/>
                </a:cxn>
                <a:cxn ang="0">
                  <a:pos x="384" y="906"/>
                </a:cxn>
                <a:cxn ang="0">
                  <a:pos x="404" y="932"/>
                </a:cxn>
                <a:cxn ang="0">
                  <a:pos x="423" y="959"/>
                </a:cxn>
                <a:cxn ang="0">
                  <a:pos x="443" y="984"/>
                </a:cxn>
                <a:cxn ang="0">
                  <a:pos x="463" y="1009"/>
                </a:cxn>
                <a:cxn ang="0">
                  <a:pos x="483" y="1033"/>
                </a:cxn>
                <a:cxn ang="0">
                  <a:pos x="505" y="1057"/>
                </a:cxn>
                <a:cxn ang="0">
                  <a:pos x="507" y="1060"/>
                </a:cxn>
                <a:cxn ang="0">
                  <a:pos x="505" y="1057"/>
                </a:cxn>
                <a:cxn ang="0">
                  <a:pos x="506" y="1059"/>
                </a:cxn>
                <a:cxn ang="0">
                  <a:pos x="507" y="1060"/>
                </a:cxn>
                <a:cxn ang="0">
                  <a:pos x="540" y="1020"/>
                </a:cxn>
              </a:cxnLst>
              <a:rect l="0" t="0" r="r" b="b"/>
              <a:pathLst>
                <a:path w="543" h="1060">
                  <a:moveTo>
                    <a:pt x="540" y="1020"/>
                  </a:moveTo>
                  <a:lnTo>
                    <a:pt x="543" y="1022"/>
                  </a:lnTo>
                  <a:lnTo>
                    <a:pt x="523" y="999"/>
                  </a:lnTo>
                  <a:lnTo>
                    <a:pt x="502" y="975"/>
                  </a:lnTo>
                  <a:lnTo>
                    <a:pt x="483" y="951"/>
                  </a:lnTo>
                  <a:lnTo>
                    <a:pt x="463" y="927"/>
                  </a:lnTo>
                  <a:lnTo>
                    <a:pt x="445" y="902"/>
                  </a:lnTo>
                  <a:lnTo>
                    <a:pt x="427" y="877"/>
                  </a:lnTo>
                  <a:lnTo>
                    <a:pt x="408" y="851"/>
                  </a:lnTo>
                  <a:lnTo>
                    <a:pt x="391" y="824"/>
                  </a:lnTo>
                  <a:lnTo>
                    <a:pt x="373" y="797"/>
                  </a:lnTo>
                  <a:lnTo>
                    <a:pt x="357" y="770"/>
                  </a:lnTo>
                  <a:lnTo>
                    <a:pt x="340" y="743"/>
                  </a:lnTo>
                  <a:lnTo>
                    <a:pt x="323" y="713"/>
                  </a:lnTo>
                  <a:lnTo>
                    <a:pt x="307" y="685"/>
                  </a:lnTo>
                  <a:lnTo>
                    <a:pt x="292" y="655"/>
                  </a:lnTo>
                  <a:lnTo>
                    <a:pt x="277" y="624"/>
                  </a:lnTo>
                  <a:lnTo>
                    <a:pt x="261" y="594"/>
                  </a:lnTo>
                  <a:lnTo>
                    <a:pt x="232" y="530"/>
                  </a:lnTo>
                  <a:lnTo>
                    <a:pt x="204" y="464"/>
                  </a:lnTo>
                  <a:lnTo>
                    <a:pt x="177" y="394"/>
                  </a:lnTo>
                  <a:lnTo>
                    <a:pt x="149" y="322"/>
                  </a:lnTo>
                  <a:lnTo>
                    <a:pt x="123" y="247"/>
                  </a:lnTo>
                  <a:lnTo>
                    <a:pt x="98" y="168"/>
                  </a:lnTo>
                  <a:lnTo>
                    <a:pt x="74" y="86"/>
                  </a:lnTo>
                  <a:lnTo>
                    <a:pt x="50" y="0"/>
                  </a:lnTo>
                  <a:lnTo>
                    <a:pt x="0" y="14"/>
                  </a:lnTo>
                  <a:lnTo>
                    <a:pt x="24" y="101"/>
                  </a:lnTo>
                  <a:lnTo>
                    <a:pt x="49" y="183"/>
                  </a:lnTo>
                  <a:lnTo>
                    <a:pt x="75" y="263"/>
                  </a:lnTo>
                  <a:lnTo>
                    <a:pt x="101" y="340"/>
                  </a:lnTo>
                  <a:lnTo>
                    <a:pt x="128" y="413"/>
                  </a:lnTo>
                  <a:lnTo>
                    <a:pt x="156" y="483"/>
                  </a:lnTo>
                  <a:lnTo>
                    <a:pt x="185" y="551"/>
                  </a:lnTo>
                  <a:lnTo>
                    <a:pt x="215" y="616"/>
                  </a:lnTo>
                  <a:lnTo>
                    <a:pt x="230" y="647"/>
                  </a:lnTo>
                  <a:lnTo>
                    <a:pt x="246" y="679"/>
                  </a:lnTo>
                  <a:lnTo>
                    <a:pt x="262" y="709"/>
                  </a:lnTo>
                  <a:lnTo>
                    <a:pt x="278" y="739"/>
                  </a:lnTo>
                  <a:lnTo>
                    <a:pt x="295" y="768"/>
                  </a:lnTo>
                  <a:lnTo>
                    <a:pt x="313" y="797"/>
                  </a:lnTo>
                  <a:lnTo>
                    <a:pt x="329" y="826"/>
                  </a:lnTo>
                  <a:lnTo>
                    <a:pt x="347" y="853"/>
                  </a:lnTo>
                  <a:lnTo>
                    <a:pt x="366" y="880"/>
                  </a:lnTo>
                  <a:lnTo>
                    <a:pt x="384" y="906"/>
                  </a:lnTo>
                  <a:lnTo>
                    <a:pt x="404" y="932"/>
                  </a:lnTo>
                  <a:lnTo>
                    <a:pt x="423" y="959"/>
                  </a:lnTo>
                  <a:lnTo>
                    <a:pt x="443" y="984"/>
                  </a:lnTo>
                  <a:lnTo>
                    <a:pt x="463" y="1009"/>
                  </a:lnTo>
                  <a:lnTo>
                    <a:pt x="483" y="1033"/>
                  </a:lnTo>
                  <a:lnTo>
                    <a:pt x="505" y="1057"/>
                  </a:lnTo>
                  <a:lnTo>
                    <a:pt x="507" y="1060"/>
                  </a:lnTo>
                  <a:lnTo>
                    <a:pt x="505" y="1057"/>
                  </a:lnTo>
                  <a:lnTo>
                    <a:pt x="506" y="1059"/>
                  </a:lnTo>
                  <a:lnTo>
                    <a:pt x="507" y="1060"/>
                  </a:lnTo>
                  <a:lnTo>
                    <a:pt x="540" y="1020"/>
                  </a:lnTo>
                  <a:close/>
                </a:path>
              </a:pathLst>
            </a:custGeom>
            <a:solidFill>
              <a:srgbClr val="000000"/>
            </a:solidFill>
            <a:ln w="9525">
              <a:noFill/>
              <a:round/>
              <a:headEnd/>
              <a:tailEnd/>
            </a:ln>
          </p:spPr>
          <p:txBody>
            <a:bodyPr/>
            <a:lstStyle/>
            <a:p>
              <a:endParaRPr lang="it-IT"/>
            </a:p>
          </p:txBody>
        </p:sp>
        <p:sp>
          <p:nvSpPr>
            <p:cNvPr id="20544" name="Freeform 64"/>
            <p:cNvSpPr>
              <a:spLocks/>
            </p:cNvSpPr>
            <p:nvPr/>
          </p:nvSpPr>
          <p:spPr bwMode="auto">
            <a:xfrm>
              <a:off x="661" y="2149"/>
              <a:ext cx="84" cy="70"/>
            </a:xfrm>
            <a:custGeom>
              <a:avLst/>
              <a:gdLst/>
              <a:ahLst/>
              <a:cxnLst>
                <a:cxn ang="0">
                  <a:pos x="560" y="495"/>
                </a:cxn>
                <a:cxn ang="0">
                  <a:pos x="590" y="453"/>
                </a:cxn>
                <a:cxn ang="0">
                  <a:pos x="33" y="0"/>
                </a:cxn>
                <a:cxn ang="0">
                  <a:pos x="0" y="40"/>
                </a:cxn>
                <a:cxn ang="0">
                  <a:pos x="558" y="493"/>
                </a:cxn>
                <a:cxn ang="0">
                  <a:pos x="560" y="495"/>
                </a:cxn>
                <a:cxn ang="0">
                  <a:pos x="558" y="493"/>
                </a:cxn>
                <a:cxn ang="0">
                  <a:pos x="559" y="494"/>
                </a:cxn>
                <a:cxn ang="0">
                  <a:pos x="560" y="495"/>
                </a:cxn>
              </a:cxnLst>
              <a:rect l="0" t="0" r="r" b="b"/>
              <a:pathLst>
                <a:path w="590" h="495">
                  <a:moveTo>
                    <a:pt x="560" y="495"/>
                  </a:moveTo>
                  <a:lnTo>
                    <a:pt x="590" y="453"/>
                  </a:lnTo>
                  <a:lnTo>
                    <a:pt x="33" y="0"/>
                  </a:lnTo>
                  <a:lnTo>
                    <a:pt x="0" y="40"/>
                  </a:lnTo>
                  <a:lnTo>
                    <a:pt x="558" y="493"/>
                  </a:lnTo>
                  <a:lnTo>
                    <a:pt x="560" y="495"/>
                  </a:lnTo>
                  <a:lnTo>
                    <a:pt x="558" y="493"/>
                  </a:lnTo>
                  <a:lnTo>
                    <a:pt x="559" y="494"/>
                  </a:lnTo>
                  <a:lnTo>
                    <a:pt x="560" y="495"/>
                  </a:lnTo>
                  <a:close/>
                </a:path>
              </a:pathLst>
            </a:custGeom>
            <a:solidFill>
              <a:srgbClr val="000000"/>
            </a:solidFill>
            <a:ln w="9525">
              <a:noFill/>
              <a:round/>
              <a:headEnd/>
              <a:tailEnd/>
            </a:ln>
          </p:spPr>
          <p:txBody>
            <a:bodyPr/>
            <a:lstStyle/>
            <a:p>
              <a:endParaRPr lang="it-IT"/>
            </a:p>
          </p:txBody>
        </p:sp>
        <p:sp>
          <p:nvSpPr>
            <p:cNvPr id="20545" name="Freeform 65"/>
            <p:cNvSpPr>
              <a:spLocks/>
            </p:cNvSpPr>
            <p:nvPr/>
          </p:nvSpPr>
          <p:spPr bwMode="auto">
            <a:xfrm>
              <a:off x="741" y="2213"/>
              <a:ext cx="89" cy="52"/>
            </a:xfrm>
            <a:custGeom>
              <a:avLst/>
              <a:gdLst/>
              <a:ahLst/>
              <a:cxnLst>
                <a:cxn ang="0">
                  <a:pos x="625" y="314"/>
                </a:cxn>
                <a:cxn ang="0">
                  <a:pos x="626" y="315"/>
                </a:cxn>
                <a:cxn ang="0">
                  <a:pos x="556" y="278"/>
                </a:cxn>
                <a:cxn ang="0">
                  <a:pos x="484" y="242"/>
                </a:cxn>
                <a:cxn ang="0">
                  <a:pos x="407" y="204"/>
                </a:cxn>
                <a:cxn ang="0">
                  <a:pos x="331" y="166"/>
                </a:cxn>
                <a:cxn ang="0">
                  <a:pos x="252" y="127"/>
                </a:cxn>
                <a:cxn ang="0">
                  <a:pos x="176" y="86"/>
                </a:cxn>
                <a:cxn ang="0">
                  <a:pos x="138" y="66"/>
                </a:cxn>
                <a:cxn ang="0">
                  <a:pos x="100" y="44"/>
                </a:cxn>
                <a:cxn ang="0">
                  <a:pos x="64" y="22"/>
                </a:cxn>
                <a:cxn ang="0">
                  <a:pos x="28" y="0"/>
                </a:cxn>
                <a:cxn ang="0">
                  <a:pos x="0" y="43"/>
                </a:cxn>
                <a:cxn ang="0">
                  <a:pos x="36" y="66"/>
                </a:cxn>
                <a:cxn ang="0">
                  <a:pos x="74" y="89"/>
                </a:cxn>
                <a:cxn ang="0">
                  <a:pos x="113" y="110"/>
                </a:cxn>
                <a:cxn ang="0">
                  <a:pos x="151" y="132"/>
                </a:cxn>
                <a:cxn ang="0">
                  <a:pos x="229" y="173"/>
                </a:cxn>
                <a:cxn ang="0">
                  <a:pos x="308" y="212"/>
                </a:cxn>
                <a:cxn ang="0">
                  <a:pos x="385" y="251"/>
                </a:cxn>
                <a:cxn ang="0">
                  <a:pos x="461" y="288"/>
                </a:cxn>
                <a:cxn ang="0">
                  <a:pos x="533" y="325"/>
                </a:cxn>
                <a:cxn ang="0">
                  <a:pos x="601" y="360"/>
                </a:cxn>
                <a:cxn ang="0">
                  <a:pos x="602" y="361"/>
                </a:cxn>
                <a:cxn ang="0">
                  <a:pos x="601" y="360"/>
                </a:cxn>
                <a:cxn ang="0">
                  <a:pos x="601" y="360"/>
                </a:cxn>
                <a:cxn ang="0">
                  <a:pos x="602" y="361"/>
                </a:cxn>
                <a:cxn ang="0">
                  <a:pos x="625" y="314"/>
                </a:cxn>
              </a:cxnLst>
              <a:rect l="0" t="0" r="r" b="b"/>
              <a:pathLst>
                <a:path w="626" h="361">
                  <a:moveTo>
                    <a:pt x="625" y="314"/>
                  </a:moveTo>
                  <a:lnTo>
                    <a:pt x="626" y="315"/>
                  </a:lnTo>
                  <a:lnTo>
                    <a:pt x="556" y="278"/>
                  </a:lnTo>
                  <a:lnTo>
                    <a:pt x="484" y="242"/>
                  </a:lnTo>
                  <a:lnTo>
                    <a:pt x="407" y="204"/>
                  </a:lnTo>
                  <a:lnTo>
                    <a:pt x="331" y="166"/>
                  </a:lnTo>
                  <a:lnTo>
                    <a:pt x="252" y="127"/>
                  </a:lnTo>
                  <a:lnTo>
                    <a:pt x="176" y="86"/>
                  </a:lnTo>
                  <a:lnTo>
                    <a:pt x="138" y="66"/>
                  </a:lnTo>
                  <a:lnTo>
                    <a:pt x="100" y="44"/>
                  </a:lnTo>
                  <a:lnTo>
                    <a:pt x="64" y="22"/>
                  </a:lnTo>
                  <a:lnTo>
                    <a:pt x="28" y="0"/>
                  </a:lnTo>
                  <a:lnTo>
                    <a:pt x="0" y="43"/>
                  </a:lnTo>
                  <a:lnTo>
                    <a:pt x="36" y="66"/>
                  </a:lnTo>
                  <a:lnTo>
                    <a:pt x="74" y="89"/>
                  </a:lnTo>
                  <a:lnTo>
                    <a:pt x="113" y="110"/>
                  </a:lnTo>
                  <a:lnTo>
                    <a:pt x="151" y="132"/>
                  </a:lnTo>
                  <a:lnTo>
                    <a:pt x="229" y="173"/>
                  </a:lnTo>
                  <a:lnTo>
                    <a:pt x="308" y="212"/>
                  </a:lnTo>
                  <a:lnTo>
                    <a:pt x="385" y="251"/>
                  </a:lnTo>
                  <a:lnTo>
                    <a:pt x="461" y="288"/>
                  </a:lnTo>
                  <a:lnTo>
                    <a:pt x="533" y="325"/>
                  </a:lnTo>
                  <a:lnTo>
                    <a:pt x="601" y="360"/>
                  </a:lnTo>
                  <a:lnTo>
                    <a:pt x="602" y="361"/>
                  </a:lnTo>
                  <a:lnTo>
                    <a:pt x="601" y="360"/>
                  </a:lnTo>
                  <a:lnTo>
                    <a:pt x="601" y="360"/>
                  </a:lnTo>
                  <a:lnTo>
                    <a:pt x="602" y="361"/>
                  </a:lnTo>
                  <a:lnTo>
                    <a:pt x="625" y="314"/>
                  </a:lnTo>
                  <a:close/>
                </a:path>
              </a:pathLst>
            </a:custGeom>
            <a:solidFill>
              <a:srgbClr val="000000"/>
            </a:solidFill>
            <a:ln w="9525">
              <a:noFill/>
              <a:round/>
              <a:headEnd/>
              <a:tailEnd/>
            </a:ln>
          </p:spPr>
          <p:txBody>
            <a:bodyPr/>
            <a:lstStyle/>
            <a:p>
              <a:endParaRPr lang="it-IT"/>
            </a:p>
          </p:txBody>
        </p:sp>
        <p:sp>
          <p:nvSpPr>
            <p:cNvPr id="20546" name="Freeform 66"/>
            <p:cNvSpPr>
              <a:spLocks/>
            </p:cNvSpPr>
            <p:nvPr/>
          </p:nvSpPr>
          <p:spPr bwMode="auto">
            <a:xfrm>
              <a:off x="827" y="2258"/>
              <a:ext cx="120" cy="43"/>
            </a:xfrm>
            <a:custGeom>
              <a:avLst/>
              <a:gdLst/>
              <a:ahLst/>
              <a:cxnLst>
                <a:cxn ang="0">
                  <a:pos x="845" y="252"/>
                </a:cxn>
                <a:cxn ang="0">
                  <a:pos x="845" y="252"/>
                </a:cxn>
                <a:cxn ang="0">
                  <a:pos x="795" y="246"/>
                </a:cxn>
                <a:cxn ang="0">
                  <a:pos x="746" y="240"/>
                </a:cxn>
                <a:cxn ang="0">
                  <a:pos x="695" y="232"/>
                </a:cxn>
                <a:cxn ang="0">
                  <a:pos x="645" y="222"/>
                </a:cxn>
                <a:cxn ang="0">
                  <a:pos x="594" y="211"/>
                </a:cxn>
                <a:cxn ang="0">
                  <a:pos x="544" y="198"/>
                </a:cxn>
                <a:cxn ang="0">
                  <a:pos x="492" y="184"/>
                </a:cxn>
                <a:cxn ang="0">
                  <a:pos x="441" y="170"/>
                </a:cxn>
                <a:cxn ang="0">
                  <a:pos x="390" y="153"/>
                </a:cxn>
                <a:cxn ang="0">
                  <a:pos x="338" y="135"/>
                </a:cxn>
                <a:cxn ang="0">
                  <a:pos x="286" y="116"/>
                </a:cxn>
                <a:cxn ang="0">
                  <a:pos x="234" y="96"/>
                </a:cxn>
                <a:cxn ang="0">
                  <a:pos x="181" y="74"/>
                </a:cxn>
                <a:cxn ang="0">
                  <a:pos x="129" y="51"/>
                </a:cxn>
                <a:cxn ang="0">
                  <a:pos x="76" y="26"/>
                </a:cxn>
                <a:cxn ang="0">
                  <a:pos x="23" y="0"/>
                </a:cxn>
                <a:cxn ang="0">
                  <a:pos x="0" y="47"/>
                </a:cxn>
                <a:cxn ang="0">
                  <a:pos x="53" y="73"/>
                </a:cxn>
                <a:cxn ang="0">
                  <a:pos x="108" y="99"/>
                </a:cxn>
                <a:cxn ang="0">
                  <a:pos x="161" y="122"/>
                </a:cxn>
                <a:cxn ang="0">
                  <a:pos x="215" y="144"/>
                </a:cxn>
                <a:cxn ang="0">
                  <a:pos x="267" y="165"/>
                </a:cxn>
                <a:cxn ang="0">
                  <a:pos x="321" y="184"/>
                </a:cxn>
                <a:cxn ang="0">
                  <a:pos x="373" y="202"/>
                </a:cxn>
                <a:cxn ang="0">
                  <a:pos x="426" y="219"/>
                </a:cxn>
                <a:cxn ang="0">
                  <a:pos x="479" y="235"/>
                </a:cxn>
                <a:cxn ang="0">
                  <a:pos x="531" y="248"/>
                </a:cxn>
                <a:cxn ang="0">
                  <a:pos x="582" y="261"/>
                </a:cxn>
                <a:cxn ang="0">
                  <a:pos x="635" y="272"/>
                </a:cxn>
                <a:cxn ang="0">
                  <a:pos x="686" y="283"/>
                </a:cxn>
                <a:cxn ang="0">
                  <a:pos x="737" y="291"/>
                </a:cxn>
                <a:cxn ang="0">
                  <a:pos x="789" y="298"/>
                </a:cxn>
                <a:cxn ang="0">
                  <a:pos x="840" y="304"/>
                </a:cxn>
                <a:cxn ang="0">
                  <a:pos x="840" y="304"/>
                </a:cxn>
                <a:cxn ang="0">
                  <a:pos x="840" y="304"/>
                </a:cxn>
                <a:cxn ang="0">
                  <a:pos x="840" y="304"/>
                </a:cxn>
                <a:cxn ang="0">
                  <a:pos x="840" y="304"/>
                </a:cxn>
                <a:cxn ang="0">
                  <a:pos x="845" y="252"/>
                </a:cxn>
              </a:cxnLst>
              <a:rect l="0" t="0" r="r" b="b"/>
              <a:pathLst>
                <a:path w="845" h="304">
                  <a:moveTo>
                    <a:pt x="845" y="252"/>
                  </a:moveTo>
                  <a:lnTo>
                    <a:pt x="845" y="252"/>
                  </a:lnTo>
                  <a:lnTo>
                    <a:pt x="795" y="246"/>
                  </a:lnTo>
                  <a:lnTo>
                    <a:pt x="746" y="240"/>
                  </a:lnTo>
                  <a:lnTo>
                    <a:pt x="695" y="232"/>
                  </a:lnTo>
                  <a:lnTo>
                    <a:pt x="645" y="222"/>
                  </a:lnTo>
                  <a:lnTo>
                    <a:pt x="594" y="211"/>
                  </a:lnTo>
                  <a:lnTo>
                    <a:pt x="544" y="198"/>
                  </a:lnTo>
                  <a:lnTo>
                    <a:pt x="492" y="184"/>
                  </a:lnTo>
                  <a:lnTo>
                    <a:pt x="441" y="170"/>
                  </a:lnTo>
                  <a:lnTo>
                    <a:pt x="390" y="153"/>
                  </a:lnTo>
                  <a:lnTo>
                    <a:pt x="338" y="135"/>
                  </a:lnTo>
                  <a:lnTo>
                    <a:pt x="286" y="116"/>
                  </a:lnTo>
                  <a:lnTo>
                    <a:pt x="234" y="96"/>
                  </a:lnTo>
                  <a:lnTo>
                    <a:pt x="181" y="74"/>
                  </a:lnTo>
                  <a:lnTo>
                    <a:pt x="129" y="51"/>
                  </a:lnTo>
                  <a:lnTo>
                    <a:pt x="76" y="26"/>
                  </a:lnTo>
                  <a:lnTo>
                    <a:pt x="23" y="0"/>
                  </a:lnTo>
                  <a:lnTo>
                    <a:pt x="0" y="47"/>
                  </a:lnTo>
                  <a:lnTo>
                    <a:pt x="53" y="73"/>
                  </a:lnTo>
                  <a:lnTo>
                    <a:pt x="108" y="99"/>
                  </a:lnTo>
                  <a:lnTo>
                    <a:pt x="161" y="122"/>
                  </a:lnTo>
                  <a:lnTo>
                    <a:pt x="215" y="144"/>
                  </a:lnTo>
                  <a:lnTo>
                    <a:pt x="267" y="165"/>
                  </a:lnTo>
                  <a:lnTo>
                    <a:pt x="321" y="184"/>
                  </a:lnTo>
                  <a:lnTo>
                    <a:pt x="373" y="202"/>
                  </a:lnTo>
                  <a:lnTo>
                    <a:pt x="426" y="219"/>
                  </a:lnTo>
                  <a:lnTo>
                    <a:pt x="479" y="235"/>
                  </a:lnTo>
                  <a:lnTo>
                    <a:pt x="531" y="248"/>
                  </a:lnTo>
                  <a:lnTo>
                    <a:pt x="582" y="261"/>
                  </a:lnTo>
                  <a:lnTo>
                    <a:pt x="635" y="272"/>
                  </a:lnTo>
                  <a:lnTo>
                    <a:pt x="686" y="283"/>
                  </a:lnTo>
                  <a:lnTo>
                    <a:pt x="737" y="291"/>
                  </a:lnTo>
                  <a:lnTo>
                    <a:pt x="789" y="298"/>
                  </a:lnTo>
                  <a:lnTo>
                    <a:pt x="840" y="304"/>
                  </a:lnTo>
                  <a:lnTo>
                    <a:pt x="840" y="304"/>
                  </a:lnTo>
                  <a:lnTo>
                    <a:pt x="840" y="304"/>
                  </a:lnTo>
                  <a:lnTo>
                    <a:pt x="840" y="304"/>
                  </a:lnTo>
                  <a:lnTo>
                    <a:pt x="840" y="304"/>
                  </a:lnTo>
                  <a:lnTo>
                    <a:pt x="845" y="252"/>
                  </a:lnTo>
                  <a:close/>
                </a:path>
              </a:pathLst>
            </a:custGeom>
            <a:solidFill>
              <a:srgbClr val="000000"/>
            </a:solidFill>
            <a:ln w="9525">
              <a:noFill/>
              <a:round/>
              <a:headEnd/>
              <a:tailEnd/>
            </a:ln>
          </p:spPr>
          <p:txBody>
            <a:bodyPr/>
            <a:lstStyle/>
            <a:p>
              <a:endParaRPr lang="it-IT"/>
            </a:p>
          </p:txBody>
        </p:sp>
        <p:sp>
          <p:nvSpPr>
            <p:cNvPr id="20547" name="Freeform 67"/>
            <p:cNvSpPr>
              <a:spLocks/>
            </p:cNvSpPr>
            <p:nvPr/>
          </p:nvSpPr>
          <p:spPr bwMode="auto">
            <a:xfrm>
              <a:off x="947" y="2294"/>
              <a:ext cx="456" cy="48"/>
            </a:xfrm>
            <a:custGeom>
              <a:avLst/>
              <a:gdLst/>
              <a:ahLst/>
              <a:cxnLst>
                <a:cxn ang="0">
                  <a:pos x="3197" y="283"/>
                </a:cxn>
                <a:cxn ang="0">
                  <a:pos x="3197" y="283"/>
                </a:cxn>
                <a:cxn ang="0">
                  <a:pos x="2792" y="249"/>
                </a:cxn>
                <a:cxn ang="0">
                  <a:pos x="2393" y="215"/>
                </a:cxn>
                <a:cxn ang="0">
                  <a:pos x="1996" y="181"/>
                </a:cxn>
                <a:cxn ang="0">
                  <a:pos x="1600" y="145"/>
                </a:cxn>
                <a:cxn ang="0">
                  <a:pos x="1204" y="109"/>
                </a:cxn>
                <a:cxn ang="0">
                  <a:pos x="808" y="74"/>
                </a:cxn>
                <a:cxn ang="0">
                  <a:pos x="408" y="37"/>
                </a:cxn>
                <a:cxn ang="0">
                  <a:pos x="5" y="0"/>
                </a:cxn>
                <a:cxn ang="0">
                  <a:pos x="0" y="52"/>
                </a:cxn>
                <a:cxn ang="0">
                  <a:pos x="403" y="88"/>
                </a:cxn>
                <a:cxn ang="0">
                  <a:pos x="803" y="125"/>
                </a:cxn>
                <a:cxn ang="0">
                  <a:pos x="1200" y="161"/>
                </a:cxn>
                <a:cxn ang="0">
                  <a:pos x="1595" y="196"/>
                </a:cxn>
                <a:cxn ang="0">
                  <a:pos x="1991" y="232"/>
                </a:cxn>
                <a:cxn ang="0">
                  <a:pos x="2388" y="267"/>
                </a:cxn>
                <a:cxn ang="0">
                  <a:pos x="2788" y="301"/>
                </a:cxn>
                <a:cxn ang="0">
                  <a:pos x="3192" y="335"/>
                </a:cxn>
                <a:cxn ang="0">
                  <a:pos x="3191" y="335"/>
                </a:cxn>
                <a:cxn ang="0">
                  <a:pos x="3197" y="283"/>
                </a:cxn>
                <a:cxn ang="0">
                  <a:pos x="3197" y="283"/>
                </a:cxn>
                <a:cxn ang="0">
                  <a:pos x="3197" y="283"/>
                </a:cxn>
              </a:cxnLst>
              <a:rect l="0" t="0" r="r" b="b"/>
              <a:pathLst>
                <a:path w="3197" h="335">
                  <a:moveTo>
                    <a:pt x="3197" y="283"/>
                  </a:moveTo>
                  <a:lnTo>
                    <a:pt x="3197" y="283"/>
                  </a:lnTo>
                  <a:lnTo>
                    <a:pt x="2792" y="249"/>
                  </a:lnTo>
                  <a:lnTo>
                    <a:pt x="2393" y="215"/>
                  </a:lnTo>
                  <a:lnTo>
                    <a:pt x="1996" y="181"/>
                  </a:lnTo>
                  <a:lnTo>
                    <a:pt x="1600" y="145"/>
                  </a:lnTo>
                  <a:lnTo>
                    <a:pt x="1204" y="109"/>
                  </a:lnTo>
                  <a:lnTo>
                    <a:pt x="808" y="74"/>
                  </a:lnTo>
                  <a:lnTo>
                    <a:pt x="408" y="37"/>
                  </a:lnTo>
                  <a:lnTo>
                    <a:pt x="5" y="0"/>
                  </a:lnTo>
                  <a:lnTo>
                    <a:pt x="0" y="52"/>
                  </a:lnTo>
                  <a:lnTo>
                    <a:pt x="403" y="88"/>
                  </a:lnTo>
                  <a:lnTo>
                    <a:pt x="803" y="125"/>
                  </a:lnTo>
                  <a:lnTo>
                    <a:pt x="1200" y="161"/>
                  </a:lnTo>
                  <a:lnTo>
                    <a:pt x="1595" y="196"/>
                  </a:lnTo>
                  <a:lnTo>
                    <a:pt x="1991" y="232"/>
                  </a:lnTo>
                  <a:lnTo>
                    <a:pt x="2388" y="267"/>
                  </a:lnTo>
                  <a:lnTo>
                    <a:pt x="2788" y="301"/>
                  </a:lnTo>
                  <a:lnTo>
                    <a:pt x="3192" y="335"/>
                  </a:lnTo>
                  <a:lnTo>
                    <a:pt x="3191" y="335"/>
                  </a:lnTo>
                  <a:lnTo>
                    <a:pt x="3197" y="283"/>
                  </a:lnTo>
                  <a:lnTo>
                    <a:pt x="3197" y="283"/>
                  </a:lnTo>
                  <a:lnTo>
                    <a:pt x="3197" y="283"/>
                  </a:lnTo>
                  <a:close/>
                </a:path>
              </a:pathLst>
            </a:custGeom>
            <a:solidFill>
              <a:srgbClr val="000000"/>
            </a:solidFill>
            <a:ln w="9525">
              <a:noFill/>
              <a:round/>
              <a:headEnd/>
              <a:tailEnd/>
            </a:ln>
          </p:spPr>
          <p:txBody>
            <a:bodyPr/>
            <a:lstStyle/>
            <a:p>
              <a:endParaRPr lang="it-IT"/>
            </a:p>
          </p:txBody>
        </p:sp>
        <p:sp>
          <p:nvSpPr>
            <p:cNvPr id="20548" name="Freeform 68"/>
            <p:cNvSpPr>
              <a:spLocks/>
            </p:cNvSpPr>
            <p:nvPr/>
          </p:nvSpPr>
          <p:spPr bwMode="auto">
            <a:xfrm>
              <a:off x="1403" y="2334"/>
              <a:ext cx="380" cy="44"/>
            </a:xfrm>
            <a:custGeom>
              <a:avLst/>
              <a:gdLst/>
              <a:ahLst/>
              <a:cxnLst>
                <a:cxn ang="0">
                  <a:pos x="2660" y="252"/>
                </a:cxn>
                <a:cxn ang="0">
                  <a:pos x="2660" y="252"/>
                </a:cxn>
                <a:cxn ang="0">
                  <a:pos x="2576" y="249"/>
                </a:cxn>
                <a:cxn ang="0">
                  <a:pos x="2493" y="245"/>
                </a:cxn>
                <a:cxn ang="0">
                  <a:pos x="2409" y="242"/>
                </a:cxn>
                <a:cxn ang="0">
                  <a:pos x="2327" y="238"/>
                </a:cxn>
                <a:cxn ang="0">
                  <a:pos x="2160" y="228"/>
                </a:cxn>
                <a:cxn ang="0">
                  <a:pos x="1995" y="216"/>
                </a:cxn>
                <a:cxn ang="0">
                  <a:pos x="1828" y="202"/>
                </a:cxn>
                <a:cxn ang="0">
                  <a:pos x="1663" y="187"/>
                </a:cxn>
                <a:cxn ang="0">
                  <a:pos x="1497" y="170"/>
                </a:cxn>
                <a:cxn ang="0">
                  <a:pos x="1332" y="153"/>
                </a:cxn>
                <a:cxn ang="0">
                  <a:pos x="1000" y="116"/>
                </a:cxn>
                <a:cxn ang="0">
                  <a:pos x="669" y="77"/>
                </a:cxn>
                <a:cxn ang="0">
                  <a:pos x="338" y="37"/>
                </a:cxn>
                <a:cxn ang="0">
                  <a:pos x="6" y="0"/>
                </a:cxn>
                <a:cxn ang="0">
                  <a:pos x="0" y="52"/>
                </a:cxn>
                <a:cxn ang="0">
                  <a:pos x="331" y="89"/>
                </a:cxn>
                <a:cxn ang="0">
                  <a:pos x="663" y="128"/>
                </a:cxn>
                <a:cxn ang="0">
                  <a:pos x="994" y="167"/>
                </a:cxn>
                <a:cxn ang="0">
                  <a:pos x="1325" y="205"/>
                </a:cxn>
                <a:cxn ang="0">
                  <a:pos x="1492" y="221"/>
                </a:cxn>
                <a:cxn ang="0">
                  <a:pos x="1658" y="238"/>
                </a:cxn>
                <a:cxn ang="0">
                  <a:pos x="1824" y="254"/>
                </a:cxn>
                <a:cxn ang="0">
                  <a:pos x="1990" y="267"/>
                </a:cxn>
                <a:cxn ang="0">
                  <a:pos x="2157" y="279"/>
                </a:cxn>
                <a:cxn ang="0">
                  <a:pos x="2323" y="289"/>
                </a:cxn>
                <a:cxn ang="0">
                  <a:pos x="2407" y="294"/>
                </a:cxn>
                <a:cxn ang="0">
                  <a:pos x="2491" y="298"/>
                </a:cxn>
                <a:cxn ang="0">
                  <a:pos x="2575" y="301"/>
                </a:cxn>
                <a:cxn ang="0">
                  <a:pos x="2659" y="303"/>
                </a:cxn>
                <a:cxn ang="0">
                  <a:pos x="2659" y="303"/>
                </a:cxn>
                <a:cxn ang="0">
                  <a:pos x="2660" y="252"/>
                </a:cxn>
              </a:cxnLst>
              <a:rect l="0" t="0" r="r" b="b"/>
              <a:pathLst>
                <a:path w="2660" h="303">
                  <a:moveTo>
                    <a:pt x="2660" y="252"/>
                  </a:moveTo>
                  <a:lnTo>
                    <a:pt x="2660" y="252"/>
                  </a:lnTo>
                  <a:lnTo>
                    <a:pt x="2576" y="249"/>
                  </a:lnTo>
                  <a:lnTo>
                    <a:pt x="2493" y="245"/>
                  </a:lnTo>
                  <a:lnTo>
                    <a:pt x="2409" y="242"/>
                  </a:lnTo>
                  <a:lnTo>
                    <a:pt x="2327" y="238"/>
                  </a:lnTo>
                  <a:lnTo>
                    <a:pt x="2160" y="228"/>
                  </a:lnTo>
                  <a:lnTo>
                    <a:pt x="1995" y="216"/>
                  </a:lnTo>
                  <a:lnTo>
                    <a:pt x="1828" y="202"/>
                  </a:lnTo>
                  <a:lnTo>
                    <a:pt x="1663" y="187"/>
                  </a:lnTo>
                  <a:lnTo>
                    <a:pt x="1497" y="170"/>
                  </a:lnTo>
                  <a:lnTo>
                    <a:pt x="1332" y="153"/>
                  </a:lnTo>
                  <a:lnTo>
                    <a:pt x="1000" y="116"/>
                  </a:lnTo>
                  <a:lnTo>
                    <a:pt x="669" y="77"/>
                  </a:lnTo>
                  <a:lnTo>
                    <a:pt x="338" y="37"/>
                  </a:lnTo>
                  <a:lnTo>
                    <a:pt x="6" y="0"/>
                  </a:lnTo>
                  <a:lnTo>
                    <a:pt x="0" y="52"/>
                  </a:lnTo>
                  <a:lnTo>
                    <a:pt x="331" y="89"/>
                  </a:lnTo>
                  <a:lnTo>
                    <a:pt x="663" y="128"/>
                  </a:lnTo>
                  <a:lnTo>
                    <a:pt x="994" y="167"/>
                  </a:lnTo>
                  <a:lnTo>
                    <a:pt x="1325" y="205"/>
                  </a:lnTo>
                  <a:lnTo>
                    <a:pt x="1492" y="221"/>
                  </a:lnTo>
                  <a:lnTo>
                    <a:pt x="1658" y="238"/>
                  </a:lnTo>
                  <a:lnTo>
                    <a:pt x="1824" y="254"/>
                  </a:lnTo>
                  <a:lnTo>
                    <a:pt x="1990" y="267"/>
                  </a:lnTo>
                  <a:lnTo>
                    <a:pt x="2157" y="279"/>
                  </a:lnTo>
                  <a:lnTo>
                    <a:pt x="2323" y="289"/>
                  </a:lnTo>
                  <a:lnTo>
                    <a:pt x="2407" y="294"/>
                  </a:lnTo>
                  <a:lnTo>
                    <a:pt x="2491" y="298"/>
                  </a:lnTo>
                  <a:lnTo>
                    <a:pt x="2575" y="301"/>
                  </a:lnTo>
                  <a:lnTo>
                    <a:pt x="2659" y="303"/>
                  </a:lnTo>
                  <a:lnTo>
                    <a:pt x="2659" y="303"/>
                  </a:lnTo>
                  <a:lnTo>
                    <a:pt x="2660" y="252"/>
                  </a:lnTo>
                  <a:close/>
                </a:path>
              </a:pathLst>
            </a:custGeom>
            <a:solidFill>
              <a:srgbClr val="000000"/>
            </a:solidFill>
            <a:ln w="9525">
              <a:noFill/>
              <a:round/>
              <a:headEnd/>
              <a:tailEnd/>
            </a:ln>
          </p:spPr>
          <p:txBody>
            <a:bodyPr/>
            <a:lstStyle/>
            <a:p>
              <a:endParaRPr lang="it-IT"/>
            </a:p>
          </p:txBody>
        </p:sp>
        <p:sp>
          <p:nvSpPr>
            <p:cNvPr id="20549" name="Freeform 69"/>
            <p:cNvSpPr>
              <a:spLocks/>
            </p:cNvSpPr>
            <p:nvPr/>
          </p:nvSpPr>
          <p:spPr bwMode="auto">
            <a:xfrm>
              <a:off x="1782" y="2366"/>
              <a:ext cx="227" cy="15"/>
            </a:xfrm>
            <a:custGeom>
              <a:avLst/>
              <a:gdLst/>
              <a:ahLst/>
              <a:cxnLst>
                <a:cxn ang="0">
                  <a:pos x="1576" y="0"/>
                </a:cxn>
                <a:cxn ang="0">
                  <a:pos x="1576" y="0"/>
                </a:cxn>
                <a:cxn ang="0">
                  <a:pos x="1529" y="9"/>
                </a:cxn>
                <a:cxn ang="0">
                  <a:pos x="1482" y="16"/>
                </a:cxn>
                <a:cxn ang="0">
                  <a:pos x="1435" y="22"/>
                </a:cxn>
                <a:cxn ang="0">
                  <a:pos x="1386" y="29"/>
                </a:cxn>
                <a:cxn ang="0">
                  <a:pos x="1338" y="33"/>
                </a:cxn>
                <a:cxn ang="0">
                  <a:pos x="1290" y="38"/>
                </a:cxn>
                <a:cxn ang="0">
                  <a:pos x="1241" y="41"/>
                </a:cxn>
                <a:cxn ang="0">
                  <a:pos x="1192" y="45"/>
                </a:cxn>
                <a:cxn ang="0">
                  <a:pos x="1093" y="50"/>
                </a:cxn>
                <a:cxn ang="0">
                  <a:pos x="993" y="53"/>
                </a:cxn>
                <a:cxn ang="0">
                  <a:pos x="893" y="54"/>
                </a:cxn>
                <a:cxn ang="0">
                  <a:pos x="792" y="54"/>
                </a:cxn>
                <a:cxn ang="0">
                  <a:pos x="691" y="52"/>
                </a:cxn>
                <a:cxn ang="0">
                  <a:pos x="590" y="50"/>
                </a:cxn>
                <a:cxn ang="0">
                  <a:pos x="490" y="47"/>
                </a:cxn>
                <a:cxn ang="0">
                  <a:pos x="390" y="42"/>
                </a:cxn>
                <a:cxn ang="0">
                  <a:pos x="193" y="35"/>
                </a:cxn>
                <a:cxn ang="0">
                  <a:pos x="1" y="29"/>
                </a:cxn>
                <a:cxn ang="0">
                  <a:pos x="0" y="80"/>
                </a:cxn>
                <a:cxn ang="0">
                  <a:pos x="191" y="86"/>
                </a:cxn>
                <a:cxn ang="0">
                  <a:pos x="388" y="94"/>
                </a:cxn>
                <a:cxn ang="0">
                  <a:pos x="489" y="98"/>
                </a:cxn>
                <a:cxn ang="0">
                  <a:pos x="589" y="101"/>
                </a:cxn>
                <a:cxn ang="0">
                  <a:pos x="690" y="104"/>
                </a:cxn>
                <a:cxn ang="0">
                  <a:pos x="791" y="105"/>
                </a:cxn>
                <a:cxn ang="0">
                  <a:pos x="893" y="105"/>
                </a:cxn>
                <a:cxn ang="0">
                  <a:pos x="994" y="104"/>
                </a:cxn>
                <a:cxn ang="0">
                  <a:pos x="1094" y="102"/>
                </a:cxn>
                <a:cxn ang="0">
                  <a:pos x="1195" y="97"/>
                </a:cxn>
                <a:cxn ang="0">
                  <a:pos x="1245" y="94"/>
                </a:cxn>
                <a:cxn ang="0">
                  <a:pos x="1294" y="89"/>
                </a:cxn>
                <a:cxn ang="0">
                  <a:pos x="1343" y="85"/>
                </a:cxn>
                <a:cxn ang="0">
                  <a:pos x="1393" y="80"/>
                </a:cxn>
                <a:cxn ang="0">
                  <a:pos x="1441" y="74"/>
                </a:cxn>
                <a:cxn ang="0">
                  <a:pos x="1489" y="67"/>
                </a:cxn>
                <a:cxn ang="0">
                  <a:pos x="1537" y="59"/>
                </a:cxn>
                <a:cxn ang="0">
                  <a:pos x="1584" y="52"/>
                </a:cxn>
                <a:cxn ang="0">
                  <a:pos x="1584" y="52"/>
                </a:cxn>
                <a:cxn ang="0">
                  <a:pos x="1576" y="0"/>
                </a:cxn>
              </a:cxnLst>
              <a:rect l="0" t="0" r="r" b="b"/>
              <a:pathLst>
                <a:path w="1584" h="105">
                  <a:moveTo>
                    <a:pt x="1576" y="0"/>
                  </a:moveTo>
                  <a:lnTo>
                    <a:pt x="1576" y="0"/>
                  </a:lnTo>
                  <a:lnTo>
                    <a:pt x="1529" y="9"/>
                  </a:lnTo>
                  <a:lnTo>
                    <a:pt x="1482" y="16"/>
                  </a:lnTo>
                  <a:lnTo>
                    <a:pt x="1435" y="22"/>
                  </a:lnTo>
                  <a:lnTo>
                    <a:pt x="1386" y="29"/>
                  </a:lnTo>
                  <a:lnTo>
                    <a:pt x="1338" y="33"/>
                  </a:lnTo>
                  <a:lnTo>
                    <a:pt x="1290" y="38"/>
                  </a:lnTo>
                  <a:lnTo>
                    <a:pt x="1241" y="41"/>
                  </a:lnTo>
                  <a:lnTo>
                    <a:pt x="1192" y="45"/>
                  </a:lnTo>
                  <a:lnTo>
                    <a:pt x="1093" y="50"/>
                  </a:lnTo>
                  <a:lnTo>
                    <a:pt x="993" y="53"/>
                  </a:lnTo>
                  <a:lnTo>
                    <a:pt x="893" y="54"/>
                  </a:lnTo>
                  <a:lnTo>
                    <a:pt x="792" y="54"/>
                  </a:lnTo>
                  <a:lnTo>
                    <a:pt x="691" y="52"/>
                  </a:lnTo>
                  <a:lnTo>
                    <a:pt x="590" y="50"/>
                  </a:lnTo>
                  <a:lnTo>
                    <a:pt x="490" y="47"/>
                  </a:lnTo>
                  <a:lnTo>
                    <a:pt x="390" y="42"/>
                  </a:lnTo>
                  <a:lnTo>
                    <a:pt x="193" y="35"/>
                  </a:lnTo>
                  <a:lnTo>
                    <a:pt x="1" y="29"/>
                  </a:lnTo>
                  <a:lnTo>
                    <a:pt x="0" y="80"/>
                  </a:lnTo>
                  <a:lnTo>
                    <a:pt x="191" y="86"/>
                  </a:lnTo>
                  <a:lnTo>
                    <a:pt x="388" y="94"/>
                  </a:lnTo>
                  <a:lnTo>
                    <a:pt x="489" y="98"/>
                  </a:lnTo>
                  <a:lnTo>
                    <a:pt x="589" y="101"/>
                  </a:lnTo>
                  <a:lnTo>
                    <a:pt x="690" y="104"/>
                  </a:lnTo>
                  <a:lnTo>
                    <a:pt x="791" y="105"/>
                  </a:lnTo>
                  <a:lnTo>
                    <a:pt x="893" y="105"/>
                  </a:lnTo>
                  <a:lnTo>
                    <a:pt x="994" y="104"/>
                  </a:lnTo>
                  <a:lnTo>
                    <a:pt x="1094" y="102"/>
                  </a:lnTo>
                  <a:lnTo>
                    <a:pt x="1195" y="97"/>
                  </a:lnTo>
                  <a:lnTo>
                    <a:pt x="1245" y="94"/>
                  </a:lnTo>
                  <a:lnTo>
                    <a:pt x="1294" y="89"/>
                  </a:lnTo>
                  <a:lnTo>
                    <a:pt x="1343" y="85"/>
                  </a:lnTo>
                  <a:lnTo>
                    <a:pt x="1393" y="80"/>
                  </a:lnTo>
                  <a:lnTo>
                    <a:pt x="1441" y="74"/>
                  </a:lnTo>
                  <a:lnTo>
                    <a:pt x="1489" y="67"/>
                  </a:lnTo>
                  <a:lnTo>
                    <a:pt x="1537" y="59"/>
                  </a:lnTo>
                  <a:lnTo>
                    <a:pt x="1584" y="52"/>
                  </a:lnTo>
                  <a:lnTo>
                    <a:pt x="1584" y="52"/>
                  </a:lnTo>
                  <a:lnTo>
                    <a:pt x="1576" y="0"/>
                  </a:lnTo>
                  <a:close/>
                </a:path>
              </a:pathLst>
            </a:custGeom>
            <a:solidFill>
              <a:srgbClr val="000000"/>
            </a:solidFill>
            <a:ln w="9525">
              <a:noFill/>
              <a:round/>
              <a:headEnd/>
              <a:tailEnd/>
            </a:ln>
          </p:spPr>
          <p:txBody>
            <a:bodyPr/>
            <a:lstStyle/>
            <a:p>
              <a:endParaRPr lang="it-IT"/>
            </a:p>
          </p:txBody>
        </p:sp>
        <p:sp>
          <p:nvSpPr>
            <p:cNvPr id="20550" name="Freeform 70"/>
            <p:cNvSpPr>
              <a:spLocks/>
            </p:cNvSpPr>
            <p:nvPr/>
          </p:nvSpPr>
          <p:spPr bwMode="auto">
            <a:xfrm>
              <a:off x="2008" y="2330"/>
              <a:ext cx="117" cy="44"/>
            </a:xfrm>
            <a:custGeom>
              <a:avLst/>
              <a:gdLst/>
              <a:ahLst/>
              <a:cxnLst>
                <a:cxn ang="0">
                  <a:pos x="796" y="0"/>
                </a:cxn>
                <a:cxn ang="0">
                  <a:pos x="795" y="0"/>
                </a:cxn>
                <a:cxn ang="0">
                  <a:pos x="778" y="11"/>
                </a:cxn>
                <a:cxn ang="0">
                  <a:pos x="759" y="23"/>
                </a:cxn>
                <a:cxn ang="0">
                  <a:pos x="739" y="33"/>
                </a:cxn>
                <a:cxn ang="0">
                  <a:pos x="718" y="44"/>
                </a:cxn>
                <a:cxn ang="0">
                  <a:pos x="697" y="55"/>
                </a:cxn>
                <a:cxn ang="0">
                  <a:pos x="674" y="66"/>
                </a:cxn>
                <a:cxn ang="0">
                  <a:pos x="651" y="75"/>
                </a:cxn>
                <a:cxn ang="0">
                  <a:pos x="627" y="86"/>
                </a:cxn>
                <a:cxn ang="0">
                  <a:pos x="576" y="106"/>
                </a:cxn>
                <a:cxn ang="0">
                  <a:pos x="524" y="124"/>
                </a:cxn>
                <a:cxn ang="0">
                  <a:pos x="469" y="142"/>
                </a:cxn>
                <a:cxn ang="0">
                  <a:pos x="414" y="159"/>
                </a:cxn>
                <a:cxn ang="0">
                  <a:pos x="358" y="175"/>
                </a:cxn>
                <a:cxn ang="0">
                  <a:pos x="303" y="189"/>
                </a:cxn>
                <a:cxn ang="0">
                  <a:pos x="247" y="204"/>
                </a:cxn>
                <a:cxn ang="0">
                  <a:pos x="193" y="217"/>
                </a:cxn>
                <a:cxn ang="0">
                  <a:pos x="140" y="228"/>
                </a:cxn>
                <a:cxn ang="0">
                  <a:pos x="91" y="239"/>
                </a:cxn>
                <a:cxn ang="0">
                  <a:pos x="43" y="248"/>
                </a:cxn>
                <a:cxn ang="0">
                  <a:pos x="0" y="256"/>
                </a:cxn>
                <a:cxn ang="0">
                  <a:pos x="8" y="308"/>
                </a:cxn>
                <a:cxn ang="0">
                  <a:pos x="53" y="299"/>
                </a:cxn>
                <a:cxn ang="0">
                  <a:pos x="100" y="289"/>
                </a:cxn>
                <a:cxn ang="0">
                  <a:pos x="152" y="278"/>
                </a:cxn>
                <a:cxn ang="0">
                  <a:pos x="204" y="267"/>
                </a:cxn>
                <a:cxn ang="0">
                  <a:pos x="259" y="253"/>
                </a:cxn>
                <a:cxn ang="0">
                  <a:pos x="315" y="240"/>
                </a:cxn>
                <a:cxn ang="0">
                  <a:pos x="372" y="225"/>
                </a:cxn>
                <a:cxn ang="0">
                  <a:pos x="428" y="208"/>
                </a:cxn>
                <a:cxn ang="0">
                  <a:pos x="485" y="191"/>
                </a:cxn>
                <a:cxn ang="0">
                  <a:pos x="540" y="173"/>
                </a:cxn>
                <a:cxn ang="0">
                  <a:pos x="594" y="154"/>
                </a:cxn>
                <a:cxn ang="0">
                  <a:pos x="646" y="134"/>
                </a:cxn>
                <a:cxn ang="0">
                  <a:pos x="671" y="123"/>
                </a:cxn>
                <a:cxn ang="0">
                  <a:pos x="695" y="113"/>
                </a:cxn>
                <a:cxn ang="0">
                  <a:pos x="719" y="101"/>
                </a:cxn>
                <a:cxn ang="0">
                  <a:pos x="742" y="90"/>
                </a:cxn>
                <a:cxn ang="0">
                  <a:pos x="764" y="79"/>
                </a:cxn>
                <a:cxn ang="0">
                  <a:pos x="785" y="67"/>
                </a:cxn>
                <a:cxn ang="0">
                  <a:pos x="805" y="55"/>
                </a:cxn>
                <a:cxn ang="0">
                  <a:pos x="824" y="43"/>
                </a:cxn>
                <a:cxn ang="0">
                  <a:pos x="823" y="43"/>
                </a:cxn>
                <a:cxn ang="0">
                  <a:pos x="796" y="0"/>
                </a:cxn>
                <a:cxn ang="0">
                  <a:pos x="796" y="0"/>
                </a:cxn>
                <a:cxn ang="0">
                  <a:pos x="795" y="0"/>
                </a:cxn>
                <a:cxn ang="0">
                  <a:pos x="796" y="0"/>
                </a:cxn>
              </a:cxnLst>
              <a:rect l="0" t="0" r="r" b="b"/>
              <a:pathLst>
                <a:path w="824" h="308">
                  <a:moveTo>
                    <a:pt x="796" y="0"/>
                  </a:moveTo>
                  <a:lnTo>
                    <a:pt x="795" y="0"/>
                  </a:lnTo>
                  <a:lnTo>
                    <a:pt x="778" y="11"/>
                  </a:lnTo>
                  <a:lnTo>
                    <a:pt x="759" y="23"/>
                  </a:lnTo>
                  <a:lnTo>
                    <a:pt x="739" y="33"/>
                  </a:lnTo>
                  <a:lnTo>
                    <a:pt x="718" y="44"/>
                  </a:lnTo>
                  <a:lnTo>
                    <a:pt x="697" y="55"/>
                  </a:lnTo>
                  <a:lnTo>
                    <a:pt x="674" y="66"/>
                  </a:lnTo>
                  <a:lnTo>
                    <a:pt x="651" y="75"/>
                  </a:lnTo>
                  <a:lnTo>
                    <a:pt x="627" y="86"/>
                  </a:lnTo>
                  <a:lnTo>
                    <a:pt x="576" y="106"/>
                  </a:lnTo>
                  <a:lnTo>
                    <a:pt x="524" y="124"/>
                  </a:lnTo>
                  <a:lnTo>
                    <a:pt x="469" y="142"/>
                  </a:lnTo>
                  <a:lnTo>
                    <a:pt x="414" y="159"/>
                  </a:lnTo>
                  <a:lnTo>
                    <a:pt x="358" y="175"/>
                  </a:lnTo>
                  <a:lnTo>
                    <a:pt x="303" y="189"/>
                  </a:lnTo>
                  <a:lnTo>
                    <a:pt x="247" y="204"/>
                  </a:lnTo>
                  <a:lnTo>
                    <a:pt x="193" y="217"/>
                  </a:lnTo>
                  <a:lnTo>
                    <a:pt x="140" y="228"/>
                  </a:lnTo>
                  <a:lnTo>
                    <a:pt x="91" y="239"/>
                  </a:lnTo>
                  <a:lnTo>
                    <a:pt x="43" y="248"/>
                  </a:lnTo>
                  <a:lnTo>
                    <a:pt x="0" y="256"/>
                  </a:lnTo>
                  <a:lnTo>
                    <a:pt x="8" y="308"/>
                  </a:lnTo>
                  <a:lnTo>
                    <a:pt x="53" y="299"/>
                  </a:lnTo>
                  <a:lnTo>
                    <a:pt x="100" y="289"/>
                  </a:lnTo>
                  <a:lnTo>
                    <a:pt x="152" y="278"/>
                  </a:lnTo>
                  <a:lnTo>
                    <a:pt x="204" y="267"/>
                  </a:lnTo>
                  <a:lnTo>
                    <a:pt x="259" y="253"/>
                  </a:lnTo>
                  <a:lnTo>
                    <a:pt x="315" y="240"/>
                  </a:lnTo>
                  <a:lnTo>
                    <a:pt x="372" y="225"/>
                  </a:lnTo>
                  <a:lnTo>
                    <a:pt x="428" y="208"/>
                  </a:lnTo>
                  <a:lnTo>
                    <a:pt x="485" y="191"/>
                  </a:lnTo>
                  <a:lnTo>
                    <a:pt x="540" y="173"/>
                  </a:lnTo>
                  <a:lnTo>
                    <a:pt x="594" y="154"/>
                  </a:lnTo>
                  <a:lnTo>
                    <a:pt x="646" y="134"/>
                  </a:lnTo>
                  <a:lnTo>
                    <a:pt x="671" y="123"/>
                  </a:lnTo>
                  <a:lnTo>
                    <a:pt x="695" y="113"/>
                  </a:lnTo>
                  <a:lnTo>
                    <a:pt x="719" y="101"/>
                  </a:lnTo>
                  <a:lnTo>
                    <a:pt x="742" y="90"/>
                  </a:lnTo>
                  <a:lnTo>
                    <a:pt x="764" y="79"/>
                  </a:lnTo>
                  <a:lnTo>
                    <a:pt x="785" y="67"/>
                  </a:lnTo>
                  <a:lnTo>
                    <a:pt x="805" y="55"/>
                  </a:lnTo>
                  <a:lnTo>
                    <a:pt x="824" y="43"/>
                  </a:lnTo>
                  <a:lnTo>
                    <a:pt x="823" y="43"/>
                  </a:lnTo>
                  <a:lnTo>
                    <a:pt x="796" y="0"/>
                  </a:lnTo>
                  <a:lnTo>
                    <a:pt x="796" y="0"/>
                  </a:lnTo>
                  <a:lnTo>
                    <a:pt x="795" y="0"/>
                  </a:lnTo>
                  <a:lnTo>
                    <a:pt x="796" y="0"/>
                  </a:lnTo>
                  <a:close/>
                </a:path>
              </a:pathLst>
            </a:custGeom>
            <a:solidFill>
              <a:srgbClr val="000000"/>
            </a:solidFill>
            <a:ln w="9525">
              <a:noFill/>
              <a:round/>
              <a:headEnd/>
              <a:tailEnd/>
            </a:ln>
          </p:spPr>
          <p:txBody>
            <a:bodyPr/>
            <a:lstStyle/>
            <a:p>
              <a:endParaRPr lang="it-IT"/>
            </a:p>
          </p:txBody>
        </p:sp>
        <p:sp>
          <p:nvSpPr>
            <p:cNvPr id="20551" name="Freeform 71"/>
            <p:cNvSpPr>
              <a:spLocks/>
            </p:cNvSpPr>
            <p:nvPr/>
          </p:nvSpPr>
          <p:spPr bwMode="auto">
            <a:xfrm>
              <a:off x="2121" y="2201"/>
              <a:ext cx="158" cy="135"/>
            </a:xfrm>
            <a:custGeom>
              <a:avLst/>
              <a:gdLst/>
              <a:ahLst/>
              <a:cxnLst>
                <a:cxn ang="0">
                  <a:pos x="1062" y="0"/>
                </a:cxn>
                <a:cxn ang="0">
                  <a:pos x="1062" y="0"/>
                </a:cxn>
                <a:cxn ang="0">
                  <a:pos x="1042" y="29"/>
                </a:cxn>
                <a:cxn ang="0">
                  <a:pos x="1021" y="60"/>
                </a:cxn>
                <a:cxn ang="0">
                  <a:pos x="1000" y="89"/>
                </a:cxn>
                <a:cxn ang="0">
                  <a:pos x="977" y="118"/>
                </a:cxn>
                <a:cxn ang="0">
                  <a:pos x="954" y="148"/>
                </a:cxn>
                <a:cxn ang="0">
                  <a:pos x="929" y="176"/>
                </a:cxn>
                <a:cxn ang="0">
                  <a:pos x="904" y="205"/>
                </a:cxn>
                <a:cxn ang="0">
                  <a:pos x="878" y="234"/>
                </a:cxn>
                <a:cxn ang="0">
                  <a:pos x="850" y="262"/>
                </a:cxn>
                <a:cxn ang="0">
                  <a:pos x="822" y="289"/>
                </a:cxn>
                <a:cxn ang="0">
                  <a:pos x="794" y="317"/>
                </a:cxn>
                <a:cxn ang="0">
                  <a:pos x="763" y="346"/>
                </a:cxn>
                <a:cxn ang="0">
                  <a:pos x="733" y="373"/>
                </a:cxn>
                <a:cxn ang="0">
                  <a:pos x="702" y="400"/>
                </a:cxn>
                <a:cxn ang="0">
                  <a:pos x="669" y="428"/>
                </a:cxn>
                <a:cxn ang="0">
                  <a:pos x="636" y="456"/>
                </a:cxn>
                <a:cxn ang="0">
                  <a:pos x="567" y="510"/>
                </a:cxn>
                <a:cxn ang="0">
                  <a:pos x="495" y="565"/>
                </a:cxn>
                <a:cxn ang="0">
                  <a:pos x="420" y="620"/>
                </a:cxn>
                <a:cxn ang="0">
                  <a:pos x="341" y="675"/>
                </a:cxn>
                <a:cxn ang="0">
                  <a:pos x="260" y="730"/>
                </a:cxn>
                <a:cxn ang="0">
                  <a:pos x="176" y="787"/>
                </a:cxn>
                <a:cxn ang="0">
                  <a:pos x="89" y="843"/>
                </a:cxn>
                <a:cxn ang="0">
                  <a:pos x="0" y="901"/>
                </a:cxn>
                <a:cxn ang="0">
                  <a:pos x="27" y="944"/>
                </a:cxn>
                <a:cxn ang="0">
                  <a:pos x="117" y="886"/>
                </a:cxn>
                <a:cxn ang="0">
                  <a:pos x="204" y="830"/>
                </a:cxn>
                <a:cxn ang="0">
                  <a:pos x="289" y="773"/>
                </a:cxn>
                <a:cxn ang="0">
                  <a:pos x="371" y="717"/>
                </a:cxn>
                <a:cxn ang="0">
                  <a:pos x="449" y="662"/>
                </a:cxn>
                <a:cxn ang="0">
                  <a:pos x="526" y="606"/>
                </a:cxn>
                <a:cxn ang="0">
                  <a:pos x="599" y="551"/>
                </a:cxn>
                <a:cxn ang="0">
                  <a:pos x="668" y="495"/>
                </a:cxn>
                <a:cxn ang="0">
                  <a:pos x="703" y="468"/>
                </a:cxn>
                <a:cxn ang="0">
                  <a:pos x="735" y="440"/>
                </a:cxn>
                <a:cxn ang="0">
                  <a:pos x="768" y="412"/>
                </a:cxn>
                <a:cxn ang="0">
                  <a:pos x="799" y="383"/>
                </a:cxn>
                <a:cxn ang="0">
                  <a:pos x="829" y="355"/>
                </a:cxn>
                <a:cxn ang="0">
                  <a:pos x="859" y="327"/>
                </a:cxn>
                <a:cxn ang="0">
                  <a:pos x="887" y="297"/>
                </a:cxn>
                <a:cxn ang="0">
                  <a:pos x="915" y="268"/>
                </a:cxn>
                <a:cxn ang="0">
                  <a:pos x="943" y="240"/>
                </a:cxn>
                <a:cxn ang="0">
                  <a:pos x="969" y="209"/>
                </a:cxn>
                <a:cxn ang="0">
                  <a:pos x="994" y="180"/>
                </a:cxn>
                <a:cxn ang="0">
                  <a:pos x="1018" y="150"/>
                </a:cxn>
                <a:cxn ang="0">
                  <a:pos x="1041" y="120"/>
                </a:cxn>
                <a:cxn ang="0">
                  <a:pos x="1063" y="89"/>
                </a:cxn>
                <a:cxn ang="0">
                  <a:pos x="1085" y="59"/>
                </a:cxn>
                <a:cxn ang="0">
                  <a:pos x="1105" y="27"/>
                </a:cxn>
                <a:cxn ang="0">
                  <a:pos x="1105" y="27"/>
                </a:cxn>
                <a:cxn ang="0">
                  <a:pos x="1062" y="0"/>
                </a:cxn>
              </a:cxnLst>
              <a:rect l="0" t="0" r="r" b="b"/>
              <a:pathLst>
                <a:path w="1105" h="944">
                  <a:moveTo>
                    <a:pt x="1062" y="0"/>
                  </a:moveTo>
                  <a:lnTo>
                    <a:pt x="1062" y="0"/>
                  </a:lnTo>
                  <a:lnTo>
                    <a:pt x="1042" y="29"/>
                  </a:lnTo>
                  <a:lnTo>
                    <a:pt x="1021" y="60"/>
                  </a:lnTo>
                  <a:lnTo>
                    <a:pt x="1000" y="89"/>
                  </a:lnTo>
                  <a:lnTo>
                    <a:pt x="977" y="118"/>
                  </a:lnTo>
                  <a:lnTo>
                    <a:pt x="954" y="148"/>
                  </a:lnTo>
                  <a:lnTo>
                    <a:pt x="929" y="176"/>
                  </a:lnTo>
                  <a:lnTo>
                    <a:pt x="904" y="205"/>
                  </a:lnTo>
                  <a:lnTo>
                    <a:pt x="878" y="234"/>
                  </a:lnTo>
                  <a:lnTo>
                    <a:pt x="850" y="262"/>
                  </a:lnTo>
                  <a:lnTo>
                    <a:pt x="822" y="289"/>
                  </a:lnTo>
                  <a:lnTo>
                    <a:pt x="794" y="317"/>
                  </a:lnTo>
                  <a:lnTo>
                    <a:pt x="763" y="346"/>
                  </a:lnTo>
                  <a:lnTo>
                    <a:pt x="733" y="373"/>
                  </a:lnTo>
                  <a:lnTo>
                    <a:pt x="702" y="400"/>
                  </a:lnTo>
                  <a:lnTo>
                    <a:pt x="669" y="428"/>
                  </a:lnTo>
                  <a:lnTo>
                    <a:pt x="636" y="456"/>
                  </a:lnTo>
                  <a:lnTo>
                    <a:pt x="567" y="510"/>
                  </a:lnTo>
                  <a:lnTo>
                    <a:pt x="495" y="565"/>
                  </a:lnTo>
                  <a:lnTo>
                    <a:pt x="420" y="620"/>
                  </a:lnTo>
                  <a:lnTo>
                    <a:pt x="341" y="675"/>
                  </a:lnTo>
                  <a:lnTo>
                    <a:pt x="260" y="730"/>
                  </a:lnTo>
                  <a:lnTo>
                    <a:pt x="176" y="787"/>
                  </a:lnTo>
                  <a:lnTo>
                    <a:pt x="89" y="843"/>
                  </a:lnTo>
                  <a:lnTo>
                    <a:pt x="0" y="901"/>
                  </a:lnTo>
                  <a:lnTo>
                    <a:pt x="27" y="944"/>
                  </a:lnTo>
                  <a:lnTo>
                    <a:pt x="117" y="886"/>
                  </a:lnTo>
                  <a:lnTo>
                    <a:pt x="204" y="830"/>
                  </a:lnTo>
                  <a:lnTo>
                    <a:pt x="289" y="773"/>
                  </a:lnTo>
                  <a:lnTo>
                    <a:pt x="371" y="717"/>
                  </a:lnTo>
                  <a:lnTo>
                    <a:pt x="449" y="662"/>
                  </a:lnTo>
                  <a:lnTo>
                    <a:pt x="526" y="606"/>
                  </a:lnTo>
                  <a:lnTo>
                    <a:pt x="599" y="551"/>
                  </a:lnTo>
                  <a:lnTo>
                    <a:pt x="668" y="495"/>
                  </a:lnTo>
                  <a:lnTo>
                    <a:pt x="703" y="468"/>
                  </a:lnTo>
                  <a:lnTo>
                    <a:pt x="735" y="440"/>
                  </a:lnTo>
                  <a:lnTo>
                    <a:pt x="768" y="412"/>
                  </a:lnTo>
                  <a:lnTo>
                    <a:pt x="799" y="383"/>
                  </a:lnTo>
                  <a:lnTo>
                    <a:pt x="829" y="355"/>
                  </a:lnTo>
                  <a:lnTo>
                    <a:pt x="859" y="327"/>
                  </a:lnTo>
                  <a:lnTo>
                    <a:pt x="887" y="297"/>
                  </a:lnTo>
                  <a:lnTo>
                    <a:pt x="915" y="268"/>
                  </a:lnTo>
                  <a:lnTo>
                    <a:pt x="943" y="240"/>
                  </a:lnTo>
                  <a:lnTo>
                    <a:pt x="969" y="209"/>
                  </a:lnTo>
                  <a:lnTo>
                    <a:pt x="994" y="180"/>
                  </a:lnTo>
                  <a:lnTo>
                    <a:pt x="1018" y="150"/>
                  </a:lnTo>
                  <a:lnTo>
                    <a:pt x="1041" y="120"/>
                  </a:lnTo>
                  <a:lnTo>
                    <a:pt x="1063" y="89"/>
                  </a:lnTo>
                  <a:lnTo>
                    <a:pt x="1085" y="59"/>
                  </a:lnTo>
                  <a:lnTo>
                    <a:pt x="1105" y="27"/>
                  </a:lnTo>
                  <a:lnTo>
                    <a:pt x="1105" y="27"/>
                  </a:lnTo>
                  <a:lnTo>
                    <a:pt x="1062" y="0"/>
                  </a:lnTo>
                  <a:close/>
                </a:path>
              </a:pathLst>
            </a:custGeom>
            <a:solidFill>
              <a:srgbClr val="000000"/>
            </a:solidFill>
            <a:ln w="9525">
              <a:noFill/>
              <a:round/>
              <a:headEnd/>
              <a:tailEnd/>
            </a:ln>
          </p:spPr>
          <p:txBody>
            <a:bodyPr/>
            <a:lstStyle/>
            <a:p>
              <a:endParaRPr lang="it-IT"/>
            </a:p>
          </p:txBody>
        </p:sp>
        <p:sp>
          <p:nvSpPr>
            <p:cNvPr id="20552" name="Freeform 72"/>
            <p:cNvSpPr>
              <a:spLocks/>
            </p:cNvSpPr>
            <p:nvPr/>
          </p:nvSpPr>
          <p:spPr bwMode="auto">
            <a:xfrm>
              <a:off x="2273" y="2004"/>
              <a:ext cx="47" cy="201"/>
            </a:xfrm>
            <a:custGeom>
              <a:avLst/>
              <a:gdLst/>
              <a:ahLst/>
              <a:cxnLst>
                <a:cxn ang="0">
                  <a:pos x="276" y="2"/>
                </a:cxn>
                <a:cxn ang="0">
                  <a:pos x="276" y="0"/>
                </a:cxn>
                <a:cxn ang="0">
                  <a:pos x="257" y="225"/>
                </a:cxn>
                <a:cxn ang="0">
                  <a:pos x="239" y="432"/>
                </a:cxn>
                <a:cxn ang="0">
                  <a:pos x="229" y="530"/>
                </a:cxn>
                <a:cxn ang="0">
                  <a:pos x="219" y="623"/>
                </a:cxn>
                <a:cxn ang="0">
                  <a:pos x="207" y="713"/>
                </a:cxn>
                <a:cxn ang="0">
                  <a:pos x="195" y="800"/>
                </a:cxn>
                <a:cxn ang="0">
                  <a:pos x="187" y="841"/>
                </a:cxn>
                <a:cxn ang="0">
                  <a:pos x="180" y="881"/>
                </a:cxn>
                <a:cxn ang="0">
                  <a:pos x="173" y="922"/>
                </a:cxn>
                <a:cxn ang="0">
                  <a:pos x="164" y="961"/>
                </a:cxn>
                <a:cxn ang="0">
                  <a:pos x="155" y="1000"/>
                </a:cxn>
                <a:cxn ang="0">
                  <a:pos x="144" y="1038"/>
                </a:cxn>
                <a:cxn ang="0">
                  <a:pos x="134" y="1074"/>
                </a:cxn>
                <a:cxn ang="0">
                  <a:pos x="122" y="1111"/>
                </a:cxn>
                <a:cxn ang="0">
                  <a:pos x="111" y="1146"/>
                </a:cxn>
                <a:cxn ang="0">
                  <a:pos x="97" y="1181"/>
                </a:cxn>
                <a:cxn ang="0">
                  <a:pos x="84" y="1216"/>
                </a:cxn>
                <a:cxn ang="0">
                  <a:pos x="69" y="1249"/>
                </a:cxn>
                <a:cxn ang="0">
                  <a:pos x="53" y="1282"/>
                </a:cxn>
                <a:cxn ang="0">
                  <a:pos x="37" y="1314"/>
                </a:cxn>
                <a:cxn ang="0">
                  <a:pos x="19" y="1347"/>
                </a:cxn>
                <a:cxn ang="0">
                  <a:pos x="0" y="1378"/>
                </a:cxn>
                <a:cxn ang="0">
                  <a:pos x="43" y="1405"/>
                </a:cxn>
                <a:cxn ang="0">
                  <a:pos x="63" y="1373"/>
                </a:cxn>
                <a:cxn ang="0">
                  <a:pos x="82" y="1339"/>
                </a:cxn>
                <a:cxn ang="0">
                  <a:pos x="99" y="1305"/>
                </a:cxn>
                <a:cxn ang="0">
                  <a:pos x="116" y="1270"/>
                </a:cxn>
                <a:cxn ang="0">
                  <a:pos x="132" y="1236"/>
                </a:cxn>
                <a:cxn ang="0">
                  <a:pos x="146" y="1200"/>
                </a:cxn>
                <a:cxn ang="0">
                  <a:pos x="159" y="1163"/>
                </a:cxn>
                <a:cxn ang="0">
                  <a:pos x="172" y="1127"/>
                </a:cxn>
                <a:cxn ang="0">
                  <a:pos x="184" y="1089"/>
                </a:cxn>
                <a:cxn ang="0">
                  <a:pos x="195" y="1051"/>
                </a:cxn>
                <a:cxn ang="0">
                  <a:pos x="205" y="1012"/>
                </a:cxn>
                <a:cxn ang="0">
                  <a:pos x="215" y="973"/>
                </a:cxn>
                <a:cxn ang="0">
                  <a:pos x="223" y="933"/>
                </a:cxn>
                <a:cxn ang="0">
                  <a:pos x="231" y="891"/>
                </a:cxn>
                <a:cxn ang="0">
                  <a:pos x="239" y="850"/>
                </a:cxn>
                <a:cxn ang="0">
                  <a:pos x="246" y="807"/>
                </a:cxn>
                <a:cxn ang="0">
                  <a:pos x="259" y="720"/>
                </a:cxn>
                <a:cxn ang="0">
                  <a:pos x="270" y="629"/>
                </a:cxn>
                <a:cxn ang="0">
                  <a:pos x="281" y="535"/>
                </a:cxn>
                <a:cxn ang="0">
                  <a:pos x="290" y="436"/>
                </a:cxn>
                <a:cxn ang="0">
                  <a:pos x="308" y="229"/>
                </a:cxn>
                <a:cxn ang="0">
                  <a:pos x="328" y="5"/>
                </a:cxn>
                <a:cxn ang="0">
                  <a:pos x="328" y="3"/>
                </a:cxn>
                <a:cxn ang="0">
                  <a:pos x="328" y="5"/>
                </a:cxn>
                <a:cxn ang="0">
                  <a:pos x="328" y="4"/>
                </a:cxn>
                <a:cxn ang="0">
                  <a:pos x="328" y="3"/>
                </a:cxn>
                <a:cxn ang="0">
                  <a:pos x="276" y="2"/>
                </a:cxn>
              </a:cxnLst>
              <a:rect l="0" t="0" r="r" b="b"/>
              <a:pathLst>
                <a:path w="328" h="1405">
                  <a:moveTo>
                    <a:pt x="276" y="2"/>
                  </a:moveTo>
                  <a:lnTo>
                    <a:pt x="276" y="0"/>
                  </a:lnTo>
                  <a:lnTo>
                    <a:pt x="257" y="225"/>
                  </a:lnTo>
                  <a:lnTo>
                    <a:pt x="239" y="432"/>
                  </a:lnTo>
                  <a:lnTo>
                    <a:pt x="229" y="530"/>
                  </a:lnTo>
                  <a:lnTo>
                    <a:pt x="219" y="623"/>
                  </a:lnTo>
                  <a:lnTo>
                    <a:pt x="207" y="713"/>
                  </a:lnTo>
                  <a:lnTo>
                    <a:pt x="195" y="800"/>
                  </a:lnTo>
                  <a:lnTo>
                    <a:pt x="187" y="841"/>
                  </a:lnTo>
                  <a:lnTo>
                    <a:pt x="180" y="881"/>
                  </a:lnTo>
                  <a:lnTo>
                    <a:pt x="173" y="922"/>
                  </a:lnTo>
                  <a:lnTo>
                    <a:pt x="164" y="961"/>
                  </a:lnTo>
                  <a:lnTo>
                    <a:pt x="155" y="1000"/>
                  </a:lnTo>
                  <a:lnTo>
                    <a:pt x="144" y="1038"/>
                  </a:lnTo>
                  <a:lnTo>
                    <a:pt x="134" y="1074"/>
                  </a:lnTo>
                  <a:lnTo>
                    <a:pt x="122" y="1111"/>
                  </a:lnTo>
                  <a:lnTo>
                    <a:pt x="111" y="1146"/>
                  </a:lnTo>
                  <a:lnTo>
                    <a:pt x="97" y="1181"/>
                  </a:lnTo>
                  <a:lnTo>
                    <a:pt x="84" y="1216"/>
                  </a:lnTo>
                  <a:lnTo>
                    <a:pt x="69" y="1249"/>
                  </a:lnTo>
                  <a:lnTo>
                    <a:pt x="53" y="1282"/>
                  </a:lnTo>
                  <a:lnTo>
                    <a:pt x="37" y="1314"/>
                  </a:lnTo>
                  <a:lnTo>
                    <a:pt x="19" y="1347"/>
                  </a:lnTo>
                  <a:lnTo>
                    <a:pt x="0" y="1378"/>
                  </a:lnTo>
                  <a:lnTo>
                    <a:pt x="43" y="1405"/>
                  </a:lnTo>
                  <a:lnTo>
                    <a:pt x="63" y="1373"/>
                  </a:lnTo>
                  <a:lnTo>
                    <a:pt x="82" y="1339"/>
                  </a:lnTo>
                  <a:lnTo>
                    <a:pt x="99" y="1305"/>
                  </a:lnTo>
                  <a:lnTo>
                    <a:pt x="116" y="1270"/>
                  </a:lnTo>
                  <a:lnTo>
                    <a:pt x="132" y="1236"/>
                  </a:lnTo>
                  <a:lnTo>
                    <a:pt x="146" y="1200"/>
                  </a:lnTo>
                  <a:lnTo>
                    <a:pt x="159" y="1163"/>
                  </a:lnTo>
                  <a:lnTo>
                    <a:pt x="172" y="1127"/>
                  </a:lnTo>
                  <a:lnTo>
                    <a:pt x="184" y="1089"/>
                  </a:lnTo>
                  <a:lnTo>
                    <a:pt x="195" y="1051"/>
                  </a:lnTo>
                  <a:lnTo>
                    <a:pt x="205" y="1012"/>
                  </a:lnTo>
                  <a:lnTo>
                    <a:pt x="215" y="973"/>
                  </a:lnTo>
                  <a:lnTo>
                    <a:pt x="223" y="933"/>
                  </a:lnTo>
                  <a:lnTo>
                    <a:pt x="231" y="891"/>
                  </a:lnTo>
                  <a:lnTo>
                    <a:pt x="239" y="850"/>
                  </a:lnTo>
                  <a:lnTo>
                    <a:pt x="246" y="807"/>
                  </a:lnTo>
                  <a:lnTo>
                    <a:pt x="259" y="720"/>
                  </a:lnTo>
                  <a:lnTo>
                    <a:pt x="270" y="629"/>
                  </a:lnTo>
                  <a:lnTo>
                    <a:pt x="281" y="535"/>
                  </a:lnTo>
                  <a:lnTo>
                    <a:pt x="290" y="436"/>
                  </a:lnTo>
                  <a:lnTo>
                    <a:pt x="308" y="229"/>
                  </a:lnTo>
                  <a:lnTo>
                    <a:pt x="328" y="5"/>
                  </a:lnTo>
                  <a:lnTo>
                    <a:pt x="328" y="3"/>
                  </a:lnTo>
                  <a:lnTo>
                    <a:pt x="328" y="5"/>
                  </a:lnTo>
                  <a:lnTo>
                    <a:pt x="328" y="4"/>
                  </a:lnTo>
                  <a:lnTo>
                    <a:pt x="328" y="3"/>
                  </a:lnTo>
                  <a:lnTo>
                    <a:pt x="276" y="2"/>
                  </a:lnTo>
                  <a:close/>
                </a:path>
              </a:pathLst>
            </a:custGeom>
            <a:solidFill>
              <a:srgbClr val="000000"/>
            </a:solidFill>
            <a:ln w="9525">
              <a:noFill/>
              <a:round/>
              <a:headEnd/>
              <a:tailEnd/>
            </a:ln>
          </p:spPr>
          <p:txBody>
            <a:bodyPr/>
            <a:lstStyle/>
            <a:p>
              <a:endParaRPr lang="it-IT"/>
            </a:p>
          </p:txBody>
        </p:sp>
        <p:sp>
          <p:nvSpPr>
            <p:cNvPr id="20553" name="Freeform 73"/>
            <p:cNvSpPr>
              <a:spLocks/>
            </p:cNvSpPr>
            <p:nvPr/>
          </p:nvSpPr>
          <p:spPr bwMode="auto">
            <a:xfrm>
              <a:off x="2312" y="1802"/>
              <a:ext cx="11" cy="203"/>
            </a:xfrm>
            <a:custGeom>
              <a:avLst/>
              <a:gdLst/>
              <a:ahLst/>
              <a:cxnLst>
                <a:cxn ang="0">
                  <a:pos x="17" y="2"/>
                </a:cxn>
                <a:cxn ang="0">
                  <a:pos x="17" y="2"/>
                </a:cxn>
                <a:cxn ang="0">
                  <a:pos x="19" y="91"/>
                </a:cxn>
                <a:cxn ang="0">
                  <a:pos x="20" y="180"/>
                </a:cxn>
                <a:cxn ang="0">
                  <a:pos x="21" y="269"/>
                </a:cxn>
                <a:cxn ang="0">
                  <a:pos x="21" y="358"/>
                </a:cxn>
                <a:cxn ang="0">
                  <a:pos x="19" y="535"/>
                </a:cxn>
                <a:cxn ang="0">
                  <a:pos x="16" y="713"/>
                </a:cxn>
                <a:cxn ang="0">
                  <a:pos x="12" y="890"/>
                </a:cxn>
                <a:cxn ang="0">
                  <a:pos x="8" y="1066"/>
                </a:cxn>
                <a:cxn ang="0">
                  <a:pos x="4" y="1242"/>
                </a:cxn>
                <a:cxn ang="0">
                  <a:pos x="0" y="1417"/>
                </a:cxn>
                <a:cxn ang="0">
                  <a:pos x="52" y="1418"/>
                </a:cxn>
                <a:cxn ang="0">
                  <a:pos x="55" y="1243"/>
                </a:cxn>
                <a:cxn ang="0">
                  <a:pos x="59" y="1068"/>
                </a:cxn>
                <a:cxn ang="0">
                  <a:pos x="63" y="891"/>
                </a:cxn>
                <a:cxn ang="0">
                  <a:pos x="67" y="714"/>
                </a:cxn>
                <a:cxn ang="0">
                  <a:pos x="72" y="536"/>
                </a:cxn>
                <a:cxn ang="0">
                  <a:pos x="73" y="358"/>
                </a:cxn>
                <a:cxn ang="0">
                  <a:pos x="73" y="269"/>
                </a:cxn>
                <a:cxn ang="0">
                  <a:pos x="73" y="180"/>
                </a:cxn>
                <a:cxn ang="0">
                  <a:pos x="71" y="89"/>
                </a:cxn>
                <a:cxn ang="0">
                  <a:pos x="69" y="0"/>
                </a:cxn>
                <a:cxn ang="0">
                  <a:pos x="69" y="0"/>
                </a:cxn>
                <a:cxn ang="0">
                  <a:pos x="17" y="2"/>
                </a:cxn>
              </a:cxnLst>
              <a:rect l="0" t="0" r="r" b="b"/>
              <a:pathLst>
                <a:path w="73" h="1418">
                  <a:moveTo>
                    <a:pt x="17" y="2"/>
                  </a:moveTo>
                  <a:lnTo>
                    <a:pt x="17" y="2"/>
                  </a:lnTo>
                  <a:lnTo>
                    <a:pt x="19" y="91"/>
                  </a:lnTo>
                  <a:lnTo>
                    <a:pt x="20" y="180"/>
                  </a:lnTo>
                  <a:lnTo>
                    <a:pt x="21" y="269"/>
                  </a:lnTo>
                  <a:lnTo>
                    <a:pt x="21" y="358"/>
                  </a:lnTo>
                  <a:lnTo>
                    <a:pt x="19" y="535"/>
                  </a:lnTo>
                  <a:lnTo>
                    <a:pt x="16" y="713"/>
                  </a:lnTo>
                  <a:lnTo>
                    <a:pt x="12" y="890"/>
                  </a:lnTo>
                  <a:lnTo>
                    <a:pt x="8" y="1066"/>
                  </a:lnTo>
                  <a:lnTo>
                    <a:pt x="4" y="1242"/>
                  </a:lnTo>
                  <a:lnTo>
                    <a:pt x="0" y="1417"/>
                  </a:lnTo>
                  <a:lnTo>
                    <a:pt x="52" y="1418"/>
                  </a:lnTo>
                  <a:lnTo>
                    <a:pt x="55" y="1243"/>
                  </a:lnTo>
                  <a:lnTo>
                    <a:pt x="59" y="1068"/>
                  </a:lnTo>
                  <a:lnTo>
                    <a:pt x="63" y="891"/>
                  </a:lnTo>
                  <a:lnTo>
                    <a:pt x="67" y="714"/>
                  </a:lnTo>
                  <a:lnTo>
                    <a:pt x="72" y="536"/>
                  </a:lnTo>
                  <a:lnTo>
                    <a:pt x="73" y="358"/>
                  </a:lnTo>
                  <a:lnTo>
                    <a:pt x="73" y="269"/>
                  </a:lnTo>
                  <a:lnTo>
                    <a:pt x="73" y="180"/>
                  </a:lnTo>
                  <a:lnTo>
                    <a:pt x="71" y="89"/>
                  </a:lnTo>
                  <a:lnTo>
                    <a:pt x="69" y="0"/>
                  </a:lnTo>
                  <a:lnTo>
                    <a:pt x="69" y="0"/>
                  </a:lnTo>
                  <a:lnTo>
                    <a:pt x="17" y="2"/>
                  </a:lnTo>
                  <a:close/>
                </a:path>
              </a:pathLst>
            </a:custGeom>
            <a:solidFill>
              <a:srgbClr val="000000"/>
            </a:solidFill>
            <a:ln w="9525">
              <a:noFill/>
              <a:round/>
              <a:headEnd/>
              <a:tailEnd/>
            </a:ln>
          </p:spPr>
          <p:txBody>
            <a:bodyPr/>
            <a:lstStyle/>
            <a:p>
              <a:endParaRPr lang="it-IT"/>
            </a:p>
          </p:txBody>
        </p:sp>
        <p:sp>
          <p:nvSpPr>
            <p:cNvPr id="20554" name="Freeform 74"/>
            <p:cNvSpPr>
              <a:spLocks/>
            </p:cNvSpPr>
            <p:nvPr/>
          </p:nvSpPr>
          <p:spPr bwMode="auto">
            <a:xfrm>
              <a:off x="2292" y="1600"/>
              <a:ext cx="30" cy="202"/>
            </a:xfrm>
            <a:custGeom>
              <a:avLst/>
              <a:gdLst/>
              <a:ahLst/>
              <a:cxnLst>
                <a:cxn ang="0">
                  <a:pos x="0" y="14"/>
                </a:cxn>
                <a:cxn ang="0">
                  <a:pos x="0" y="12"/>
                </a:cxn>
                <a:cxn ang="0">
                  <a:pos x="16" y="98"/>
                </a:cxn>
                <a:cxn ang="0">
                  <a:pos x="32" y="185"/>
                </a:cxn>
                <a:cxn ang="0">
                  <a:pos x="46" y="271"/>
                </a:cxn>
                <a:cxn ang="0">
                  <a:pos x="60" y="358"/>
                </a:cxn>
                <a:cxn ang="0">
                  <a:pos x="72" y="445"/>
                </a:cxn>
                <a:cxn ang="0">
                  <a:pos x="85" y="532"/>
                </a:cxn>
                <a:cxn ang="0">
                  <a:pos x="95" y="619"/>
                </a:cxn>
                <a:cxn ang="0">
                  <a:pos x="106" y="707"/>
                </a:cxn>
                <a:cxn ang="0">
                  <a:pos x="115" y="795"/>
                </a:cxn>
                <a:cxn ang="0">
                  <a:pos x="125" y="883"/>
                </a:cxn>
                <a:cxn ang="0">
                  <a:pos x="132" y="971"/>
                </a:cxn>
                <a:cxn ang="0">
                  <a:pos x="138" y="1060"/>
                </a:cxn>
                <a:cxn ang="0">
                  <a:pos x="145" y="1148"/>
                </a:cxn>
                <a:cxn ang="0">
                  <a:pos x="150" y="1237"/>
                </a:cxn>
                <a:cxn ang="0">
                  <a:pos x="154" y="1327"/>
                </a:cxn>
                <a:cxn ang="0">
                  <a:pos x="157" y="1415"/>
                </a:cxn>
                <a:cxn ang="0">
                  <a:pos x="209" y="1413"/>
                </a:cxn>
                <a:cxn ang="0">
                  <a:pos x="205" y="1324"/>
                </a:cxn>
                <a:cxn ang="0">
                  <a:pos x="201" y="1234"/>
                </a:cxn>
                <a:cxn ang="0">
                  <a:pos x="196" y="1145"/>
                </a:cxn>
                <a:cxn ang="0">
                  <a:pos x="191" y="1056"/>
                </a:cxn>
                <a:cxn ang="0">
                  <a:pos x="183" y="967"/>
                </a:cxn>
                <a:cxn ang="0">
                  <a:pos x="176" y="879"/>
                </a:cxn>
                <a:cxn ang="0">
                  <a:pos x="167" y="790"/>
                </a:cxn>
                <a:cxn ang="0">
                  <a:pos x="157" y="701"/>
                </a:cxn>
                <a:cxn ang="0">
                  <a:pos x="148" y="613"/>
                </a:cxn>
                <a:cxn ang="0">
                  <a:pos x="136" y="525"/>
                </a:cxn>
                <a:cxn ang="0">
                  <a:pos x="124" y="437"/>
                </a:cxn>
                <a:cxn ang="0">
                  <a:pos x="111" y="350"/>
                </a:cxn>
                <a:cxn ang="0">
                  <a:pos x="98" y="262"/>
                </a:cxn>
                <a:cxn ang="0">
                  <a:pos x="83" y="175"/>
                </a:cxn>
                <a:cxn ang="0">
                  <a:pos x="67" y="88"/>
                </a:cxn>
                <a:cxn ang="0">
                  <a:pos x="50" y="3"/>
                </a:cxn>
                <a:cxn ang="0">
                  <a:pos x="50" y="0"/>
                </a:cxn>
                <a:cxn ang="0">
                  <a:pos x="50" y="3"/>
                </a:cxn>
                <a:cxn ang="0">
                  <a:pos x="50" y="1"/>
                </a:cxn>
                <a:cxn ang="0">
                  <a:pos x="50" y="0"/>
                </a:cxn>
                <a:cxn ang="0">
                  <a:pos x="0" y="14"/>
                </a:cxn>
              </a:cxnLst>
              <a:rect l="0" t="0" r="r" b="b"/>
              <a:pathLst>
                <a:path w="209" h="1415">
                  <a:moveTo>
                    <a:pt x="0" y="14"/>
                  </a:moveTo>
                  <a:lnTo>
                    <a:pt x="0" y="12"/>
                  </a:lnTo>
                  <a:lnTo>
                    <a:pt x="16" y="98"/>
                  </a:lnTo>
                  <a:lnTo>
                    <a:pt x="32" y="185"/>
                  </a:lnTo>
                  <a:lnTo>
                    <a:pt x="46" y="271"/>
                  </a:lnTo>
                  <a:lnTo>
                    <a:pt x="60" y="358"/>
                  </a:lnTo>
                  <a:lnTo>
                    <a:pt x="72" y="445"/>
                  </a:lnTo>
                  <a:lnTo>
                    <a:pt x="85" y="532"/>
                  </a:lnTo>
                  <a:lnTo>
                    <a:pt x="95" y="619"/>
                  </a:lnTo>
                  <a:lnTo>
                    <a:pt x="106" y="707"/>
                  </a:lnTo>
                  <a:lnTo>
                    <a:pt x="115" y="795"/>
                  </a:lnTo>
                  <a:lnTo>
                    <a:pt x="125" y="883"/>
                  </a:lnTo>
                  <a:lnTo>
                    <a:pt x="132" y="971"/>
                  </a:lnTo>
                  <a:lnTo>
                    <a:pt x="138" y="1060"/>
                  </a:lnTo>
                  <a:lnTo>
                    <a:pt x="145" y="1148"/>
                  </a:lnTo>
                  <a:lnTo>
                    <a:pt x="150" y="1237"/>
                  </a:lnTo>
                  <a:lnTo>
                    <a:pt x="154" y="1327"/>
                  </a:lnTo>
                  <a:lnTo>
                    <a:pt x="157" y="1415"/>
                  </a:lnTo>
                  <a:lnTo>
                    <a:pt x="209" y="1413"/>
                  </a:lnTo>
                  <a:lnTo>
                    <a:pt x="205" y="1324"/>
                  </a:lnTo>
                  <a:lnTo>
                    <a:pt x="201" y="1234"/>
                  </a:lnTo>
                  <a:lnTo>
                    <a:pt x="196" y="1145"/>
                  </a:lnTo>
                  <a:lnTo>
                    <a:pt x="191" y="1056"/>
                  </a:lnTo>
                  <a:lnTo>
                    <a:pt x="183" y="967"/>
                  </a:lnTo>
                  <a:lnTo>
                    <a:pt x="176" y="879"/>
                  </a:lnTo>
                  <a:lnTo>
                    <a:pt x="167" y="790"/>
                  </a:lnTo>
                  <a:lnTo>
                    <a:pt x="157" y="701"/>
                  </a:lnTo>
                  <a:lnTo>
                    <a:pt x="148" y="613"/>
                  </a:lnTo>
                  <a:lnTo>
                    <a:pt x="136" y="525"/>
                  </a:lnTo>
                  <a:lnTo>
                    <a:pt x="124" y="437"/>
                  </a:lnTo>
                  <a:lnTo>
                    <a:pt x="111" y="350"/>
                  </a:lnTo>
                  <a:lnTo>
                    <a:pt x="98" y="262"/>
                  </a:lnTo>
                  <a:lnTo>
                    <a:pt x="83" y="175"/>
                  </a:lnTo>
                  <a:lnTo>
                    <a:pt x="67" y="88"/>
                  </a:lnTo>
                  <a:lnTo>
                    <a:pt x="50" y="3"/>
                  </a:lnTo>
                  <a:lnTo>
                    <a:pt x="50" y="0"/>
                  </a:lnTo>
                  <a:lnTo>
                    <a:pt x="50" y="3"/>
                  </a:lnTo>
                  <a:lnTo>
                    <a:pt x="50" y="1"/>
                  </a:lnTo>
                  <a:lnTo>
                    <a:pt x="50" y="0"/>
                  </a:lnTo>
                  <a:lnTo>
                    <a:pt x="0" y="14"/>
                  </a:lnTo>
                  <a:close/>
                </a:path>
              </a:pathLst>
            </a:custGeom>
            <a:solidFill>
              <a:srgbClr val="000000"/>
            </a:solidFill>
            <a:ln w="9525">
              <a:noFill/>
              <a:round/>
              <a:headEnd/>
              <a:tailEnd/>
            </a:ln>
          </p:spPr>
          <p:txBody>
            <a:bodyPr/>
            <a:lstStyle/>
            <a:p>
              <a:endParaRPr lang="it-IT"/>
            </a:p>
          </p:txBody>
        </p:sp>
        <p:sp>
          <p:nvSpPr>
            <p:cNvPr id="20555" name="Freeform 75"/>
            <p:cNvSpPr>
              <a:spLocks/>
            </p:cNvSpPr>
            <p:nvPr/>
          </p:nvSpPr>
          <p:spPr bwMode="auto">
            <a:xfrm>
              <a:off x="2268" y="1510"/>
              <a:ext cx="32" cy="92"/>
            </a:xfrm>
            <a:custGeom>
              <a:avLst/>
              <a:gdLst/>
              <a:ahLst/>
              <a:cxnLst>
                <a:cxn ang="0">
                  <a:pos x="0" y="15"/>
                </a:cxn>
                <a:cxn ang="0">
                  <a:pos x="0" y="15"/>
                </a:cxn>
                <a:cxn ang="0">
                  <a:pos x="23" y="92"/>
                </a:cxn>
                <a:cxn ang="0">
                  <a:pos x="45" y="171"/>
                </a:cxn>
                <a:cxn ang="0">
                  <a:pos x="67" y="249"/>
                </a:cxn>
                <a:cxn ang="0">
                  <a:pos x="89" y="329"/>
                </a:cxn>
                <a:cxn ang="0">
                  <a:pos x="110" y="407"/>
                </a:cxn>
                <a:cxn ang="0">
                  <a:pos x="131" y="486"/>
                </a:cxn>
                <a:cxn ang="0">
                  <a:pos x="153" y="566"/>
                </a:cxn>
                <a:cxn ang="0">
                  <a:pos x="174" y="644"/>
                </a:cxn>
                <a:cxn ang="0">
                  <a:pos x="224" y="630"/>
                </a:cxn>
                <a:cxn ang="0">
                  <a:pos x="202" y="552"/>
                </a:cxn>
                <a:cxn ang="0">
                  <a:pos x="181" y="473"/>
                </a:cxn>
                <a:cxn ang="0">
                  <a:pos x="160" y="394"/>
                </a:cxn>
                <a:cxn ang="0">
                  <a:pos x="138" y="315"/>
                </a:cxn>
                <a:cxn ang="0">
                  <a:pos x="118" y="236"/>
                </a:cxn>
                <a:cxn ang="0">
                  <a:pos x="96" y="157"/>
                </a:cxn>
                <a:cxn ang="0">
                  <a:pos x="73" y="78"/>
                </a:cxn>
                <a:cxn ang="0">
                  <a:pos x="49" y="0"/>
                </a:cxn>
                <a:cxn ang="0">
                  <a:pos x="49" y="0"/>
                </a:cxn>
                <a:cxn ang="0">
                  <a:pos x="0" y="15"/>
                </a:cxn>
              </a:cxnLst>
              <a:rect l="0" t="0" r="r" b="b"/>
              <a:pathLst>
                <a:path w="224" h="644">
                  <a:moveTo>
                    <a:pt x="0" y="15"/>
                  </a:moveTo>
                  <a:lnTo>
                    <a:pt x="0" y="15"/>
                  </a:lnTo>
                  <a:lnTo>
                    <a:pt x="23" y="92"/>
                  </a:lnTo>
                  <a:lnTo>
                    <a:pt x="45" y="171"/>
                  </a:lnTo>
                  <a:lnTo>
                    <a:pt x="67" y="249"/>
                  </a:lnTo>
                  <a:lnTo>
                    <a:pt x="89" y="329"/>
                  </a:lnTo>
                  <a:lnTo>
                    <a:pt x="110" y="407"/>
                  </a:lnTo>
                  <a:lnTo>
                    <a:pt x="131" y="486"/>
                  </a:lnTo>
                  <a:lnTo>
                    <a:pt x="153" y="566"/>
                  </a:lnTo>
                  <a:lnTo>
                    <a:pt x="174" y="644"/>
                  </a:lnTo>
                  <a:lnTo>
                    <a:pt x="224" y="630"/>
                  </a:lnTo>
                  <a:lnTo>
                    <a:pt x="202" y="552"/>
                  </a:lnTo>
                  <a:lnTo>
                    <a:pt x="181" y="473"/>
                  </a:lnTo>
                  <a:lnTo>
                    <a:pt x="160" y="394"/>
                  </a:lnTo>
                  <a:lnTo>
                    <a:pt x="138" y="315"/>
                  </a:lnTo>
                  <a:lnTo>
                    <a:pt x="118" y="236"/>
                  </a:lnTo>
                  <a:lnTo>
                    <a:pt x="96" y="157"/>
                  </a:lnTo>
                  <a:lnTo>
                    <a:pt x="73" y="78"/>
                  </a:lnTo>
                  <a:lnTo>
                    <a:pt x="49" y="0"/>
                  </a:lnTo>
                  <a:lnTo>
                    <a:pt x="49" y="0"/>
                  </a:lnTo>
                  <a:lnTo>
                    <a:pt x="0" y="15"/>
                  </a:lnTo>
                  <a:close/>
                </a:path>
              </a:pathLst>
            </a:custGeom>
            <a:solidFill>
              <a:srgbClr val="000000"/>
            </a:solidFill>
            <a:ln w="9525">
              <a:noFill/>
              <a:round/>
              <a:headEnd/>
              <a:tailEnd/>
            </a:ln>
          </p:spPr>
          <p:txBody>
            <a:bodyPr/>
            <a:lstStyle/>
            <a:p>
              <a:endParaRPr lang="it-IT"/>
            </a:p>
          </p:txBody>
        </p:sp>
        <p:sp>
          <p:nvSpPr>
            <p:cNvPr id="20556" name="Freeform 76"/>
            <p:cNvSpPr>
              <a:spLocks/>
            </p:cNvSpPr>
            <p:nvPr/>
          </p:nvSpPr>
          <p:spPr bwMode="auto">
            <a:xfrm>
              <a:off x="2188" y="1346"/>
              <a:ext cx="87" cy="166"/>
            </a:xfrm>
            <a:custGeom>
              <a:avLst/>
              <a:gdLst/>
              <a:ahLst/>
              <a:cxnLst>
                <a:cxn ang="0">
                  <a:pos x="0" y="30"/>
                </a:cxn>
                <a:cxn ang="0">
                  <a:pos x="0" y="30"/>
                </a:cxn>
                <a:cxn ang="0">
                  <a:pos x="53" y="103"/>
                </a:cxn>
                <a:cxn ang="0">
                  <a:pos x="101" y="173"/>
                </a:cxn>
                <a:cxn ang="0">
                  <a:pos x="147" y="241"/>
                </a:cxn>
                <a:cxn ang="0">
                  <a:pos x="189" y="308"/>
                </a:cxn>
                <a:cxn ang="0">
                  <a:pos x="229" y="373"/>
                </a:cxn>
                <a:cxn ang="0">
                  <a:pos x="265" y="438"/>
                </a:cxn>
                <a:cxn ang="0">
                  <a:pos x="300" y="503"/>
                </a:cxn>
                <a:cxn ang="0">
                  <a:pos x="332" y="568"/>
                </a:cxn>
                <a:cxn ang="0">
                  <a:pos x="363" y="634"/>
                </a:cxn>
                <a:cxn ang="0">
                  <a:pos x="393" y="702"/>
                </a:cxn>
                <a:cxn ang="0">
                  <a:pos x="421" y="771"/>
                </a:cxn>
                <a:cxn ang="0">
                  <a:pos x="448" y="842"/>
                </a:cxn>
                <a:cxn ang="0">
                  <a:pos x="475" y="916"/>
                </a:cxn>
                <a:cxn ang="0">
                  <a:pos x="501" y="995"/>
                </a:cxn>
                <a:cxn ang="0">
                  <a:pos x="528" y="1077"/>
                </a:cxn>
                <a:cxn ang="0">
                  <a:pos x="554" y="1163"/>
                </a:cxn>
                <a:cxn ang="0">
                  <a:pos x="603" y="1148"/>
                </a:cxn>
                <a:cxn ang="0">
                  <a:pos x="577" y="1061"/>
                </a:cxn>
                <a:cxn ang="0">
                  <a:pos x="550" y="978"/>
                </a:cxn>
                <a:cxn ang="0">
                  <a:pos x="524" y="900"/>
                </a:cxn>
                <a:cxn ang="0">
                  <a:pos x="497" y="824"/>
                </a:cxn>
                <a:cxn ang="0">
                  <a:pos x="469" y="752"/>
                </a:cxn>
                <a:cxn ang="0">
                  <a:pos x="440" y="682"/>
                </a:cxn>
                <a:cxn ang="0">
                  <a:pos x="410" y="613"/>
                </a:cxn>
                <a:cxn ang="0">
                  <a:pos x="378" y="546"/>
                </a:cxn>
                <a:cxn ang="0">
                  <a:pos x="346" y="480"/>
                </a:cxn>
                <a:cxn ang="0">
                  <a:pos x="310" y="414"/>
                </a:cxn>
                <a:cxn ang="0">
                  <a:pos x="272" y="348"/>
                </a:cxn>
                <a:cxn ang="0">
                  <a:pos x="233" y="281"/>
                </a:cxn>
                <a:cxn ang="0">
                  <a:pos x="190" y="214"/>
                </a:cxn>
                <a:cxn ang="0">
                  <a:pos x="144" y="144"/>
                </a:cxn>
                <a:cxn ang="0">
                  <a:pos x="94" y="73"/>
                </a:cxn>
                <a:cxn ang="0">
                  <a:pos x="42" y="0"/>
                </a:cxn>
                <a:cxn ang="0">
                  <a:pos x="42" y="0"/>
                </a:cxn>
                <a:cxn ang="0">
                  <a:pos x="0" y="30"/>
                </a:cxn>
              </a:cxnLst>
              <a:rect l="0" t="0" r="r" b="b"/>
              <a:pathLst>
                <a:path w="603" h="1163">
                  <a:moveTo>
                    <a:pt x="0" y="30"/>
                  </a:moveTo>
                  <a:lnTo>
                    <a:pt x="0" y="30"/>
                  </a:lnTo>
                  <a:lnTo>
                    <a:pt x="53" y="103"/>
                  </a:lnTo>
                  <a:lnTo>
                    <a:pt x="101" y="173"/>
                  </a:lnTo>
                  <a:lnTo>
                    <a:pt x="147" y="241"/>
                  </a:lnTo>
                  <a:lnTo>
                    <a:pt x="189" y="308"/>
                  </a:lnTo>
                  <a:lnTo>
                    <a:pt x="229" y="373"/>
                  </a:lnTo>
                  <a:lnTo>
                    <a:pt x="265" y="438"/>
                  </a:lnTo>
                  <a:lnTo>
                    <a:pt x="300" y="503"/>
                  </a:lnTo>
                  <a:lnTo>
                    <a:pt x="332" y="568"/>
                  </a:lnTo>
                  <a:lnTo>
                    <a:pt x="363" y="634"/>
                  </a:lnTo>
                  <a:lnTo>
                    <a:pt x="393" y="702"/>
                  </a:lnTo>
                  <a:lnTo>
                    <a:pt x="421" y="771"/>
                  </a:lnTo>
                  <a:lnTo>
                    <a:pt x="448" y="842"/>
                  </a:lnTo>
                  <a:lnTo>
                    <a:pt x="475" y="916"/>
                  </a:lnTo>
                  <a:lnTo>
                    <a:pt x="501" y="995"/>
                  </a:lnTo>
                  <a:lnTo>
                    <a:pt x="528" y="1077"/>
                  </a:lnTo>
                  <a:lnTo>
                    <a:pt x="554" y="1163"/>
                  </a:lnTo>
                  <a:lnTo>
                    <a:pt x="603" y="1148"/>
                  </a:lnTo>
                  <a:lnTo>
                    <a:pt x="577" y="1061"/>
                  </a:lnTo>
                  <a:lnTo>
                    <a:pt x="550" y="978"/>
                  </a:lnTo>
                  <a:lnTo>
                    <a:pt x="524" y="900"/>
                  </a:lnTo>
                  <a:lnTo>
                    <a:pt x="497" y="824"/>
                  </a:lnTo>
                  <a:lnTo>
                    <a:pt x="469" y="752"/>
                  </a:lnTo>
                  <a:lnTo>
                    <a:pt x="440" y="682"/>
                  </a:lnTo>
                  <a:lnTo>
                    <a:pt x="410" y="613"/>
                  </a:lnTo>
                  <a:lnTo>
                    <a:pt x="378" y="546"/>
                  </a:lnTo>
                  <a:lnTo>
                    <a:pt x="346" y="480"/>
                  </a:lnTo>
                  <a:lnTo>
                    <a:pt x="310" y="414"/>
                  </a:lnTo>
                  <a:lnTo>
                    <a:pt x="272" y="348"/>
                  </a:lnTo>
                  <a:lnTo>
                    <a:pt x="233" y="281"/>
                  </a:lnTo>
                  <a:lnTo>
                    <a:pt x="190" y="214"/>
                  </a:lnTo>
                  <a:lnTo>
                    <a:pt x="144" y="144"/>
                  </a:lnTo>
                  <a:lnTo>
                    <a:pt x="94" y="73"/>
                  </a:lnTo>
                  <a:lnTo>
                    <a:pt x="42" y="0"/>
                  </a:lnTo>
                  <a:lnTo>
                    <a:pt x="42" y="0"/>
                  </a:lnTo>
                  <a:lnTo>
                    <a:pt x="0" y="30"/>
                  </a:lnTo>
                  <a:close/>
                </a:path>
              </a:pathLst>
            </a:custGeom>
            <a:solidFill>
              <a:srgbClr val="000000"/>
            </a:solidFill>
            <a:ln w="9525">
              <a:noFill/>
              <a:round/>
              <a:headEnd/>
              <a:tailEnd/>
            </a:ln>
          </p:spPr>
          <p:txBody>
            <a:bodyPr/>
            <a:lstStyle/>
            <a:p>
              <a:endParaRPr lang="it-IT"/>
            </a:p>
          </p:txBody>
        </p:sp>
        <p:sp>
          <p:nvSpPr>
            <p:cNvPr id="20557" name="Freeform 77"/>
            <p:cNvSpPr>
              <a:spLocks/>
            </p:cNvSpPr>
            <p:nvPr/>
          </p:nvSpPr>
          <p:spPr bwMode="auto">
            <a:xfrm>
              <a:off x="2134" y="1274"/>
              <a:ext cx="60" cy="76"/>
            </a:xfrm>
            <a:custGeom>
              <a:avLst/>
              <a:gdLst/>
              <a:ahLst/>
              <a:cxnLst>
                <a:cxn ang="0">
                  <a:pos x="21" y="51"/>
                </a:cxn>
                <a:cxn ang="0">
                  <a:pos x="0" y="42"/>
                </a:cxn>
                <a:cxn ang="0">
                  <a:pos x="48" y="104"/>
                </a:cxn>
                <a:cxn ang="0">
                  <a:pos x="97" y="164"/>
                </a:cxn>
                <a:cxn ang="0">
                  <a:pos x="145" y="226"/>
                </a:cxn>
                <a:cxn ang="0">
                  <a:pos x="194" y="287"/>
                </a:cxn>
                <a:cxn ang="0">
                  <a:pos x="242" y="349"/>
                </a:cxn>
                <a:cxn ang="0">
                  <a:pos x="290" y="411"/>
                </a:cxn>
                <a:cxn ang="0">
                  <a:pos x="337" y="472"/>
                </a:cxn>
                <a:cxn ang="0">
                  <a:pos x="383" y="535"/>
                </a:cxn>
                <a:cxn ang="0">
                  <a:pos x="425" y="505"/>
                </a:cxn>
                <a:cxn ang="0">
                  <a:pos x="378" y="442"/>
                </a:cxn>
                <a:cxn ang="0">
                  <a:pos x="331" y="379"/>
                </a:cxn>
                <a:cxn ang="0">
                  <a:pos x="283" y="317"/>
                </a:cxn>
                <a:cxn ang="0">
                  <a:pos x="234" y="256"/>
                </a:cxn>
                <a:cxn ang="0">
                  <a:pos x="186" y="194"/>
                </a:cxn>
                <a:cxn ang="0">
                  <a:pos x="137" y="133"/>
                </a:cxn>
                <a:cxn ang="0">
                  <a:pos x="89" y="71"/>
                </a:cxn>
                <a:cxn ang="0">
                  <a:pos x="41" y="10"/>
                </a:cxn>
                <a:cxn ang="0">
                  <a:pos x="21" y="0"/>
                </a:cxn>
                <a:cxn ang="0">
                  <a:pos x="41" y="10"/>
                </a:cxn>
                <a:cxn ang="0">
                  <a:pos x="33" y="0"/>
                </a:cxn>
                <a:cxn ang="0">
                  <a:pos x="21" y="0"/>
                </a:cxn>
                <a:cxn ang="0">
                  <a:pos x="21" y="51"/>
                </a:cxn>
              </a:cxnLst>
              <a:rect l="0" t="0" r="r" b="b"/>
              <a:pathLst>
                <a:path w="425" h="535">
                  <a:moveTo>
                    <a:pt x="21" y="51"/>
                  </a:moveTo>
                  <a:lnTo>
                    <a:pt x="0" y="42"/>
                  </a:lnTo>
                  <a:lnTo>
                    <a:pt x="48" y="104"/>
                  </a:lnTo>
                  <a:lnTo>
                    <a:pt x="97" y="164"/>
                  </a:lnTo>
                  <a:lnTo>
                    <a:pt x="145" y="226"/>
                  </a:lnTo>
                  <a:lnTo>
                    <a:pt x="194" y="287"/>
                  </a:lnTo>
                  <a:lnTo>
                    <a:pt x="242" y="349"/>
                  </a:lnTo>
                  <a:lnTo>
                    <a:pt x="290" y="411"/>
                  </a:lnTo>
                  <a:lnTo>
                    <a:pt x="337" y="472"/>
                  </a:lnTo>
                  <a:lnTo>
                    <a:pt x="383" y="535"/>
                  </a:lnTo>
                  <a:lnTo>
                    <a:pt x="425" y="505"/>
                  </a:lnTo>
                  <a:lnTo>
                    <a:pt x="378" y="442"/>
                  </a:lnTo>
                  <a:lnTo>
                    <a:pt x="331" y="379"/>
                  </a:lnTo>
                  <a:lnTo>
                    <a:pt x="283" y="317"/>
                  </a:lnTo>
                  <a:lnTo>
                    <a:pt x="234" y="256"/>
                  </a:lnTo>
                  <a:lnTo>
                    <a:pt x="186" y="194"/>
                  </a:lnTo>
                  <a:lnTo>
                    <a:pt x="137" y="133"/>
                  </a:lnTo>
                  <a:lnTo>
                    <a:pt x="89" y="71"/>
                  </a:lnTo>
                  <a:lnTo>
                    <a:pt x="41" y="10"/>
                  </a:lnTo>
                  <a:lnTo>
                    <a:pt x="21" y="0"/>
                  </a:lnTo>
                  <a:lnTo>
                    <a:pt x="41" y="10"/>
                  </a:lnTo>
                  <a:lnTo>
                    <a:pt x="33" y="0"/>
                  </a:lnTo>
                  <a:lnTo>
                    <a:pt x="21" y="0"/>
                  </a:lnTo>
                  <a:lnTo>
                    <a:pt x="21" y="51"/>
                  </a:lnTo>
                  <a:close/>
                </a:path>
              </a:pathLst>
            </a:custGeom>
            <a:solidFill>
              <a:srgbClr val="000000"/>
            </a:solidFill>
            <a:ln w="9525">
              <a:noFill/>
              <a:round/>
              <a:headEnd/>
              <a:tailEnd/>
            </a:ln>
          </p:spPr>
          <p:txBody>
            <a:bodyPr/>
            <a:lstStyle/>
            <a:p>
              <a:endParaRPr lang="it-IT"/>
            </a:p>
          </p:txBody>
        </p:sp>
        <p:sp>
          <p:nvSpPr>
            <p:cNvPr id="20558" name="Freeform 78"/>
            <p:cNvSpPr>
              <a:spLocks/>
            </p:cNvSpPr>
            <p:nvPr/>
          </p:nvSpPr>
          <p:spPr bwMode="auto">
            <a:xfrm>
              <a:off x="693" y="1276"/>
              <a:ext cx="1515" cy="945"/>
            </a:xfrm>
            <a:custGeom>
              <a:avLst/>
              <a:gdLst/>
              <a:ahLst/>
              <a:cxnLst>
                <a:cxn ang="0">
                  <a:pos x="1363" y="342"/>
                </a:cxn>
                <a:cxn ang="0">
                  <a:pos x="1285" y="795"/>
                </a:cxn>
                <a:cxn ang="0">
                  <a:pos x="1192" y="1223"/>
                </a:cxn>
                <a:cxn ang="0">
                  <a:pos x="1129" y="1463"/>
                </a:cxn>
                <a:cxn ang="0">
                  <a:pos x="1068" y="1614"/>
                </a:cxn>
                <a:cxn ang="0">
                  <a:pos x="987" y="1757"/>
                </a:cxn>
                <a:cxn ang="0">
                  <a:pos x="786" y="1991"/>
                </a:cxn>
                <a:cxn ang="0">
                  <a:pos x="498" y="2361"/>
                </a:cxn>
                <a:cxn ang="0">
                  <a:pos x="301" y="2698"/>
                </a:cxn>
                <a:cxn ang="0">
                  <a:pos x="174" y="2994"/>
                </a:cxn>
                <a:cxn ang="0">
                  <a:pos x="100" y="3241"/>
                </a:cxn>
                <a:cxn ang="0">
                  <a:pos x="44" y="3492"/>
                </a:cxn>
                <a:cxn ang="0">
                  <a:pos x="10" y="3687"/>
                </a:cxn>
                <a:cxn ang="0">
                  <a:pos x="1" y="3981"/>
                </a:cxn>
                <a:cxn ang="0">
                  <a:pos x="23" y="4243"/>
                </a:cxn>
                <a:cxn ang="0">
                  <a:pos x="69" y="4479"/>
                </a:cxn>
                <a:cxn ang="0">
                  <a:pos x="155" y="4773"/>
                </a:cxn>
                <a:cxn ang="0">
                  <a:pos x="437" y="5286"/>
                </a:cxn>
                <a:cxn ang="0">
                  <a:pos x="605" y="5454"/>
                </a:cxn>
                <a:cxn ang="0">
                  <a:pos x="738" y="5567"/>
                </a:cxn>
                <a:cxn ang="0">
                  <a:pos x="867" y="5657"/>
                </a:cxn>
                <a:cxn ang="0">
                  <a:pos x="993" y="5729"/>
                </a:cxn>
                <a:cxn ang="0">
                  <a:pos x="1122" y="5786"/>
                </a:cxn>
                <a:cxn ang="0">
                  <a:pos x="1294" y="5831"/>
                </a:cxn>
                <a:cxn ang="0">
                  <a:pos x="1510" y="5865"/>
                </a:cxn>
                <a:cxn ang="0">
                  <a:pos x="2797" y="5854"/>
                </a:cxn>
                <a:cxn ang="0">
                  <a:pos x="3861" y="5871"/>
                </a:cxn>
                <a:cxn ang="0">
                  <a:pos x="5015" y="5988"/>
                </a:cxn>
                <a:cxn ang="0">
                  <a:pos x="6117" y="6121"/>
                </a:cxn>
                <a:cxn ang="0">
                  <a:pos x="6715" y="6232"/>
                </a:cxn>
                <a:cxn ang="0">
                  <a:pos x="7313" y="6344"/>
                </a:cxn>
                <a:cxn ang="0">
                  <a:pos x="7898" y="6446"/>
                </a:cxn>
                <a:cxn ang="0">
                  <a:pos x="8465" y="6549"/>
                </a:cxn>
                <a:cxn ang="0">
                  <a:pos x="8843" y="6608"/>
                </a:cxn>
                <a:cxn ang="0">
                  <a:pos x="9098" y="6610"/>
                </a:cxn>
                <a:cxn ang="0">
                  <a:pos x="9334" y="6573"/>
                </a:cxn>
                <a:cxn ang="0">
                  <a:pos x="9641" y="6482"/>
                </a:cxn>
                <a:cxn ang="0">
                  <a:pos x="9998" y="6303"/>
                </a:cxn>
                <a:cxn ang="0">
                  <a:pos x="10246" y="6077"/>
                </a:cxn>
                <a:cxn ang="0">
                  <a:pos x="10405" y="5828"/>
                </a:cxn>
                <a:cxn ang="0">
                  <a:pos x="10497" y="5577"/>
                </a:cxn>
                <a:cxn ang="0">
                  <a:pos x="10541" y="5352"/>
                </a:cxn>
                <a:cxn ang="0">
                  <a:pos x="10582" y="4893"/>
                </a:cxn>
                <a:cxn ang="0">
                  <a:pos x="10606" y="4195"/>
                </a:cxn>
                <a:cxn ang="0">
                  <a:pos x="10583" y="3512"/>
                </a:cxn>
                <a:cxn ang="0">
                  <a:pos x="10552" y="3179"/>
                </a:cxn>
                <a:cxn ang="0">
                  <a:pos x="10514" y="2863"/>
                </a:cxn>
                <a:cxn ang="0">
                  <a:pos x="10471" y="2562"/>
                </a:cxn>
                <a:cxn ang="0">
                  <a:pos x="10408" y="2261"/>
                </a:cxn>
                <a:cxn ang="0">
                  <a:pos x="10330" y="1965"/>
                </a:cxn>
                <a:cxn ang="0">
                  <a:pos x="10237" y="1682"/>
                </a:cxn>
                <a:cxn ang="0">
                  <a:pos x="10132" y="1416"/>
                </a:cxn>
                <a:cxn ang="0">
                  <a:pos x="10016" y="1174"/>
                </a:cxn>
                <a:cxn ang="0">
                  <a:pos x="1416" y="13"/>
                </a:cxn>
                <a:cxn ang="0">
                  <a:pos x="1406" y="0"/>
                </a:cxn>
              </a:cxnLst>
              <a:rect l="0" t="0" r="r" b="b"/>
              <a:pathLst>
                <a:path w="10606" h="6613">
                  <a:moveTo>
                    <a:pt x="1405" y="5"/>
                  </a:moveTo>
                  <a:lnTo>
                    <a:pt x="1398" y="84"/>
                  </a:lnTo>
                  <a:lnTo>
                    <a:pt x="1387" y="168"/>
                  </a:lnTo>
                  <a:lnTo>
                    <a:pt x="1376" y="254"/>
                  </a:lnTo>
                  <a:lnTo>
                    <a:pt x="1363" y="342"/>
                  </a:lnTo>
                  <a:lnTo>
                    <a:pt x="1350" y="431"/>
                  </a:lnTo>
                  <a:lnTo>
                    <a:pt x="1335" y="521"/>
                  </a:lnTo>
                  <a:lnTo>
                    <a:pt x="1319" y="612"/>
                  </a:lnTo>
                  <a:lnTo>
                    <a:pt x="1302" y="704"/>
                  </a:lnTo>
                  <a:lnTo>
                    <a:pt x="1285" y="795"/>
                  </a:lnTo>
                  <a:lnTo>
                    <a:pt x="1267" y="885"/>
                  </a:lnTo>
                  <a:lnTo>
                    <a:pt x="1248" y="973"/>
                  </a:lnTo>
                  <a:lnTo>
                    <a:pt x="1230" y="1059"/>
                  </a:lnTo>
                  <a:lnTo>
                    <a:pt x="1211" y="1142"/>
                  </a:lnTo>
                  <a:lnTo>
                    <a:pt x="1192" y="1223"/>
                  </a:lnTo>
                  <a:lnTo>
                    <a:pt x="1174" y="1300"/>
                  </a:lnTo>
                  <a:lnTo>
                    <a:pt x="1156" y="1372"/>
                  </a:lnTo>
                  <a:lnTo>
                    <a:pt x="1147" y="1402"/>
                  </a:lnTo>
                  <a:lnTo>
                    <a:pt x="1138" y="1433"/>
                  </a:lnTo>
                  <a:lnTo>
                    <a:pt x="1129" y="1463"/>
                  </a:lnTo>
                  <a:lnTo>
                    <a:pt x="1118" y="1493"/>
                  </a:lnTo>
                  <a:lnTo>
                    <a:pt x="1107" y="1524"/>
                  </a:lnTo>
                  <a:lnTo>
                    <a:pt x="1094" y="1554"/>
                  </a:lnTo>
                  <a:lnTo>
                    <a:pt x="1081" y="1584"/>
                  </a:lnTo>
                  <a:lnTo>
                    <a:pt x="1068" y="1614"/>
                  </a:lnTo>
                  <a:lnTo>
                    <a:pt x="1053" y="1643"/>
                  </a:lnTo>
                  <a:lnTo>
                    <a:pt x="1037" y="1672"/>
                  </a:lnTo>
                  <a:lnTo>
                    <a:pt x="1022" y="1701"/>
                  </a:lnTo>
                  <a:lnTo>
                    <a:pt x="1005" y="1729"/>
                  </a:lnTo>
                  <a:lnTo>
                    <a:pt x="987" y="1757"/>
                  </a:lnTo>
                  <a:lnTo>
                    <a:pt x="969" y="1783"/>
                  </a:lnTo>
                  <a:lnTo>
                    <a:pt x="951" y="1811"/>
                  </a:lnTo>
                  <a:lnTo>
                    <a:pt x="931" y="1836"/>
                  </a:lnTo>
                  <a:lnTo>
                    <a:pt x="856" y="1914"/>
                  </a:lnTo>
                  <a:lnTo>
                    <a:pt x="786" y="1991"/>
                  </a:lnTo>
                  <a:lnTo>
                    <a:pt x="720" y="2067"/>
                  </a:lnTo>
                  <a:lnTo>
                    <a:pt x="658" y="2143"/>
                  </a:lnTo>
                  <a:lnTo>
                    <a:pt x="601" y="2216"/>
                  </a:lnTo>
                  <a:lnTo>
                    <a:pt x="547" y="2289"/>
                  </a:lnTo>
                  <a:lnTo>
                    <a:pt x="498" y="2361"/>
                  </a:lnTo>
                  <a:lnTo>
                    <a:pt x="452" y="2431"/>
                  </a:lnTo>
                  <a:lnTo>
                    <a:pt x="409" y="2500"/>
                  </a:lnTo>
                  <a:lnTo>
                    <a:pt x="370" y="2567"/>
                  </a:lnTo>
                  <a:lnTo>
                    <a:pt x="334" y="2633"/>
                  </a:lnTo>
                  <a:lnTo>
                    <a:pt x="301" y="2698"/>
                  </a:lnTo>
                  <a:lnTo>
                    <a:pt x="271" y="2761"/>
                  </a:lnTo>
                  <a:lnTo>
                    <a:pt x="244" y="2821"/>
                  </a:lnTo>
                  <a:lnTo>
                    <a:pt x="218" y="2881"/>
                  </a:lnTo>
                  <a:lnTo>
                    <a:pt x="195" y="2939"/>
                  </a:lnTo>
                  <a:lnTo>
                    <a:pt x="174" y="2994"/>
                  </a:lnTo>
                  <a:lnTo>
                    <a:pt x="157" y="3048"/>
                  </a:lnTo>
                  <a:lnTo>
                    <a:pt x="140" y="3099"/>
                  </a:lnTo>
                  <a:lnTo>
                    <a:pt x="125" y="3149"/>
                  </a:lnTo>
                  <a:lnTo>
                    <a:pt x="112" y="3196"/>
                  </a:lnTo>
                  <a:lnTo>
                    <a:pt x="100" y="3241"/>
                  </a:lnTo>
                  <a:lnTo>
                    <a:pt x="90" y="3284"/>
                  </a:lnTo>
                  <a:lnTo>
                    <a:pt x="80" y="3325"/>
                  </a:lnTo>
                  <a:lnTo>
                    <a:pt x="63" y="3400"/>
                  </a:lnTo>
                  <a:lnTo>
                    <a:pt x="50" y="3464"/>
                  </a:lnTo>
                  <a:lnTo>
                    <a:pt x="44" y="3492"/>
                  </a:lnTo>
                  <a:lnTo>
                    <a:pt x="37" y="3517"/>
                  </a:lnTo>
                  <a:lnTo>
                    <a:pt x="31" y="3540"/>
                  </a:lnTo>
                  <a:lnTo>
                    <a:pt x="25" y="3559"/>
                  </a:lnTo>
                  <a:lnTo>
                    <a:pt x="17" y="3624"/>
                  </a:lnTo>
                  <a:lnTo>
                    <a:pt x="10" y="3687"/>
                  </a:lnTo>
                  <a:lnTo>
                    <a:pt x="5" y="3748"/>
                  </a:lnTo>
                  <a:lnTo>
                    <a:pt x="2" y="3809"/>
                  </a:lnTo>
                  <a:lnTo>
                    <a:pt x="0" y="3868"/>
                  </a:lnTo>
                  <a:lnTo>
                    <a:pt x="0" y="3925"/>
                  </a:lnTo>
                  <a:lnTo>
                    <a:pt x="1" y="3981"/>
                  </a:lnTo>
                  <a:lnTo>
                    <a:pt x="3" y="4037"/>
                  </a:lnTo>
                  <a:lnTo>
                    <a:pt x="6" y="4090"/>
                  </a:lnTo>
                  <a:lnTo>
                    <a:pt x="10" y="4142"/>
                  </a:lnTo>
                  <a:lnTo>
                    <a:pt x="16" y="4194"/>
                  </a:lnTo>
                  <a:lnTo>
                    <a:pt x="23" y="4243"/>
                  </a:lnTo>
                  <a:lnTo>
                    <a:pt x="30" y="4292"/>
                  </a:lnTo>
                  <a:lnTo>
                    <a:pt x="38" y="4340"/>
                  </a:lnTo>
                  <a:lnTo>
                    <a:pt x="48" y="4387"/>
                  </a:lnTo>
                  <a:lnTo>
                    <a:pt x="58" y="4433"/>
                  </a:lnTo>
                  <a:lnTo>
                    <a:pt x="69" y="4479"/>
                  </a:lnTo>
                  <a:lnTo>
                    <a:pt x="79" y="4523"/>
                  </a:lnTo>
                  <a:lnTo>
                    <a:pt x="91" y="4565"/>
                  </a:lnTo>
                  <a:lnTo>
                    <a:pt x="103" y="4608"/>
                  </a:lnTo>
                  <a:lnTo>
                    <a:pt x="128" y="4692"/>
                  </a:lnTo>
                  <a:lnTo>
                    <a:pt x="155" y="4773"/>
                  </a:lnTo>
                  <a:lnTo>
                    <a:pt x="207" y="4928"/>
                  </a:lnTo>
                  <a:lnTo>
                    <a:pt x="257" y="5078"/>
                  </a:lnTo>
                  <a:lnTo>
                    <a:pt x="319" y="5152"/>
                  </a:lnTo>
                  <a:lnTo>
                    <a:pt x="379" y="5221"/>
                  </a:lnTo>
                  <a:lnTo>
                    <a:pt x="437" y="5286"/>
                  </a:lnTo>
                  <a:lnTo>
                    <a:pt x="495" y="5347"/>
                  </a:lnTo>
                  <a:lnTo>
                    <a:pt x="522" y="5375"/>
                  </a:lnTo>
                  <a:lnTo>
                    <a:pt x="550" y="5402"/>
                  </a:lnTo>
                  <a:lnTo>
                    <a:pt x="578" y="5429"/>
                  </a:lnTo>
                  <a:lnTo>
                    <a:pt x="605" y="5454"/>
                  </a:lnTo>
                  <a:lnTo>
                    <a:pt x="632" y="5479"/>
                  </a:lnTo>
                  <a:lnTo>
                    <a:pt x="658" y="5502"/>
                  </a:lnTo>
                  <a:lnTo>
                    <a:pt x="686" y="5524"/>
                  </a:lnTo>
                  <a:lnTo>
                    <a:pt x="712" y="5546"/>
                  </a:lnTo>
                  <a:lnTo>
                    <a:pt x="738" y="5567"/>
                  </a:lnTo>
                  <a:lnTo>
                    <a:pt x="764" y="5587"/>
                  </a:lnTo>
                  <a:lnTo>
                    <a:pt x="789" y="5606"/>
                  </a:lnTo>
                  <a:lnTo>
                    <a:pt x="815" y="5623"/>
                  </a:lnTo>
                  <a:lnTo>
                    <a:pt x="841" y="5641"/>
                  </a:lnTo>
                  <a:lnTo>
                    <a:pt x="867" y="5657"/>
                  </a:lnTo>
                  <a:lnTo>
                    <a:pt x="892" y="5674"/>
                  </a:lnTo>
                  <a:lnTo>
                    <a:pt x="917" y="5688"/>
                  </a:lnTo>
                  <a:lnTo>
                    <a:pt x="943" y="5703"/>
                  </a:lnTo>
                  <a:lnTo>
                    <a:pt x="968" y="5717"/>
                  </a:lnTo>
                  <a:lnTo>
                    <a:pt x="993" y="5729"/>
                  </a:lnTo>
                  <a:lnTo>
                    <a:pt x="1020" y="5742"/>
                  </a:lnTo>
                  <a:lnTo>
                    <a:pt x="1045" y="5753"/>
                  </a:lnTo>
                  <a:lnTo>
                    <a:pt x="1070" y="5765"/>
                  </a:lnTo>
                  <a:lnTo>
                    <a:pt x="1096" y="5775"/>
                  </a:lnTo>
                  <a:lnTo>
                    <a:pt x="1122" y="5786"/>
                  </a:lnTo>
                  <a:lnTo>
                    <a:pt x="1147" y="5795"/>
                  </a:lnTo>
                  <a:lnTo>
                    <a:pt x="1176" y="5804"/>
                  </a:lnTo>
                  <a:lnTo>
                    <a:pt x="1204" y="5812"/>
                  </a:lnTo>
                  <a:lnTo>
                    <a:pt x="1234" y="5818"/>
                  </a:lnTo>
                  <a:lnTo>
                    <a:pt x="1294" y="5831"/>
                  </a:lnTo>
                  <a:lnTo>
                    <a:pt x="1354" y="5841"/>
                  </a:lnTo>
                  <a:lnTo>
                    <a:pt x="1407" y="5850"/>
                  </a:lnTo>
                  <a:lnTo>
                    <a:pt x="1454" y="5856"/>
                  </a:lnTo>
                  <a:lnTo>
                    <a:pt x="1489" y="5861"/>
                  </a:lnTo>
                  <a:lnTo>
                    <a:pt x="1510" y="5865"/>
                  </a:lnTo>
                  <a:lnTo>
                    <a:pt x="1767" y="5863"/>
                  </a:lnTo>
                  <a:lnTo>
                    <a:pt x="2025" y="5861"/>
                  </a:lnTo>
                  <a:lnTo>
                    <a:pt x="2283" y="5858"/>
                  </a:lnTo>
                  <a:lnTo>
                    <a:pt x="2539" y="5856"/>
                  </a:lnTo>
                  <a:lnTo>
                    <a:pt x="2797" y="5854"/>
                  </a:lnTo>
                  <a:lnTo>
                    <a:pt x="3055" y="5852"/>
                  </a:lnTo>
                  <a:lnTo>
                    <a:pt x="3312" y="5850"/>
                  </a:lnTo>
                  <a:lnTo>
                    <a:pt x="3569" y="5848"/>
                  </a:lnTo>
                  <a:lnTo>
                    <a:pt x="3716" y="5859"/>
                  </a:lnTo>
                  <a:lnTo>
                    <a:pt x="3861" y="5871"/>
                  </a:lnTo>
                  <a:lnTo>
                    <a:pt x="4006" y="5884"/>
                  </a:lnTo>
                  <a:lnTo>
                    <a:pt x="4151" y="5897"/>
                  </a:lnTo>
                  <a:lnTo>
                    <a:pt x="4439" y="5926"/>
                  </a:lnTo>
                  <a:lnTo>
                    <a:pt x="4728" y="5956"/>
                  </a:lnTo>
                  <a:lnTo>
                    <a:pt x="5015" y="5988"/>
                  </a:lnTo>
                  <a:lnTo>
                    <a:pt x="5303" y="6019"/>
                  </a:lnTo>
                  <a:lnTo>
                    <a:pt x="5590" y="6050"/>
                  </a:lnTo>
                  <a:lnTo>
                    <a:pt x="5879" y="6080"/>
                  </a:lnTo>
                  <a:lnTo>
                    <a:pt x="5998" y="6100"/>
                  </a:lnTo>
                  <a:lnTo>
                    <a:pt x="6117" y="6121"/>
                  </a:lnTo>
                  <a:lnTo>
                    <a:pt x="6237" y="6142"/>
                  </a:lnTo>
                  <a:lnTo>
                    <a:pt x="6356" y="6164"/>
                  </a:lnTo>
                  <a:lnTo>
                    <a:pt x="6475" y="6186"/>
                  </a:lnTo>
                  <a:lnTo>
                    <a:pt x="6596" y="6209"/>
                  </a:lnTo>
                  <a:lnTo>
                    <a:pt x="6715" y="6232"/>
                  </a:lnTo>
                  <a:lnTo>
                    <a:pt x="6836" y="6254"/>
                  </a:lnTo>
                  <a:lnTo>
                    <a:pt x="6955" y="6277"/>
                  </a:lnTo>
                  <a:lnTo>
                    <a:pt x="7076" y="6300"/>
                  </a:lnTo>
                  <a:lnTo>
                    <a:pt x="7194" y="6322"/>
                  </a:lnTo>
                  <a:lnTo>
                    <a:pt x="7313" y="6344"/>
                  </a:lnTo>
                  <a:lnTo>
                    <a:pt x="7432" y="6366"/>
                  </a:lnTo>
                  <a:lnTo>
                    <a:pt x="7549" y="6387"/>
                  </a:lnTo>
                  <a:lnTo>
                    <a:pt x="7666" y="6407"/>
                  </a:lnTo>
                  <a:lnTo>
                    <a:pt x="7783" y="6427"/>
                  </a:lnTo>
                  <a:lnTo>
                    <a:pt x="7898" y="6446"/>
                  </a:lnTo>
                  <a:lnTo>
                    <a:pt x="8013" y="6467"/>
                  </a:lnTo>
                  <a:lnTo>
                    <a:pt x="8128" y="6488"/>
                  </a:lnTo>
                  <a:lnTo>
                    <a:pt x="8242" y="6508"/>
                  </a:lnTo>
                  <a:lnTo>
                    <a:pt x="8354" y="6528"/>
                  </a:lnTo>
                  <a:lnTo>
                    <a:pt x="8465" y="6549"/>
                  </a:lnTo>
                  <a:lnTo>
                    <a:pt x="8575" y="6569"/>
                  </a:lnTo>
                  <a:lnTo>
                    <a:pt x="8682" y="6587"/>
                  </a:lnTo>
                  <a:lnTo>
                    <a:pt x="8737" y="6595"/>
                  </a:lnTo>
                  <a:lnTo>
                    <a:pt x="8790" y="6603"/>
                  </a:lnTo>
                  <a:lnTo>
                    <a:pt x="8843" y="6608"/>
                  </a:lnTo>
                  <a:lnTo>
                    <a:pt x="8895" y="6611"/>
                  </a:lnTo>
                  <a:lnTo>
                    <a:pt x="8947" y="6613"/>
                  </a:lnTo>
                  <a:lnTo>
                    <a:pt x="8999" y="6613"/>
                  </a:lnTo>
                  <a:lnTo>
                    <a:pt x="9049" y="6612"/>
                  </a:lnTo>
                  <a:lnTo>
                    <a:pt x="9098" y="6610"/>
                  </a:lnTo>
                  <a:lnTo>
                    <a:pt x="9147" y="6606"/>
                  </a:lnTo>
                  <a:lnTo>
                    <a:pt x="9195" y="6600"/>
                  </a:lnTo>
                  <a:lnTo>
                    <a:pt x="9243" y="6592"/>
                  </a:lnTo>
                  <a:lnTo>
                    <a:pt x="9289" y="6584"/>
                  </a:lnTo>
                  <a:lnTo>
                    <a:pt x="9334" y="6573"/>
                  </a:lnTo>
                  <a:lnTo>
                    <a:pt x="9378" y="6562"/>
                  </a:lnTo>
                  <a:lnTo>
                    <a:pt x="9421" y="6549"/>
                  </a:lnTo>
                  <a:lnTo>
                    <a:pt x="9462" y="6535"/>
                  </a:lnTo>
                  <a:lnTo>
                    <a:pt x="9554" y="6510"/>
                  </a:lnTo>
                  <a:lnTo>
                    <a:pt x="9641" y="6482"/>
                  </a:lnTo>
                  <a:lnTo>
                    <a:pt x="9721" y="6451"/>
                  </a:lnTo>
                  <a:lnTo>
                    <a:pt x="9798" y="6417"/>
                  </a:lnTo>
                  <a:lnTo>
                    <a:pt x="9869" y="6382"/>
                  </a:lnTo>
                  <a:lnTo>
                    <a:pt x="9936" y="6344"/>
                  </a:lnTo>
                  <a:lnTo>
                    <a:pt x="9998" y="6303"/>
                  </a:lnTo>
                  <a:lnTo>
                    <a:pt x="10056" y="6261"/>
                  </a:lnTo>
                  <a:lnTo>
                    <a:pt x="10110" y="6217"/>
                  </a:lnTo>
                  <a:lnTo>
                    <a:pt x="10159" y="6172"/>
                  </a:lnTo>
                  <a:lnTo>
                    <a:pt x="10204" y="6125"/>
                  </a:lnTo>
                  <a:lnTo>
                    <a:pt x="10246" y="6077"/>
                  </a:lnTo>
                  <a:lnTo>
                    <a:pt x="10285" y="6029"/>
                  </a:lnTo>
                  <a:lnTo>
                    <a:pt x="10319" y="5978"/>
                  </a:lnTo>
                  <a:lnTo>
                    <a:pt x="10351" y="5928"/>
                  </a:lnTo>
                  <a:lnTo>
                    <a:pt x="10380" y="5878"/>
                  </a:lnTo>
                  <a:lnTo>
                    <a:pt x="10405" y="5828"/>
                  </a:lnTo>
                  <a:lnTo>
                    <a:pt x="10428" y="5776"/>
                  </a:lnTo>
                  <a:lnTo>
                    <a:pt x="10449" y="5726"/>
                  </a:lnTo>
                  <a:lnTo>
                    <a:pt x="10467" y="5676"/>
                  </a:lnTo>
                  <a:lnTo>
                    <a:pt x="10483" y="5627"/>
                  </a:lnTo>
                  <a:lnTo>
                    <a:pt x="10497" y="5577"/>
                  </a:lnTo>
                  <a:lnTo>
                    <a:pt x="10509" y="5530"/>
                  </a:lnTo>
                  <a:lnTo>
                    <a:pt x="10519" y="5483"/>
                  </a:lnTo>
                  <a:lnTo>
                    <a:pt x="10528" y="5438"/>
                  </a:lnTo>
                  <a:lnTo>
                    <a:pt x="10536" y="5394"/>
                  </a:lnTo>
                  <a:lnTo>
                    <a:pt x="10541" y="5352"/>
                  </a:lnTo>
                  <a:lnTo>
                    <a:pt x="10547" y="5312"/>
                  </a:lnTo>
                  <a:lnTo>
                    <a:pt x="10555" y="5239"/>
                  </a:lnTo>
                  <a:lnTo>
                    <a:pt x="10561" y="5175"/>
                  </a:lnTo>
                  <a:lnTo>
                    <a:pt x="10573" y="5035"/>
                  </a:lnTo>
                  <a:lnTo>
                    <a:pt x="10582" y="4893"/>
                  </a:lnTo>
                  <a:lnTo>
                    <a:pt x="10591" y="4753"/>
                  </a:lnTo>
                  <a:lnTo>
                    <a:pt x="10597" y="4614"/>
                  </a:lnTo>
                  <a:lnTo>
                    <a:pt x="10602" y="4473"/>
                  </a:lnTo>
                  <a:lnTo>
                    <a:pt x="10605" y="4334"/>
                  </a:lnTo>
                  <a:lnTo>
                    <a:pt x="10606" y="4195"/>
                  </a:lnTo>
                  <a:lnTo>
                    <a:pt x="10605" y="4056"/>
                  </a:lnTo>
                  <a:lnTo>
                    <a:pt x="10603" y="3919"/>
                  </a:lnTo>
                  <a:lnTo>
                    <a:pt x="10598" y="3782"/>
                  </a:lnTo>
                  <a:lnTo>
                    <a:pt x="10592" y="3647"/>
                  </a:lnTo>
                  <a:lnTo>
                    <a:pt x="10583" y="3512"/>
                  </a:lnTo>
                  <a:lnTo>
                    <a:pt x="10578" y="3445"/>
                  </a:lnTo>
                  <a:lnTo>
                    <a:pt x="10572" y="3378"/>
                  </a:lnTo>
                  <a:lnTo>
                    <a:pt x="10565" y="3311"/>
                  </a:lnTo>
                  <a:lnTo>
                    <a:pt x="10559" y="3245"/>
                  </a:lnTo>
                  <a:lnTo>
                    <a:pt x="10552" y="3179"/>
                  </a:lnTo>
                  <a:lnTo>
                    <a:pt x="10543" y="3113"/>
                  </a:lnTo>
                  <a:lnTo>
                    <a:pt x="10535" y="3048"/>
                  </a:lnTo>
                  <a:lnTo>
                    <a:pt x="10527" y="2982"/>
                  </a:lnTo>
                  <a:lnTo>
                    <a:pt x="10520" y="2923"/>
                  </a:lnTo>
                  <a:lnTo>
                    <a:pt x="10514" y="2863"/>
                  </a:lnTo>
                  <a:lnTo>
                    <a:pt x="10508" y="2804"/>
                  </a:lnTo>
                  <a:lnTo>
                    <a:pt x="10499" y="2743"/>
                  </a:lnTo>
                  <a:lnTo>
                    <a:pt x="10491" y="2683"/>
                  </a:lnTo>
                  <a:lnTo>
                    <a:pt x="10482" y="2622"/>
                  </a:lnTo>
                  <a:lnTo>
                    <a:pt x="10471" y="2562"/>
                  </a:lnTo>
                  <a:lnTo>
                    <a:pt x="10460" y="2502"/>
                  </a:lnTo>
                  <a:lnTo>
                    <a:pt x="10448" y="2441"/>
                  </a:lnTo>
                  <a:lnTo>
                    <a:pt x="10436" y="2380"/>
                  </a:lnTo>
                  <a:lnTo>
                    <a:pt x="10423" y="2321"/>
                  </a:lnTo>
                  <a:lnTo>
                    <a:pt x="10408" y="2261"/>
                  </a:lnTo>
                  <a:lnTo>
                    <a:pt x="10395" y="2201"/>
                  </a:lnTo>
                  <a:lnTo>
                    <a:pt x="10379" y="2142"/>
                  </a:lnTo>
                  <a:lnTo>
                    <a:pt x="10363" y="2082"/>
                  </a:lnTo>
                  <a:lnTo>
                    <a:pt x="10347" y="2023"/>
                  </a:lnTo>
                  <a:lnTo>
                    <a:pt x="10330" y="1965"/>
                  </a:lnTo>
                  <a:lnTo>
                    <a:pt x="10313" y="1907"/>
                  </a:lnTo>
                  <a:lnTo>
                    <a:pt x="10294" y="1850"/>
                  </a:lnTo>
                  <a:lnTo>
                    <a:pt x="10276" y="1793"/>
                  </a:lnTo>
                  <a:lnTo>
                    <a:pt x="10256" y="1737"/>
                  </a:lnTo>
                  <a:lnTo>
                    <a:pt x="10237" y="1682"/>
                  </a:lnTo>
                  <a:lnTo>
                    <a:pt x="10217" y="1626"/>
                  </a:lnTo>
                  <a:lnTo>
                    <a:pt x="10196" y="1573"/>
                  </a:lnTo>
                  <a:lnTo>
                    <a:pt x="10175" y="1519"/>
                  </a:lnTo>
                  <a:lnTo>
                    <a:pt x="10154" y="1467"/>
                  </a:lnTo>
                  <a:lnTo>
                    <a:pt x="10132" y="1416"/>
                  </a:lnTo>
                  <a:lnTo>
                    <a:pt x="10109" y="1365"/>
                  </a:lnTo>
                  <a:lnTo>
                    <a:pt x="10086" y="1315"/>
                  </a:lnTo>
                  <a:lnTo>
                    <a:pt x="10063" y="1267"/>
                  </a:lnTo>
                  <a:lnTo>
                    <a:pt x="10040" y="1220"/>
                  </a:lnTo>
                  <a:lnTo>
                    <a:pt x="10016" y="1174"/>
                  </a:lnTo>
                  <a:lnTo>
                    <a:pt x="9135" y="17"/>
                  </a:lnTo>
                  <a:lnTo>
                    <a:pt x="1425" y="15"/>
                  </a:lnTo>
                  <a:lnTo>
                    <a:pt x="1421" y="15"/>
                  </a:lnTo>
                  <a:lnTo>
                    <a:pt x="1418" y="14"/>
                  </a:lnTo>
                  <a:lnTo>
                    <a:pt x="1416" y="13"/>
                  </a:lnTo>
                  <a:lnTo>
                    <a:pt x="1413" y="11"/>
                  </a:lnTo>
                  <a:lnTo>
                    <a:pt x="1410" y="8"/>
                  </a:lnTo>
                  <a:lnTo>
                    <a:pt x="1408" y="4"/>
                  </a:lnTo>
                  <a:lnTo>
                    <a:pt x="1407" y="2"/>
                  </a:lnTo>
                  <a:lnTo>
                    <a:pt x="1406" y="0"/>
                  </a:lnTo>
                  <a:lnTo>
                    <a:pt x="1406" y="1"/>
                  </a:lnTo>
                  <a:lnTo>
                    <a:pt x="1405" y="5"/>
                  </a:lnTo>
                  <a:close/>
                </a:path>
              </a:pathLst>
            </a:custGeom>
            <a:solidFill>
              <a:schemeClr val="accent2"/>
            </a:solidFill>
            <a:ln w="9525">
              <a:noFill/>
              <a:round/>
              <a:headEnd/>
              <a:tailEnd/>
            </a:ln>
          </p:spPr>
          <p:txBody>
            <a:bodyPr/>
            <a:lstStyle/>
            <a:p>
              <a:endParaRPr lang="it-IT"/>
            </a:p>
          </p:txBody>
        </p:sp>
        <p:sp>
          <p:nvSpPr>
            <p:cNvPr id="20559" name="Freeform 79"/>
            <p:cNvSpPr>
              <a:spLocks/>
            </p:cNvSpPr>
            <p:nvPr/>
          </p:nvSpPr>
          <p:spPr bwMode="auto">
            <a:xfrm>
              <a:off x="653" y="2132"/>
              <a:ext cx="340" cy="86"/>
            </a:xfrm>
            <a:custGeom>
              <a:avLst/>
              <a:gdLst/>
              <a:ahLst/>
              <a:cxnLst>
                <a:cxn ang="0">
                  <a:pos x="2362" y="518"/>
                </a:cxn>
                <a:cxn ang="0">
                  <a:pos x="2311" y="528"/>
                </a:cxn>
                <a:cxn ang="0">
                  <a:pos x="2256" y="536"/>
                </a:cxn>
                <a:cxn ang="0">
                  <a:pos x="2199" y="543"/>
                </a:cxn>
                <a:cxn ang="0">
                  <a:pos x="2137" y="547"/>
                </a:cxn>
                <a:cxn ang="0">
                  <a:pos x="2006" y="551"/>
                </a:cxn>
                <a:cxn ang="0">
                  <a:pos x="1863" y="548"/>
                </a:cxn>
                <a:cxn ang="0">
                  <a:pos x="1714" y="537"/>
                </a:cxn>
                <a:cxn ang="0">
                  <a:pos x="1558" y="521"/>
                </a:cxn>
                <a:cxn ang="0">
                  <a:pos x="1396" y="497"/>
                </a:cxn>
                <a:cxn ang="0">
                  <a:pos x="1233" y="466"/>
                </a:cxn>
                <a:cxn ang="0">
                  <a:pos x="1067" y="430"/>
                </a:cxn>
                <a:cxn ang="0">
                  <a:pos x="903" y="386"/>
                </a:cxn>
                <a:cxn ang="0">
                  <a:pos x="742" y="336"/>
                </a:cxn>
                <a:cxn ang="0">
                  <a:pos x="584" y="280"/>
                </a:cxn>
                <a:cxn ang="0">
                  <a:pos x="432" y="218"/>
                </a:cxn>
                <a:cxn ang="0">
                  <a:pos x="358" y="186"/>
                </a:cxn>
                <a:cxn ang="0">
                  <a:pos x="288" y="151"/>
                </a:cxn>
                <a:cxn ang="0">
                  <a:pos x="219" y="115"/>
                </a:cxn>
                <a:cxn ang="0">
                  <a:pos x="153" y="78"/>
                </a:cxn>
                <a:cxn ang="0">
                  <a:pos x="90" y="40"/>
                </a:cxn>
                <a:cxn ang="0">
                  <a:pos x="29" y="0"/>
                </a:cxn>
                <a:cxn ang="0">
                  <a:pos x="31" y="63"/>
                </a:cxn>
                <a:cxn ang="0">
                  <a:pos x="94" y="103"/>
                </a:cxn>
                <a:cxn ang="0">
                  <a:pos x="160" y="142"/>
                </a:cxn>
                <a:cxn ang="0">
                  <a:pos x="230" y="179"/>
                </a:cxn>
                <a:cxn ang="0">
                  <a:pos x="301" y="215"/>
                </a:cxn>
                <a:cxn ang="0">
                  <a:pos x="374" y="249"/>
                </a:cxn>
                <a:cxn ang="0">
                  <a:pos x="487" y="298"/>
                </a:cxn>
                <a:cxn ang="0">
                  <a:pos x="645" y="357"/>
                </a:cxn>
                <a:cxn ang="0">
                  <a:pos x="807" y="411"/>
                </a:cxn>
                <a:cxn ang="0">
                  <a:pos x="972" y="458"/>
                </a:cxn>
                <a:cxn ang="0">
                  <a:pos x="1139" y="499"/>
                </a:cxn>
                <a:cxn ang="0">
                  <a:pos x="1305" y="533"/>
                </a:cxn>
                <a:cxn ang="0">
                  <a:pos x="1471" y="560"/>
                </a:cxn>
                <a:cxn ang="0">
                  <a:pos x="1631" y="581"/>
                </a:cxn>
                <a:cxn ang="0">
                  <a:pos x="1786" y="596"/>
                </a:cxn>
                <a:cxn ang="0">
                  <a:pos x="1935" y="602"/>
                </a:cxn>
                <a:cxn ang="0">
                  <a:pos x="2074" y="602"/>
                </a:cxn>
                <a:cxn ang="0">
                  <a:pos x="2171" y="597"/>
                </a:cxn>
                <a:cxn ang="0">
                  <a:pos x="2233" y="591"/>
                </a:cxn>
                <a:cxn ang="0">
                  <a:pos x="2292" y="584"/>
                </a:cxn>
                <a:cxn ang="0">
                  <a:pos x="2347" y="573"/>
                </a:cxn>
                <a:cxn ang="0">
                  <a:pos x="2369" y="569"/>
                </a:cxn>
                <a:cxn ang="0">
                  <a:pos x="2364" y="516"/>
                </a:cxn>
                <a:cxn ang="0">
                  <a:pos x="2366" y="516"/>
                </a:cxn>
              </a:cxnLst>
              <a:rect l="0" t="0" r="r" b="b"/>
              <a:pathLst>
                <a:path w="2374" h="603">
                  <a:moveTo>
                    <a:pt x="2366" y="516"/>
                  </a:moveTo>
                  <a:lnTo>
                    <a:pt x="2362" y="518"/>
                  </a:lnTo>
                  <a:lnTo>
                    <a:pt x="2337" y="523"/>
                  </a:lnTo>
                  <a:lnTo>
                    <a:pt x="2311" y="528"/>
                  </a:lnTo>
                  <a:lnTo>
                    <a:pt x="2284" y="532"/>
                  </a:lnTo>
                  <a:lnTo>
                    <a:pt x="2256" y="536"/>
                  </a:lnTo>
                  <a:lnTo>
                    <a:pt x="2228" y="540"/>
                  </a:lnTo>
                  <a:lnTo>
                    <a:pt x="2199" y="543"/>
                  </a:lnTo>
                  <a:lnTo>
                    <a:pt x="2168" y="545"/>
                  </a:lnTo>
                  <a:lnTo>
                    <a:pt x="2137" y="547"/>
                  </a:lnTo>
                  <a:lnTo>
                    <a:pt x="2073" y="550"/>
                  </a:lnTo>
                  <a:lnTo>
                    <a:pt x="2006" y="551"/>
                  </a:lnTo>
                  <a:lnTo>
                    <a:pt x="1936" y="551"/>
                  </a:lnTo>
                  <a:lnTo>
                    <a:pt x="1863" y="548"/>
                  </a:lnTo>
                  <a:lnTo>
                    <a:pt x="1790" y="544"/>
                  </a:lnTo>
                  <a:lnTo>
                    <a:pt x="1714" y="537"/>
                  </a:lnTo>
                  <a:lnTo>
                    <a:pt x="1636" y="530"/>
                  </a:lnTo>
                  <a:lnTo>
                    <a:pt x="1558" y="521"/>
                  </a:lnTo>
                  <a:lnTo>
                    <a:pt x="1478" y="510"/>
                  </a:lnTo>
                  <a:lnTo>
                    <a:pt x="1396" y="497"/>
                  </a:lnTo>
                  <a:lnTo>
                    <a:pt x="1315" y="482"/>
                  </a:lnTo>
                  <a:lnTo>
                    <a:pt x="1233" y="466"/>
                  </a:lnTo>
                  <a:lnTo>
                    <a:pt x="1150" y="448"/>
                  </a:lnTo>
                  <a:lnTo>
                    <a:pt x="1067" y="430"/>
                  </a:lnTo>
                  <a:lnTo>
                    <a:pt x="986" y="409"/>
                  </a:lnTo>
                  <a:lnTo>
                    <a:pt x="903" y="386"/>
                  </a:lnTo>
                  <a:lnTo>
                    <a:pt x="822" y="361"/>
                  </a:lnTo>
                  <a:lnTo>
                    <a:pt x="742" y="336"/>
                  </a:lnTo>
                  <a:lnTo>
                    <a:pt x="662" y="309"/>
                  </a:lnTo>
                  <a:lnTo>
                    <a:pt x="584" y="280"/>
                  </a:lnTo>
                  <a:lnTo>
                    <a:pt x="507" y="250"/>
                  </a:lnTo>
                  <a:lnTo>
                    <a:pt x="432" y="218"/>
                  </a:lnTo>
                  <a:lnTo>
                    <a:pt x="395" y="202"/>
                  </a:lnTo>
                  <a:lnTo>
                    <a:pt x="358" y="186"/>
                  </a:lnTo>
                  <a:lnTo>
                    <a:pt x="323" y="169"/>
                  </a:lnTo>
                  <a:lnTo>
                    <a:pt x="288" y="151"/>
                  </a:lnTo>
                  <a:lnTo>
                    <a:pt x="254" y="133"/>
                  </a:lnTo>
                  <a:lnTo>
                    <a:pt x="219" y="115"/>
                  </a:lnTo>
                  <a:lnTo>
                    <a:pt x="186" y="96"/>
                  </a:lnTo>
                  <a:lnTo>
                    <a:pt x="153" y="78"/>
                  </a:lnTo>
                  <a:lnTo>
                    <a:pt x="122" y="59"/>
                  </a:lnTo>
                  <a:lnTo>
                    <a:pt x="90" y="40"/>
                  </a:lnTo>
                  <a:lnTo>
                    <a:pt x="60" y="20"/>
                  </a:lnTo>
                  <a:lnTo>
                    <a:pt x="29" y="0"/>
                  </a:lnTo>
                  <a:lnTo>
                    <a:pt x="0" y="42"/>
                  </a:lnTo>
                  <a:lnTo>
                    <a:pt x="31" y="63"/>
                  </a:lnTo>
                  <a:lnTo>
                    <a:pt x="62" y="83"/>
                  </a:lnTo>
                  <a:lnTo>
                    <a:pt x="94" y="103"/>
                  </a:lnTo>
                  <a:lnTo>
                    <a:pt x="127" y="123"/>
                  </a:lnTo>
                  <a:lnTo>
                    <a:pt x="160" y="142"/>
                  </a:lnTo>
                  <a:lnTo>
                    <a:pt x="195" y="160"/>
                  </a:lnTo>
                  <a:lnTo>
                    <a:pt x="230" y="179"/>
                  </a:lnTo>
                  <a:lnTo>
                    <a:pt x="264" y="197"/>
                  </a:lnTo>
                  <a:lnTo>
                    <a:pt x="301" y="215"/>
                  </a:lnTo>
                  <a:lnTo>
                    <a:pt x="337" y="233"/>
                  </a:lnTo>
                  <a:lnTo>
                    <a:pt x="374" y="249"/>
                  </a:lnTo>
                  <a:lnTo>
                    <a:pt x="412" y="266"/>
                  </a:lnTo>
                  <a:lnTo>
                    <a:pt x="487" y="298"/>
                  </a:lnTo>
                  <a:lnTo>
                    <a:pt x="566" y="329"/>
                  </a:lnTo>
                  <a:lnTo>
                    <a:pt x="645" y="357"/>
                  </a:lnTo>
                  <a:lnTo>
                    <a:pt x="725" y="386"/>
                  </a:lnTo>
                  <a:lnTo>
                    <a:pt x="807" y="411"/>
                  </a:lnTo>
                  <a:lnTo>
                    <a:pt x="889" y="436"/>
                  </a:lnTo>
                  <a:lnTo>
                    <a:pt x="972" y="458"/>
                  </a:lnTo>
                  <a:lnTo>
                    <a:pt x="1056" y="480"/>
                  </a:lnTo>
                  <a:lnTo>
                    <a:pt x="1139" y="499"/>
                  </a:lnTo>
                  <a:lnTo>
                    <a:pt x="1222" y="516"/>
                  </a:lnTo>
                  <a:lnTo>
                    <a:pt x="1305" y="533"/>
                  </a:lnTo>
                  <a:lnTo>
                    <a:pt x="1388" y="548"/>
                  </a:lnTo>
                  <a:lnTo>
                    <a:pt x="1471" y="560"/>
                  </a:lnTo>
                  <a:lnTo>
                    <a:pt x="1551" y="572"/>
                  </a:lnTo>
                  <a:lnTo>
                    <a:pt x="1631" y="581"/>
                  </a:lnTo>
                  <a:lnTo>
                    <a:pt x="1709" y="590"/>
                  </a:lnTo>
                  <a:lnTo>
                    <a:pt x="1786" y="596"/>
                  </a:lnTo>
                  <a:lnTo>
                    <a:pt x="1861" y="600"/>
                  </a:lnTo>
                  <a:lnTo>
                    <a:pt x="1935" y="602"/>
                  </a:lnTo>
                  <a:lnTo>
                    <a:pt x="2006" y="603"/>
                  </a:lnTo>
                  <a:lnTo>
                    <a:pt x="2074" y="602"/>
                  </a:lnTo>
                  <a:lnTo>
                    <a:pt x="2140" y="599"/>
                  </a:lnTo>
                  <a:lnTo>
                    <a:pt x="2171" y="597"/>
                  </a:lnTo>
                  <a:lnTo>
                    <a:pt x="2203" y="594"/>
                  </a:lnTo>
                  <a:lnTo>
                    <a:pt x="2233" y="591"/>
                  </a:lnTo>
                  <a:lnTo>
                    <a:pt x="2264" y="588"/>
                  </a:lnTo>
                  <a:lnTo>
                    <a:pt x="2292" y="584"/>
                  </a:lnTo>
                  <a:lnTo>
                    <a:pt x="2320" y="578"/>
                  </a:lnTo>
                  <a:lnTo>
                    <a:pt x="2347" y="573"/>
                  </a:lnTo>
                  <a:lnTo>
                    <a:pt x="2374" y="568"/>
                  </a:lnTo>
                  <a:lnTo>
                    <a:pt x="2369" y="569"/>
                  </a:lnTo>
                  <a:lnTo>
                    <a:pt x="2366" y="516"/>
                  </a:lnTo>
                  <a:lnTo>
                    <a:pt x="2364" y="516"/>
                  </a:lnTo>
                  <a:lnTo>
                    <a:pt x="2362" y="518"/>
                  </a:lnTo>
                  <a:lnTo>
                    <a:pt x="2366" y="516"/>
                  </a:lnTo>
                  <a:close/>
                </a:path>
              </a:pathLst>
            </a:custGeom>
            <a:solidFill>
              <a:srgbClr val="000000"/>
            </a:solidFill>
            <a:ln w="9525">
              <a:noFill/>
              <a:round/>
              <a:headEnd/>
              <a:tailEnd/>
            </a:ln>
          </p:spPr>
          <p:txBody>
            <a:bodyPr/>
            <a:lstStyle/>
            <a:p>
              <a:endParaRPr lang="it-IT"/>
            </a:p>
          </p:txBody>
        </p:sp>
        <p:sp>
          <p:nvSpPr>
            <p:cNvPr id="20560" name="Freeform 80"/>
            <p:cNvSpPr>
              <a:spLocks/>
            </p:cNvSpPr>
            <p:nvPr/>
          </p:nvSpPr>
          <p:spPr bwMode="auto">
            <a:xfrm>
              <a:off x="991" y="2203"/>
              <a:ext cx="369" cy="24"/>
            </a:xfrm>
            <a:custGeom>
              <a:avLst/>
              <a:gdLst/>
              <a:ahLst/>
              <a:cxnLst>
                <a:cxn ang="0">
                  <a:pos x="2579" y="121"/>
                </a:cxn>
                <a:cxn ang="0">
                  <a:pos x="2579" y="121"/>
                </a:cxn>
                <a:cxn ang="0">
                  <a:pos x="2430" y="103"/>
                </a:cxn>
                <a:cxn ang="0">
                  <a:pos x="2280" y="87"/>
                </a:cxn>
                <a:cxn ang="0">
                  <a:pos x="2131" y="72"/>
                </a:cxn>
                <a:cxn ang="0">
                  <a:pos x="1980" y="57"/>
                </a:cxn>
                <a:cxn ang="0">
                  <a:pos x="1828" y="44"/>
                </a:cxn>
                <a:cxn ang="0">
                  <a:pos x="1674" y="33"/>
                </a:cxn>
                <a:cxn ang="0">
                  <a:pos x="1519" y="24"/>
                </a:cxn>
                <a:cxn ang="0">
                  <a:pos x="1361" y="15"/>
                </a:cxn>
                <a:cxn ang="0">
                  <a:pos x="1202" y="8"/>
                </a:cxn>
                <a:cxn ang="0">
                  <a:pos x="1039" y="4"/>
                </a:cxn>
                <a:cxn ang="0">
                  <a:pos x="957" y="3"/>
                </a:cxn>
                <a:cxn ang="0">
                  <a:pos x="875" y="2"/>
                </a:cxn>
                <a:cxn ang="0">
                  <a:pos x="791" y="0"/>
                </a:cxn>
                <a:cxn ang="0">
                  <a:pos x="707" y="0"/>
                </a:cxn>
                <a:cxn ang="0">
                  <a:pos x="622" y="2"/>
                </a:cxn>
                <a:cxn ang="0">
                  <a:pos x="535" y="3"/>
                </a:cxn>
                <a:cxn ang="0">
                  <a:pos x="450" y="5"/>
                </a:cxn>
                <a:cxn ang="0">
                  <a:pos x="362" y="7"/>
                </a:cxn>
                <a:cxn ang="0">
                  <a:pos x="272" y="10"/>
                </a:cxn>
                <a:cxn ang="0">
                  <a:pos x="182" y="13"/>
                </a:cxn>
                <a:cxn ang="0">
                  <a:pos x="92" y="18"/>
                </a:cxn>
                <a:cxn ang="0">
                  <a:pos x="0" y="22"/>
                </a:cxn>
                <a:cxn ang="0">
                  <a:pos x="3" y="75"/>
                </a:cxn>
                <a:cxn ang="0">
                  <a:pos x="94" y="70"/>
                </a:cxn>
                <a:cxn ang="0">
                  <a:pos x="185" y="65"/>
                </a:cxn>
                <a:cxn ang="0">
                  <a:pos x="275" y="61"/>
                </a:cxn>
                <a:cxn ang="0">
                  <a:pos x="363" y="58"/>
                </a:cxn>
                <a:cxn ang="0">
                  <a:pos x="451" y="56"/>
                </a:cxn>
                <a:cxn ang="0">
                  <a:pos x="536" y="54"/>
                </a:cxn>
                <a:cxn ang="0">
                  <a:pos x="622" y="53"/>
                </a:cxn>
                <a:cxn ang="0">
                  <a:pos x="707" y="53"/>
                </a:cxn>
                <a:cxn ang="0">
                  <a:pos x="791" y="53"/>
                </a:cxn>
                <a:cxn ang="0">
                  <a:pos x="875" y="53"/>
                </a:cxn>
                <a:cxn ang="0">
                  <a:pos x="956" y="54"/>
                </a:cxn>
                <a:cxn ang="0">
                  <a:pos x="1038" y="55"/>
                </a:cxn>
                <a:cxn ang="0">
                  <a:pos x="1200" y="60"/>
                </a:cxn>
                <a:cxn ang="0">
                  <a:pos x="1359" y="66"/>
                </a:cxn>
                <a:cxn ang="0">
                  <a:pos x="1516" y="75"/>
                </a:cxn>
                <a:cxn ang="0">
                  <a:pos x="1671" y="84"/>
                </a:cxn>
                <a:cxn ang="0">
                  <a:pos x="1824" y="96"/>
                </a:cxn>
                <a:cxn ang="0">
                  <a:pos x="1976" y="109"/>
                </a:cxn>
                <a:cxn ang="0">
                  <a:pos x="2125" y="123"/>
                </a:cxn>
                <a:cxn ang="0">
                  <a:pos x="2275" y="139"/>
                </a:cxn>
                <a:cxn ang="0">
                  <a:pos x="2424" y="156"/>
                </a:cxn>
                <a:cxn ang="0">
                  <a:pos x="2573" y="172"/>
                </a:cxn>
                <a:cxn ang="0">
                  <a:pos x="2573" y="172"/>
                </a:cxn>
                <a:cxn ang="0">
                  <a:pos x="2579" y="121"/>
                </a:cxn>
                <a:cxn ang="0">
                  <a:pos x="2579" y="121"/>
                </a:cxn>
                <a:cxn ang="0">
                  <a:pos x="2579" y="121"/>
                </a:cxn>
              </a:cxnLst>
              <a:rect l="0" t="0" r="r" b="b"/>
              <a:pathLst>
                <a:path w="2579" h="172">
                  <a:moveTo>
                    <a:pt x="2579" y="121"/>
                  </a:moveTo>
                  <a:lnTo>
                    <a:pt x="2579" y="121"/>
                  </a:lnTo>
                  <a:lnTo>
                    <a:pt x="2430" y="103"/>
                  </a:lnTo>
                  <a:lnTo>
                    <a:pt x="2280" y="87"/>
                  </a:lnTo>
                  <a:lnTo>
                    <a:pt x="2131" y="72"/>
                  </a:lnTo>
                  <a:lnTo>
                    <a:pt x="1980" y="57"/>
                  </a:lnTo>
                  <a:lnTo>
                    <a:pt x="1828" y="44"/>
                  </a:lnTo>
                  <a:lnTo>
                    <a:pt x="1674" y="33"/>
                  </a:lnTo>
                  <a:lnTo>
                    <a:pt x="1519" y="24"/>
                  </a:lnTo>
                  <a:lnTo>
                    <a:pt x="1361" y="15"/>
                  </a:lnTo>
                  <a:lnTo>
                    <a:pt x="1202" y="8"/>
                  </a:lnTo>
                  <a:lnTo>
                    <a:pt x="1039" y="4"/>
                  </a:lnTo>
                  <a:lnTo>
                    <a:pt x="957" y="3"/>
                  </a:lnTo>
                  <a:lnTo>
                    <a:pt x="875" y="2"/>
                  </a:lnTo>
                  <a:lnTo>
                    <a:pt x="791" y="0"/>
                  </a:lnTo>
                  <a:lnTo>
                    <a:pt x="707" y="0"/>
                  </a:lnTo>
                  <a:lnTo>
                    <a:pt x="622" y="2"/>
                  </a:lnTo>
                  <a:lnTo>
                    <a:pt x="535" y="3"/>
                  </a:lnTo>
                  <a:lnTo>
                    <a:pt x="450" y="5"/>
                  </a:lnTo>
                  <a:lnTo>
                    <a:pt x="362" y="7"/>
                  </a:lnTo>
                  <a:lnTo>
                    <a:pt x="272" y="10"/>
                  </a:lnTo>
                  <a:lnTo>
                    <a:pt x="182" y="13"/>
                  </a:lnTo>
                  <a:lnTo>
                    <a:pt x="92" y="18"/>
                  </a:lnTo>
                  <a:lnTo>
                    <a:pt x="0" y="22"/>
                  </a:lnTo>
                  <a:lnTo>
                    <a:pt x="3" y="75"/>
                  </a:lnTo>
                  <a:lnTo>
                    <a:pt x="94" y="70"/>
                  </a:lnTo>
                  <a:lnTo>
                    <a:pt x="185" y="65"/>
                  </a:lnTo>
                  <a:lnTo>
                    <a:pt x="275" y="61"/>
                  </a:lnTo>
                  <a:lnTo>
                    <a:pt x="363" y="58"/>
                  </a:lnTo>
                  <a:lnTo>
                    <a:pt x="451" y="56"/>
                  </a:lnTo>
                  <a:lnTo>
                    <a:pt x="536" y="54"/>
                  </a:lnTo>
                  <a:lnTo>
                    <a:pt x="622" y="53"/>
                  </a:lnTo>
                  <a:lnTo>
                    <a:pt x="707" y="53"/>
                  </a:lnTo>
                  <a:lnTo>
                    <a:pt x="791" y="53"/>
                  </a:lnTo>
                  <a:lnTo>
                    <a:pt x="875" y="53"/>
                  </a:lnTo>
                  <a:lnTo>
                    <a:pt x="956" y="54"/>
                  </a:lnTo>
                  <a:lnTo>
                    <a:pt x="1038" y="55"/>
                  </a:lnTo>
                  <a:lnTo>
                    <a:pt x="1200" y="60"/>
                  </a:lnTo>
                  <a:lnTo>
                    <a:pt x="1359" y="66"/>
                  </a:lnTo>
                  <a:lnTo>
                    <a:pt x="1516" y="75"/>
                  </a:lnTo>
                  <a:lnTo>
                    <a:pt x="1671" y="84"/>
                  </a:lnTo>
                  <a:lnTo>
                    <a:pt x="1824" y="96"/>
                  </a:lnTo>
                  <a:lnTo>
                    <a:pt x="1976" y="109"/>
                  </a:lnTo>
                  <a:lnTo>
                    <a:pt x="2125" y="123"/>
                  </a:lnTo>
                  <a:lnTo>
                    <a:pt x="2275" y="139"/>
                  </a:lnTo>
                  <a:lnTo>
                    <a:pt x="2424" y="156"/>
                  </a:lnTo>
                  <a:lnTo>
                    <a:pt x="2573" y="172"/>
                  </a:lnTo>
                  <a:lnTo>
                    <a:pt x="2573" y="172"/>
                  </a:lnTo>
                  <a:lnTo>
                    <a:pt x="2579" y="121"/>
                  </a:lnTo>
                  <a:lnTo>
                    <a:pt x="2579" y="121"/>
                  </a:lnTo>
                  <a:lnTo>
                    <a:pt x="2579" y="121"/>
                  </a:lnTo>
                  <a:close/>
                </a:path>
              </a:pathLst>
            </a:custGeom>
            <a:solidFill>
              <a:srgbClr val="000000"/>
            </a:solidFill>
            <a:ln w="9525">
              <a:noFill/>
              <a:round/>
              <a:headEnd/>
              <a:tailEnd/>
            </a:ln>
          </p:spPr>
          <p:txBody>
            <a:bodyPr/>
            <a:lstStyle/>
            <a:p>
              <a:endParaRPr lang="it-IT"/>
            </a:p>
          </p:txBody>
        </p:sp>
        <p:sp>
          <p:nvSpPr>
            <p:cNvPr id="20561" name="Freeform 81"/>
            <p:cNvSpPr>
              <a:spLocks/>
            </p:cNvSpPr>
            <p:nvPr/>
          </p:nvSpPr>
          <p:spPr bwMode="auto">
            <a:xfrm>
              <a:off x="1359" y="2220"/>
              <a:ext cx="488" cy="83"/>
            </a:xfrm>
            <a:custGeom>
              <a:avLst/>
              <a:gdLst/>
              <a:ahLst/>
              <a:cxnLst>
                <a:cxn ang="0">
                  <a:pos x="3413" y="533"/>
                </a:cxn>
                <a:cxn ang="0">
                  <a:pos x="3412" y="533"/>
                </a:cxn>
                <a:cxn ang="0">
                  <a:pos x="2992" y="465"/>
                </a:cxn>
                <a:cxn ang="0">
                  <a:pos x="2571" y="397"/>
                </a:cxn>
                <a:cxn ang="0">
                  <a:pos x="2149" y="328"/>
                </a:cxn>
                <a:cxn ang="0">
                  <a:pos x="1724" y="260"/>
                </a:cxn>
                <a:cxn ang="0">
                  <a:pos x="1297" y="192"/>
                </a:cxn>
                <a:cxn ang="0">
                  <a:pos x="869" y="126"/>
                </a:cxn>
                <a:cxn ang="0">
                  <a:pos x="653" y="93"/>
                </a:cxn>
                <a:cxn ang="0">
                  <a:pos x="438" y="62"/>
                </a:cxn>
                <a:cxn ang="0">
                  <a:pos x="223" y="30"/>
                </a:cxn>
                <a:cxn ang="0">
                  <a:pos x="6" y="0"/>
                </a:cxn>
                <a:cxn ang="0">
                  <a:pos x="0" y="51"/>
                </a:cxn>
                <a:cxn ang="0">
                  <a:pos x="215" y="82"/>
                </a:cxn>
                <a:cxn ang="0">
                  <a:pos x="431" y="112"/>
                </a:cxn>
                <a:cxn ang="0">
                  <a:pos x="646" y="145"/>
                </a:cxn>
                <a:cxn ang="0">
                  <a:pos x="860" y="177"/>
                </a:cxn>
                <a:cxn ang="0">
                  <a:pos x="1289" y="243"/>
                </a:cxn>
                <a:cxn ang="0">
                  <a:pos x="1715" y="310"/>
                </a:cxn>
                <a:cxn ang="0">
                  <a:pos x="2140" y="379"/>
                </a:cxn>
                <a:cxn ang="0">
                  <a:pos x="2562" y="448"/>
                </a:cxn>
                <a:cxn ang="0">
                  <a:pos x="2985" y="516"/>
                </a:cxn>
                <a:cxn ang="0">
                  <a:pos x="3404" y="583"/>
                </a:cxn>
                <a:cxn ang="0">
                  <a:pos x="3402" y="583"/>
                </a:cxn>
                <a:cxn ang="0">
                  <a:pos x="3413" y="533"/>
                </a:cxn>
                <a:cxn ang="0">
                  <a:pos x="3412" y="533"/>
                </a:cxn>
                <a:cxn ang="0">
                  <a:pos x="3412" y="533"/>
                </a:cxn>
                <a:cxn ang="0">
                  <a:pos x="3413" y="533"/>
                </a:cxn>
              </a:cxnLst>
              <a:rect l="0" t="0" r="r" b="b"/>
              <a:pathLst>
                <a:path w="3413" h="583">
                  <a:moveTo>
                    <a:pt x="3413" y="533"/>
                  </a:moveTo>
                  <a:lnTo>
                    <a:pt x="3412" y="533"/>
                  </a:lnTo>
                  <a:lnTo>
                    <a:pt x="2992" y="465"/>
                  </a:lnTo>
                  <a:lnTo>
                    <a:pt x="2571" y="397"/>
                  </a:lnTo>
                  <a:lnTo>
                    <a:pt x="2149" y="328"/>
                  </a:lnTo>
                  <a:lnTo>
                    <a:pt x="1724" y="260"/>
                  </a:lnTo>
                  <a:lnTo>
                    <a:pt x="1297" y="192"/>
                  </a:lnTo>
                  <a:lnTo>
                    <a:pt x="869" y="126"/>
                  </a:lnTo>
                  <a:lnTo>
                    <a:pt x="653" y="93"/>
                  </a:lnTo>
                  <a:lnTo>
                    <a:pt x="438" y="62"/>
                  </a:lnTo>
                  <a:lnTo>
                    <a:pt x="223" y="30"/>
                  </a:lnTo>
                  <a:lnTo>
                    <a:pt x="6" y="0"/>
                  </a:lnTo>
                  <a:lnTo>
                    <a:pt x="0" y="51"/>
                  </a:lnTo>
                  <a:lnTo>
                    <a:pt x="215" y="82"/>
                  </a:lnTo>
                  <a:lnTo>
                    <a:pt x="431" y="112"/>
                  </a:lnTo>
                  <a:lnTo>
                    <a:pt x="646" y="145"/>
                  </a:lnTo>
                  <a:lnTo>
                    <a:pt x="860" y="177"/>
                  </a:lnTo>
                  <a:lnTo>
                    <a:pt x="1289" y="243"/>
                  </a:lnTo>
                  <a:lnTo>
                    <a:pt x="1715" y="310"/>
                  </a:lnTo>
                  <a:lnTo>
                    <a:pt x="2140" y="379"/>
                  </a:lnTo>
                  <a:lnTo>
                    <a:pt x="2562" y="448"/>
                  </a:lnTo>
                  <a:lnTo>
                    <a:pt x="2985" y="516"/>
                  </a:lnTo>
                  <a:lnTo>
                    <a:pt x="3404" y="583"/>
                  </a:lnTo>
                  <a:lnTo>
                    <a:pt x="3402" y="583"/>
                  </a:lnTo>
                  <a:lnTo>
                    <a:pt x="3413" y="533"/>
                  </a:lnTo>
                  <a:lnTo>
                    <a:pt x="3412" y="533"/>
                  </a:lnTo>
                  <a:lnTo>
                    <a:pt x="3412" y="533"/>
                  </a:lnTo>
                  <a:lnTo>
                    <a:pt x="3413" y="533"/>
                  </a:lnTo>
                  <a:close/>
                </a:path>
              </a:pathLst>
            </a:custGeom>
            <a:solidFill>
              <a:srgbClr val="000000"/>
            </a:solidFill>
            <a:ln w="9525">
              <a:noFill/>
              <a:round/>
              <a:headEnd/>
              <a:tailEnd/>
            </a:ln>
          </p:spPr>
          <p:txBody>
            <a:bodyPr/>
            <a:lstStyle/>
            <a:p>
              <a:endParaRPr lang="it-IT"/>
            </a:p>
          </p:txBody>
        </p:sp>
        <p:sp>
          <p:nvSpPr>
            <p:cNvPr id="20562" name="Freeform 82"/>
            <p:cNvSpPr>
              <a:spLocks/>
            </p:cNvSpPr>
            <p:nvPr/>
          </p:nvSpPr>
          <p:spPr bwMode="auto">
            <a:xfrm>
              <a:off x="1845" y="2293"/>
              <a:ext cx="329" cy="38"/>
            </a:xfrm>
            <a:custGeom>
              <a:avLst/>
              <a:gdLst/>
              <a:ahLst/>
              <a:cxnLst>
                <a:cxn ang="0">
                  <a:pos x="2249" y="17"/>
                </a:cxn>
                <a:cxn ang="0">
                  <a:pos x="2194" y="48"/>
                </a:cxn>
                <a:cxn ang="0">
                  <a:pos x="2137" y="77"/>
                </a:cxn>
                <a:cxn ang="0">
                  <a:pos x="2077" y="102"/>
                </a:cxn>
                <a:cxn ang="0">
                  <a:pos x="2017" y="124"/>
                </a:cxn>
                <a:cxn ang="0">
                  <a:pos x="1954" y="143"/>
                </a:cxn>
                <a:cxn ang="0">
                  <a:pos x="1890" y="159"/>
                </a:cxn>
                <a:cxn ang="0">
                  <a:pos x="1824" y="174"/>
                </a:cxn>
                <a:cxn ang="0">
                  <a:pos x="1756" y="187"/>
                </a:cxn>
                <a:cxn ang="0">
                  <a:pos x="1687" y="195"/>
                </a:cxn>
                <a:cxn ang="0">
                  <a:pos x="1617" y="202"/>
                </a:cxn>
                <a:cxn ang="0">
                  <a:pos x="1545" y="208"/>
                </a:cxn>
                <a:cxn ang="0">
                  <a:pos x="1436" y="212"/>
                </a:cxn>
                <a:cxn ang="0">
                  <a:pos x="1289" y="211"/>
                </a:cxn>
                <a:cxn ang="0">
                  <a:pos x="1137" y="202"/>
                </a:cxn>
                <a:cxn ang="0">
                  <a:pos x="985" y="189"/>
                </a:cxn>
                <a:cxn ang="0">
                  <a:pos x="831" y="170"/>
                </a:cxn>
                <a:cxn ang="0">
                  <a:pos x="678" y="148"/>
                </a:cxn>
                <a:cxn ang="0">
                  <a:pos x="525" y="122"/>
                </a:cxn>
                <a:cxn ang="0">
                  <a:pos x="374" y="93"/>
                </a:cxn>
                <a:cxn ang="0">
                  <a:pos x="153" y="49"/>
                </a:cxn>
                <a:cxn ang="0">
                  <a:pos x="0" y="69"/>
                </a:cxn>
                <a:cxn ang="0">
                  <a:pos x="290" y="130"/>
                </a:cxn>
                <a:cxn ang="0">
                  <a:pos x="440" y="158"/>
                </a:cxn>
                <a:cxn ang="0">
                  <a:pos x="592" y="186"/>
                </a:cxn>
                <a:cxn ang="0">
                  <a:pos x="747" y="211"/>
                </a:cxn>
                <a:cxn ang="0">
                  <a:pos x="902" y="232"/>
                </a:cxn>
                <a:cxn ang="0">
                  <a:pos x="1056" y="247"/>
                </a:cxn>
                <a:cxn ang="0">
                  <a:pos x="1210" y="259"/>
                </a:cxn>
                <a:cxn ang="0">
                  <a:pos x="1362" y="264"/>
                </a:cxn>
                <a:cxn ang="0">
                  <a:pos x="1512" y="261"/>
                </a:cxn>
                <a:cxn ang="0">
                  <a:pos x="1585" y="257"/>
                </a:cxn>
                <a:cxn ang="0">
                  <a:pos x="1657" y="251"/>
                </a:cxn>
                <a:cxn ang="0">
                  <a:pos x="1729" y="242"/>
                </a:cxn>
                <a:cxn ang="0">
                  <a:pos x="1799" y="232"/>
                </a:cxn>
                <a:cxn ang="0">
                  <a:pos x="1868" y="218"/>
                </a:cxn>
                <a:cxn ang="0">
                  <a:pos x="1935" y="202"/>
                </a:cxn>
                <a:cxn ang="0">
                  <a:pos x="2001" y="184"/>
                </a:cxn>
                <a:cxn ang="0">
                  <a:pos x="2065" y="162"/>
                </a:cxn>
                <a:cxn ang="0">
                  <a:pos x="2128" y="136"/>
                </a:cxn>
                <a:cxn ang="0">
                  <a:pos x="2188" y="109"/>
                </a:cxn>
                <a:cxn ang="0">
                  <a:pos x="2247" y="79"/>
                </a:cxn>
                <a:cxn ang="0">
                  <a:pos x="2304" y="44"/>
                </a:cxn>
              </a:cxnLst>
              <a:rect l="0" t="0" r="r" b="b"/>
              <a:pathLst>
                <a:path w="2304" h="264">
                  <a:moveTo>
                    <a:pt x="2275" y="0"/>
                  </a:moveTo>
                  <a:lnTo>
                    <a:pt x="2249" y="17"/>
                  </a:lnTo>
                  <a:lnTo>
                    <a:pt x="2222" y="34"/>
                  </a:lnTo>
                  <a:lnTo>
                    <a:pt x="2194" y="48"/>
                  </a:lnTo>
                  <a:lnTo>
                    <a:pt x="2165" y="63"/>
                  </a:lnTo>
                  <a:lnTo>
                    <a:pt x="2137" y="77"/>
                  </a:lnTo>
                  <a:lnTo>
                    <a:pt x="2108" y="89"/>
                  </a:lnTo>
                  <a:lnTo>
                    <a:pt x="2077" y="102"/>
                  </a:lnTo>
                  <a:lnTo>
                    <a:pt x="2047" y="113"/>
                  </a:lnTo>
                  <a:lnTo>
                    <a:pt x="2017" y="124"/>
                  </a:lnTo>
                  <a:lnTo>
                    <a:pt x="1985" y="133"/>
                  </a:lnTo>
                  <a:lnTo>
                    <a:pt x="1954" y="143"/>
                  </a:lnTo>
                  <a:lnTo>
                    <a:pt x="1922" y="152"/>
                  </a:lnTo>
                  <a:lnTo>
                    <a:pt x="1890" y="159"/>
                  </a:lnTo>
                  <a:lnTo>
                    <a:pt x="1856" y="168"/>
                  </a:lnTo>
                  <a:lnTo>
                    <a:pt x="1824" y="174"/>
                  </a:lnTo>
                  <a:lnTo>
                    <a:pt x="1790" y="180"/>
                  </a:lnTo>
                  <a:lnTo>
                    <a:pt x="1756" y="187"/>
                  </a:lnTo>
                  <a:lnTo>
                    <a:pt x="1721" y="191"/>
                  </a:lnTo>
                  <a:lnTo>
                    <a:pt x="1687" y="195"/>
                  </a:lnTo>
                  <a:lnTo>
                    <a:pt x="1652" y="199"/>
                  </a:lnTo>
                  <a:lnTo>
                    <a:pt x="1617" y="202"/>
                  </a:lnTo>
                  <a:lnTo>
                    <a:pt x="1581" y="206"/>
                  </a:lnTo>
                  <a:lnTo>
                    <a:pt x="1545" y="208"/>
                  </a:lnTo>
                  <a:lnTo>
                    <a:pt x="1510" y="210"/>
                  </a:lnTo>
                  <a:lnTo>
                    <a:pt x="1436" y="212"/>
                  </a:lnTo>
                  <a:lnTo>
                    <a:pt x="1363" y="212"/>
                  </a:lnTo>
                  <a:lnTo>
                    <a:pt x="1289" y="211"/>
                  </a:lnTo>
                  <a:lnTo>
                    <a:pt x="1213" y="208"/>
                  </a:lnTo>
                  <a:lnTo>
                    <a:pt x="1137" y="202"/>
                  </a:lnTo>
                  <a:lnTo>
                    <a:pt x="1061" y="196"/>
                  </a:lnTo>
                  <a:lnTo>
                    <a:pt x="985" y="189"/>
                  </a:lnTo>
                  <a:lnTo>
                    <a:pt x="907" y="180"/>
                  </a:lnTo>
                  <a:lnTo>
                    <a:pt x="831" y="170"/>
                  </a:lnTo>
                  <a:lnTo>
                    <a:pt x="755" y="159"/>
                  </a:lnTo>
                  <a:lnTo>
                    <a:pt x="678" y="148"/>
                  </a:lnTo>
                  <a:lnTo>
                    <a:pt x="602" y="135"/>
                  </a:lnTo>
                  <a:lnTo>
                    <a:pt x="525" y="122"/>
                  </a:lnTo>
                  <a:lnTo>
                    <a:pt x="450" y="108"/>
                  </a:lnTo>
                  <a:lnTo>
                    <a:pt x="374" y="93"/>
                  </a:lnTo>
                  <a:lnTo>
                    <a:pt x="300" y="79"/>
                  </a:lnTo>
                  <a:lnTo>
                    <a:pt x="153" y="49"/>
                  </a:lnTo>
                  <a:lnTo>
                    <a:pt x="11" y="19"/>
                  </a:lnTo>
                  <a:lnTo>
                    <a:pt x="0" y="69"/>
                  </a:lnTo>
                  <a:lnTo>
                    <a:pt x="143" y="100"/>
                  </a:lnTo>
                  <a:lnTo>
                    <a:pt x="290" y="130"/>
                  </a:lnTo>
                  <a:lnTo>
                    <a:pt x="365" y="145"/>
                  </a:lnTo>
                  <a:lnTo>
                    <a:pt x="440" y="158"/>
                  </a:lnTo>
                  <a:lnTo>
                    <a:pt x="516" y="173"/>
                  </a:lnTo>
                  <a:lnTo>
                    <a:pt x="592" y="186"/>
                  </a:lnTo>
                  <a:lnTo>
                    <a:pt x="670" y="198"/>
                  </a:lnTo>
                  <a:lnTo>
                    <a:pt x="747" y="211"/>
                  </a:lnTo>
                  <a:lnTo>
                    <a:pt x="825" y="221"/>
                  </a:lnTo>
                  <a:lnTo>
                    <a:pt x="902" y="232"/>
                  </a:lnTo>
                  <a:lnTo>
                    <a:pt x="979" y="240"/>
                  </a:lnTo>
                  <a:lnTo>
                    <a:pt x="1056" y="247"/>
                  </a:lnTo>
                  <a:lnTo>
                    <a:pt x="1134" y="254"/>
                  </a:lnTo>
                  <a:lnTo>
                    <a:pt x="1210" y="259"/>
                  </a:lnTo>
                  <a:lnTo>
                    <a:pt x="1287" y="262"/>
                  </a:lnTo>
                  <a:lnTo>
                    <a:pt x="1362" y="264"/>
                  </a:lnTo>
                  <a:lnTo>
                    <a:pt x="1437" y="263"/>
                  </a:lnTo>
                  <a:lnTo>
                    <a:pt x="1512" y="261"/>
                  </a:lnTo>
                  <a:lnTo>
                    <a:pt x="1548" y="260"/>
                  </a:lnTo>
                  <a:lnTo>
                    <a:pt x="1585" y="257"/>
                  </a:lnTo>
                  <a:lnTo>
                    <a:pt x="1622" y="255"/>
                  </a:lnTo>
                  <a:lnTo>
                    <a:pt x="1657" y="251"/>
                  </a:lnTo>
                  <a:lnTo>
                    <a:pt x="1693" y="247"/>
                  </a:lnTo>
                  <a:lnTo>
                    <a:pt x="1729" y="242"/>
                  </a:lnTo>
                  <a:lnTo>
                    <a:pt x="1764" y="237"/>
                  </a:lnTo>
                  <a:lnTo>
                    <a:pt x="1799" y="232"/>
                  </a:lnTo>
                  <a:lnTo>
                    <a:pt x="1833" y="225"/>
                  </a:lnTo>
                  <a:lnTo>
                    <a:pt x="1868" y="218"/>
                  </a:lnTo>
                  <a:lnTo>
                    <a:pt x="1901" y="211"/>
                  </a:lnTo>
                  <a:lnTo>
                    <a:pt x="1935" y="202"/>
                  </a:lnTo>
                  <a:lnTo>
                    <a:pt x="1968" y="193"/>
                  </a:lnTo>
                  <a:lnTo>
                    <a:pt x="2001" y="184"/>
                  </a:lnTo>
                  <a:lnTo>
                    <a:pt x="2033" y="173"/>
                  </a:lnTo>
                  <a:lnTo>
                    <a:pt x="2065" y="162"/>
                  </a:lnTo>
                  <a:lnTo>
                    <a:pt x="2096" y="150"/>
                  </a:lnTo>
                  <a:lnTo>
                    <a:pt x="2128" y="136"/>
                  </a:lnTo>
                  <a:lnTo>
                    <a:pt x="2158" y="124"/>
                  </a:lnTo>
                  <a:lnTo>
                    <a:pt x="2188" y="109"/>
                  </a:lnTo>
                  <a:lnTo>
                    <a:pt x="2218" y="95"/>
                  </a:lnTo>
                  <a:lnTo>
                    <a:pt x="2247" y="79"/>
                  </a:lnTo>
                  <a:lnTo>
                    <a:pt x="2275" y="62"/>
                  </a:lnTo>
                  <a:lnTo>
                    <a:pt x="2304" y="44"/>
                  </a:lnTo>
                  <a:lnTo>
                    <a:pt x="2275" y="0"/>
                  </a:lnTo>
                  <a:close/>
                </a:path>
              </a:pathLst>
            </a:custGeom>
            <a:solidFill>
              <a:srgbClr val="000000"/>
            </a:solidFill>
            <a:ln w="9525">
              <a:noFill/>
              <a:round/>
              <a:headEnd/>
              <a:tailEnd/>
            </a:ln>
          </p:spPr>
          <p:txBody>
            <a:bodyPr/>
            <a:lstStyle/>
            <a:p>
              <a:endParaRPr lang="it-IT"/>
            </a:p>
          </p:txBody>
        </p:sp>
        <p:sp>
          <p:nvSpPr>
            <p:cNvPr id="20563" name="Freeform 83"/>
            <p:cNvSpPr>
              <a:spLocks/>
            </p:cNvSpPr>
            <p:nvPr/>
          </p:nvSpPr>
          <p:spPr bwMode="auto">
            <a:xfrm>
              <a:off x="1023" y="1458"/>
              <a:ext cx="97" cy="68"/>
            </a:xfrm>
            <a:custGeom>
              <a:avLst/>
              <a:gdLst/>
              <a:ahLst/>
              <a:cxnLst>
                <a:cxn ang="0">
                  <a:pos x="373" y="1"/>
                </a:cxn>
                <a:cxn ang="0">
                  <a:pos x="423" y="8"/>
                </a:cxn>
                <a:cxn ang="0">
                  <a:pos x="471" y="19"/>
                </a:cxn>
                <a:cxn ang="0">
                  <a:pos x="515" y="35"/>
                </a:cxn>
                <a:cxn ang="0">
                  <a:pos x="554" y="55"/>
                </a:cxn>
                <a:cxn ang="0">
                  <a:pos x="589" y="78"/>
                </a:cxn>
                <a:cxn ang="0">
                  <a:pos x="619" y="105"/>
                </a:cxn>
                <a:cxn ang="0">
                  <a:pos x="643" y="134"/>
                </a:cxn>
                <a:cxn ang="0">
                  <a:pos x="662" y="167"/>
                </a:cxn>
                <a:cxn ang="0">
                  <a:pos x="674" y="202"/>
                </a:cxn>
                <a:cxn ang="0">
                  <a:pos x="677" y="238"/>
                </a:cxn>
                <a:cxn ang="0">
                  <a:pos x="674" y="274"/>
                </a:cxn>
                <a:cxn ang="0">
                  <a:pos x="662" y="308"/>
                </a:cxn>
                <a:cxn ang="0">
                  <a:pos x="643" y="341"/>
                </a:cxn>
                <a:cxn ang="0">
                  <a:pos x="619" y="370"/>
                </a:cxn>
                <a:cxn ang="0">
                  <a:pos x="589" y="397"/>
                </a:cxn>
                <a:cxn ang="0">
                  <a:pos x="554" y="421"/>
                </a:cxn>
                <a:cxn ang="0">
                  <a:pos x="515" y="441"/>
                </a:cxn>
                <a:cxn ang="0">
                  <a:pos x="471" y="457"/>
                </a:cxn>
                <a:cxn ang="0">
                  <a:pos x="423" y="469"/>
                </a:cxn>
                <a:cxn ang="0">
                  <a:pos x="373" y="475"/>
                </a:cxn>
                <a:cxn ang="0">
                  <a:pos x="322" y="475"/>
                </a:cxn>
                <a:cxn ang="0">
                  <a:pos x="270" y="471"/>
                </a:cxn>
                <a:cxn ang="0">
                  <a:pos x="222" y="461"/>
                </a:cxn>
                <a:cxn ang="0">
                  <a:pos x="177" y="447"/>
                </a:cxn>
                <a:cxn ang="0">
                  <a:pos x="136" y="429"/>
                </a:cxn>
                <a:cxn ang="0">
                  <a:pos x="100" y="406"/>
                </a:cxn>
                <a:cxn ang="0">
                  <a:pos x="67" y="380"/>
                </a:cxn>
                <a:cxn ang="0">
                  <a:pos x="41" y="351"/>
                </a:cxn>
                <a:cxn ang="0">
                  <a:pos x="20" y="320"/>
                </a:cxn>
                <a:cxn ang="0">
                  <a:pos x="7" y="285"/>
                </a:cxn>
                <a:cxn ang="0">
                  <a:pos x="0" y="250"/>
                </a:cxn>
                <a:cxn ang="0">
                  <a:pos x="1" y="214"/>
                </a:cxn>
                <a:cxn ang="0">
                  <a:pos x="11" y="178"/>
                </a:cxn>
                <a:cxn ang="0">
                  <a:pos x="26" y="145"/>
                </a:cxn>
                <a:cxn ang="0">
                  <a:pos x="49" y="115"/>
                </a:cxn>
                <a:cxn ang="0">
                  <a:pos x="78" y="86"/>
                </a:cxn>
                <a:cxn ang="0">
                  <a:pos x="111" y="62"/>
                </a:cxn>
                <a:cxn ang="0">
                  <a:pos x="150" y="41"/>
                </a:cxn>
                <a:cxn ang="0">
                  <a:pos x="192" y="23"/>
                </a:cxn>
                <a:cxn ang="0">
                  <a:pos x="238" y="11"/>
                </a:cxn>
                <a:cxn ang="0">
                  <a:pos x="287" y="3"/>
                </a:cxn>
                <a:cxn ang="0">
                  <a:pos x="339" y="0"/>
                </a:cxn>
              </a:cxnLst>
              <a:rect l="0" t="0" r="r" b="b"/>
              <a:pathLst>
                <a:path w="677" h="476">
                  <a:moveTo>
                    <a:pt x="339" y="0"/>
                  </a:moveTo>
                  <a:lnTo>
                    <a:pt x="356" y="0"/>
                  </a:lnTo>
                  <a:lnTo>
                    <a:pt x="373" y="1"/>
                  </a:lnTo>
                  <a:lnTo>
                    <a:pt x="390" y="3"/>
                  </a:lnTo>
                  <a:lnTo>
                    <a:pt x="407" y="5"/>
                  </a:lnTo>
                  <a:lnTo>
                    <a:pt x="423" y="8"/>
                  </a:lnTo>
                  <a:lnTo>
                    <a:pt x="439" y="11"/>
                  </a:lnTo>
                  <a:lnTo>
                    <a:pt x="455" y="14"/>
                  </a:lnTo>
                  <a:lnTo>
                    <a:pt x="471" y="19"/>
                  </a:lnTo>
                  <a:lnTo>
                    <a:pt x="485" y="23"/>
                  </a:lnTo>
                  <a:lnTo>
                    <a:pt x="500" y="29"/>
                  </a:lnTo>
                  <a:lnTo>
                    <a:pt x="515" y="35"/>
                  </a:lnTo>
                  <a:lnTo>
                    <a:pt x="528" y="41"/>
                  </a:lnTo>
                  <a:lnTo>
                    <a:pt x="541" y="48"/>
                  </a:lnTo>
                  <a:lnTo>
                    <a:pt x="554" y="55"/>
                  </a:lnTo>
                  <a:lnTo>
                    <a:pt x="566" y="62"/>
                  </a:lnTo>
                  <a:lnTo>
                    <a:pt x="578" y="70"/>
                  </a:lnTo>
                  <a:lnTo>
                    <a:pt x="589" y="78"/>
                  </a:lnTo>
                  <a:lnTo>
                    <a:pt x="599" y="86"/>
                  </a:lnTo>
                  <a:lnTo>
                    <a:pt x="610" y="96"/>
                  </a:lnTo>
                  <a:lnTo>
                    <a:pt x="619" y="105"/>
                  </a:lnTo>
                  <a:lnTo>
                    <a:pt x="628" y="115"/>
                  </a:lnTo>
                  <a:lnTo>
                    <a:pt x="636" y="125"/>
                  </a:lnTo>
                  <a:lnTo>
                    <a:pt x="643" y="134"/>
                  </a:lnTo>
                  <a:lnTo>
                    <a:pt x="651" y="145"/>
                  </a:lnTo>
                  <a:lnTo>
                    <a:pt x="657" y="156"/>
                  </a:lnTo>
                  <a:lnTo>
                    <a:pt x="662" y="167"/>
                  </a:lnTo>
                  <a:lnTo>
                    <a:pt x="666" y="178"/>
                  </a:lnTo>
                  <a:lnTo>
                    <a:pt x="671" y="190"/>
                  </a:lnTo>
                  <a:lnTo>
                    <a:pt x="674" y="202"/>
                  </a:lnTo>
                  <a:lnTo>
                    <a:pt x="676" y="214"/>
                  </a:lnTo>
                  <a:lnTo>
                    <a:pt x="677" y="226"/>
                  </a:lnTo>
                  <a:lnTo>
                    <a:pt x="677" y="238"/>
                  </a:lnTo>
                  <a:lnTo>
                    <a:pt x="677" y="250"/>
                  </a:lnTo>
                  <a:lnTo>
                    <a:pt x="676" y="262"/>
                  </a:lnTo>
                  <a:lnTo>
                    <a:pt x="674" y="274"/>
                  </a:lnTo>
                  <a:lnTo>
                    <a:pt x="671" y="285"/>
                  </a:lnTo>
                  <a:lnTo>
                    <a:pt x="666" y="297"/>
                  </a:lnTo>
                  <a:lnTo>
                    <a:pt x="662" y="308"/>
                  </a:lnTo>
                  <a:lnTo>
                    <a:pt x="657" y="320"/>
                  </a:lnTo>
                  <a:lnTo>
                    <a:pt x="651" y="330"/>
                  </a:lnTo>
                  <a:lnTo>
                    <a:pt x="643" y="341"/>
                  </a:lnTo>
                  <a:lnTo>
                    <a:pt x="636" y="351"/>
                  </a:lnTo>
                  <a:lnTo>
                    <a:pt x="628" y="361"/>
                  </a:lnTo>
                  <a:lnTo>
                    <a:pt x="619" y="370"/>
                  </a:lnTo>
                  <a:lnTo>
                    <a:pt x="610" y="380"/>
                  </a:lnTo>
                  <a:lnTo>
                    <a:pt x="599" y="389"/>
                  </a:lnTo>
                  <a:lnTo>
                    <a:pt x="589" y="397"/>
                  </a:lnTo>
                  <a:lnTo>
                    <a:pt x="578" y="406"/>
                  </a:lnTo>
                  <a:lnTo>
                    <a:pt x="566" y="414"/>
                  </a:lnTo>
                  <a:lnTo>
                    <a:pt x="554" y="421"/>
                  </a:lnTo>
                  <a:lnTo>
                    <a:pt x="541" y="429"/>
                  </a:lnTo>
                  <a:lnTo>
                    <a:pt x="528" y="435"/>
                  </a:lnTo>
                  <a:lnTo>
                    <a:pt x="515" y="441"/>
                  </a:lnTo>
                  <a:lnTo>
                    <a:pt x="500" y="447"/>
                  </a:lnTo>
                  <a:lnTo>
                    <a:pt x="485" y="452"/>
                  </a:lnTo>
                  <a:lnTo>
                    <a:pt x="471" y="457"/>
                  </a:lnTo>
                  <a:lnTo>
                    <a:pt x="455" y="461"/>
                  </a:lnTo>
                  <a:lnTo>
                    <a:pt x="439" y="464"/>
                  </a:lnTo>
                  <a:lnTo>
                    <a:pt x="423" y="469"/>
                  </a:lnTo>
                  <a:lnTo>
                    <a:pt x="407" y="471"/>
                  </a:lnTo>
                  <a:lnTo>
                    <a:pt x="390" y="473"/>
                  </a:lnTo>
                  <a:lnTo>
                    <a:pt x="373" y="475"/>
                  </a:lnTo>
                  <a:lnTo>
                    <a:pt x="356" y="475"/>
                  </a:lnTo>
                  <a:lnTo>
                    <a:pt x="339" y="476"/>
                  </a:lnTo>
                  <a:lnTo>
                    <a:pt x="322" y="475"/>
                  </a:lnTo>
                  <a:lnTo>
                    <a:pt x="304" y="475"/>
                  </a:lnTo>
                  <a:lnTo>
                    <a:pt x="287" y="473"/>
                  </a:lnTo>
                  <a:lnTo>
                    <a:pt x="270" y="471"/>
                  </a:lnTo>
                  <a:lnTo>
                    <a:pt x="254" y="469"/>
                  </a:lnTo>
                  <a:lnTo>
                    <a:pt x="238" y="464"/>
                  </a:lnTo>
                  <a:lnTo>
                    <a:pt x="222" y="461"/>
                  </a:lnTo>
                  <a:lnTo>
                    <a:pt x="207" y="457"/>
                  </a:lnTo>
                  <a:lnTo>
                    <a:pt x="192" y="452"/>
                  </a:lnTo>
                  <a:lnTo>
                    <a:pt x="177" y="447"/>
                  </a:lnTo>
                  <a:lnTo>
                    <a:pt x="164" y="441"/>
                  </a:lnTo>
                  <a:lnTo>
                    <a:pt x="150" y="435"/>
                  </a:lnTo>
                  <a:lnTo>
                    <a:pt x="136" y="429"/>
                  </a:lnTo>
                  <a:lnTo>
                    <a:pt x="124" y="421"/>
                  </a:lnTo>
                  <a:lnTo>
                    <a:pt x="111" y="414"/>
                  </a:lnTo>
                  <a:lnTo>
                    <a:pt x="100" y="406"/>
                  </a:lnTo>
                  <a:lnTo>
                    <a:pt x="88" y="397"/>
                  </a:lnTo>
                  <a:lnTo>
                    <a:pt x="78" y="389"/>
                  </a:lnTo>
                  <a:lnTo>
                    <a:pt x="67" y="380"/>
                  </a:lnTo>
                  <a:lnTo>
                    <a:pt x="58" y="370"/>
                  </a:lnTo>
                  <a:lnTo>
                    <a:pt x="49" y="361"/>
                  </a:lnTo>
                  <a:lnTo>
                    <a:pt x="41" y="351"/>
                  </a:lnTo>
                  <a:lnTo>
                    <a:pt x="34" y="341"/>
                  </a:lnTo>
                  <a:lnTo>
                    <a:pt x="26" y="330"/>
                  </a:lnTo>
                  <a:lnTo>
                    <a:pt x="20" y="320"/>
                  </a:lnTo>
                  <a:lnTo>
                    <a:pt x="15" y="308"/>
                  </a:lnTo>
                  <a:lnTo>
                    <a:pt x="11" y="297"/>
                  </a:lnTo>
                  <a:lnTo>
                    <a:pt x="7" y="285"/>
                  </a:lnTo>
                  <a:lnTo>
                    <a:pt x="4" y="274"/>
                  </a:lnTo>
                  <a:lnTo>
                    <a:pt x="1" y="262"/>
                  </a:lnTo>
                  <a:lnTo>
                    <a:pt x="0" y="250"/>
                  </a:lnTo>
                  <a:lnTo>
                    <a:pt x="0" y="238"/>
                  </a:lnTo>
                  <a:lnTo>
                    <a:pt x="0" y="226"/>
                  </a:lnTo>
                  <a:lnTo>
                    <a:pt x="1" y="214"/>
                  </a:lnTo>
                  <a:lnTo>
                    <a:pt x="4" y="202"/>
                  </a:lnTo>
                  <a:lnTo>
                    <a:pt x="7" y="190"/>
                  </a:lnTo>
                  <a:lnTo>
                    <a:pt x="11" y="178"/>
                  </a:lnTo>
                  <a:lnTo>
                    <a:pt x="15" y="167"/>
                  </a:lnTo>
                  <a:lnTo>
                    <a:pt x="20" y="156"/>
                  </a:lnTo>
                  <a:lnTo>
                    <a:pt x="26" y="145"/>
                  </a:lnTo>
                  <a:lnTo>
                    <a:pt x="34" y="134"/>
                  </a:lnTo>
                  <a:lnTo>
                    <a:pt x="41" y="125"/>
                  </a:lnTo>
                  <a:lnTo>
                    <a:pt x="49" y="115"/>
                  </a:lnTo>
                  <a:lnTo>
                    <a:pt x="58" y="105"/>
                  </a:lnTo>
                  <a:lnTo>
                    <a:pt x="67" y="96"/>
                  </a:lnTo>
                  <a:lnTo>
                    <a:pt x="78" y="86"/>
                  </a:lnTo>
                  <a:lnTo>
                    <a:pt x="88" y="78"/>
                  </a:lnTo>
                  <a:lnTo>
                    <a:pt x="100" y="70"/>
                  </a:lnTo>
                  <a:lnTo>
                    <a:pt x="111" y="62"/>
                  </a:lnTo>
                  <a:lnTo>
                    <a:pt x="124" y="55"/>
                  </a:lnTo>
                  <a:lnTo>
                    <a:pt x="136" y="48"/>
                  </a:lnTo>
                  <a:lnTo>
                    <a:pt x="150" y="41"/>
                  </a:lnTo>
                  <a:lnTo>
                    <a:pt x="164" y="35"/>
                  </a:lnTo>
                  <a:lnTo>
                    <a:pt x="177" y="29"/>
                  </a:lnTo>
                  <a:lnTo>
                    <a:pt x="192" y="23"/>
                  </a:lnTo>
                  <a:lnTo>
                    <a:pt x="207" y="19"/>
                  </a:lnTo>
                  <a:lnTo>
                    <a:pt x="222" y="14"/>
                  </a:lnTo>
                  <a:lnTo>
                    <a:pt x="238" y="11"/>
                  </a:lnTo>
                  <a:lnTo>
                    <a:pt x="254" y="8"/>
                  </a:lnTo>
                  <a:lnTo>
                    <a:pt x="270" y="5"/>
                  </a:lnTo>
                  <a:lnTo>
                    <a:pt x="287" y="3"/>
                  </a:lnTo>
                  <a:lnTo>
                    <a:pt x="304" y="1"/>
                  </a:lnTo>
                  <a:lnTo>
                    <a:pt x="322" y="0"/>
                  </a:lnTo>
                  <a:lnTo>
                    <a:pt x="339" y="0"/>
                  </a:lnTo>
                  <a:close/>
                </a:path>
              </a:pathLst>
            </a:custGeom>
            <a:solidFill>
              <a:srgbClr val="FFFF00"/>
            </a:solidFill>
            <a:ln w="9525">
              <a:noFill/>
              <a:round/>
              <a:headEnd/>
              <a:tailEnd/>
            </a:ln>
          </p:spPr>
          <p:txBody>
            <a:bodyPr/>
            <a:lstStyle/>
            <a:p>
              <a:endParaRPr lang="it-IT"/>
            </a:p>
          </p:txBody>
        </p:sp>
        <p:sp>
          <p:nvSpPr>
            <p:cNvPr id="20564" name="Freeform 84"/>
            <p:cNvSpPr>
              <a:spLocks/>
            </p:cNvSpPr>
            <p:nvPr/>
          </p:nvSpPr>
          <p:spPr bwMode="auto">
            <a:xfrm>
              <a:off x="1023" y="1458"/>
              <a:ext cx="97" cy="68"/>
            </a:xfrm>
            <a:custGeom>
              <a:avLst/>
              <a:gdLst/>
              <a:ahLst/>
              <a:cxnLst>
                <a:cxn ang="0">
                  <a:pos x="373" y="1"/>
                </a:cxn>
                <a:cxn ang="0">
                  <a:pos x="423" y="8"/>
                </a:cxn>
                <a:cxn ang="0">
                  <a:pos x="471" y="19"/>
                </a:cxn>
                <a:cxn ang="0">
                  <a:pos x="515" y="35"/>
                </a:cxn>
                <a:cxn ang="0">
                  <a:pos x="554" y="55"/>
                </a:cxn>
                <a:cxn ang="0">
                  <a:pos x="589" y="78"/>
                </a:cxn>
                <a:cxn ang="0">
                  <a:pos x="619" y="105"/>
                </a:cxn>
                <a:cxn ang="0">
                  <a:pos x="643" y="134"/>
                </a:cxn>
                <a:cxn ang="0">
                  <a:pos x="662" y="167"/>
                </a:cxn>
                <a:cxn ang="0">
                  <a:pos x="674" y="202"/>
                </a:cxn>
                <a:cxn ang="0">
                  <a:pos x="677" y="238"/>
                </a:cxn>
                <a:cxn ang="0">
                  <a:pos x="674" y="274"/>
                </a:cxn>
                <a:cxn ang="0">
                  <a:pos x="662" y="308"/>
                </a:cxn>
                <a:cxn ang="0">
                  <a:pos x="643" y="341"/>
                </a:cxn>
                <a:cxn ang="0">
                  <a:pos x="619" y="370"/>
                </a:cxn>
                <a:cxn ang="0">
                  <a:pos x="589" y="397"/>
                </a:cxn>
                <a:cxn ang="0">
                  <a:pos x="554" y="421"/>
                </a:cxn>
                <a:cxn ang="0">
                  <a:pos x="515" y="441"/>
                </a:cxn>
                <a:cxn ang="0">
                  <a:pos x="471" y="457"/>
                </a:cxn>
                <a:cxn ang="0">
                  <a:pos x="423" y="469"/>
                </a:cxn>
                <a:cxn ang="0">
                  <a:pos x="373" y="475"/>
                </a:cxn>
                <a:cxn ang="0">
                  <a:pos x="322" y="475"/>
                </a:cxn>
                <a:cxn ang="0">
                  <a:pos x="270" y="471"/>
                </a:cxn>
                <a:cxn ang="0">
                  <a:pos x="222" y="461"/>
                </a:cxn>
                <a:cxn ang="0">
                  <a:pos x="177" y="447"/>
                </a:cxn>
                <a:cxn ang="0">
                  <a:pos x="136" y="429"/>
                </a:cxn>
                <a:cxn ang="0">
                  <a:pos x="100" y="406"/>
                </a:cxn>
                <a:cxn ang="0">
                  <a:pos x="67" y="380"/>
                </a:cxn>
                <a:cxn ang="0">
                  <a:pos x="41" y="351"/>
                </a:cxn>
                <a:cxn ang="0">
                  <a:pos x="20" y="320"/>
                </a:cxn>
                <a:cxn ang="0">
                  <a:pos x="7" y="285"/>
                </a:cxn>
                <a:cxn ang="0">
                  <a:pos x="0" y="250"/>
                </a:cxn>
                <a:cxn ang="0">
                  <a:pos x="1" y="214"/>
                </a:cxn>
                <a:cxn ang="0">
                  <a:pos x="11" y="178"/>
                </a:cxn>
                <a:cxn ang="0">
                  <a:pos x="26" y="145"/>
                </a:cxn>
                <a:cxn ang="0">
                  <a:pos x="49" y="115"/>
                </a:cxn>
                <a:cxn ang="0">
                  <a:pos x="78" y="86"/>
                </a:cxn>
                <a:cxn ang="0">
                  <a:pos x="111" y="62"/>
                </a:cxn>
                <a:cxn ang="0">
                  <a:pos x="150" y="41"/>
                </a:cxn>
                <a:cxn ang="0">
                  <a:pos x="192" y="23"/>
                </a:cxn>
                <a:cxn ang="0">
                  <a:pos x="238" y="11"/>
                </a:cxn>
                <a:cxn ang="0">
                  <a:pos x="287" y="3"/>
                </a:cxn>
                <a:cxn ang="0">
                  <a:pos x="339" y="0"/>
                </a:cxn>
              </a:cxnLst>
              <a:rect l="0" t="0" r="r" b="b"/>
              <a:pathLst>
                <a:path w="677" h="476">
                  <a:moveTo>
                    <a:pt x="339" y="0"/>
                  </a:moveTo>
                  <a:lnTo>
                    <a:pt x="356" y="0"/>
                  </a:lnTo>
                  <a:lnTo>
                    <a:pt x="373" y="1"/>
                  </a:lnTo>
                  <a:lnTo>
                    <a:pt x="390" y="3"/>
                  </a:lnTo>
                  <a:lnTo>
                    <a:pt x="407" y="5"/>
                  </a:lnTo>
                  <a:lnTo>
                    <a:pt x="423" y="8"/>
                  </a:lnTo>
                  <a:lnTo>
                    <a:pt x="439" y="11"/>
                  </a:lnTo>
                  <a:lnTo>
                    <a:pt x="455" y="14"/>
                  </a:lnTo>
                  <a:lnTo>
                    <a:pt x="471" y="19"/>
                  </a:lnTo>
                  <a:lnTo>
                    <a:pt x="485" y="23"/>
                  </a:lnTo>
                  <a:lnTo>
                    <a:pt x="500" y="29"/>
                  </a:lnTo>
                  <a:lnTo>
                    <a:pt x="515" y="35"/>
                  </a:lnTo>
                  <a:lnTo>
                    <a:pt x="528" y="41"/>
                  </a:lnTo>
                  <a:lnTo>
                    <a:pt x="541" y="48"/>
                  </a:lnTo>
                  <a:lnTo>
                    <a:pt x="554" y="55"/>
                  </a:lnTo>
                  <a:lnTo>
                    <a:pt x="566" y="62"/>
                  </a:lnTo>
                  <a:lnTo>
                    <a:pt x="578" y="70"/>
                  </a:lnTo>
                  <a:lnTo>
                    <a:pt x="589" y="78"/>
                  </a:lnTo>
                  <a:lnTo>
                    <a:pt x="599" y="86"/>
                  </a:lnTo>
                  <a:lnTo>
                    <a:pt x="610" y="96"/>
                  </a:lnTo>
                  <a:lnTo>
                    <a:pt x="619" y="105"/>
                  </a:lnTo>
                  <a:lnTo>
                    <a:pt x="628" y="115"/>
                  </a:lnTo>
                  <a:lnTo>
                    <a:pt x="636" y="125"/>
                  </a:lnTo>
                  <a:lnTo>
                    <a:pt x="643" y="134"/>
                  </a:lnTo>
                  <a:lnTo>
                    <a:pt x="651" y="145"/>
                  </a:lnTo>
                  <a:lnTo>
                    <a:pt x="657" y="156"/>
                  </a:lnTo>
                  <a:lnTo>
                    <a:pt x="662" y="167"/>
                  </a:lnTo>
                  <a:lnTo>
                    <a:pt x="666" y="178"/>
                  </a:lnTo>
                  <a:lnTo>
                    <a:pt x="671" y="190"/>
                  </a:lnTo>
                  <a:lnTo>
                    <a:pt x="674" y="202"/>
                  </a:lnTo>
                  <a:lnTo>
                    <a:pt x="676" y="214"/>
                  </a:lnTo>
                  <a:lnTo>
                    <a:pt x="677" y="226"/>
                  </a:lnTo>
                  <a:lnTo>
                    <a:pt x="677" y="238"/>
                  </a:lnTo>
                  <a:lnTo>
                    <a:pt x="677" y="250"/>
                  </a:lnTo>
                  <a:lnTo>
                    <a:pt x="676" y="262"/>
                  </a:lnTo>
                  <a:lnTo>
                    <a:pt x="674" y="274"/>
                  </a:lnTo>
                  <a:lnTo>
                    <a:pt x="671" y="285"/>
                  </a:lnTo>
                  <a:lnTo>
                    <a:pt x="666" y="297"/>
                  </a:lnTo>
                  <a:lnTo>
                    <a:pt x="662" y="308"/>
                  </a:lnTo>
                  <a:lnTo>
                    <a:pt x="657" y="320"/>
                  </a:lnTo>
                  <a:lnTo>
                    <a:pt x="651" y="330"/>
                  </a:lnTo>
                  <a:lnTo>
                    <a:pt x="643" y="341"/>
                  </a:lnTo>
                  <a:lnTo>
                    <a:pt x="636" y="351"/>
                  </a:lnTo>
                  <a:lnTo>
                    <a:pt x="628" y="361"/>
                  </a:lnTo>
                  <a:lnTo>
                    <a:pt x="619" y="370"/>
                  </a:lnTo>
                  <a:lnTo>
                    <a:pt x="610" y="380"/>
                  </a:lnTo>
                  <a:lnTo>
                    <a:pt x="599" y="389"/>
                  </a:lnTo>
                  <a:lnTo>
                    <a:pt x="589" y="397"/>
                  </a:lnTo>
                  <a:lnTo>
                    <a:pt x="578" y="406"/>
                  </a:lnTo>
                  <a:lnTo>
                    <a:pt x="566" y="414"/>
                  </a:lnTo>
                  <a:lnTo>
                    <a:pt x="554" y="421"/>
                  </a:lnTo>
                  <a:lnTo>
                    <a:pt x="541" y="429"/>
                  </a:lnTo>
                  <a:lnTo>
                    <a:pt x="528" y="435"/>
                  </a:lnTo>
                  <a:lnTo>
                    <a:pt x="515" y="441"/>
                  </a:lnTo>
                  <a:lnTo>
                    <a:pt x="500" y="447"/>
                  </a:lnTo>
                  <a:lnTo>
                    <a:pt x="485" y="452"/>
                  </a:lnTo>
                  <a:lnTo>
                    <a:pt x="471" y="457"/>
                  </a:lnTo>
                  <a:lnTo>
                    <a:pt x="455" y="461"/>
                  </a:lnTo>
                  <a:lnTo>
                    <a:pt x="439" y="464"/>
                  </a:lnTo>
                  <a:lnTo>
                    <a:pt x="423" y="469"/>
                  </a:lnTo>
                  <a:lnTo>
                    <a:pt x="407" y="471"/>
                  </a:lnTo>
                  <a:lnTo>
                    <a:pt x="390" y="473"/>
                  </a:lnTo>
                  <a:lnTo>
                    <a:pt x="373" y="475"/>
                  </a:lnTo>
                  <a:lnTo>
                    <a:pt x="356" y="475"/>
                  </a:lnTo>
                  <a:lnTo>
                    <a:pt x="339" y="476"/>
                  </a:lnTo>
                  <a:lnTo>
                    <a:pt x="322" y="475"/>
                  </a:lnTo>
                  <a:lnTo>
                    <a:pt x="304" y="475"/>
                  </a:lnTo>
                  <a:lnTo>
                    <a:pt x="287" y="473"/>
                  </a:lnTo>
                  <a:lnTo>
                    <a:pt x="270" y="471"/>
                  </a:lnTo>
                  <a:lnTo>
                    <a:pt x="254" y="469"/>
                  </a:lnTo>
                  <a:lnTo>
                    <a:pt x="238" y="464"/>
                  </a:lnTo>
                  <a:lnTo>
                    <a:pt x="222" y="461"/>
                  </a:lnTo>
                  <a:lnTo>
                    <a:pt x="207" y="457"/>
                  </a:lnTo>
                  <a:lnTo>
                    <a:pt x="192" y="452"/>
                  </a:lnTo>
                  <a:lnTo>
                    <a:pt x="177" y="447"/>
                  </a:lnTo>
                  <a:lnTo>
                    <a:pt x="164" y="441"/>
                  </a:lnTo>
                  <a:lnTo>
                    <a:pt x="150" y="435"/>
                  </a:lnTo>
                  <a:lnTo>
                    <a:pt x="136" y="429"/>
                  </a:lnTo>
                  <a:lnTo>
                    <a:pt x="124" y="421"/>
                  </a:lnTo>
                  <a:lnTo>
                    <a:pt x="111" y="414"/>
                  </a:lnTo>
                  <a:lnTo>
                    <a:pt x="100" y="406"/>
                  </a:lnTo>
                  <a:lnTo>
                    <a:pt x="88" y="397"/>
                  </a:lnTo>
                  <a:lnTo>
                    <a:pt x="78" y="389"/>
                  </a:lnTo>
                  <a:lnTo>
                    <a:pt x="67" y="380"/>
                  </a:lnTo>
                  <a:lnTo>
                    <a:pt x="58" y="370"/>
                  </a:lnTo>
                  <a:lnTo>
                    <a:pt x="49" y="361"/>
                  </a:lnTo>
                  <a:lnTo>
                    <a:pt x="41" y="351"/>
                  </a:lnTo>
                  <a:lnTo>
                    <a:pt x="34" y="341"/>
                  </a:lnTo>
                  <a:lnTo>
                    <a:pt x="26" y="330"/>
                  </a:lnTo>
                  <a:lnTo>
                    <a:pt x="20" y="320"/>
                  </a:lnTo>
                  <a:lnTo>
                    <a:pt x="15" y="308"/>
                  </a:lnTo>
                  <a:lnTo>
                    <a:pt x="11" y="297"/>
                  </a:lnTo>
                  <a:lnTo>
                    <a:pt x="7" y="285"/>
                  </a:lnTo>
                  <a:lnTo>
                    <a:pt x="4" y="274"/>
                  </a:lnTo>
                  <a:lnTo>
                    <a:pt x="1" y="262"/>
                  </a:lnTo>
                  <a:lnTo>
                    <a:pt x="0" y="250"/>
                  </a:lnTo>
                  <a:lnTo>
                    <a:pt x="0" y="238"/>
                  </a:lnTo>
                  <a:lnTo>
                    <a:pt x="0" y="226"/>
                  </a:lnTo>
                  <a:lnTo>
                    <a:pt x="1" y="214"/>
                  </a:lnTo>
                  <a:lnTo>
                    <a:pt x="4" y="202"/>
                  </a:lnTo>
                  <a:lnTo>
                    <a:pt x="7" y="190"/>
                  </a:lnTo>
                  <a:lnTo>
                    <a:pt x="11" y="178"/>
                  </a:lnTo>
                  <a:lnTo>
                    <a:pt x="15" y="167"/>
                  </a:lnTo>
                  <a:lnTo>
                    <a:pt x="20" y="156"/>
                  </a:lnTo>
                  <a:lnTo>
                    <a:pt x="26" y="145"/>
                  </a:lnTo>
                  <a:lnTo>
                    <a:pt x="34" y="134"/>
                  </a:lnTo>
                  <a:lnTo>
                    <a:pt x="41" y="125"/>
                  </a:lnTo>
                  <a:lnTo>
                    <a:pt x="49" y="115"/>
                  </a:lnTo>
                  <a:lnTo>
                    <a:pt x="58" y="105"/>
                  </a:lnTo>
                  <a:lnTo>
                    <a:pt x="67" y="96"/>
                  </a:lnTo>
                  <a:lnTo>
                    <a:pt x="78" y="86"/>
                  </a:lnTo>
                  <a:lnTo>
                    <a:pt x="88" y="78"/>
                  </a:lnTo>
                  <a:lnTo>
                    <a:pt x="100" y="70"/>
                  </a:lnTo>
                  <a:lnTo>
                    <a:pt x="111" y="62"/>
                  </a:lnTo>
                  <a:lnTo>
                    <a:pt x="124" y="55"/>
                  </a:lnTo>
                  <a:lnTo>
                    <a:pt x="136" y="48"/>
                  </a:lnTo>
                  <a:lnTo>
                    <a:pt x="150" y="41"/>
                  </a:lnTo>
                  <a:lnTo>
                    <a:pt x="164" y="35"/>
                  </a:lnTo>
                  <a:lnTo>
                    <a:pt x="177" y="29"/>
                  </a:lnTo>
                  <a:lnTo>
                    <a:pt x="192" y="23"/>
                  </a:lnTo>
                  <a:lnTo>
                    <a:pt x="207" y="19"/>
                  </a:lnTo>
                  <a:lnTo>
                    <a:pt x="222" y="14"/>
                  </a:lnTo>
                  <a:lnTo>
                    <a:pt x="238" y="11"/>
                  </a:lnTo>
                  <a:lnTo>
                    <a:pt x="254" y="8"/>
                  </a:lnTo>
                  <a:lnTo>
                    <a:pt x="270" y="5"/>
                  </a:lnTo>
                  <a:lnTo>
                    <a:pt x="287" y="3"/>
                  </a:lnTo>
                  <a:lnTo>
                    <a:pt x="304" y="1"/>
                  </a:lnTo>
                  <a:lnTo>
                    <a:pt x="322" y="0"/>
                  </a:lnTo>
                  <a:lnTo>
                    <a:pt x="339" y="0"/>
                  </a:lnTo>
                </a:path>
              </a:pathLst>
            </a:custGeom>
            <a:noFill/>
            <a:ln w="6350">
              <a:solidFill>
                <a:srgbClr val="000000"/>
              </a:solidFill>
              <a:prstDash val="solid"/>
              <a:round/>
              <a:headEnd/>
              <a:tailEnd/>
            </a:ln>
          </p:spPr>
          <p:txBody>
            <a:bodyPr/>
            <a:lstStyle/>
            <a:p>
              <a:endParaRPr lang="it-IT"/>
            </a:p>
          </p:txBody>
        </p:sp>
        <p:sp>
          <p:nvSpPr>
            <p:cNvPr id="20565" name="Freeform 85"/>
            <p:cNvSpPr>
              <a:spLocks/>
            </p:cNvSpPr>
            <p:nvPr/>
          </p:nvSpPr>
          <p:spPr bwMode="auto">
            <a:xfrm>
              <a:off x="883" y="1706"/>
              <a:ext cx="50" cy="26"/>
            </a:xfrm>
            <a:custGeom>
              <a:avLst/>
              <a:gdLst/>
              <a:ahLst/>
              <a:cxnLst>
                <a:cxn ang="0">
                  <a:pos x="191" y="0"/>
                </a:cxn>
                <a:cxn ang="0">
                  <a:pos x="224" y="4"/>
                </a:cxn>
                <a:cxn ang="0">
                  <a:pos x="255" y="10"/>
                </a:cxn>
                <a:cxn ang="0">
                  <a:pos x="283" y="21"/>
                </a:cxn>
                <a:cxn ang="0">
                  <a:pos x="307" y="33"/>
                </a:cxn>
                <a:cxn ang="0">
                  <a:pos x="325" y="49"/>
                </a:cxn>
                <a:cxn ang="0">
                  <a:pos x="338" y="66"/>
                </a:cxn>
                <a:cxn ang="0">
                  <a:pos x="346" y="84"/>
                </a:cxn>
                <a:cxn ang="0">
                  <a:pos x="346" y="103"/>
                </a:cxn>
                <a:cxn ang="0">
                  <a:pos x="338" y="121"/>
                </a:cxn>
                <a:cxn ang="0">
                  <a:pos x="325" y="138"/>
                </a:cxn>
                <a:cxn ang="0">
                  <a:pos x="307" y="153"/>
                </a:cxn>
                <a:cxn ang="0">
                  <a:pos x="283" y="165"/>
                </a:cxn>
                <a:cxn ang="0">
                  <a:pos x="255" y="176"/>
                </a:cxn>
                <a:cxn ang="0">
                  <a:pos x="224" y="182"/>
                </a:cxn>
                <a:cxn ang="0">
                  <a:pos x="191" y="186"/>
                </a:cxn>
                <a:cxn ang="0">
                  <a:pos x="156" y="186"/>
                </a:cxn>
                <a:cxn ang="0">
                  <a:pos x="121" y="182"/>
                </a:cxn>
                <a:cxn ang="0">
                  <a:pos x="91" y="176"/>
                </a:cxn>
                <a:cxn ang="0">
                  <a:pos x="63" y="165"/>
                </a:cxn>
                <a:cxn ang="0">
                  <a:pos x="40" y="153"/>
                </a:cxn>
                <a:cxn ang="0">
                  <a:pos x="21" y="138"/>
                </a:cxn>
                <a:cxn ang="0">
                  <a:pos x="8" y="121"/>
                </a:cxn>
                <a:cxn ang="0">
                  <a:pos x="1" y="103"/>
                </a:cxn>
                <a:cxn ang="0">
                  <a:pos x="1" y="84"/>
                </a:cxn>
                <a:cxn ang="0">
                  <a:pos x="8" y="66"/>
                </a:cxn>
                <a:cxn ang="0">
                  <a:pos x="21" y="49"/>
                </a:cxn>
                <a:cxn ang="0">
                  <a:pos x="40" y="33"/>
                </a:cxn>
                <a:cxn ang="0">
                  <a:pos x="63" y="21"/>
                </a:cxn>
                <a:cxn ang="0">
                  <a:pos x="91" y="10"/>
                </a:cxn>
                <a:cxn ang="0">
                  <a:pos x="121" y="4"/>
                </a:cxn>
                <a:cxn ang="0">
                  <a:pos x="156" y="0"/>
                </a:cxn>
              </a:cxnLst>
              <a:rect l="0" t="0" r="r" b="b"/>
              <a:pathLst>
                <a:path w="346" h="186">
                  <a:moveTo>
                    <a:pt x="173" y="0"/>
                  </a:moveTo>
                  <a:lnTo>
                    <a:pt x="191" y="0"/>
                  </a:lnTo>
                  <a:lnTo>
                    <a:pt x="208" y="1"/>
                  </a:lnTo>
                  <a:lnTo>
                    <a:pt x="224" y="4"/>
                  </a:lnTo>
                  <a:lnTo>
                    <a:pt x="241" y="7"/>
                  </a:lnTo>
                  <a:lnTo>
                    <a:pt x="255" y="10"/>
                  </a:lnTo>
                  <a:lnTo>
                    <a:pt x="270" y="16"/>
                  </a:lnTo>
                  <a:lnTo>
                    <a:pt x="283" y="21"/>
                  </a:lnTo>
                  <a:lnTo>
                    <a:pt x="295" y="27"/>
                  </a:lnTo>
                  <a:lnTo>
                    <a:pt x="307" y="33"/>
                  </a:lnTo>
                  <a:lnTo>
                    <a:pt x="316" y="41"/>
                  </a:lnTo>
                  <a:lnTo>
                    <a:pt x="325" y="49"/>
                  </a:lnTo>
                  <a:lnTo>
                    <a:pt x="332" y="57"/>
                  </a:lnTo>
                  <a:lnTo>
                    <a:pt x="338" y="66"/>
                  </a:lnTo>
                  <a:lnTo>
                    <a:pt x="342" y="74"/>
                  </a:lnTo>
                  <a:lnTo>
                    <a:pt x="346" y="84"/>
                  </a:lnTo>
                  <a:lnTo>
                    <a:pt x="346" y="93"/>
                  </a:lnTo>
                  <a:lnTo>
                    <a:pt x="346" y="103"/>
                  </a:lnTo>
                  <a:lnTo>
                    <a:pt x="342" y="112"/>
                  </a:lnTo>
                  <a:lnTo>
                    <a:pt x="338" y="121"/>
                  </a:lnTo>
                  <a:lnTo>
                    <a:pt x="332" y="130"/>
                  </a:lnTo>
                  <a:lnTo>
                    <a:pt x="325" y="138"/>
                  </a:lnTo>
                  <a:lnTo>
                    <a:pt x="316" y="146"/>
                  </a:lnTo>
                  <a:lnTo>
                    <a:pt x="307" y="153"/>
                  </a:lnTo>
                  <a:lnTo>
                    <a:pt x="295" y="159"/>
                  </a:lnTo>
                  <a:lnTo>
                    <a:pt x="283" y="165"/>
                  </a:lnTo>
                  <a:lnTo>
                    <a:pt x="270" y="171"/>
                  </a:lnTo>
                  <a:lnTo>
                    <a:pt x="255" y="176"/>
                  </a:lnTo>
                  <a:lnTo>
                    <a:pt x="241" y="179"/>
                  </a:lnTo>
                  <a:lnTo>
                    <a:pt x="224" y="182"/>
                  </a:lnTo>
                  <a:lnTo>
                    <a:pt x="208" y="185"/>
                  </a:lnTo>
                  <a:lnTo>
                    <a:pt x="191" y="186"/>
                  </a:lnTo>
                  <a:lnTo>
                    <a:pt x="173" y="186"/>
                  </a:lnTo>
                  <a:lnTo>
                    <a:pt x="156" y="186"/>
                  </a:lnTo>
                  <a:lnTo>
                    <a:pt x="138" y="185"/>
                  </a:lnTo>
                  <a:lnTo>
                    <a:pt x="121" y="182"/>
                  </a:lnTo>
                  <a:lnTo>
                    <a:pt x="106" y="179"/>
                  </a:lnTo>
                  <a:lnTo>
                    <a:pt x="91" y="176"/>
                  </a:lnTo>
                  <a:lnTo>
                    <a:pt x="76" y="171"/>
                  </a:lnTo>
                  <a:lnTo>
                    <a:pt x="63" y="165"/>
                  </a:lnTo>
                  <a:lnTo>
                    <a:pt x="51" y="159"/>
                  </a:lnTo>
                  <a:lnTo>
                    <a:pt x="40" y="153"/>
                  </a:lnTo>
                  <a:lnTo>
                    <a:pt x="30" y="146"/>
                  </a:lnTo>
                  <a:lnTo>
                    <a:pt x="21" y="138"/>
                  </a:lnTo>
                  <a:lnTo>
                    <a:pt x="14" y="130"/>
                  </a:lnTo>
                  <a:lnTo>
                    <a:pt x="8" y="121"/>
                  </a:lnTo>
                  <a:lnTo>
                    <a:pt x="4" y="112"/>
                  </a:lnTo>
                  <a:lnTo>
                    <a:pt x="1" y="103"/>
                  </a:lnTo>
                  <a:lnTo>
                    <a:pt x="0" y="93"/>
                  </a:lnTo>
                  <a:lnTo>
                    <a:pt x="1" y="84"/>
                  </a:lnTo>
                  <a:lnTo>
                    <a:pt x="4" y="74"/>
                  </a:lnTo>
                  <a:lnTo>
                    <a:pt x="8" y="66"/>
                  </a:lnTo>
                  <a:lnTo>
                    <a:pt x="14" y="57"/>
                  </a:lnTo>
                  <a:lnTo>
                    <a:pt x="21" y="49"/>
                  </a:lnTo>
                  <a:lnTo>
                    <a:pt x="30" y="41"/>
                  </a:lnTo>
                  <a:lnTo>
                    <a:pt x="40" y="33"/>
                  </a:lnTo>
                  <a:lnTo>
                    <a:pt x="51" y="27"/>
                  </a:lnTo>
                  <a:lnTo>
                    <a:pt x="63" y="21"/>
                  </a:lnTo>
                  <a:lnTo>
                    <a:pt x="76" y="16"/>
                  </a:lnTo>
                  <a:lnTo>
                    <a:pt x="91" y="10"/>
                  </a:lnTo>
                  <a:lnTo>
                    <a:pt x="106" y="7"/>
                  </a:lnTo>
                  <a:lnTo>
                    <a:pt x="121" y="4"/>
                  </a:lnTo>
                  <a:lnTo>
                    <a:pt x="138" y="1"/>
                  </a:lnTo>
                  <a:lnTo>
                    <a:pt x="156" y="0"/>
                  </a:lnTo>
                  <a:lnTo>
                    <a:pt x="173" y="0"/>
                  </a:lnTo>
                  <a:close/>
                </a:path>
              </a:pathLst>
            </a:custGeom>
            <a:solidFill>
              <a:srgbClr val="FFFF00"/>
            </a:solidFill>
            <a:ln w="9525">
              <a:noFill/>
              <a:round/>
              <a:headEnd/>
              <a:tailEnd/>
            </a:ln>
          </p:spPr>
          <p:txBody>
            <a:bodyPr/>
            <a:lstStyle/>
            <a:p>
              <a:endParaRPr lang="it-IT"/>
            </a:p>
          </p:txBody>
        </p:sp>
        <p:sp>
          <p:nvSpPr>
            <p:cNvPr id="20566" name="Freeform 86"/>
            <p:cNvSpPr>
              <a:spLocks/>
            </p:cNvSpPr>
            <p:nvPr/>
          </p:nvSpPr>
          <p:spPr bwMode="auto">
            <a:xfrm>
              <a:off x="883" y="1706"/>
              <a:ext cx="50" cy="26"/>
            </a:xfrm>
            <a:custGeom>
              <a:avLst/>
              <a:gdLst/>
              <a:ahLst/>
              <a:cxnLst>
                <a:cxn ang="0">
                  <a:pos x="191" y="0"/>
                </a:cxn>
                <a:cxn ang="0">
                  <a:pos x="224" y="4"/>
                </a:cxn>
                <a:cxn ang="0">
                  <a:pos x="255" y="10"/>
                </a:cxn>
                <a:cxn ang="0">
                  <a:pos x="283" y="21"/>
                </a:cxn>
                <a:cxn ang="0">
                  <a:pos x="307" y="33"/>
                </a:cxn>
                <a:cxn ang="0">
                  <a:pos x="325" y="49"/>
                </a:cxn>
                <a:cxn ang="0">
                  <a:pos x="338" y="66"/>
                </a:cxn>
                <a:cxn ang="0">
                  <a:pos x="346" y="84"/>
                </a:cxn>
                <a:cxn ang="0">
                  <a:pos x="346" y="103"/>
                </a:cxn>
                <a:cxn ang="0">
                  <a:pos x="338" y="121"/>
                </a:cxn>
                <a:cxn ang="0">
                  <a:pos x="325" y="138"/>
                </a:cxn>
                <a:cxn ang="0">
                  <a:pos x="307" y="153"/>
                </a:cxn>
                <a:cxn ang="0">
                  <a:pos x="283" y="165"/>
                </a:cxn>
                <a:cxn ang="0">
                  <a:pos x="255" y="176"/>
                </a:cxn>
                <a:cxn ang="0">
                  <a:pos x="224" y="182"/>
                </a:cxn>
                <a:cxn ang="0">
                  <a:pos x="191" y="186"/>
                </a:cxn>
                <a:cxn ang="0">
                  <a:pos x="156" y="186"/>
                </a:cxn>
                <a:cxn ang="0">
                  <a:pos x="121" y="182"/>
                </a:cxn>
                <a:cxn ang="0">
                  <a:pos x="91" y="176"/>
                </a:cxn>
                <a:cxn ang="0">
                  <a:pos x="63" y="165"/>
                </a:cxn>
                <a:cxn ang="0">
                  <a:pos x="40" y="153"/>
                </a:cxn>
                <a:cxn ang="0">
                  <a:pos x="21" y="138"/>
                </a:cxn>
                <a:cxn ang="0">
                  <a:pos x="8" y="121"/>
                </a:cxn>
                <a:cxn ang="0">
                  <a:pos x="1" y="103"/>
                </a:cxn>
                <a:cxn ang="0">
                  <a:pos x="1" y="84"/>
                </a:cxn>
                <a:cxn ang="0">
                  <a:pos x="8" y="66"/>
                </a:cxn>
                <a:cxn ang="0">
                  <a:pos x="21" y="49"/>
                </a:cxn>
                <a:cxn ang="0">
                  <a:pos x="40" y="33"/>
                </a:cxn>
                <a:cxn ang="0">
                  <a:pos x="63" y="21"/>
                </a:cxn>
                <a:cxn ang="0">
                  <a:pos x="91" y="10"/>
                </a:cxn>
                <a:cxn ang="0">
                  <a:pos x="121" y="4"/>
                </a:cxn>
                <a:cxn ang="0">
                  <a:pos x="156" y="0"/>
                </a:cxn>
              </a:cxnLst>
              <a:rect l="0" t="0" r="r" b="b"/>
              <a:pathLst>
                <a:path w="346" h="186">
                  <a:moveTo>
                    <a:pt x="173" y="0"/>
                  </a:moveTo>
                  <a:lnTo>
                    <a:pt x="191" y="0"/>
                  </a:lnTo>
                  <a:lnTo>
                    <a:pt x="208" y="1"/>
                  </a:lnTo>
                  <a:lnTo>
                    <a:pt x="224" y="4"/>
                  </a:lnTo>
                  <a:lnTo>
                    <a:pt x="241" y="7"/>
                  </a:lnTo>
                  <a:lnTo>
                    <a:pt x="255" y="10"/>
                  </a:lnTo>
                  <a:lnTo>
                    <a:pt x="270" y="16"/>
                  </a:lnTo>
                  <a:lnTo>
                    <a:pt x="283" y="21"/>
                  </a:lnTo>
                  <a:lnTo>
                    <a:pt x="295" y="27"/>
                  </a:lnTo>
                  <a:lnTo>
                    <a:pt x="307" y="33"/>
                  </a:lnTo>
                  <a:lnTo>
                    <a:pt x="316" y="41"/>
                  </a:lnTo>
                  <a:lnTo>
                    <a:pt x="325" y="49"/>
                  </a:lnTo>
                  <a:lnTo>
                    <a:pt x="332" y="57"/>
                  </a:lnTo>
                  <a:lnTo>
                    <a:pt x="338" y="66"/>
                  </a:lnTo>
                  <a:lnTo>
                    <a:pt x="342" y="74"/>
                  </a:lnTo>
                  <a:lnTo>
                    <a:pt x="346" y="84"/>
                  </a:lnTo>
                  <a:lnTo>
                    <a:pt x="346" y="93"/>
                  </a:lnTo>
                  <a:lnTo>
                    <a:pt x="346" y="103"/>
                  </a:lnTo>
                  <a:lnTo>
                    <a:pt x="342" y="112"/>
                  </a:lnTo>
                  <a:lnTo>
                    <a:pt x="338" y="121"/>
                  </a:lnTo>
                  <a:lnTo>
                    <a:pt x="332" y="130"/>
                  </a:lnTo>
                  <a:lnTo>
                    <a:pt x="325" y="138"/>
                  </a:lnTo>
                  <a:lnTo>
                    <a:pt x="316" y="146"/>
                  </a:lnTo>
                  <a:lnTo>
                    <a:pt x="307" y="153"/>
                  </a:lnTo>
                  <a:lnTo>
                    <a:pt x="295" y="159"/>
                  </a:lnTo>
                  <a:lnTo>
                    <a:pt x="283" y="165"/>
                  </a:lnTo>
                  <a:lnTo>
                    <a:pt x="270" y="171"/>
                  </a:lnTo>
                  <a:lnTo>
                    <a:pt x="255" y="176"/>
                  </a:lnTo>
                  <a:lnTo>
                    <a:pt x="241" y="179"/>
                  </a:lnTo>
                  <a:lnTo>
                    <a:pt x="224" y="182"/>
                  </a:lnTo>
                  <a:lnTo>
                    <a:pt x="208" y="185"/>
                  </a:lnTo>
                  <a:lnTo>
                    <a:pt x="191" y="186"/>
                  </a:lnTo>
                  <a:lnTo>
                    <a:pt x="173" y="186"/>
                  </a:lnTo>
                  <a:lnTo>
                    <a:pt x="156" y="186"/>
                  </a:lnTo>
                  <a:lnTo>
                    <a:pt x="138" y="185"/>
                  </a:lnTo>
                  <a:lnTo>
                    <a:pt x="121" y="182"/>
                  </a:lnTo>
                  <a:lnTo>
                    <a:pt x="106" y="179"/>
                  </a:lnTo>
                  <a:lnTo>
                    <a:pt x="91" y="176"/>
                  </a:lnTo>
                  <a:lnTo>
                    <a:pt x="76" y="171"/>
                  </a:lnTo>
                  <a:lnTo>
                    <a:pt x="63" y="165"/>
                  </a:lnTo>
                  <a:lnTo>
                    <a:pt x="51" y="159"/>
                  </a:lnTo>
                  <a:lnTo>
                    <a:pt x="40" y="153"/>
                  </a:lnTo>
                  <a:lnTo>
                    <a:pt x="30" y="146"/>
                  </a:lnTo>
                  <a:lnTo>
                    <a:pt x="21" y="138"/>
                  </a:lnTo>
                  <a:lnTo>
                    <a:pt x="14" y="130"/>
                  </a:lnTo>
                  <a:lnTo>
                    <a:pt x="8" y="121"/>
                  </a:lnTo>
                  <a:lnTo>
                    <a:pt x="4" y="112"/>
                  </a:lnTo>
                  <a:lnTo>
                    <a:pt x="1" y="103"/>
                  </a:lnTo>
                  <a:lnTo>
                    <a:pt x="0" y="93"/>
                  </a:lnTo>
                  <a:lnTo>
                    <a:pt x="1" y="84"/>
                  </a:lnTo>
                  <a:lnTo>
                    <a:pt x="4" y="74"/>
                  </a:lnTo>
                  <a:lnTo>
                    <a:pt x="8" y="66"/>
                  </a:lnTo>
                  <a:lnTo>
                    <a:pt x="14" y="57"/>
                  </a:lnTo>
                  <a:lnTo>
                    <a:pt x="21" y="49"/>
                  </a:lnTo>
                  <a:lnTo>
                    <a:pt x="30" y="41"/>
                  </a:lnTo>
                  <a:lnTo>
                    <a:pt x="40" y="33"/>
                  </a:lnTo>
                  <a:lnTo>
                    <a:pt x="51" y="27"/>
                  </a:lnTo>
                  <a:lnTo>
                    <a:pt x="63" y="21"/>
                  </a:lnTo>
                  <a:lnTo>
                    <a:pt x="76" y="16"/>
                  </a:lnTo>
                  <a:lnTo>
                    <a:pt x="91" y="10"/>
                  </a:lnTo>
                  <a:lnTo>
                    <a:pt x="106" y="7"/>
                  </a:lnTo>
                  <a:lnTo>
                    <a:pt x="121" y="4"/>
                  </a:lnTo>
                  <a:lnTo>
                    <a:pt x="138" y="1"/>
                  </a:lnTo>
                  <a:lnTo>
                    <a:pt x="156" y="0"/>
                  </a:lnTo>
                  <a:lnTo>
                    <a:pt x="173" y="0"/>
                  </a:lnTo>
                </a:path>
              </a:pathLst>
            </a:custGeom>
            <a:noFill/>
            <a:ln w="6350">
              <a:solidFill>
                <a:srgbClr val="000000"/>
              </a:solidFill>
              <a:prstDash val="solid"/>
              <a:round/>
              <a:headEnd/>
              <a:tailEnd/>
            </a:ln>
          </p:spPr>
          <p:txBody>
            <a:bodyPr/>
            <a:lstStyle/>
            <a:p>
              <a:endParaRPr lang="it-IT"/>
            </a:p>
          </p:txBody>
        </p:sp>
        <p:sp>
          <p:nvSpPr>
            <p:cNvPr id="20567" name="Freeform 87"/>
            <p:cNvSpPr>
              <a:spLocks/>
            </p:cNvSpPr>
            <p:nvPr/>
          </p:nvSpPr>
          <p:spPr bwMode="auto">
            <a:xfrm>
              <a:off x="760" y="1728"/>
              <a:ext cx="113" cy="79"/>
            </a:xfrm>
            <a:custGeom>
              <a:avLst/>
              <a:gdLst/>
              <a:ahLst/>
              <a:cxnLst>
                <a:cxn ang="0">
                  <a:pos x="437" y="1"/>
                </a:cxn>
                <a:cxn ang="0">
                  <a:pos x="494" y="8"/>
                </a:cxn>
                <a:cxn ang="0">
                  <a:pos x="550" y="22"/>
                </a:cxn>
                <a:cxn ang="0">
                  <a:pos x="601" y="40"/>
                </a:cxn>
                <a:cxn ang="0">
                  <a:pos x="648" y="63"/>
                </a:cxn>
                <a:cxn ang="0">
                  <a:pos x="689" y="90"/>
                </a:cxn>
                <a:cxn ang="0">
                  <a:pos x="725" y="121"/>
                </a:cxn>
                <a:cxn ang="0">
                  <a:pos x="753" y="155"/>
                </a:cxn>
                <a:cxn ang="0">
                  <a:pos x="774" y="193"/>
                </a:cxn>
                <a:cxn ang="0">
                  <a:pos x="787" y="233"/>
                </a:cxn>
                <a:cxn ang="0">
                  <a:pos x="792" y="274"/>
                </a:cxn>
                <a:cxn ang="0">
                  <a:pos x="787" y="315"/>
                </a:cxn>
                <a:cxn ang="0">
                  <a:pos x="774" y="355"/>
                </a:cxn>
                <a:cxn ang="0">
                  <a:pos x="753" y="393"/>
                </a:cxn>
                <a:cxn ang="0">
                  <a:pos x="725" y="426"/>
                </a:cxn>
                <a:cxn ang="0">
                  <a:pos x="689" y="458"/>
                </a:cxn>
                <a:cxn ang="0">
                  <a:pos x="648" y="485"/>
                </a:cxn>
                <a:cxn ang="0">
                  <a:pos x="601" y="508"/>
                </a:cxn>
                <a:cxn ang="0">
                  <a:pos x="550" y="526"/>
                </a:cxn>
                <a:cxn ang="0">
                  <a:pos x="494" y="540"/>
                </a:cxn>
                <a:cxn ang="0">
                  <a:pos x="437" y="546"/>
                </a:cxn>
                <a:cxn ang="0">
                  <a:pos x="376" y="547"/>
                </a:cxn>
                <a:cxn ang="0">
                  <a:pos x="316" y="542"/>
                </a:cxn>
                <a:cxn ang="0">
                  <a:pos x="260" y="531"/>
                </a:cxn>
                <a:cxn ang="0">
                  <a:pos x="207" y="514"/>
                </a:cxn>
                <a:cxn ang="0">
                  <a:pos x="159" y="493"/>
                </a:cxn>
                <a:cxn ang="0">
                  <a:pos x="116" y="467"/>
                </a:cxn>
                <a:cxn ang="0">
                  <a:pos x="78" y="438"/>
                </a:cxn>
                <a:cxn ang="0">
                  <a:pos x="48" y="404"/>
                </a:cxn>
                <a:cxn ang="0">
                  <a:pos x="24" y="368"/>
                </a:cxn>
                <a:cxn ang="0">
                  <a:pos x="7" y="329"/>
                </a:cxn>
                <a:cxn ang="0">
                  <a:pos x="0" y="288"/>
                </a:cxn>
                <a:cxn ang="0">
                  <a:pos x="2" y="246"/>
                </a:cxn>
                <a:cxn ang="0">
                  <a:pos x="12" y="205"/>
                </a:cxn>
                <a:cxn ang="0">
                  <a:pos x="31" y="168"/>
                </a:cxn>
                <a:cxn ang="0">
                  <a:pos x="57" y="132"/>
                </a:cxn>
                <a:cxn ang="0">
                  <a:pos x="90" y="100"/>
                </a:cxn>
                <a:cxn ang="0">
                  <a:pos x="130" y="71"/>
                </a:cxn>
                <a:cxn ang="0">
                  <a:pos x="175" y="47"/>
                </a:cxn>
                <a:cxn ang="0">
                  <a:pos x="224" y="27"/>
                </a:cxn>
                <a:cxn ang="0">
                  <a:pos x="278" y="13"/>
                </a:cxn>
                <a:cxn ang="0">
                  <a:pos x="336" y="3"/>
                </a:cxn>
                <a:cxn ang="0">
                  <a:pos x="396" y="0"/>
                </a:cxn>
              </a:cxnLst>
              <a:rect l="0" t="0" r="r" b="b"/>
              <a:pathLst>
                <a:path w="792" h="548">
                  <a:moveTo>
                    <a:pt x="396" y="0"/>
                  </a:moveTo>
                  <a:lnTo>
                    <a:pt x="417" y="0"/>
                  </a:lnTo>
                  <a:lnTo>
                    <a:pt x="437" y="1"/>
                  </a:lnTo>
                  <a:lnTo>
                    <a:pt x="456" y="3"/>
                  </a:lnTo>
                  <a:lnTo>
                    <a:pt x="475" y="5"/>
                  </a:lnTo>
                  <a:lnTo>
                    <a:pt x="494" y="8"/>
                  </a:lnTo>
                  <a:lnTo>
                    <a:pt x="513" y="13"/>
                  </a:lnTo>
                  <a:lnTo>
                    <a:pt x="532" y="17"/>
                  </a:lnTo>
                  <a:lnTo>
                    <a:pt x="550" y="22"/>
                  </a:lnTo>
                  <a:lnTo>
                    <a:pt x="568" y="27"/>
                  </a:lnTo>
                  <a:lnTo>
                    <a:pt x="584" y="34"/>
                  </a:lnTo>
                  <a:lnTo>
                    <a:pt x="601" y="40"/>
                  </a:lnTo>
                  <a:lnTo>
                    <a:pt x="617" y="47"/>
                  </a:lnTo>
                  <a:lnTo>
                    <a:pt x="632" y="55"/>
                  </a:lnTo>
                  <a:lnTo>
                    <a:pt x="648" y="63"/>
                  </a:lnTo>
                  <a:lnTo>
                    <a:pt x="662" y="71"/>
                  </a:lnTo>
                  <a:lnTo>
                    <a:pt x="675" y="81"/>
                  </a:lnTo>
                  <a:lnTo>
                    <a:pt x="689" y="90"/>
                  </a:lnTo>
                  <a:lnTo>
                    <a:pt x="702" y="100"/>
                  </a:lnTo>
                  <a:lnTo>
                    <a:pt x="713" y="110"/>
                  </a:lnTo>
                  <a:lnTo>
                    <a:pt x="725" y="121"/>
                  </a:lnTo>
                  <a:lnTo>
                    <a:pt x="735" y="132"/>
                  </a:lnTo>
                  <a:lnTo>
                    <a:pt x="745" y="144"/>
                  </a:lnTo>
                  <a:lnTo>
                    <a:pt x="753" y="155"/>
                  </a:lnTo>
                  <a:lnTo>
                    <a:pt x="761" y="168"/>
                  </a:lnTo>
                  <a:lnTo>
                    <a:pt x="768" y="180"/>
                  </a:lnTo>
                  <a:lnTo>
                    <a:pt x="774" y="193"/>
                  </a:lnTo>
                  <a:lnTo>
                    <a:pt x="780" y="205"/>
                  </a:lnTo>
                  <a:lnTo>
                    <a:pt x="784" y="219"/>
                  </a:lnTo>
                  <a:lnTo>
                    <a:pt x="787" y="233"/>
                  </a:lnTo>
                  <a:lnTo>
                    <a:pt x="791" y="246"/>
                  </a:lnTo>
                  <a:lnTo>
                    <a:pt x="792" y="260"/>
                  </a:lnTo>
                  <a:lnTo>
                    <a:pt x="792" y="274"/>
                  </a:lnTo>
                  <a:lnTo>
                    <a:pt x="792" y="288"/>
                  </a:lnTo>
                  <a:lnTo>
                    <a:pt x="791" y="302"/>
                  </a:lnTo>
                  <a:lnTo>
                    <a:pt x="787" y="315"/>
                  </a:lnTo>
                  <a:lnTo>
                    <a:pt x="784" y="329"/>
                  </a:lnTo>
                  <a:lnTo>
                    <a:pt x="780" y="343"/>
                  </a:lnTo>
                  <a:lnTo>
                    <a:pt x="774" y="355"/>
                  </a:lnTo>
                  <a:lnTo>
                    <a:pt x="768" y="368"/>
                  </a:lnTo>
                  <a:lnTo>
                    <a:pt x="761" y="380"/>
                  </a:lnTo>
                  <a:lnTo>
                    <a:pt x="753" y="393"/>
                  </a:lnTo>
                  <a:lnTo>
                    <a:pt x="745" y="404"/>
                  </a:lnTo>
                  <a:lnTo>
                    <a:pt x="735" y="416"/>
                  </a:lnTo>
                  <a:lnTo>
                    <a:pt x="725" y="426"/>
                  </a:lnTo>
                  <a:lnTo>
                    <a:pt x="713" y="438"/>
                  </a:lnTo>
                  <a:lnTo>
                    <a:pt x="702" y="447"/>
                  </a:lnTo>
                  <a:lnTo>
                    <a:pt x="689" y="458"/>
                  </a:lnTo>
                  <a:lnTo>
                    <a:pt x="675" y="467"/>
                  </a:lnTo>
                  <a:lnTo>
                    <a:pt x="662" y="477"/>
                  </a:lnTo>
                  <a:lnTo>
                    <a:pt x="648" y="485"/>
                  </a:lnTo>
                  <a:lnTo>
                    <a:pt x="632" y="493"/>
                  </a:lnTo>
                  <a:lnTo>
                    <a:pt x="617" y="501"/>
                  </a:lnTo>
                  <a:lnTo>
                    <a:pt x="601" y="508"/>
                  </a:lnTo>
                  <a:lnTo>
                    <a:pt x="584" y="514"/>
                  </a:lnTo>
                  <a:lnTo>
                    <a:pt x="568" y="521"/>
                  </a:lnTo>
                  <a:lnTo>
                    <a:pt x="550" y="526"/>
                  </a:lnTo>
                  <a:lnTo>
                    <a:pt x="532" y="531"/>
                  </a:lnTo>
                  <a:lnTo>
                    <a:pt x="513" y="535"/>
                  </a:lnTo>
                  <a:lnTo>
                    <a:pt x="494" y="540"/>
                  </a:lnTo>
                  <a:lnTo>
                    <a:pt x="475" y="542"/>
                  </a:lnTo>
                  <a:lnTo>
                    <a:pt x="456" y="545"/>
                  </a:lnTo>
                  <a:lnTo>
                    <a:pt x="437" y="546"/>
                  </a:lnTo>
                  <a:lnTo>
                    <a:pt x="417" y="547"/>
                  </a:lnTo>
                  <a:lnTo>
                    <a:pt x="396" y="548"/>
                  </a:lnTo>
                  <a:lnTo>
                    <a:pt x="376" y="547"/>
                  </a:lnTo>
                  <a:lnTo>
                    <a:pt x="356" y="546"/>
                  </a:lnTo>
                  <a:lnTo>
                    <a:pt x="336" y="545"/>
                  </a:lnTo>
                  <a:lnTo>
                    <a:pt x="316" y="542"/>
                  </a:lnTo>
                  <a:lnTo>
                    <a:pt x="297" y="540"/>
                  </a:lnTo>
                  <a:lnTo>
                    <a:pt x="278" y="535"/>
                  </a:lnTo>
                  <a:lnTo>
                    <a:pt x="260" y="531"/>
                  </a:lnTo>
                  <a:lnTo>
                    <a:pt x="242" y="526"/>
                  </a:lnTo>
                  <a:lnTo>
                    <a:pt x="224" y="521"/>
                  </a:lnTo>
                  <a:lnTo>
                    <a:pt x="207" y="514"/>
                  </a:lnTo>
                  <a:lnTo>
                    <a:pt x="190" y="508"/>
                  </a:lnTo>
                  <a:lnTo>
                    <a:pt x="175" y="501"/>
                  </a:lnTo>
                  <a:lnTo>
                    <a:pt x="159" y="493"/>
                  </a:lnTo>
                  <a:lnTo>
                    <a:pt x="144" y="485"/>
                  </a:lnTo>
                  <a:lnTo>
                    <a:pt x="130" y="477"/>
                  </a:lnTo>
                  <a:lnTo>
                    <a:pt x="116" y="467"/>
                  </a:lnTo>
                  <a:lnTo>
                    <a:pt x="102" y="458"/>
                  </a:lnTo>
                  <a:lnTo>
                    <a:pt x="90" y="447"/>
                  </a:lnTo>
                  <a:lnTo>
                    <a:pt x="78" y="438"/>
                  </a:lnTo>
                  <a:lnTo>
                    <a:pt x="68" y="426"/>
                  </a:lnTo>
                  <a:lnTo>
                    <a:pt x="57" y="416"/>
                  </a:lnTo>
                  <a:lnTo>
                    <a:pt x="48" y="404"/>
                  </a:lnTo>
                  <a:lnTo>
                    <a:pt x="39" y="393"/>
                  </a:lnTo>
                  <a:lnTo>
                    <a:pt x="31" y="380"/>
                  </a:lnTo>
                  <a:lnTo>
                    <a:pt x="24" y="368"/>
                  </a:lnTo>
                  <a:lnTo>
                    <a:pt x="18" y="355"/>
                  </a:lnTo>
                  <a:lnTo>
                    <a:pt x="12" y="343"/>
                  </a:lnTo>
                  <a:lnTo>
                    <a:pt x="7" y="329"/>
                  </a:lnTo>
                  <a:lnTo>
                    <a:pt x="4" y="315"/>
                  </a:lnTo>
                  <a:lnTo>
                    <a:pt x="2" y="302"/>
                  </a:lnTo>
                  <a:lnTo>
                    <a:pt x="0" y="288"/>
                  </a:lnTo>
                  <a:lnTo>
                    <a:pt x="0" y="274"/>
                  </a:lnTo>
                  <a:lnTo>
                    <a:pt x="0" y="260"/>
                  </a:lnTo>
                  <a:lnTo>
                    <a:pt x="2" y="246"/>
                  </a:lnTo>
                  <a:lnTo>
                    <a:pt x="4" y="233"/>
                  </a:lnTo>
                  <a:lnTo>
                    <a:pt x="7" y="219"/>
                  </a:lnTo>
                  <a:lnTo>
                    <a:pt x="12" y="205"/>
                  </a:lnTo>
                  <a:lnTo>
                    <a:pt x="18" y="193"/>
                  </a:lnTo>
                  <a:lnTo>
                    <a:pt x="24" y="180"/>
                  </a:lnTo>
                  <a:lnTo>
                    <a:pt x="31" y="168"/>
                  </a:lnTo>
                  <a:lnTo>
                    <a:pt x="39" y="155"/>
                  </a:lnTo>
                  <a:lnTo>
                    <a:pt x="48" y="144"/>
                  </a:lnTo>
                  <a:lnTo>
                    <a:pt x="57" y="132"/>
                  </a:lnTo>
                  <a:lnTo>
                    <a:pt x="68" y="121"/>
                  </a:lnTo>
                  <a:lnTo>
                    <a:pt x="78" y="110"/>
                  </a:lnTo>
                  <a:lnTo>
                    <a:pt x="90" y="100"/>
                  </a:lnTo>
                  <a:lnTo>
                    <a:pt x="102" y="90"/>
                  </a:lnTo>
                  <a:lnTo>
                    <a:pt x="116" y="81"/>
                  </a:lnTo>
                  <a:lnTo>
                    <a:pt x="130" y="71"/>
                  </a:lnTo>
                  <a:lnTo>
                    <a:pt x="144" y="63"/>
                  </a:lnTo>
                  <a:lnTo>
                    <a:pt x="159" y="55"/>
                  </a:lnTo>
                  <a:lnTo>
                    <a:pt x="175" y="47"/>
                  </a:lnTo>
                  <a:lnTo>
                    <a:pt x="190" y="40"/>
                  </a:lnTo>
                  <a:lnTo>
                    <a:pt x="207" y="34"/>
                  </a:lnTo>
                  <a:lnTo>
                    <a:pt x="224" y="27"/>
                  </a:lnTo>
                  <a:lnTo>
                    <a:pt x="242" y="22"/>
                  </a:lnTo>
                  <a:lnTo>
                    <a:pt x="260" y="17"/>
                  </a:lnTo>
                  <a:lnTo>
                    <a:pt x="278" y="13"/>
                  </a:lnTo>
                  <a:lnTo>
                    <a:pt x="297" y="8"/>
                  </a:lnTo>
                  <a:lnTo>
                    <a:pt x="316" y="5"/>
                  </a:lnTo>
                  <a:lnTo>
                    <a:pt x="336" y="3"/>
                  </a:lnTo>
                  <a:lnTo>
                    <a:pt x="356" y="1"/>
                  </a:lnTo>
                  <a:lnTo>
                    <a:pt x="376" y="0"/>
                  </a:lnTo>
                  <a:lnTo>
                    <a:pt x="396" y="0"/>
                  </a:lnTo>
                  <a:close/>
                </a:path>
              </a:pathLst>
            </a:custGeom>
            <a:solidFill>
              <a:srgbClr val="FFFF00"/>
            </a:solidFill>
            <a:ln w="9525">
              <a:noFill/>
              <a:round/>
              <a:headEnd/>
              <a:tailEnd/>
            </a:ln>
          </p:spPr>
          <p:txBody>
            <a:bodyPr/>
            <a:lstStyle/>
            <a:p>
              <a:endParaRPr lang="it-IT"/>
            </a:p>
          </p:txBody>
        </p:sp>
        <p:sp>
          <p:nvSpPr>
            <p:cNvPr id="20568" name="Freeform 88"/>
            <p:cNvSpPr>
              <a:spLocks/>
            </p:cNvSpPr>
            <p:nvPr/>
          </p:nvSpPr>
          <p:spPr bwMode="auto">
            <a:xfrm>
              <a:off x="760" y="1728"/>
              <a:ext cx="113" cy="79"/>
            </a:xfrm>
            <a:custGeom>
              <a:avLst/>
              <a:gdLst/>
              <a:ahLst/>
              <a:cxnLst>
                <a:cxn ang="0">
                  <a:pos x="437" y="1"/>
                </a:cxn>
                <a:cxn ang="0">
                  <a:pos x="494" y="8"/>
                </a:cxn>
                <a:cxn ang="0">
                  <a:pos x="550" y="22"/>
                </a:cxn>
                <a:cxn ang="0">
                  <a:pos x="601" y="40"/>
                </a:cxn>
                <a:cxn ang="0">
                  <a:pos x="648" y="63"/>
                </a:cxn>
                <a:cxn ang="0">
                  <a:pos x="689" y="90"/>
                </a:cxn>
                <a:cxn ang="0">
                  <a:pos x="725" y="121"/>
                </a:cxn>
                <a:cxn ang="0">
                  <a:pos x="753" y="155"/>
                </a:cxn>
                <a:cxn ang="0">
                  <a:pos x="774" y="193"/>
                </a:cxn>
                <a:cxn ang="0">
                  <a:pos x="787" y="233"/>
                </a:cxn>
                <a:cxn ang="0">
                  <a:pos x="792" y="274"/>
                </a:cxn>
                <a:cxn ang="0">
                  <a:pos x="787" y="315"/>
                </a:cxn>
                <a:cxn ang="0">
                  <a:pos x="774" y="355"/>
                </a:cxn>
                <a:cxn ang="0">
                  <a:pos x="753" y="393"/>
                </a:cxn>
                <a:cxn ang="0">
                  <a:pos x="725" y="426"/>
                </a:cxn>
                <a:cxn ang="0">
                  <a:pos x="689" y="458"/>
                </a:cxn>
                <a:cxn ang="0">
                  <a:pos x="648" y="485"/>
                </a:cxn>
                <a:cxn ang="0">
                  <a:pos x="601" y="508"/>
                </a:cxn>
                <a:cxn ang="0">
                  <a:pos x="550" y="526"/>
                </a:cxn>
                <a:cxn ang="0">
                  <a:pos x="494" y="540"/>
                </a:cxn>
                <a:cxn ang="0">
                  <a:pos x="437" y="546"/>
                </a:cxn>
                <a:cxn ang="0">
                  <a:pos x="376" y="547"/>
                </a:cxn>
                <a:cxn ang="0">
                  <a:pos x="316" y="542"/>
                </a:cxn>
                <a:cxn ang="0">
                  <a:pos x="260" y="531"/>
                </a:cxn>
                <a:cxn ang="0">
                  <a:pos x="207" y="514"/>
                </a:cxn>
                <a:cxn ang="0">
                  <a:pos x="159" y="493"/>
                </a:cxn>
                <a:cxn ang="0">
                  <a:pos x="116" y="467"/>
                </a:cxn>
                <a:cxn ang="0">
                  <a:pos x="78" y="438"/>
                </a:cxn>
                <a:cxn ang="0">
                  <a:pos x="48" y="404"/>
                </a:cxn>
                <a:cxn ang="0">
                  <a:pos x="24" y="368"/>
                </a:cxn>
                <a:cxn ang="0">
                  <a:pos x="7" y="329"/>
                </a:cxn>
                <a:cxn ang="0">
                  <a:pos x="0" y="288"/>
                </a:cxn>
                <a:cxn ang="0">
                  <a:pos x="2" y="246"/>
                </a:cxn>
                <a:cxn ang="0">
                  <a:pos x="12" y="205"/>
                </a:cxn>
                <a:cxn ang="0">
                  <a:pos x="31" y="168"/>
                </a:cxn>
                <a:cxn ang="0">
                  <a:pos x="57" y="132"/>
                </a:cxn>
                <a:cxn ang="0">
                  <a:pos x="90" y="100"/>
                </a:cxn>
                <a:cxn ang="0">
                  <a:pos x="130" y="71"/>
                </a:cxn>
                <a:cxn ang="0">
                  <a:pos x="175" y="47"/>
                </a:cxn>
                <a:cxn ang="0">
                  <a:pos x="224" y="27"/>
                </a:cxn>
                <a:cxn ang="0">
                  <a:pos x="278" y="13"/>
                </a:cxn>
                <a:cxn ang="0">
                  <a:pos x="336" y="3"/>
                </a:cxn>
                <a:cxn ang="0">
                  <a:pos x="396" y="0"/>
                </a:cxn>
              </a:cxnLst>
              <a:rect l="0" t="0" r="r" b="b"/>
              <a:pathLst>
                <a:path w="792" h="548">
                  <a:moveTo>
                    <a:pt x="396" y="0"/>
                  </a:moveTo>
                  <a:lnTo>
                    <a:pt x="417" y="0"/>
                  </a:lnTo>
                  <a:lnTo>
                    <a:pt x="437" y="1"/>
                  </a:lnTo>
                  <a:lnTo>
                    <a:pt x="456" y="3"/>
                  </a:lnTo>
                  <a:lnTo>
                    <a:pt x="475" y="5"/>
                  </a:lnTo>
                  <a:lnTo>
                    <a:pt x="494" y="8"/>
                  </a:lnTo>
                  <a:lnTo>
                    <a:pt x="513" y="13"/>
                  </a:lnTo>
                  <a:lnTo>
                    <a:pt x="532" y="17"/>
                  </a:lnTo>
                  <a:lnTo>
                    <a:pt x="550" y="22"/>
                  </a:lnTo>
                  <a:lnTo>
                    <a:pt x="568" y="27"/>
                  </a:lnTo>
                  <a:lnTo>
                    <a:pt x="584" y="34"/>
                  </a:lnTo>
                  <a:lnTo>
                    <a:pt x="601" y="40"/>
                  </a:lnTo>
                  <a:lnTo>
                    <a:pt x="617" y="47"/>
                  </a:lnTo>
                  <a:lnTo>
                    <a:pt x="632" y="55"/>
                  </a:lnTo>
                  <a:lnTo>
                    <a:pt x="648" y="63"/>
                  </a:lnTo>
                  <a:lnTo>
                    <a:pt x="662" y="71"/>
                  </a:lnTo>
                  <a:lnTo>
                    <a:pt x="675" y="81"/>
                  </a:lnTo>
                  <a:lnTo>
                    <a:pt x="689" y="90"/>
                  </a:lnTo>
                  <a:lnTo>
                    <a:pt x="702" y="100"/>
                  </a:lnTo>
                  <a:lnTo>
                    <a:pt x="713" y="110"/>
                  </a:lnTo>
                  <a:lnTo>
                    <a:pt x="725" y="121"/>
                  </a:lnTo>
                  <a:lnTo>
                    <a:pt x="735" y="132"/>
                  </a:lnTo>
                  <a:lnTo>
                    <a:pt x="745" y="144"/>
                  </a:lnTo>
                  <a:lnTo>
                    <a:pt x="753" y="155"/>
                  </a:lnTo>
                  <a:lnTo>
                    <a:pt x="761" y="168"/>
                  </a:lnTo>
                  <a:lnTo>
                    <a:pt x="768" y="180"/>
                  </a:lnTo>
                  <a:lnTo>
                    <a:pt x="774" y="193"/>
                  </a:lnTo>
                  <a:lnTo>
                    <a:pt x="780" y="205"/>
                  </a:lnTo>
                  <a:lnTo>
                    <a:pt x="784" y="219"/>
                  </a:lnTo>
                  <a:lnTo>
                    <a:pt x="787" y="233"/>
                  </a:lnTo>
                  <a:lnTo>
                    <a:pt x="791" y="246"/>
                  </a:lnTo>
                  <a:lnTo>
                    <a:pt x="792" y="260"/>
                  </a:lnTo>
                  <a:lnTo>
                    <a:pt x="792" y="274"/>
                  </a:lnTo>
                  <a:lnTo>
                    <a:pt x="792" y="288"/>
                  </a:lnTo>
                  <a:lnTo>
                    <a:pt x="791" y="302"/>
                  </a:lnTo>
                  <a:lnTo>
                    <a:pt x="787" y="315"/>
                  </a:lnTo>
                  <a:lnTo>
                    <a:pt x="784" y="329"/>
                  </a:lnTo>
                  <a:lnTo>
                    <a:pt x="780" y="343"/>
                  </a:lnTo>
                  <a:lnTo>
                    <a:pt x="774" y="355"/>
                  </a:lnTo>
                  <a:lnTo>
                    <a:pt x="768" y="368"/>
                  </a:lnTo>
                  <a:lnTo>
                    <a:pt x="761" y="380"/>
                  </a:lnTo>
                  <a:lnTo>
                    <a:pt x="753" y="393"/>
                  </a:lnTo>
                  <a:lnTo>
                    <a:pt x="745" y="404"/>
                  </a:lnTo>
                  <a:lnTo>
                    <a:pt x="735" y="416"/>
                  </a:lnTo>
                  <a:lnTo>
                    <a:pt x="725" y="426"/>
                  </a:lnTo>
                  <a:lnTo>
                    <a:pt x="713" y="438"/>
                  </a:lnTo>
                  <a:lnTo>
                    <a:pt x="702" y="447"/>
                  </a:lnTo>
                  <a:lnTo>
                    <a:pt x="689" y="458"/>
                  </a:lnTo>
                  <a:lnTo>
                    <a:pt x="675" y="467"/>
                  </a:lnTo>
                  <a:lnTo>
                    <a:pt x="662" y="477"/>
                  </a:lnTo>
                  <a:lnTo>
                    <a:pt x="648" y="485"/>
                  </a:lnTo>
                  <a:lnTo>
                    <a:pt x="632" y="493"/>
                  </a:lnTo>
                  <a:lnTo>
                    <a:pt x="617" y="501"/>
                  </a:lnTo>
                  <a:lnTo>
                    <a:pt x="601" y="508"/>
                  </a:lnTo>
                  <a:lnTo>
                    <a:pt x="584" y="514"/>
                  </a:lnTo>
                  <a:lnTo>
                    <a:pt x="568" y="521"/>
                  </a:lnTo>
                  <a:lnTo>
                    <a:pt x="550" y="526"/>
                  </a:lnTo>
                  <a:lnTo>
                    <a:pt x="532" y="531"/>
                  </a:lnTo>
                  <a:lnTo>
                    <a:pt x="513" y="535"/>
                  </a:lnTo>
                  <a:lnTo>
                    <a:pt x="494" y="540"/>
                  </a:lnTo>
                  <a:lnTo>
                    <a:pt x="475" y="542"/>
                  </a:lnTo>
                  <a:lnTo>
                    <a:pt x="456" y="545"/>
                  </a:lnTo>
                  <a:lnTo>
                    <a:pt x="437" y="546"/>
                  </a:lnTo>
                  <a:lnTo>
                    <a:pt x="417" y="547"/>
                  </a:lnTo>
                  <a:lnTo>
                    <a:pt x="396" y="548"/>
                  </a:lnTo>
                  <a:lnTo>
                    <a:pt x="376" y="547"/>
                  </a:lnTo>
                  <a:lnTo>
                    <a:pt x="356" y="546"/>
                  </a:lnTo>
                  <a:lnTo>
                    <a:pt x="336" y="545"/>
                  </a:lnTo>
                  <a:lnTo>
                    <a:pt x="316" y="542"/>
                  </a:lnTo>
                  <a:lnTo>
                    <a:pt x="297" y="540"/>
                  </a:lnTo>
                  <a:lnTo>
                    <a:pt x="278" y="535"/>
                  </a:lnTo>
                  <a:lnTo>
                    <a:pt x="260" y="531"/>
                  </a:lnTo>
                  <a:lnTo>
                    <a:pt x="242" y="526"/>
                  </a:lnTo>
                  <a:lnTo>
                    <a:pt x="224" y="521"/>
                  </a:lnTo>
                  <a:lnTo>
                    <a:pt x="207" y="514"/>
                  </a:lnTo>
                  <a:lnTo>
                    <a:pt x="190" y="508"/>
                  </a:lnTo>
                  <a:lnTo>
                    <a:pt x="175" y="501"/>
                  </a:lnTo>
                  <a:lnTo>
                    <a:pt x="159" y="493"/>
                  </a:lnTo>
                  <a:lnTo>
                    <a:pt x="144" y="485"/>
                  </a:lnTo>
                  <a:lnTo>
                    <a:pt x="130" y="477"/>
                  </a:lnTo>
                  <a:lnTo>
                    <a:pt x="116" y="467"/>
                  </a:lnTo>
                  <a:lnTo>
                    <a:pt x="102" y="458"/>
                  </a:lnTo>
                  <a:lnTo>
                    <a:pt x="90" y="447"/>
                  </a:lnTo>
                  <a:lnTo>
                    <a:pt x="78" y="438"/>
                  </a:lnTo>
                  <a:lnTo>
                    <a:pt x="68" y="426"/>
                  </a:lnTo>
                  <a:lnTo>
                    <a:pt x="57" y="416"/>
                  </a:lnTo>
                  <a:lnTo>
                    <a:pt x="48" y="404"/>
                  </a:lnTo>
                  <a:lnTo>
                    <a:pt x="39" y="393"/>
                  </a:lnTo>
                  <a:lnTo>
                    <a:pt x="31" y="380"/>
                  </a:lnTo>
                  <a:lnTo>
                    <a:pt x="24" y="368"/>
                  </a:lnTo>
                  <a:lnTo>
                    <a:pt x="18" y="355"/>
                  </a:lnTo>
                  <a:lnTo>
                    <a:pt x="12" y="343"/>
                  </a:lnTo>
                  <a:lnTo>
                    <a:pt x="7" y="329"/>
                  </a:lnTo>
                  <a:lnTo>
                    <a:pt x="4" y="315"/>
                  </a:lnTo>
                  <a:lnTo>
                    <a:pt x="2" y="302"/>
                  </a:lnTo>
                  <a:lnTo>
                    <a:pt x="0" y="288"/>
                  </a:lnTo>
                  <a:lnTo>
                    <a:pt x="0" y="274"/>
                  </a:lnTo>
                  <a:lnTo>
                    <a:pt x="0" y="260"/>
                  </a:lnTo>
                  <a:lnTo>
                    <a:pt x="2" y="246"/>
                  </a:lnTo>
                  <a:lnTo>
                    <a:pt x="4" y="233"/>
                  </a:lnTo>
                  <a:lnTo>
                    <a:pt x="7" y="219"/>
                  </a:lnTo>
                  <a:lnTo>
                    <a:pt x="12" y="205"/>
                  </a:lnTo>
                  <a:lnTo>
                    <a:pt x="18" y="193"/>
                  </a:lnTo>
                  <a:lnTo>
                    <a:pt x="24" y="180"/>
                  </a:lnTo>
                  <a:lnTo>
                    <a:pt x="31" y="168"/>
                  </a:lnTo>
                  <a:lnTo>
                    <a:pt x="39" y="155"/>
                  </a:lnTo>
                  <a:lnTo>
                    <a:pt x="48" y="144"/>
                  </a:lnTo>
                  <a:lnTo>
                    <a:pt x="57" y="132"/>
                  </a:lnTo>
                  <a:lnTo>
                    <a:pt x="68" y="121"/>
                  </a:lnTo>
                  <a:lnTo>
                    <a:pt x="78" y="110"/>
                  </a:lnTo>
                  <a:lnTo>
                    <a:pt x="90" y="100"/>
                  </a:lnTo>
                  <a:lnTo>
                    <a:pt x="102" y="90"/>
                  </a:lnTo>
                  <a:lnTo>
                    <a:pt x="116" y="81"/>
                  </a:lnTo>
                  <a:lnTo>
                    <a:pt x="130" y="71"/>
                  </a:lnTo>
                  <a:lnTo>
                    <a:pt x="144" y="63"/>
                  </a:lnTo>
                  <a:lnTo>
                    <a:pt x="159" y="55"/>
                  </a:lnTo>
                  <a:lnTo>
                    <a:pt x="175" y="47"/>
                  </a:lnTo>
                  <a:lnTo>
                    <a:pt x="190" y="40"/>
                  </a:lnTo>
                  <a:lnTo>
                    <a:pt x="207" y="34"/>
                  </a:lnTo>
                  <a:lnTo>
                    <a:pt x="224" y="27"/>
                  </a:lnTo>
                  <a:lnTo>
                    <a:pt x="242" y="22"/>
                  </a:lnTo>
                  <a:lnTo>
                    <a:pt x="260" y="17"/>
                  </a:lnTo>
                  <a:lnTo>
                    <a:pt x="278" y="13"/>
                  </a:lnTo>
                  <a:lnTo>
                    <a:pt x="297" y="8"/>
                  </a:lnTo>
                  <a:lnTo>
                    <a:pt x="316" y="5"/>
                  </a:lnTo>
                  <a:lnTo>
                    <a:pt x="336" y="3"/>
                  </a:lnTo>
                  <a:lnTo>
                    <a:pt x="356" y="1"/>
                  </a:lnTo>
                  <a:lnTo>
                    <a:pt x="376" y="0"/>
                  </a:lnTo>
                  <a:lnTo>
                    <a:pt x="396" y="0"/>
                  </a:lnTo>
                </a:path>
              </a:pathLst>
            </a:custGeom>
            <a:noFill/>
            <a:ln w="6350">
              <a:solidFill>
                <a:srgbClr val="000000"/>
              </a:solidFill>
              <a:prstDash val="solid"/>
              <a:round/>
              <a:headEnd/>
              <a:tailEnd/>
            </a:ln>
          </p:spPr>
          <p:txBody>
            <a:bodyPr/>
            <a:lstStyle/>
            <a:p>
              <a:endParaRPr lang="it-IT"/>
            </a:p>
          </p:txBody>
        </p:sp>
        <p:sp>
          <p:nvSpPr>
            <p:cNvPr id="20569" name="Freeform 89"/>
            <p:cNvSpPr>
              <a:spLocks/>
            </p:cNvSpPr>
            <p:nvPr/>
          </p:nvSpPr>
          <p:spPr bwMode="auto">
            <a:xfrm>
              <a:off x="1334" y="1658"/>
              <a:ext cx="25" cy="23"/>
            </a:xfrm>
            <a:custGeom>
              <a:avLst/>
              <a:gdLst/>
              <a:ahLst/>
              <a:cxnLst>
                <a:cxn ang="0">
                  <a:pos x="95" y="1"/>
                </a:cxn>
                <a:cxn ang="0">
                  <a:pos x="112" y="4"/>
                </a:cxn>
                <a:cxn ang="0">
                  <a:pos x="127" y="9"/>
                </a:cxn>
                <a:cxn ang="0">
                  <a:pos x="141" y="19"/>
                </a:cxn>
                <a:cxn ang="0">
                  <a:pos x="153" y="29"/>
                </a:cxn>
                <a:cxn ang="0">
                  <a:pos x="162" y="42"/>
                </a:cxn>
                <a:cxn ang="0">
                  <a:pos x="169" y="55"/>
                </a:cxn>
                <a:cxn ang="0">
                  <a:pos x="172" y="71"/>
                </a:cxn>
                <a:cxn ang="0">
                  <a:pos x="172" y="88"/>
                </a:cxn>
                <a:cxn ang="0">
                  <a:pos x="169" y="103"/>
                </a:cxn>
                <a:cxn ang="0">
                  <a:pos x="162" y="117"/>
                </a:cxn>
                <a:cxn ang="0">
                  <a:pos x="153" y="130"/>
                </a:cxn>
                <a:cxn ang="0">
                  <a:pos x="141" y="140"/>
                </a:cxn>
                <a:cxn ang="0">
                  <a:pos x="127" y="149"/>
                </a:cxn>
                <a:cxn ang="0">
                  <a:pos x="112" y="155"/>
                </a:cxn>
                <a:cxn ang="0">
                  <a:pos x="95" y="158"/>
                </a:cxn>
                <a:cxn ang="0">
                  <a:pos x="77" y="158"/>
                </a:cxn>
                <a:cxn ang="0">
                  <a:pos x="60" y="155"/>
                </a:cxn>
                <a:cxn ang="0">
                  <a:pos x="46" y="149"/>
                </a:cxn>
                <a:cxn ang="0">
                  <a:pos x="31" y="140"/>
                </a:cxn>
                <a:cxn ang="0">
                  <a:pos x="20" y="130"/>
                </a:cxn>
                <a:cxn ang="0">
                  <a:pos x="10" y="117"/>
                </a:cxn>
                <a:cxn ang="0">
                  <a:pos x="4" y="103"/>
                </a:cxn>
                <a:cxn ang="0">
                  <a:pos x="1" y="88"/>
                </a:cxn>
                <a:cxn ang="0">
                  <a:pos x="1" y="71"/>
                </a:cxn>
                <a:cxn ang="0">
                  <a:pos x="4" y="55"/>
                </a:cxn>
                <a:cxn ang="0">
                  <a:pos x="10" y="42"/>
                </a:cxn>
                <a:cxn ang="0">
                  <a:pos x="20" y="29"/>
                </a:cxn>
                <a:cxn ang="0">
                  <a:pos x="31" y="19"/>
                </a:cxn>
                <a:cxn ang="0">
                  <a:pos x="46" y="9"/>
                </a:cxn>
                <a:cxn ang="0">
                  <a:pos x="60" y="4"/>
                </a:cxn>
                <a:cxn ang="0">
                  <a:pos x="77" y="1"/>
                </a:cxn>
              </a:cxnLst>
              <a:rect l="0" t="0" r="r" b="b"/>
              <a:pathLst>
                <a:path w="172" h="159">
                  <a:moveTo>
                    <a:pt x="87" y="0"/>
                  </a:moveTo>
                  <a:lnTo>
                    <a:pt x="95" y="1"/>
                  </a:lnTo>
                  <a:lnTo>
                    <a:pt x="103" y="2"/>
                  </a:lnTo>
                  <a:lnTo>
                    <a:pt x="112" y="4"/>
                  </a:lnTo>
                  <a:lnTo>
                    <a:pt x="120" y="6"/>
                  </a:lnTo>
                  <a:lnTo>
                    <a:pt x="127" y="9"/>
                  </a:lnTo>
                  <a:lnTo>
                    <a:pt x="135" y="14"/>
                  </a:lnTo>
                  <a:lnTo>
                    <a:pt x="141" y="19"/>
                  </a:lnTo>
                  <a:lnTo>
                    <a:pt x="147" y="23"/>
                  </a:lnTo>
                  <a:lnTo>
                    <a:pt x="153" y="29"/>
                  </a:lnTo>
                  <a:lnTo>
                    <a:pt x="158" y="36"/>
                  </a:lnTo>
                  <a:lnTo>
                    <a:pt x="162" y="42"/>
                  </a:lnTo>
                  <a:lnTo>
                    <a:pt x="166" y="48"/>
                  </a:lnTo>
                  <a:lnTo>
                    <a:pt x="169" y="55"/>
                  </a:lnTo>
                  <a:lnTo>
                    <a:pt x="171" y="64"/>
                  </a:lnTo>
                  <a:lnTo>
                    <a:pt x="172" y="71"/>
                  </a:lnTo>
                  <a:lnTo>
                    <a:pt x="172" y="80"/>
                  </a:lnTo>
                  <a:lnTo>
                    <a:pt x="172" y="88"/>
                  </a:lnTo>
                  <a:lnTo>
                    <a:pt x="171" y="95"/>
                  </a:lnTo>
                  <a:lnTo>
                    <a:pt x="169" y="103"/>
                  </a:lnTo>
                  <a:lnTo>
                    <a:pt x="166" y="110"/>
                  </a:lnTo>
                  <a:lnTo>
                    <a:pt x="162" y="117"/>
                  </a:lnTo>
                  <a:lnTo>
                    <a:pt x="158" y="124"/>
                  </a:lnTo>
                  <a:lnTo>
                    <a:pt x="153" y="130"/>
                  </a:lnTo>
                  <a:lnTo>
                    <a:pt x="147" y="135"/>
                  </a:lnTo>
                  <a:lnTo>
                    <a:pt x="141" y="140"/>
                  </a:lnTo>
                  <a:lnTo>
                    <a:pt x="135" y="146"/>
                  </a:lnTo>
                  <a:lnTo>
                    <a:pt x="127" y="149"/>
                  </a:lnTo>
                  <a:lnTo>
                    <a:pt x="120" y="153"/>
                  </a:lnTo>
                  <a:lnTo>
                    <a:pt x="112" y="155"/>
                  </a:lnTo>
                  <a:lnTo>
                    <a:pt x="103" y="157"/>
                  </a:lnTo>
                  <a:lnTo>
                    <a:pt x="95" y="158"/>
                  </a:lnTo>
                  <a:lnTo>
                    <a:pt x="87" y="159"/>
                  </a:lnTo>
                  <a:lnTo>
                    <a:pt x="77" y="158"/>
                  </a:lnTo>
                  <a:lnTo>
                    <a:pt x="69" y="157"/>
                  </a:lnTo>
                  <a:lnTo>
                    <a:pt x="60" y="155"/>
                  </a:lnTo>
                  <a:lnTo>
                    <a:pt x="53" y="153"/>
                  </a:lnTo>
                  <a:lnTo>
                    <a:pt x="46" y="149"/>
                  </a:lnTo>
                  <a:lnTo>
                    <a:pt x="38" y="146"/>
                  </a:lnTo>
                  <a:lnTo>
                    <a:pt x="31" y="140"/>
                  </a:lnTo>
                  <a:lnTo>
                    <a:pt x="25" y="135"/>
                  </a:lnTo>
                  <a:lnTo>
                    <a:pt x="20" y="130"/>
                  </a:lnTo>
                  <a:lnTo>
                    <a:pt x="14" y="124"/>
                  </a:lnTo>
                  <a:lnTo>
                    <a:pt x="10" y="117"/>
                  </a:lnTo>
                  <a:lnTo>
                    <a:pt x="7" y="110"/>
                  </a:lnTo>
                  <a:lnTo>
                    <a:pt x="4" y="103"/>
                  </a:lnTo>
                  <a:lnTo>
                    <a:pt x="2" y="95"/>
                  </a:lnTo>
                  <a:lnTo>
                    <a:pt x="1" y="88"/>
                  </a:lnTo>
                  <a:lnTo>
                    <a:pt x="0" y="80"/>
                  </a:lnTo>
                  <a:lnTo>
                    <a:pt x="1" y="71"/>
                  </a:lnTo>
                  <a:lnTo>
                    <a:pt x="2" y="64"/>
                  </a:lnTo>
                  <a:lnTo>
                    <a:pt x="4" y="55"/>
                  </a:lnTo>
                  <a:lnTo>
                    <a:pt x="7" y="48"/>
                  </a:lnTo>
                  <a:lnTo>
                    <a:pt x="10" y="42"/>
                  </a:lnTo>
                  <a:lnTo>
                    <a:pt x="14" y="36"/>
                  </a:lnTo>
                  <a:lnTo>
                    <a:pt x="20" y="29"/>
                  </a:lnTo>
                  <a:lnTo>
                    <a:pt x="25" y="23"/>
                  </a:lnTo>
                  <a:lnTo>
                    <a:pt x="31" y="19"/>
                  </a:lnTo>
                  <a:lnTo>
                    <a:pt x="38" y="14"/>
                  </a:lnTo>
                  <a:lnTo>
                    <a:pt x="46" y="9"/>
                  </a:lnTo>
                  <a:lnTo>
                    <a:pt x="53" y="6"/>
                  </a:lnTo>
                  <a:lnTo>
                    <a:pt x="60" y="4"/>
                  </a:lnTo>
                  <a:lnTo>
                    <a:pt x="69" y="2"/>
                  </a:lnTo>
                  <a:lnTo>
                    <a:pt x="77" y="1"/>
                  </a:lnTo>
                  <a:lnTo>
                    <a:pt x="87" y="0"/>
                  </a:lnTo>
                  <a:close/>
                </a:path>
              </a:pathLst>
            </a:custGeom>
            <a:solidFill>
              <a:srgbClr val="FFFF00"/>
            </a:solidFill>
            <a:ln w="9525">
              <a:noFill/>
              <a:round/>
              <a:headEnd/>
              <a:tailEnd/>
            </a:ln>
          </p:spPr>
          <p:txBody>
            <a:bodyPr/>
            <a:lstStyle/>
            <a:p>
              <a:endParaRPr lang="it-IT"/>
            </a:p>
          </p:txBody>
        </p:sp>
        <p:sp>
          <p:nvSpPr>
            <p:cNvPr id="20570" name="Freeform 90"/>
            <p:cNvSpPr>
              <a:spLocks/>
            </p:cNvSpPr>
            <p:nvPr/>
          </p:nvSpPr>
          <p:spPr bwMode="auto">
            <a:xfrm>
              <a:off x="1334" y="1658"/>
              <a:ext cx="25" cy="23"/>
            </a:xfrm>
            <a:custGeom>
              <a:avLst/>
              <a:gdLst/>
              <a:ahLst/>
              <a:cxnLst>
                <a:cxn ang="0">
                  <a:pos x="95" y="1"/>
                </a:cxn>
                <a:cxn ang="0">
                  <a:pos x="112" y="4"/>
                </a:cxn>
                <a:cxn ang="0">
                  <a:pos x="127" y="9"/>
                </a:cxn>
                <a:cxn ang="0">
                  <a:pos x="141" y="19"/>
                </a:cxn>
                <a:cxn ang="0">
                  <a:pos x="153" y="29"/>
                </a:cxn>
                <a:cxn ang="0">
                  <a:pos x="162" y="42"/>
                </a:cxn>
                <a:cxn ang="0">
                  <a:pos x="169" y="55"/>
                </a:cxn>
                <a:cxn ang="0">
                  <a:pos x="172" y="71"/>
                </a:cxn>
                <a:cxn ang="0">
                  <a:pos x="172" y="88"/>
                </a:cxn>
                <a:cxn ang="0">
                  <a:pos x="169" y="103"/>
                </a:cxn>
                <a:cxn ang="0">
                  <a:pos x="162" y="117"/>
                </a:cxn>
                <a:cxn ang="0">
                  <a:pos x="153" y="130"/>
                </a:cxn>
                <a:cxn ang="0">
                  <a:pos x="141" y="140"/>
                </a:cxn>
                <a:cxn ang="0">
                  <a:pos x="127" y="149"/>
                </a:cxn>
                <a:cxn ang="0">
                  <a:pos x="112" y="155"/>
                </a:cxn>
                <a:cxn ang="0">
                  <a:pos x="95" y="158"/>
                </a:cxn>
                <a:cxn ang="0">
                  <a:pos x="77" y="158"/>
                </a:cxn>
                <a:cxn ang="0">
                  <a:pos x="60" y="155"/>
                </a:cxn>
                <a:cxn ang="0">
                  <a:pos x="46" y="149"/>
                </a:cxn>
                <a:cxn ang="0">
                  <a:pos x="31" y="140"/>
                </a:cxn>
                <a:cxn ang="0">
                  <a:pos x="20" y="130"/>
                </a:cxn>
                <a:cxn ang="0">
                  <a:pos x="10" y="117"/>
                </a:cxn>
                <a:cxn ang="0">
                  <a:pos x="4" y="103"/>
                </a:cxn>
                <a:cxn ang="0">
                  <a:pos x="1" y="88"/>
                </a:cxn>
                <a:cxn ang="0">
                  <a:pos x="1" y="71"/>
                </a:cxn>
                <a:cxn ang="0">
                  <a:pos x="4" y="55"/>
                </a:cxn>
                <a:cxn ang="0">
                  <a:pos x="10" y="42"/>
                </a:cxn>
                <a:cxn ang="0">
                  <a:pos x="20" y="29"/>
                </a:cxn>
                <a:cxn ang="0">
                  <a:pos x="31" y="19"/>
                </a:cxn>
                <a:cxn ang="0">
                  <a:pos x="46" y="9"/>
                </a:cxn>
                <a:cxn ang="0">
                  <a:pos x="60" y="4"/>
                </a:cxn>
                <a:cxn ang="0">
                  <a:pos x="77" y="1"/>
                </a:cxn>
              </a:cxnLst>
              <a:rect l="0" t="0" r="r" b="b"/>
              <a:pathLst>
                <a:path w="172" h="159">
                  <a:moveTo>
                    <a:pt x="87" y="0"/>
                  </a:moveTo>
                  <a:lnTo>
                    <a:pt x="95" y="1"/>
                  </a:lnTo>
                  <a:lnTo>
                    <a:pt x="103" y="2"/>
                  </a:lnTo>
                  <a:lnTo>
                    <a:pt x="112" y="4"/>
                  </a:lnTo>
                  <a:lnTo>
                    <a:pt x="120" y="6"/>
                  </a:lnTo>
                  <a:lnTo>
                    <a:pt x="127" y="9"/>
                  </a:lnTo>
                  <a:lnTo>
                    <a:pt x="135" y="14"/>
                  </a:lnTo>
                  <a:lnTo>
                    <a:pt x="141" y="19"/>
                  </a:lnTo>
                  <a:lnTo>
                    <a:pt x="147" y="23"/>
                  </a:lnTo>
                  <a:lnTo>
                    <a:pt x="153" y="29"/>
                  </a:lnTo>
                  <a:lnTo>
                    <a:pt x="158" y="36"/>
                  </a:lnTo>
                  <a:lnTo>
                    <a:pt x="162" y="42"/>
                  </a:lnTo>
                  <a:lnTo>
                    <a:pt x="166" y="48"/>
                  </a:lnTo>
                  <a:lnTo>
                    <a:pt x="169" y="55"/>
                  </a:lnTo>
                  <a:lnTo>
                    <a:pt x="171" y="64"/>
                  </a:lnTo>
                  <a:lnTo>
                    <a:pt x="172" y="71"/>
                  </a:lnTo>
                  <a:lnTo>
                    <a:pt x="172" y="80"/>
                  </a:lnTo>
                  <a:lnTo>
                    <a:pt x="172" y="88"/>
                  </a:lnTo>
                  <a:lnTo>
                    <a:pt x="171" y="95"/>
                  </a:lnTo>
                  <a:lnTo>
                    <a:pt x="169" y="103"/>
                  </a:lnTo>
                  <a:lnTo>
                    <a:pt x="166" y="110"/>
                  </a:lnTo>
                  <a:lnTo>
                    <a:pt x="162" y="117"/>
                  </a:lnTo>
                  <a:lnTo>
                    <a:pt x="158" y="124"/>
                  </a:lnTo>
                  <a:lnTo>
                    <a:pt x="153" y="130"/>
                  </a:lnTo>
                  <a:lnTo>
                    <a:pt x="147" y="135"/>
                  </a:lnTo>
                  <a:lnTo>
                    <a:pt x="141" y="140"/>
                  </a:lnTo>
                  <a:lnTo>
                    <a:pt x="135" y="146"/>
                  </a:lnTo>
                  <a:lnTo>
                    <a:pt x="127" y="149"/>
                  </a:lnTo>
                  <a:lnTo>
                    <a:pt x="120" y="153"/>
                  </a:lnTo>
                  <a:lnTo>
                    <a:pt x="112" y="155"/>
                  </a:lnTo>
                  <a:lnTo>
                    <a:pt x="103" y="157"/>
                  </a:lnTo>
                  <a:lnTo>
                    <a:pt x="95" y="158"/>
                  </a:lnTo>
                  <a:lnTo>
                    <a:pt x="87" y="159"/>
                  </a:lnTo>
                  <a:lnTo>
                    <a:pt x="77" y="158"/>
                  </a:lnTo>
                  <a:lnTo>
                    <a:pt x="69" y="157"/>
                  </a:lnTo>
                  <a:lnTo>
                    <a:pt x="60" y="155"/>
                  </a:lnTo>
                  <a:lnTo>
                    <a:pt x="53" y="153"/>
                  </a:lnTo>
                  <a:lnTo>
                    <a:pt x="46" y="149"/>
                  </a:lnTo>
                  <a:lnTo>
                    <a:pt x="38" y="146"/>
                  </a:lnTo>
                  <a:lnTo>
                    <a:pt x="31" y="140"/>
                  </a:lnTo>
                  <a:lnTo>
                    <a:pt x="25" y="135"/>
                  </a:lnTo>
                  <a:lnTo>
                    <a:pt x="20" y="130"/>
                  </a:lnTo>
                  <a:lnTo>
                    <a:pt x="14" y="124"/>
                  </a:lnTo>
                  <a:lnTo>
                    <a:pt x="10" y="117"/>
                  </a:lnTo>
                  <a:lnTo>
                    <a:pt x="7" y="110"/>
                  </a:lnTo>
                  <a:lnTo>
                    <a:pt x="4" y="103"/>
                  </a:lnTo>
                  <a:lnTo>
                    <a:pt x="2" y="95"/>
                  </a:lnTo>
                  <a:lnTo>
                    <a:pt x="1" y="88"/>
                  </a:lnTo>
                  <a:lnTo>
                    <a:pt x="0" y="80"/>
                  </a:lnTo>
                  <a:lnTo>
                    <a:pt x="1" y="71"/>
                  </a:lnTo>
                  <a:lnTo>
                    <a:pt x="2" y="64"/>
                  </a:lnTo>
                  <a:lnTo>
                    <a:pt x="4" y="55"/>
                  </a:lnTo>
                  <a:lnTo>
                    <a:pt x="7" y="48"/>
                  </a:lnTo>
                  <a:lnTo>
                    <a:pt x="10" y="42"/>
                  </a:lnTo>
                  <a:lnTo>
                    <a:pt x="14" y="36"/>
                  </a:lnTo>
                  <a:lnTo>
                    <a:pt x="20" y="29"/>
                  </a:lnTo>
                  <a:lnTo>
                    <a:pt x="25" y="23"/>
                  </a:lnTo>
                  <a:lnTo>
                    <a:pt x="31" y="19"/>
                  </a:lnTo>
                  <a:lnTo>
                    <a:pt x="38" y="14"/>
                  </a:lnTo>
                  <a:lnTo>
                    <a:pt x="46" y="9"/>
                  </a:lnTo>
                  <a:lnTo>
                    <a:pt x="53" y="6"/>
                  </a:lnTo>
                  <a:lnTo>
                    <a:pt x="60" y="4"/>
                  </a:lnTo>
                  <a:lnTo>
                    <a:pt x="69" y="2"/>
                  </a:lnTo>
                  <a:lnTo>
                    <a:pt x="77" y="1"/>
                  </a:lnTo>
                  <a:lnTo>
                    <a:pt x="87" y="0"/>
                  </a:lnTo>
                </a:path>
              </a:pathLst>
            </a:custGeom>
            <a:noFill/>
            <a:ln w="6350">
              <a:solidFill>
                <a:srgbClr val="000000"/>
              </a:solidFill>
              <a:prstDash val="solid"/>
              <a:round/>
              <a:headEnd/>
              <a:tailEnd/>
            </a:ln>
          </p:spPr>
          <p:txBody>
            <a:bodyPr/>
            <a:lstStyle/>
            <a:p>
              <a:endParaRPr lang="it-IT"/>
            </a:p>
          </p:txBody>
        </p:sp>
        <p:sp>
          <p:nvSpPr>
            <p:cNvPr id="20571" name="Freeform 91"/>
            <p:cNvSpPr>
              <a:spLocks/>
            </p:cNvSpPr>
            <p:nvPr/>
          </p:nvSpPr>
          <p:spPr bwMode="auto">
            <a:xfrm>
              <a:off x="1246" y="1597"/>
              <a:ext cx="24" cy="22"/>
            </a:xfrm>
            <a:custGeom>
              <a:avLst/>
              <a:gdLst/>
              <a:ahLst/>
              <a:cxnLst>
                <a:cxn ang="0">
                  <a:pos x="95" y="1"/>
                </a:cxn>
                <a:cxn ang="0">
                  <a:pos x="112" y="5"/>
                </a:cxn>
                <a:cxn ang="0">
                  <a:pos x="126" y="11"/>
                </a:cxn>
                <a:cxn ang="0">
                  <a:pos x="141" y="19"/>
                </a:cxn>
                <a:cxn ang="0">
                  <a:pos x="153" y="30"/>
                </a:cxn>
                <a:cxn ang="0">
                  <a:pos x="162" y="42"/>
                </a:cxn>
                <a:cxn ang="0">
                  <a:pos x="168" y="57"/>
                </a:cxn>
                <a:cxn ang="0">
                  <a:pos x="171" y="72"/>
                </a:cxn>
                <a:cxn ang="0">
                  <a:pos x="171" y="88"/>
                </a:cxn>
                <a:cxn ang="0">
                  <a:pos x="168" y="104"/>
                </a:cxn>
                <a:cxn ang="0">
                  <a:pos x="162" y="118"/>
                </a:cxn>
                <a:cxn ang="0">
                  <a:pos x="153" y="130"/>
                </a:cxn>
                <a:cxn ang="0">
                  <a:pos x="141" y="141"/>
                </a:cxn>
                <a:cxn ang="0">
                  <a:pos x="126" y="150"/>
                </a:cxn>
                <a:cxn ang="0">
                  <a:pos x="112" y="155"/>
                </a:cxn>
                <a:cxn ang="0">
                  <a:pos x="95" y="158"/>
                </a:cxn>
                <a:cxn ang="0">
                  <a:pos x="77" y="158"/>
                </a:cxn>
                <a:cxn ang="0">
                  <a:pos x="60" y="155"/>
                </a:cxn>
                <a:cxn ang="0">
                  <a:pos x="45" y="150"/>
                </a:cxn>
                <a:cxn ang="0">
                  <a:pos x="31" y="141"/>
                </a:cxn>
                <a:cxn ang="0">
                  <a:pos x="20" y="130"/>
                </a:cxn>
                <a:cxn ang="0">
                  <a:pos x="10" y="118"/>
                </a:cxn>
                <a:cxn ang="0">
                  <a:pos x="3" y="104"/>
                </a:cxn>
                <a:cxn ang="0">
                  <a:pos x="0" y="88"/>
                </a:cxn>
                <a:cxn ang="0">
                  <a:pos x="0" y="72"/>
                </a:cxn>
                <a:cxn ang="0">
                  <a:pos x="3" y="57"/>
                </a:cxn>
                <a:cxn ang="0">
                  <a:pos x="10" y="42"/>
                </a:cxn>
                <a:cxn ang="0">
                  <a:pos x="20" y="30"/>
                </a:cxn>
                <a:cxn ang="0">
                  <a:pos x="31" y="19"/>
                </a:cxn>
                <a:cxn ang="0">
                  <a:pos x="45" y="11"/>
                </a:cxn>
                <a:cxn ang="0">
                  <a:pos x="60" y="5"/>
                </a:cxn>
                <a:cxn ang="0">
                  <a:pos x="77" y="1"/>
                </a:cxn>
              </a:cxnLst>
              <a:rect l="0" t="0" r="r" b="b"/>
              <a:pathLst>
                <a:path w="172" h="160">
                  <a:moveTo>
                    <a:pt x="86" y="0"/>
                  </a:moveTo>
                  <a:lnTo>
                    <a:pt x="95" y="1"/>
                  </a:lnTo>
                  <a:lnTo>
                    <a:pt x="103" y="2"/>
                  </a:lnTo>
                  <a:lnTo>
                    <a:pt x="112" y="5"/>
                  </a:lnTo>
                  <a:lnTo>
                    <a:pt x="119" y="7"/>
                  </a:lnTo>
                  <a:lnTo>
                    <a:pt x="126" y="11"/>
                  </a:lnTo>
                  <a:lnTo>
                    <a:pt x="134" y="14"/>
                  </a:lnTo>
                  <a:lnTo>
                    <a:pt x="141" y="19"/>
                  </a:lnTo>
                  <a:lnTo>
                    <a:pt x="147" y="24"/>
                  </a:lnTo>
                  <a:lnTo>
                    <a:pt x="153" y="30"/>
                  </a:lnTo>
                  <a:lnTo>
                    <a:pt x="158" y="36"/>
                  </a:lnTo>
                  <a:lnTo>
                    <a:pt x="162" y="42"/>
                  </a:lnTo>
                  <a:lnTo>
                    <a:pt x="165" y="50"/>
                  </a:lnTo>
                  <a:lnTo>
                    <a:pt x="168" y="57"/>
                  </a:lnTo>
                  <a:lnTo>
                    <a:pt x="170" y="64"/>
                  </a:lnTo>
                  <a:lnTo>
                    <a:pt x="171" y="72"/>
                  </a:lnTo>
                  <a:lnTo>
                    <a:pt x="172" y="80"/>
                  </a:lnTo>
                  <a:lnTo>
                    <a:pt x="171" y="88"/>
                  </a:lnTo>
                  <a:lnTo>
                    <a:pt x="170" y="96"/>
                  </a:lnTo>
                  <a:lnTo>
                    <a:pt x="168" y="104"/>
                  </a:lnTo>
                  <a:lnTo>
                    <a:pt x="165" y="111"/>
                  </a:lnTo>
                  <a:lnTo>
                    <a:pt x="162" y="118"/>
                  </a:lnTo>
                  <a:lnTo>
                    <a:pt x="158" y="124"/>
                  </a:lnTo>
                  <a:lnTo>
                    <a:pt x="153" y="130"/>
                  </a:lnTo>
                  <a:lnTo>
                    <a:pt x="147" y="136"/>
                  </a:lnTo>
                  <a:lnTo>
                    <a:pt x="141" y="141"/>
                  </a:lnTo>
                  <a:lnTo>
                    <a:pt x="134" y="146"/>
                  </a:lnTo>
                  <a:lnTo>
                    <a:pt x="126" y="150"/>
                  </a:lnTo>
                  <a:lnTo>
                    <a:pt x="119" y="153"/>
                  </a:lnTo>
                  <a:lnTo>
                    <a:pt x="112" y="155"/>
                  </a:lnTo>
                  <a:lnTo>
                    <a:pt x="103" y="157"/>
                  </a:lnTo>
                  <a:lnTo>
                    <a:pt x="95" y="158"/>
                  </a:lnTo>
                  <a:lnTo>
                    <a:pt x="86" y="160"/>
                  </a:lnTo>
                  <a:lnTo>
                    <a:pt x="77" y="158"/>
                  </a:lnTo>
                  <a:lnTo>
                    <a:pt x="69" y="157"/>
                  </a:lnTo>
                  <a:lnTo>
                    <a:pt x="60" y="155"/>
                  </a:lnTo>
                  <a:lnTo>
                    <a:pt x="52" y="153"/>
                  </a:lnTo>
                  <a:lnTo>
                    <a:pt x="45" y="150"/>
                  </a:lnTo>
                  <a:lnTo>
                    <a:pt x="37" y="146"/>
                  </a:lnTo>
                  <a:lnTo>
                    <a:pt x="31" y="141"/>
                  </a:lnTo>
                  <a:lnTo>
                    <a:pt x="25" y="136"/>
                  </a:lnTo>
                  <a:lnTo>
                    <a:pt x="20" y="130"/>
                  </a:lnTo>
                  <a:lnTo>
                    <a:pt x="14" y="124"/>
                  </a:lnTo>
                  <a:lnTo>
                    <a:pt x="10" y="118"/>
                  </a:lnTo>
                  <a:lnTo>
                    <a:pt x="6" y="111"/>
                  </a:lnTo>
                  <a:lnTo>
                    <a:pt x="3" y="104"/>
                  </a:lnTo>
                  <a:lnTo>
                    <a:pt x="1" y="96"/>
                  </a:lnTo>
                  <a:lnTo>
                    <a:pt x="0" y="88"/>
                  </a:lnTo>
                  <a:lnTo>
                    <a:pt x="0" y="80"/>
                  </a:lnTo>
                  <a:lnTo>
                    <a:pt x="0" y="72"/>
                  </a:lnTo>
                  <a:lnTo>
                    <a:pt x="1" y="64"/>
                  </a:lnTo>
                  <a:lnTo>
                    <a:pt x="3" y="57"/>
                  </a:lnTo>
                  <a:lnTo>
                    <a:pt x="6" y="50"/>
                  </a:lnTo>
                  <a:lnTo>
                    <a:pt x="10" y="42"/>
                  </a:lnTo>
                  <a:lnTo>
                    <a:pt x="14" y="36"/>
                  </a:lnTo>
                  <a:lnTo>
                    <a:pt x="20" y="30"/>
                  </a:lnTo>
                  <a:lnTo>
                    <a:pt x="25" y="24"/>
                  </a:lnTo>
                  <a:lnTo>
                    <a:pt x="31" y="19"/>
                  </a:lnTo>
                  <a:lnTo>
                    <a:pt x="37" y="14"/>
                  </a:lnTo>
                  <a:lnTo>
                    <a:pt x="45" y="11"/>
                  </a:lnTo>
                  <a:lnTo>
                    <a:pt x="52" y="7"/>
                  </a:lnTo>
                  <a:lnTo>
                    <a:pt x="60" y="5"/>
                  </a:lnTo>
                  <a:lnTo>
                    <a:pt x="69" y="2"/>
                  </a:lnTo>
                  <a:lnTo>
                    <a:pt x="77" y="1"/>
                  </a:lnTo>
                  <a:lnTo>
                    <a:pt x="86" y="0"/>
                  </a:lnTo>
                  <a:close/>
                </a:path>
              </a:pathLst>
            </a:custGeom>
            <a:solidFill>
              <a:srgbClr val="BAAD94"/>
            </a:solidFill>
            <a:ln w="9525">
              <a:noFill/>
              <a:round/>
              <a:headEnd/>
              <a:tailEnd/>
            </a:ln>
          </p:spPr>
          <p:txBody>
            <a:bodyPr/>
            <a:lstStyle/>
            <a:p>
              <a:endParaRPr lang="it-IT"/>
            </a:p>
          </p:txBody>
        </p:sp>
        <p:sp>
          <p:nvSpPr>
            <p:cNvPr id="20572" name="Freeform 92"/>
            <p:cNvSpPr>
              <a:spLocks/>
            </p:cNvSpPr>
            <p:nvPr/>
          </p:nvSpPr>
          <p:spPr bwMode="auto">
            <a:xfrm>
              <a:off x="1246" y="1597"/>
              <a:ext cx="24" cy="22"/>
            </a:xfrm>
            <a:custGeom>
              <a:avLst/>
              <a:gdLst/>
              <a:ahLst/>
              <a:cxnLst>
                <a:cxn ang="0">
                  <a:pos x="95" y="1"/>
                </a:cxn>
                <a:cxn ang="0">
                  <a:pos x="112" y="5"/>
                </a:cxn>
                <a:cxn ang="0">
                  <a:pos x="126" y="11"/>
                </a:cxn>
                <a:cxn ang="0">
                  <a:pos x="141" y="19"/>
                </a:cxn>
                <a:cxn ang="0">
                  <a:pos x="153" y="30"/>
                </a:cxn>
                <a:cxn ang="0">
                  <a:pos x="162" y="42"/>
                </a:cxn>
                <a:cxn ang="0">
                  <a:pos x="168" y="57"/>
                </a:cxn>
                <a:cxn ang="0">
                  <a:pos x="171" y="72"/>
                </a:cxn>
                <a:cxn ang="0">
                  <a:pos x="171" y="88"/>
                </a:cxn>
                <a:cxn ang="0">
                  <a:pos x="168" y="104"/>
                </a:cxn>
                <a:cxn ang="0">
                  <a:pos x="162" y="118"/>
                </a:cxn>
                <a:cxn ang="0">
                  <a:pos x="153" y="130"/>
                </a:cxn>
                <a:cxn ang="0">
                  <a:pos x="141" y="141"/>
                </a:cxn>
                <a:cxn ang="0">
                  <a:pos x="126" y="150"/>
                </a:cxn>
                <a:cxn ang="0">
                  <a:pos x="112" y="155"/>
                </a:cxn>
                <a:cxn ang="0">
                  <a:pos x="95" y="158"/>
                </a:cxn>
                <a:cxn ang="0">
                  <a:pos x="77" y="158"/>
                </a:cxn>
                <a:cxn ang="0">
                  <a:pos x="60" y="155"/>
                </a:cxn>
                <a:cxn ang="0">
                  <a:pos x="45" y="150"/>
                </a:cxn>
                <a:cxn ang="0">
                  <a:pos x="31" y="141"/>
                </a:cxn>
                <a:cxn ang="0">
                  <a:pos x="20" y="130"/>
                </a:cxn>
                <a:cxn ang="0">
                  <a:pos x="10" y="118"/>
                </a:cxn>
                <a:cxn ang="0">
                  <a:pos x="3" y="104"/>
                </a:cxn>
                <a:cxn ang="0">
                  <a:pos x="0" y="88"/>
                </a:cxn>
                <a:cxn ang="0">
                  <a:pos x="0" y="72"/>
                </a:cxn>
                <a:cxn ang="0">
                  <a:pos x="3" y="57"/>
                </a:cxn>
                <a:cxn ang="0">
                  <a:pos x="10" y="42"/>
                </a:cxn>
                <a:cxn ang="0">
                  <a:pos x="20" y="30"/>
                </a:cxn>
                <a:cxn ang="0">
                  <a:pos x="31" y="19"/>
                </a:cxn>
                <a:cxn ang="0">
                  <a:pos x="45" y="11"/>
                </a:cxn>
                <a:cxn ang="0">
                  <a:pos x="60" y="5"/>
                </a:cxn>
                <a:cxn ang="0">
                  <a:pos x="77" y="1"/>
                </a:cxn>
              </a:cxnLst>
              <a:rect l="0" t="0" r="r" b="b"/>
              <a:pathLst>
                <a:path w="172" h="160">
                  <a:moveTo>
                    <a:pt x="86" y="0"/>
                  </a:moveTo>
                  <a:lnTo>
                    <a:pt x="95" y="1"/>
                  </a:lnTo>
                  <a:lnTo>
                    <a:pt x="103" y="2"/>
                  </a:lnTo>
                  <a:lnTo>
                    <a:pt x="112" y="5"/>
                  </a:lnTo>
                  <a:lnTo>
                    <a:pt x="119" y="7"/>
                  </a:lnTo>
                  <a:lnTo>
                    <a:pt x="126" y="11"/>
                  </a:lnTo>
                  <a:lnTo>
                    <a:pt x="134" y="14"/>
                  </a:lnTo>
                  <a:lnTo>
                    <a:pt x="141" y="19"/>
                  </a:lnTo>
                  <a:lnTo>
                    <a:pt x="147" y="24"/>
                  </a:lnTo>
                  <a:lnTo>
                    <a:pt x="153" y="30"/>
                  </a:lnTo>
                  <a:lnTo>
                    <a:pt x="158" y="36"/>
                  </a:lnTo>
                  <a:lnTo>
                    <a:pt x="162" y="42"/>
                  </a:lnTo>
                  <a:lnTo>
                    <a:pt x="165" y="50"/>
                  </a:lnTo>
                  <a:lnTo>
                    <a:pt x="168" y="57"/>
                  </a:lnTo>
                  <a:lnTo>
                    <a:pt x="170" y="64"/>
                  </a:lnTo>
                  <a:lnTo>
                    <a:pt x="171" y="72"/>
                  </a:lnTo>
                  <a:lnTo>
                    <a:pt x="172" y="80"/>
                  </a:lnTo>
                  <a:lnTo>
                    <a:pt x="171" y="88"/>
                  </a:lnTo>
                  <a:lnTo>
                    <a:pt x="170" y="96"/>
                  </a:lnTo>
                  <a:lnTo>
                    <a:pt x="168" y="104"/>
                  </a:lnTo>
                  <a:lnTo>
                    <a:pt x="165" y="111"/>
                  </a:lnTo>
                  <a:lnTo>
                    <a:pt x="162" y="118"/>
                  </a:lnTo>
                  <a:lnTo>
                    <a:pt x="158" y="124"/>
                  </a:lnTo>
                  <a:lnTo>
                    <a:pt x="153" y="130"/>
                  </a:lnTo>
                  <a:lnTo>
                    <a:pt x="147" y="136"/>
                  </a:lnTo>
                  <a:lnTo>
                    <a:pt x="141" y="141"/>
                  </a:lnTo>
                  <a:lnTo>
                    <a:pt x="134" y="146"/>
                  </a:lnTo>
                  <a:lnTo>
                    <a:pt x="126" y="150"/>
                  </a:lnTo>
                  <a:lnTo>
                    <a:pt x="119" y="153"/>
                  </a:lnTo>
                  <a:lnTo>
                    <a:pt x="112" y="155"/>
                  </a:lnTo>
                  <a:lnTo>
                    <a:pt x="103" y="157"/>
                  </a:lnTo>
                  <a:lnTo>
                    <a:pt x="95" y="158"/>
                  </a:lnTo>
                  <a:lnTo>
                    <a:pt x="86" y="160"/>
                  </a:lnTo>
                  <a:lnTo>
                    <a:pt x="77" y="158"/>
                  </a:lnTo>
                  <a:lnTo>
                    <a:pt x="69" y="157"/>
                  </a:lnTo>
                  <a:lnTo>
                    <a:pt x="60" y="155"/>
                  </a:lnTo>
                  <a:lnTo>
                    <a:pt x="52" y="153"/>
                  </a:lnTo>
                  <a:lnTo>
                    <a:pt x="45" y="150"/>
                  </a:lnTo>
                  <a:lnTo>
                    <a:pt x="37" y="146"/>
                  </a:lnTo>
                  <a:lnTo>
                    <a:pt x="31" y="141"/>
                  </a:lnTo>
                  <a:lnTo>
                    <a:pt x="25" y="136"/>
                  </a:lnTo>
                  <a:lnTo>
                    <a:pt x="20" y="130"/>
                  </a:lnTo>
                  <a:lnTo>
                    <a:pt x="14" y="124"/>
                  </a:lnTo>
                  <a:lnTo>
                    <a:pt x="10" y="118"/>
                  </a:lnTo>
                  <a:lnTo>
                    <a:pt x="6" y="111"/>
                  </a:lnTo>
                  <a:lnTo>
                    <a:pt x="3" y="104"/>
                  </a:lnTo>
                  <a:lnTo>
                    <a:pt x="1" y="96"/>
                  </a:lnTo>
                  <a:lnTo>
                    <a:pt x="0" y="88"/>
                  </a:lnTo>
                  <a:lnTo>
                    <a:pt x="0" y="80"/>
                  </a:lnTo>
                  <a:lnTo>
                    <a:pt x="0" y="72"/>
                  </a:lnTo>
                  <a:lnTo>
                    <a:pt x="1" y="64"/>
                  </a:lnTo>
                  <a:lnTo>
                    <a:pt x="3" y="57"/>
                  </a:lnTo>
                  <a:lnTo>
                    <a:pt x="6" y="50"/>
                  </a:lnTo>
                  <a:lnTo>
                    <a:pt x="10" y="42"/>
                  </a:lnTo>
                  <a:lnTo>
                    <a:pt x="14" y="36"/>
                  </a:lnTo>
                  <a:lnTo>
                    <a:pt x="20" y="30"/>
                  </a:lnTo>
                  <a:lnTo>
                    <a:pt x="25" y="24"/>
                  </a:lnTo>
                  <a:lnTo>
                    <a:pt x="31" y="19"/>
                  </a:lnTo>
                  <a:lnTo>
                    <a:pt x="37" y="14"/>
                  </a:lnTo>
                  <a:lnTo>
                    <a:pt x="45" y="11"/>
                  </a:lnTo>
                  <a:lnTo>
                    <a:pt x="52" y="7"/>
                  </a:lnTo>
                  <a:lnTo>
                    <a:pt x="60" y="5"/>
                  </a:lnTo>
                  <a:lnTo>
                    <a:pt x="69" y="2"/>
                  </a:lnTo>
                  <a:lnTo>
                    <a:pt x="77" y="1"/>
                  </a:lnTo>
                  <a:lnTo>
                    <a:pt x="86" y="0"/>
                  </a:lnTo>
                </a:path>
              </a:pathLst>
            </a:custGeom>
            <a:solidFill>
              <a:srgbClr val="FFFF00"/>
            </a:solidFill>
            <a:ln w="6350">
              <a:solidFill>
                <a:srgbClr val="000000"/>
              </a:solidFill>
              <a:prstDash val="solid"/>
              <a:round/>
              <a:headEnd/>
              <a:tailEnd/>
            </a:ln>
          </p:spPr>
          <p:txBody>
            <a:bodyPr/>
            <a:lstStyle/>
            <a:p>
              <a:endParaRPr lang="it-IT"/>
            </a:p>
          </p:txBody>
        </p:sp>
        <p:sp>
          <p:nvSpPr>
            <p:cNvPr id="20573" name="Freeform 93"/>
            <p:cNvSpPr>
              <a:spLocks/>
            </p:cNvSpPr>
            <p:nvPr/>
          </p:nvSpPr>
          <p:spPr bwMode="auto">
            <a:xfrm>
              <a:off x="1180" y="1658"/>
              <a:ext cx="25" cy="23"/>
            </a:xfrm>
            <a:custGeom>
              <a:avLst/>
              <a:gdLst/>
              <a:ahLst/>
              <a:cxnLst>
                <a:cxn ang="0">
                  <a:pos x="95" y="1"/>
                </a:cxn>
                <a:cxn ang="0">
                  <a:pos x="112" y="4"/>
                </a:cxn>
                <a:cxn ang="0">
                  <a:pos x="128" y="9"/>
                </a:cxn>
                <a:cxn ang="0">
                  <a:pos x="141" y="19"/>
                </a:cxn>
                <a:cxn ang="0">
                  <a:pos x="154" y="29"/>
                </a:cxn>
                <a:cxn ang="0">
                  <a:pos x="163" y="42"/>
                </a:cxn>
                <a:cxn ang="0">
                  <a:pos x="169" y="55"/>
                </a:cxn>
                <a:cxn ang="0">
                  <a:pos x="173" y="71"/>
                </a:cxn>
                <a:cxn ang="0">
                  <a:pos x="173" y="88"/>
                </a:cxn>
                <a:cxn ang="0">
                  <a:pos x="169" y="103"/>
                </a:cxn>
                <a:cxn ang="0">
                  <a:pos x="163" y="117"/>
                </a:cxn>
                <a:cxn ang="0">
                  <a:pos x="154" y="130"/>
                </a:cxn>
                <a:cxn ang="0">
                  <a:pos x="141" y="140"/>
                </a:cxn>
                <a:cxn ang="0">
                  <a:pos x="128" y="149"/>
                </a:cxn>
                <a:cxn ang="0">
                  <a:pos x="112" y="155"/>
                </a:cxn>
                <a:cxn ang="0">
                  <a:pos x="95" y="158"/>
                </a:cxn>
                <a:cxn ang="0">
                  <a:pos x="78" y="158"/>
                </a:cxn>
                <a:cxn ang="0">
                  <a:pos x="61" y="155"/>
                </a:cxn>
                <a:cxn ang="0">
                  <a:pos x="46" y="149"/>
                </a:cxn>
                <a:cxn ang="0">
                  <a:pos x="31" y="140"/>
                </a:cxn>
                <a:cxn ang="0">
                  <a:pos x="20" y="130"/>
                </a:cxn>
                <a:cxn ang="0">
                  <a:pos x="10" y="117"/>
                </a:cxn>
                <a:cxn ang="0">
                  <a:pos x="4" y="103"/>
                </a:cxn>
                <a:cxn ang="0">
                  <a:pos x="1" y="88"/>
                </a:cxn>
                <a:cxn ang="0">
                  <a:pos x="1" y="71"/>
                </a:cxn>
                <a:cxn ang="0">
                  <a:pos x="4" y="55"/>
                </a:cxn>
                <a:cxn ang="0">
                  <a:pos x="10" y="42"/>
                </a:cxn>
                <a:cxn ang="0">
                  <a:pos x="20" y="29"/>
                </a:cxn>
                <a:cxn ang="0">
                  <a:pos x="31" y="19"/>
                </a:cxn>
                <a:cxn ang="0">
                  <a:pos x="46" y="9"/>
                </a:cxn>
                <a:cxn ang="0">
                  <a:pos x="61" y="4"/>
                </a:cxn>
                <a:cxn ang="0">
                  <a:pos x="78" y="1"/>
                </a:cxn>
              </a:cxnLst>
              <a:rect l="0" t="0" r="r" b="b"/>
              <a:pathLst>
                <a:path w="174" h="159">
                  <a:moveTo>
                    <a:pt x="87" y="0"/>
                  </a:moveTo>
                  <a:lnTo>
                    <a:pt x="95" y="1"/>
                  </a:lnTo>
                  <a:lnTo>
                    <a:pt x="105" y="2"/>
                  </a:lnTo>
                  <a:lnTo>
                    <a:pt x="112" y="4"/>
                  </a:lnTo>
                  <a:lnTo>
                    <a:pt x="120" y="6"/>
                  </a:lnTo>
                  <a:lnTo>
                    <a:pt x="128" y="9"/>
                  </a:lnTo>
                  <a:lnTo>
                    <a:pt x="135" y="14"/>
                  </a:lnTo>
                  <a:lnTo>
                    <a:pt x="141" y="19"/>
                  </a:lnTo>
                  <a:lnTo>
                    <a:pt x="147" y="23"/>
                  </a:lnTo>
                  <a:lnTo>
                    <a:pt x="154" y="29"/>
                  </a:lnTo>
                  <a:lnTo>
                    <a:pt x="158" y="36"/>
                  </a:lnTo>
                  <a:lnTo>
                    <a:pt x="163" y="42"/>
                  </a:lnTo>
                  <a:lnTo>
                    <a:pt x="166" y="48"/>
                  </a:lnTo>
                  <a:lnTo>
                    <a:pt x="169" y="55"/>
                  </a:lnTo>
                  <a:lnTo>
                    <a:pt x="172" y="64"/>
                  </a:lnTo>
                  <a:lnTo>
                    <a:pt x="173" y="71"/>
                  </a:lnTo>
                  <a:lnTo>
                    <a:pt x="174" y="80"/>
                  </a:lnTo>
                  <a:lnTo>
                    <a:pt x="173" y="88"/>
                  </a:lnTo>
                  <a:lnTo>
                    <a:pt x="172" y="95"/>
                  </a:lnTo>
                  <a:lnTo>
                    <a:pt x="169" y="103"/>
                  </a:lnTo>
                  <a:lnTo>
                    <a:pt x="166" y="110"/>
                  </a:lnTo>
                  <a:lnTo>
                    <a:pt x="163" y="117"/>
                  </a:lnTo>
                  <a:lnTo>
                    <a:pt x="158" y="124"/>
                  </a:lnTo>
                  <a:lnTo>
                    <a:pt x="154" y="130"/>
                  </a:lnTo>
                  <a:lnTo>
                    <a:pt x="147" y="135"/>
                  </a:lnTo>
                  <a:lnTo>
                    <a:pt x="141" y="140"/>
                  </a:lnTo>
                  <a:lnTo>
                    <a:pt x="135" y="146"/>
                  </a:lnTo>
                  <a:lnTo>
                    <a:pt x="128" y="149"/>
                  </a:lnTo>
                  <a:lnTo>
                    <a:pt x="120" y="153"/>
                  </a:lnTo>
                  <a:lnTo>
                    <a:pt x="112" y="155"/>
                  </a:lnTo>
                  <a:lnTo>
                    <a:pt x="105" y="157"/>
                  </a:lnTo>
                  <a:lnTo>
                    <a:pt x="95" y="158"/>
                  </a:lnTo>
                  <a:lnTo>
                    <a:pt x="87" y="159"/>
                  </a:lnTo>
                  <a:lnTo>
                    <a:pt x="78" y="158"/>
                  </a:lnTo>
                  <a:lnTo>
                    <a:pt x="69" y="157"/>
                  </a:lnTo>
                  <a:lnTo>
                    <a:pt x="61" y="155"/>
                  </a:lnTo>
                  <a:lnTo>
                    <a:pt x="53" y="153"/>
                  </a:lnTo>
                  <a:lnTo>
                    <a:pt x="46" y="149"/>
                  </a:lnTo>
                  <a:lnTo>
                    <a:pt x="39" y="146"/>
                  </a:lnTo>
                  <a:lnTo>
                    <a:pt x="31" y="140"/>
                  </a:lnTo>
                  <a:lnTo>
                    <a:pt x="26" y="135"/>
                  </a:lnTo>
                  <a:lnTo>
                    <a:pt x="20" y="130"/>
                  </a:lnTo>
                  <a:lnTo>
                    <a:pt x="15" y="124"/>
                  </a:lnTo>
                  <a:lnTo>
                    <a:pt x="10" y="117"/>
                  </a:lnTo>
                  <a:lnTo>
                    <a:pt x="7" y="110"/>
                  </a:lnTo>
                  <a:lnTo>
                    <a:pt x="4" y="103"/>
                  </a:lnTo>
                  <a:lnTo>
                    <a:pt x="2" y="95"/>
                  </a:lnTo>
                  <a:lnTo>
                    <a:pt x="1" y="88"/>
                  </a:lnTo>
                  <a:lnTo>
                    <a:pt x="0" y="80"/>
                  </a:lnTo>
                  <a:lnTo>
                    <a:pt x="1" y="71"/>
                  </a:lnTo>
                  <a:lnTo>
                    <a:pt x="2" y="64"/>
                  </a:lnTo>
                  <a:lnTo>
                    <a:pt x="4" y="55"/>
                  </a:lnTo>
                  <a:lnTo>
                    <a:pt x="7" y="48"/>
                  </a:lnTo>
                  <a:lnTo>
                    <a:pt x="10" y="42"/>
                  </a:lnTo>
                  <a:lnTo>
                    <a:pt x="15" y="36"/>
                  </a:lnTo>
                  <a:lnTo>
                    <a:pt x="20" y="29"/>
                  </a:lnTo>
                  <a:lnTo>
                    <a:pt x="26" y="23"/>
                  </a:lnTo>
                  <a:lnTo>
                    <a:pt x="31" y="19"/>
                  </a:lnTo>
                  <a:lnTo>
                    <a:pt x="39" y="14"/>
                  </a:lnTo>
                  <a:lnTo>
                    <a:pt x="46" y="9"/>
                  </a:lnTo>
                  <a:lnTo>
                    <a:pt x="53" y="6"/>
                  </a:lnTo>
                  <a:lnTo>
                    <a:pt x="61" y="4"/>
                  </a:lnTo>
                  <a:lnTo>
                    <a:pt x="69" y="2"/>
                  </a:lnTo>
                  <a:lnTo>
                    <a:pt x="78" y="1"/>
                  </a:lnTo>
                  <a:lnTo>
                    <a:pt x="87" y="0"/>
                  </a:lnTo>
                  <a:close/>
                </a:path>
              </a:pathLst>
            </a:custGeom>
            <a:solidFill>
              <a:srgbClr val="FFFF00"/>
            </a:solidFill>
            <a:ln w="9525">
              <a:noFill/>
              <a:round/>
              <a:headEnd/>
              <a:tailEnd/>
            </a:ln>
          </p:spPr>
          <p:txBody>
            <a:bodyPr/>
            <a:lstStyle/>
            <a:p>
              <a:endParaRPr lang="it-IT"/>
            </a:p>
          </p:txBody>
        </p:sp>
        <p:sp>
          <p:nvSpPr>
            <p:cNvPr id="20574" name="Freeform 94"/>
            <p:cNvSpPr>
              <a:spLocks/>
            </p:cNvSpPr>
            <p:nvPr/>
          </p:nvSpPr>
          <p:spPr bwMode="auto">
            <a:xfrm>
              <a:off x="1180" y="1658"/>
              <a:ext cx="25" cy="23"/>
            </a:xfrm>
            <a:custGeom>
              <a:avLst/>
              <a:gdLst/>
              <a:ahLst/>
              <a:cxnLst>
                <a:cxn ang="0">
                  <a:pos x="95" y="1"/>
                </a:cxn>
                <a:cxn ang="0">
                  <a:pos x="112" y="4"/>
                </a:cxn>
                <a:cxn ang="0">
                  <a:pos x="128" y="9"/>
                </a:cxn>
                <a:cxn ang="0">
                  <a:pos x="141" y="19"/>
                </a:cxn>
                <a:cxn ang="0">
                  <a:pos x="154" y="29"/>
                </a:cxn>
                <a:cxn ang="0">
                  <a:pos x="163" y="42"/>
                </a:cxn>
                <a:cxn ang="0">
                  <a:pos x="169" y="55"/>
                </a:cxn>
                <a:cxn ang="0">
                  <a:pos x="173" y="71"/>
                </a:cxn>
                <a:cxn ang="0">
                  <a:pos x="173" y="88"/>
                </a:cxn>
                <a:cxn ang="0">
                  <a:pos x="169" y="103"/>
                </a:cxn>
                <a:cxn ang="0">
                  <a:pos x="163" y="117"/>
                </a:cxn>
                <a:cxn ang="0">
                  <a:pos x="154" y="130"/>
                </a:cxn>
                <a:cxn ang="0">
                  <a:pos x="141" y="140"/>
                </a:cxn>
                <a:cxn ang="0">
                  <a:pos x="128" y="149"/>
                </a:cxn>
                <a:cxn ang="0">
                  <a:pos x="112" y="155"/>
                </a:cxn>
                <a:cxn ang="0">
                  <a:pos x="95" y="158"/>
                </a:cxn>
                <a:cxn ang="0">
                  <a:pos x="78" y="158"/>
                </a:cxn>
                <a:cxn ang="0">
                  <a:pos x="61" y="155"/>
                </a:cxn>
                <a:cxn ang="0">
                  <a:pos x="46" y="149"/>
                </a:cxn>
                <a:cxn ang="0">
                  <a:pos x="31" y="140"/>
                </a:cxn>
                <a:cxn ang="0">
                  <a:pos x="20" y="130"/>
                </a:cxn>
                <a:cxn ang="0">
                  <a:pos x="10" y="117"/>
                </a:cxn>
                <a:cxn ang="0">
                  <a:pos x="4" y="103"/>
                </a:cxn>
                <a:cxn ang="0">
                  <a:pos x="1" y="88"/>
                </a:cxn>
                <a:cxn ang="0">
                  <a:pos x="1" y="71"/>
                </a:cxn>
                <a:cxn ang="0">
                  <a:pos x="4" y="55"/>
                </a:cxn>
                <a:cxn ang="0">
                  <a:pos x="10" y="42"/>
                </a:cxn>
                <a:cxn ang="0">
                  <a:pos x="20" y="29"/>
                </a:cxn>
                <a:cxn ang="0">
                  <a:pos x="31" y="19"/>
                </a:cxn>
                <a:cxn ang="0">
                  <a:pos x="46" y="9"/>
                </a:cxn>
                <a:cxn ang="0">
                  <a:pos x="61" y="4"/>
                </a:cxn>
                <a:cxn ang="0">
                  <a:pos x="78" y="1"/>
                </a:cxn>
              </a:cxnLst>
              <a:rect l="0" t="0" r="r" b="b"/>
              <a:pathLst>
                <a:path w="174" h="159">
                  <a:moveTo>
                    <a:pt x="87" y="0"/>
                  </a:moveTo>
                  <a:lnTo>
                    <a:pt x="95" y="1"/>
                  </a:lnTo>
                  <a:lnTo>
                    <a:pt x="105" y="2"/>
                  </a:lnTo>
                  <a:lnTo>
                    <a:pt x="112" y="4"/>
                  </a:lnTo>
                  <a:lnTo>
                    <a:pt x="120" y="6"/>
                  </a:lnTo>
                  <a:lnTo>
                    <a:pt x="128" y="9"/>
                  </a:lnTo>
                  <a:lnTo>
                    <a:pt x="135" y="14"/>
                  </a:lnTo>
                  <a:lnTo>
                    <a:pt x="141" y="19"/>
                  </a:lnTo>
                  <a:lnTo>
                    <a:pt x="147" y="23"/>
                  </a:lnTo>
                  <a:lnTo>
                    <a:pt x="154" y="29"/>
                  </a:lnTo>
                  <a:lnTo>
                    <a:pt x="158" y="36"/>
                  </a:lnTo>
                  <a:lnTo>
                    <a:pt x="163" y="42"/>
                  </a:lnTo>
                  <a:lnTo>
                    <a:pt x="166" y="48"/>
                  </a:lnTo>
                  <a:lnTo>
                    <a:pt x="169" y="55"/>
                  </a:lnTo>
                  <a:lnTo>
                    <a:pt x="172" y="64"/>
                  </a:lnTo>
                  <a:lnTo>
                    <a:pt x="173" y="71"/>
                  </a:lnTo>
                  <a:lnTo>
                    <a:pt x="174" y="80"/>
                  </a:lnTo>
                  <a:lnTo>
                    <a:pt x="173" y="88"/>
                  </a:lnTo>
                  <a:lnTo>
                    <a:pt x="172" y="95"/>
                  </a:lnTo>
                  <a:lnTo>
                    <a:pt x="169" y="103"/>
                  </a:lnTo>
                  <a:lnTo>
                    <a:pt x="166" y="110"/>
                  </a:lnTo>
                  <a:lnTo>
                    <a:pt x="163" y="117"/>
                  </a:lnTo>
                  <a:lnTo>
                    <a:pt x="158" y="124"/>
                  </a:lnTo>
                  <a:lnTo>
                    <a:pt x="154" y="130"/>
                  </a:lnTo>
                  <a:lnTo>
                    <a:pt x="147" y="135"/>
                  </a:lnTo>
                  <a:lnTo>
                    <a:pt x="141" y="140"/>
                  </a:lnTo>
                  <a:lnTo>
                    <a:pt x="135" y="146"/>
                  </a:lnTo>
                  <a:lnTo>
                    <a:pt x="128" y="149"/>
                  </a:lnTo>
                  <a:lnTo>
                    <a:pt x="120" y="153"/>
                  </a:lnTo>
                  <a:lnTo>
                    <a:pt x="112" y="155"/>
                  </a:lnTo>
                  <a:lnTo>
                    <a:pt x="105" y="157"/>
                  </a:lnTo>
                  <a:lnTo>
                    <a:pt x="95" y="158"/>
                  </a:lnTo>
                  <a:lnTo>
                    <a:pt x="87" y="159"/>
                  </a:lnTo>
                  <a:lnTo>
                    <a:pt x="78" y="158"/>
                  </a:lnTo>
                  <a:lnTo>
                    <a:pt x="69" y="157"/>
                  </a:lnTo>
                  <a:lnTo>
                    <a:pt x="61" y="155"/>
                  </a:lnTo>
                  <a:lnTo>
                    <a:pt x="53" y="153"/>
                  </a:lnTo>
                  <a:lnTo>
                    <a:pt x="46" y="149"/>
                  </a:lnTo>
                  <a:lnTo>
                    <a:pt x="39" y="146"/>
                  </a:lnTo>
                  <a:lnTo>
                    <a:pt x="31" y="140"/>
                  </a:lnTo>
                  <a:lnTo>
                    <a:pt x="26" y="135"/>
                  </a:lnTo>
                  <a:lnTo>
                    <a:pt x="20" y="130"/>
                  </a:lnTo>
                  <a:lnTo>
                    <a:pt x="15" y="124"/>
                  </a:lnTo>
                  <a:lnTo>
                    <a:pt x="10" y="117"/>
                  </a:lnTo>
                  <a:lnTo>
                    <a:pt x="7" y="110"/>
                  </a:lnTo>
                  <a:lnTo>
                    <a:pt x="4" y="103"/>
                  </a:lnTo>
                  <a:lnTo>
                    <a:pt x="2" y="95"/>
                  </a:lnTo>
                  <a:lnTo>
                    <a:pt x="1" y="88"/>
                  </a:lnTo>
                  <a:lnTo>
                    <a:pt x="0" y="80"/>
                  </a:lnTo>
                  <a:lnTo>
                    <a:pt x="1" y="71"/>
                  </a:lnTo>
                  <a:lnTo>
                    <a:pt x="2" y="64"/>
                  </a:lnTo>
                  <a:lnTo>
                    <a:pt x="4" y="55"/>
                  </a:lnTo>
                  <a:lnTo>
                    <a:pt x="7" y="48"/>
                  </a:lnTo>
                  <a:lnTo>
                    <a:pt x="10" y="42"/>
                  </a:lnTo>
                  <a:lnTo>
                    <a:pt x="15" y="36"/>
                  </a:lnTo>
                  <a:lnTo>
                    <a:pt x="20" y="29"/>
                  </a:lnTo>
                  <a:lnTo>
                    <a:pt x="26" y="23"/>
                  </a:lnTo>
                  <a:lnTo>
                    <a:pt x="31" y="19"/>
                  </a:lnTo>
                  <a:lnTo>
                    <a:pt x="39" y="14"/>
                  </a:lnTo>
                  <a:lnTo>
                    <a:pt x="46" y="9"/>
                  </a:lnTo>
                  <a:lnTo>
                    <a:pt x="53" y="6"/>
                  </a:lnTo>
                  <a:lnTo>
                    <a:pt x="61" y="4"/>
                  </a:lnTo>
                  <a:lnTo>
                    <a:pt x="69" y="2"/>
                  </a:lnTo>
                  <a:lnTo>
                    <a:pt x="78" y="1"/>
                  </a:lnTo>
                  <a:lnTo>
                    <a:pt x="87" y="0"/>
                  </a:lnTo>
                </a:path>
              </a:pathLst>
            </a:custGeom>
            <a:noFill/>
            <a:ln w="6350">
              <a:solidFill>
                <a:srgbClr val="000000"/>
              </a:solidFill>
              <a:prstDash val="solid"/>
              <a:round/>
              <a:headEnd/>
              <a:tailEnd/>
            </a:ln>
          </p:spPr>
          <p:txBody>
            <a:bodyPr/>
            <a:lstStyle/>
            <a:p>
              <a:endParaRPr lang="it-IT"/>
            </a:p>
          </p:txBody>
        </p:sp>
        <p:sp>
          <p:nvSpPr>
            <p:cNvPr id="20575" name="Freeform 95"/>
            <p:cNvSpPr>
              <a:spLocks/>
            </p:cNvSpPr>
            <p:nvPr/>
          </p:nvSpPr>
          <p:spPr bwMode="auto">
            <a:xfrm>
              <a:off x="1184" y="1519"/>
              <a:ext cx="25" cy="22"/>
            </a:xfrm>
            <a:custGeom>
              <a:avLst/>
              <a:gdLst/>
              <a:ahLst/>
              <a:cxnLst>
                <a:cxn ang="0">
                  <a:pos x="95" y="0"/>
                </a:cxn>
                <a:cxn ang="0">
                  <a:pos x="112" y="3"/>
                </a:cxn>
                <a:cxn ang="0">
                  <a:pos x="128" y="9"/>
                </a:cxn>
                <a:cxn ang="0">
                  <a:pos x="141" y="17"/>
                </a:cxn>
                <a:cxn ang="0">
                  <a:pos x="153" y="28"/>
                </a:cxn>
                <a:cxn ang="0">
                  <a:pos x="162" y="40"/>
                </a:cxn>
                <a:cxn ang="0">
                  <a:pos x="169" y="55"/>
                </a:cxn>
                <a:cxn ang="0">
                  <a:pos x="173" y="71"/>
                </a:cxn>
                <a:cxn ang="0">
                  <a:pos x="173" y="86"/>
                </a:cxn>
                <a:cxn ang="0">
                  <a:pos x="169" y="102"/>
                </a:cxn>
                <a:cxn ang="0">
                  <a:pos x="162" y="116"/>
                </a:cxn>
                <a:cxn ang="0">
                  <a:pos x="153" y="128"/>
                </a:cxn>
                <a:cxn ang="0">
                  <a:pos x="141" y="140"/>
                </a:cxn>
                <a:cxn ang="0">
                  <a:pos x="128" y="148"/>
                </a:cxn>
                <a:cxn ang="0">
                  <a:pos x="112" y="155"/>
                </a:cxn>
                <a:cxn ang="0">
                  <a:pos x="95" y="158"/>
                </a:cxn>
                <a:cxn ang="0">
                  <a:pos x="78" y="158"/>
                </a:cxn>
                <a:cxn ang="0">
                  <a:pos x="61" y="155"/>
                </a:cxn>
                <a:cxn ang="0">
                  <a:pos x="45" y="148"/>
                </a:cxn>
                <a:cxn ang="0">
                  <a:pos x="32" y="140"/>
                </a:cxn>
                <a:cxn ang="0">
                  <a:pos x="20" y="128"/>
                </a:cxn>
                <a:cxn ang="0">
                  <a:pos x="11" y="116"/>
                </a:cxn>
                <a:cxn ang="0">
                  <a:pos x="4" y="102"/>
                </a:cxn>
                <a:cxn ang="0">
                  <a:pos x="0" y="86"/>
                </a:cxn>
                <a:cxn ang="0">
                  <a:pos x="0" y="71"/>
                </a:cxn>
                <a:cxn ang="0">
                  <a:pos x="4" y="55"/>
                </a:cxn>
                <a:cxn ang="0">
                  <a:pos x="11" y="40"/>
                </a:cxn>
                <a:cxn ang="0">
                  <a:pos x="20" y="28"/>
                </a:cxn>
                <a:cxn ang="0">
                  <a:pos x="32" y="17"/>
                </a:cxn>
                <a:cxn ang="0">
                  <a:pos x="45" y="9"/>
                </a:cxn>
                <a:cxn ang="0">
                  <a:pos x="61" y="3"/>
                </a:cxn>
                <a:cxn ang="0">
                  <a:pos x="78" y="0"/>
                </a:cxn>
              </a:cxnLst>
              <a:rect l="0" t="0" r="r" b="b"/>
              <a:pathLst>
                <a:path w="173" h="158">
                  <a:moveTo>
                    <a:pt x="86" y="0"/>
                  </a:moveTo>
                  <a:lnTo>
                    <a:pt x="95" y="0"/>
                  </a:lnTo>
                  <a:lnTo>
                    <a:pt x="104" y="1"/>
                  </a:lnTo>
                  <a:lnTo>
                    <a:pt x="112" y="3"/>
                  </a:lnTo>
                  <a:lnTo>
                    <a:pt x="121" y="6"/>
                  </a:lnTo>
                  <a:lnTo>
                    <a:pt x="128" y="9"/>
                  </a:lnTo>
                  <a:lnTo>
                    <a:pt x="135" y="13"/>
                  </a:lnTo>
                  <a:lnTo>
                    <a:pt x="141" y="17"/>
                  </a:lnTo>
                  <a:lnTo>
                    <a:pt x="148" y="23"/>
                  </a:lnTo>
                  <a:lnTo>
                    <a:pt x="153" y="28"/>
                  </a:lnTo>
                  <a:lnTo>
                    <a:pt x="158" y="34"/>
                  </a:lnTo>
                  <a:lnTo>
                    <a:pt x="162" y="40"/>
                  </a:lnTo>
                  <a:lnTo>
                    <a:pt x="167" y="48"/>
                  </a:lnTo>
                  <a:lnTo>
                    <a:pt x="169" y="55"/>
                  </a:lnTo>
                  <a:lnTo>
                    <a:pt x="171" y="62"/>
                  </a:lnTo>
                  <a:lnTo>
                    <a:pt x="173" y="71"/>
                  </a:lnTo>
                  <a:lnTo>
                    <a:pt x="173" y="78"/>
                  </a:lnTo>
                  <a:lnTo>
                    <a:pt x="173" y="86"/>
                  </a:lnTo>
                  <a:lnTo>
                    <a:pt x="171" y="95"/>
                  </a:lnTo>
                  <a:lnTo>
                    <a:pt x="169" y="102"/>
                  </a:lnTo>
                  <a:lnTo>
                    <a:pt x="167" y="110"/>
                  </a:lnTo>
                  <a:lnTo>
                    <a:pt x="162" y="116"/>
                  </a:lnTo>
                  <a:lnTo>
                    <a:pt x="158" y="123"/>
                  </a:lnTo>
                  <a:lnTo>
                    <a:pt x="153" y="128"/>
                  </a:lnTo>
                  <a:lnTo>
                    <a:pt x="148" y="135"/>
                  </a:lnTo>
                  <a:lnTo>
                    <a:pt x="141" y="140"/>
                  </a:lnTo>
                  <a:lnTo>
                    <a:pt x="135" y="144"/>
                  </a:lnTo>
                  <a:lnTo>
                    <a:pt x="128" y="148"/>
                  </a:lnTo>
                  <a:lnTo>
                    <a:pt x="121" y="151"/>
                  </a:lnTo>
                  <a:lnTo>
                    <a:pt x="112" y="155"/>
                  </a:lnTo>
                  <a:lnTo>
                    <a:pt x="104" y="156"/>
                  </a:lnTo>
                  <a:lnTo>
                    <a:pt x="95" y="158"/>
                  </a:lnTo>
                  <a:lnTo>
                    <a:pt x="86" y="158"/>
                  </a:lnTo>
                  <a:lnTo>
                    <a:pt x="78" y="158"/>
                  </a:lnTo>
                  <a:lnTo>
                    <a:pt x="69" y="156"/>
                  </a:lnTo>
                  <a:lnTo>
                    <a:pt x="61" y="155"/>
                  </a:lnTo>
                  <a:lnTo>
                    <a:pt x="52" y="151"/>
                  </a:lnTo>
                  <a:lnTo>
                    <a:pt x="45" y="148"/>
                  </a:lnTo>
                  <a:lnTo>
                    <a:pt x="38" y="144"/>
                  </a:lnTo>
                  <a:lnTo>
                    <a:pt x="32" y="140"/>
                  </a:lnTo>
                  <a:lnTo>
                    <a:pt x="25" y="135"/>
                  </a:lnTo>
                  <a:lnTo>
                    <a:pt x="20" y="128"/>
                  </a:lnTo>
                  <a:lnTo>
                    <a:pt x="15" y="123"/>
                  </a:lnTo>
                  <a:lnTo>
                    <a:pt x="11" y="116"/>
                  </a:lnTo>
                  <a:lnTo>
                    <a:pt x="6" y="110"/>
                  </a:lnTo>
                  <a:lnTo>
                    <a:pt x="4" y="102"/>
                  </a:lnTo>
                  <a:lnTo>
                    <a:pt x="2" y="95"/>
                  </a:lnTo>
                  <a:lnTo>
                    <a:pt x="0" y="86"/>
                  </a:lnTo>
                  <a:lnTo>
                    <a:pt x="0" y="78"/>
                  </a:lnTo>
                  <a:lnTo>
                    <a:pt x="0" y="71"/>
                  </a:lnTo>
                  <a:lnTo>
                    <a:pt x="2" y="62"/>
                  </a:lnTo>
                  <a:lnTo>
                    <a:pt x="4" y="55"/>
                  </a:lnTo>
                  <a:lnTo>
                    <a:pt x="6" y="48"/>
                  </a:lnTo>
                  <a:lnTo>
                    <a:pt x="11" y="40"/>
                  </a:lnTo>
                  <a:lnTo>
                    <a:pt x="15" y="34"/>
                  </a:lnTo>
                  <a:lnTo>
                    <a:pt x="20" y="28"/>
                  </a:lnTo>
                  <a:lnTo>
                    <a:pt x="25" y="23"/>
                  </a:lnTo>
                  <a:lnTo>
                    <a:pt x="32" y="17"/>
                  </a:lnTo>
                  <a:lnTo>
                    <a:pt x="38" y="13"/>
                  </a:lnTo>
                  <a:lnTo>
                    <a:pt x="45" y="9"/>
                  </a:lnTo>
                  <a:lnTo>
                    <a:pt x="52" y="6"/>
                  </a:lnTo>
                  <a:lnTo>
                    <a:pt x="61" y="3"/>
                  </a:lnTo>
                  <a:lnTo>
                    <a:pt x="69" y="1"/>
                  </a:lnTo>
                  <a:lnTo>
                    <a:pt x="78" y="0"/>
                  </a:lnTo>
                  <a:lnTo>
                    <a:pt x="86" y="0"/>
                  </a:lnTo>
                  <a:close/>
                </a:path>
              </a:pathLst>
            </a:custGeom>
            <a:solidFill>
              <a:srgbClr val="FFFF00"/>
            </a:solidFill>
            <a:ln w="9525">
              <a:noFill/>
              <a:round/>
              <a:headEnd/>
              <a:tailEnd/>
            </a:ln>
          </p:spPr>
          <p:txBody>
            <a:bodyPr/>
            <a:lstStyle/>
            <a:p>
              <a:endParaRPr lang="it-IT"/>
            </a:p>
          </p:txBody>
        </p:sp>
        <p:sp>
          <p:nvSpPr>
            <p:cNvPr id="20576" name="Freeform 96"/>
            <p:cNvSpPr>
              <a:spLocks/>
            </p:cNvSpPr>
            <p:nvPr/>
          </p:nvSpPr>
          <p:spPr bwMode="auto">
            <a:xfrm>
              <a:off x="1184" y="1519"/>
              <a:ext cx="25" cy="22"/>
            </a:xfrm>
            <a:custGeom>
              <a:avLst/>
              <a:gdLst/>
              <a:ahLst/>
              <a:cxnLst>
                <a:cxn ang="0">
                  <a:pos x="95" y="0"/>
                </a:cxn>
                <a:cxn ang="0">
                  <a:pos x="112" y="3"/>
                </a:cxn>
                <a:cxn ang="0">
                  <a:pos x="128" y="9"/>
                </a:cxn>
                <a:cxn ang="0">
                  <a:pos x="141" y="17"/>
                </a:cxn>
                <a:cxn ang="0">
                  <a:pos x="153" y="28"/>
                </a:cxn>
                <a:cxn ang="0">
                  <a:pos x="162" y="40"/>
                </a:cxn>
                <a:cxn ang="0">
                  <a:pos x="169" y="55"/>
                </a:cxn>
                <a:cxn ang="0">
                  <a:pos x="173" y="71"/>
                </a:cxn>
                <a:cxn ang="0">
                  <a:pos x="173" y="86"/>
                </a:cxn>
                <a:cxn ang="0">
                  <a:pos x="169" y="102"/>
                </a:cxn>
                <a:cxn ang="0">
                  <a:pos x="162" y="116"/>
                </a:cxn>
                <a:cxn ang="0">
                  <a:pos x="153" y="128"/>
                </a:cxn>
                <a:cxn ang="0">
                  <a:pos x="141" y="140"/>
                </a:cxn>
                <a:cxn ang="0">
                  <a:pos x="128" y="148"/>
                </a:cxn>
                <a:cxn ang="0">
                  <a:pos x="112" y="155"/>
                </a:cxn>
                <a:cxn ang="0">
                  <a:pos x="95" y="158"/>
                </a:cxn>
                <a:cxn ang="0">
                  <a:pos x="78" y="158"/>
                </a:cxn>
                <a:cxn ang="0">
                  <a:pos x="61" y="155"/>
                </a:cxn>
                <a:cxn ang="0">
                  <a:pos x="45" y="148"/>
                </a:cxn>
                <a:cxn ang="0">
                  <a:pos x="32" y="140"/>
                </a:cxn>
                <a:cxn ang="0">
                  <a:pos x="20" y="128"/>
                </a:cxn>
                <a:cxn ang="0">
                  <a:pos x="11" y="116"/>
                </a:cxn>
                <a:cxn ang="0">
                  <a:pos x="4" y="102"/>
                </a:cxn>
                <a:cxn ang="0">
                  <a:pos x="0" y="86"/>
                </a:cxn>
                <a:cxn ang="0">
                  <a:pos x="0" y="71"/>
                </a:cxn>
                <a:cxn ang="0">
                  <a:pos x="4" y="55"/>
                </a:cxn>
                <a:cxn ang="0">
                  <a:pos x="11" y="40"/>
                </a:cxn>
                <a:cxn ang="0">
                  <a:pos x="20" y="28"/>
                </a:cxn>
                <a:cxn ang="0">
                  <a:pos x="32" y="17"/>
                </a:cxn>
                <a:cxn ang="0">
                  <a:pos x="45" y="9"/>
                </a:cxn>
                <a:cxn ang="0">
                  <a:pos x="61" y="3"/>
                </a:cxn>
                <a:cxn ang="0">
                  <a:pos x="78" y="0"/>
                </a:cxn>
              </a:cxnLst>
              <a:rect l="0" t="0" r="r" b="b"/>
              <a:pathLst>
                <a:path w="173" h="158">
                  <a:moveTo>
                    <a:pt x="86" y="0"/>
                  </a:moveTo>
                  <a:lnTo>
                    <a:pt x="95" y="0"/>
                  </a:lnTo>
                  <a:lnTo>
                    <a:pt x="104" y="1"/>
                  </a:lnTo>
                  <a:lnTo>
                    <a:pt x="112" y="3"/>
                  </a:lnTo>
                  <a:lnTo>
                    <a:pt x="121" y="6"/>
                  </a:lnTo>
                  <a:lnTo>
                    <a:pt x="128" y="9"/>
                  </a:lnTo>
                  <a:lnTo>
                    <a:pt x="135" y="13"/>
                  </a:lnTo>
                  <a:lnTo>
                    <a:pt x="141" y="17"/>
                  </a:lnTo>
                  <a:lnTo>
                    <a:pt x="148" y="23"/>
                  </a:lnTo>
                  <a:lnTo>
                    <a:pt x="153" y="28"/>
                  </a:lnTo>
                  <a:lnTo>
                    <a:pt x="158" y="34"/>
                  </a:lnTo>
                  <a:lnTo>
                    <a:pt x="162" y="40"/>
                  </a:lnTo>
                  <a:lnTo>
                    <a:pt x="167" y="48"/>
                  </a:lnTo>
                  <a:lnTo>
                    <a:pt x="169" y="55"/>
                  </a:lnTo>
                  <a:lnTo>
                    <a:pt x="171" y="62"/>
                  </a:lnTo>
                  <a:lnTo>
                    <a:pt x="173" y="71"/>
                  </a:lnTo>
                  <a:lnTo>
                    <a:pt x="173" y="78"/>
                  </a:lnTo>
                  <a:lnTo>
                    <a:pt x="173" y="86"/>
                  </a:lnTo>
                  <a:lnTo>
                    <a:pt x="171" y="95"/>
                  </a:lnTo>
                  <a:lnTo>
                    <a:pt x="169" y="102"/>
                  </a:lnTo>
                  <a:lnTo>
                    <a:pt x="167" y="110"/>
                  </a:lnTo>
                  <a:lnTo>
                    <a:pt x="162" y="116"/>
                  </a:lnTo>
                  <a:lnTo>
                    <a:pt x="158" y="123"/>
                  </a:lnTo>
                  <a:lnTo>
                    <a:pt x="153" y="128"/>
                  </a:lnTo>
                  <a:lnTo>
                    <a:pt x="148" y="135"/>
                  </a:lnTo>
                  <a:lnTo>
                    <a:pt x="141" y="140"/>
                  </a:lnTo>
                  <a:lnTo>
                    <a:pt x="135" y="144"/>
                  </a:lnTo>
                  <a:lnTo>
                    <a:pt x="128" y="148"/>
                  </a:lnTo>
                  <a:lnTo>
                    <a:pt x="121" y="151"/>
                  </a:lnTo>
                  <a:lnTo>
                    <a:pt x="112" y="155"/>
                  </a:lnTo>
                  <a:lnTo>
                    <a:pt x="104" y="156"/>
                  </a:lnTo>
                  <a:lnTo>
                    <a:pt x="95" y="158"/>
                  </a:lnTo>
                  <a:lnTo>
                    <a:pt x="86" y="158"/>
                  </a:lnTo>
                  <a:lnTo>
                    <a:pt x="78" y="158"/>
                  </a:lnTo>
                  <a:lnTo>
                    <a:pt x="69" y="156"/>
                  </a:lnTo>
                  <a:lnTo>
                    <a:pt x="61" y="155"/>
                  </a:lnTo>
                  <a:lnTo>
                    <a:pt x="52" y="151"/>
                  </a:lnTo>
                  <a:lnTo>
                    <a:pt x="45" y="148"/>
                  </a:lnTo>
                  <a:lnTo>
                    <a:pt x="38" y="144"/>
                  </a:lnTo>
                  <a:lnTo>
                    <a:pt x="32" y="140"/>
                  </a:lnTo>
                  <a:lnTo>
                    <a:pt x="25" y="135"/>
                  </a:lnTo>
                  <a:lnTo>
                    <a:pt x="20" y="128"/>
                  </a:lnTo>
                  <a:lnTo>
                    <a:pt x="15" y="123"/>
                  </a:lnTo>
                  <a:lnTo>
                    <a:pt x="11" y="116"/>
                  </a:lnTo>
                  <a:lnTo>
                    <a:pt x="6" y="110"/>
                  </a:lnTo>
                  <a:lnTo>
                    <a:pt x="4" y="102"/>
                  </a:lnTo>
                  <a:lnTo>
                    <a:pt x="2" y="95"/>
                  </a:lnTo>
                  <a:lnTo>
                    <a:pt x="0" y="86"/>
                  </a:lnTo>
                  <a:lnTo>
                    <a:pt x="0" y="78"/>
                  </a:lnTo>
                  <a:lnTo>
                    <a:pt x="0" y="71"/>
                  </a:lnTo>
                  <a:lnTo>
                    <a:pt x="2" y="62"/>
                  </a:lnTo>
                  <a:lnTo>
                    <a:pt x="4" y="55"/>
                  </a:lnTo>
                  <a:lnTo>
                    <a:pt x="6" y="48"/>
                  </a:lnTo>
                  <a:lnTo>
                    <a:pt x="11" y="40"/>
                  </a:lnTo>
                  <a:lnTo>
                    <a:pt x="15" y="34"/>
                  </a:lnTo>
                  <a:lnTo>
                    <a:pt x="20" y="28"/>
                  </a:lnTo>
                  <a:lnTo>
                    <a:pt x="25" y="23"/>
                  </a:lnTo>
                  <a:lnTo>
                    <a:pt x="32" y="17"/>
                  </a:lnTo>
                  <a:lnTo>
                    <a:pt x="38" y="13"/>
                  </a:lnTo>
                  <a:lnTo>
                    <a:pt x="45" y="9"/>
                  </a:lnTo>
                  <a:lnTo>
                    <a:pt x="52" y="6"/>
                  </a:lnTo>
                  <a:lnTo>
                    <a:pt x="61" y="3"/>
                  </a:lnTo>
                  <a:lnTo>
                    <a:pt x="69" y="1"/>
                  </a:lnTo>
                  <a:lnTo>
                    <a:pt x="78" y="0"/>
                  </a:lnTo>
                  <a:lnTo>
                    <a:pt x="86" y="0"/>
                  </a:lnTo>
                </a:path>
              </a:pathLst>
            </a:custGeom>
            <a:noFill/>
            <a:ln w="6350">
              <a:solidFill>
                <a:srgbClr val="000000"/>
              </a:solidFill>
              <a:prstDash val="solid"/>
              <a:round/>
              <a:headEnd/>
              <a:tailEnd/>
            </a:ln>
          </p:spPr>
          <p:txBody>
            <a:bodyPr/>
            <a:lstStyle/>
            <a:p>
              <a:endParaRPr lang="it-IT"/>
            </a:p>
          </p:txBody>
        </p:sp>
        <p:sp>
          <p:nvSpPr>
            <p:cNvPr id="20577" name="Freeform 97"/>
            <p:cNvSpPr>
              <a:spLocks/>
            </p:cNvSpPr>
            <p:nvPr/>
          </p:nvSpPr>
          <p:spPr bwMode="auto">
            <a:xfrm>
              <a:off x="1209" y="1436"/>
              <a:ext cx="24" cy="23"/>
            </a:xfrm>
            <a:custGeom>
              <a:avLst/>
              <a:gdLst/>
              <a:ahLst/>
              <a:cxnLst>
                <a:cxn ang="0">
                  <a:pos x="95" y="1"/>
                </a:cxn>
                <a:cxn ang="0">
                  <a:pos x="112" y="5"/>
                </a:cxn>
                <a:cxn ang="0">
                  <a:pos x="128" y="11"/>
                </a:cxn>
                <a:cxn ang="0">
                  <a:pos x="141" y="19"/>
                </a:cxn>
                <a:cxn ang="0">
                  <a:pos x="153" y="30"/>
                </a:cxn>
                <a:cxn ang="0">
                  <a:pos x="162" y="42"/>
                </a:cxn>
                <a:cxn ang="0">
                  <a:pos x="169" y="57"/>
                </a:cxn>
                <a:cxn ang="0">
                  <a:pos x="173" y="72"/>
                </a:cxn>
                <a:cxn ang="0">
                  <a:pos x="173" y="88"/>
                </a:cxn>
                <a:cxn ang="0">
                  <a:pos x="169" y="103"/>
                </a:cxn>
                <a:cxn ang="0">
                  <a:pos x="162" y="118"/>
                </a:cxn>
                <a:cxn ang="0">
                  <a:pos x="153" y="130"/>
                </a:cxn>
                <a:cxn ang="0">
                  <a:pos x="141" y="141"/>
                </a:cxn>
                <a:cxn ang="0">
                  <a:pos x="128" y="150"/>
                </a:cxn>
                <a:cxn ang="0">
                  <a:pos x="112" y="155"/>
                </a:cxn>
                <a:cxn ang="0">
                  <a:pos x="95" y="159"/>
                </a:cxn>
                <a:cxn ang="0">
                  <a:pos x="77" y="159"/>
                </a:cxn>
                <a:cxn ang="0">
                  <a:pos x="61" y="155"/>
                </a:cxn>
                <a:cxn ang="0">
                  <a:pos x="45" y="150"/>
                </a:cxn>
                <a:cxn ang="0">
                  <a:pos x="31" y="141"/>
                </a:cxn>
                <a:cxn ang="0">
                  <a:pos x="20" y="130"/>
                </a:cxn>
                <a:cxn ang="0">
                  <a:pos x="10" y="118"/>
                </a:cxn>
                <a:cxn ang="0">
                  <a:pos x="4" y="103"/>
                </a:cxn>
                <a:cxn ang="0">
                  <a:pos x="0" y="88"/>
                </a:cxn>
                <a:cxn ang="0">
                  <a:pos x="0" y="72"/>
                </a:cxn>
                <a:cxn ang="0">
                  <a:pos x="4" y="57"/>
                </a:cxn>
                <a:cxn ang="0">
                  <a:pos x="10" y="42"/>
                </a:cxn>
                <a:cxn ang="0">
                  <a:pos x="20" y="30"/>
                </a:cxn>
                <a:cxn ang="0">
                  <a:pos x="31" y="19"/>
                </a:cxn>
                <a:cxn ang="0">
                  <a:pos x="45" y="11"/>
                </a:cxn>
                <a:cxn ang="0">
                  <a:pos x="61" y="5"/>
                </a:cxn>
                <a:cxn ang="0">
                  <a:pos x="77" y="1"/>
                </a:cxn>
              </a:cxnLst>
              <a:rect l="0" t="0" r="r" b="b"/>
              <a:pathLst>
                <a:path w="173" h="160">
                  <a:moveTo>
                    <a:pt x="87" y="0"/>
                  </a:moveTo>
                  <a:lnTo>
                    <a:pt x="95" y="1"/>
                  </a:lnTo>
                  <a:lnTo>
                    <a:pt x="104" y="2"/>
                  </a:lnTo>
                  <a:lnTo>
                    <a:pt x="112" y="5"/>
                  </a:lnTo>
                  <a:lnTo>
                    <a:pt x="120" y="7"/>
                  </a:lnTo>
                  <a:lnTo>
                    <a:pt x="128" y="11"/>
                  </a:lnTo>
                  <a:lnTo>
                    <a:pt x="135" y="14"/>
                  </a:lnTo>
                  <a:lnTo>
                    <a:pt x="141" y="19"/>
                  </a:lnTo>
                  <a:lnTo>
                    <a:pt x="148" y="24"/>
                  </a:lnTo>
                  <a:lnTo>
                    <a:pt x="153" y="30"/>
                  </a:lnTo>
                  <a:lnTo>
                    <a:pt x="158" y="36"/>
                  </a:lnTo>
                  <a:lnTo>
                    <a:pt x="162" y="42"/>
                  </a:lnTo>
                  <a:lnTo>
                    <a:pt x="166" y="50"/>
                  </a:lnTo>
                  <a:lnTo>
                    <a:pt x="169" y="57"/>
                  </a:lnTo>
                  <a:lnTo>
                    <a:pt x="171" y="64"/>
                  </a:lnTo>
                  <a:lnTo>
                    <a:pt x="173" y="72"/>
                  </a:lnTo>
                  <a:lnTo>
                    <a:pt x="173" y="80"/>
                  </a:lnTo>
                  <a:lnTo>
                    <a:pt x="173" y="88"/>
                  </a:lnTo>
                  <a:lnTo>
                    <a:pt x="171" y="96"/>
                  </a:lnTo>
                  <a:lnTo>
                    <a:pt x="169" y="103"/>
                  </a:lnTo>
                  <a:lnTo>
                    <a:pt x="166" y="110"/>
                  </a:lnTo>
                  <a:lnTo>
                    <a:pt x="162" y="118"/>
                  </a:lnTo>
                  <a:lnTo>
                    <a:pt x="158" y="124"/>
                  </a:lnTo>
                  <a:lnTo>
                    <a:pt x="153" y="130"/>
                  </a:lnTo>
                  <a:lnTo>
                    <a:pt x="148" y="136"/>
                  </a:lnTo>
                  <a:lnTo>
                    <a:pt x="141" y="141"/>
                  </a:lnTo>
                  <a:lnTo>
                    <a:pt x="135" y="146"/>
                  </a:lnTo>
                  <a:lnTo>
                    <a:pt x="128" y="150"/>
                  </a:lnTo>
                  <a:lnTo>
                    <a:pt x="120" y="153"/>
                  </a:lnTo>
                  <a:lnTo>
                    <a:pt x="112" y="155"/>
                  </a:lnTo>
                  <a:lnTo>
                    <a:pt x="104" y="158"/>
                  </a:lnTo>
                  <a:lnTo>
                    <a:pt x="95" y="159"/>
                  </a:lnTo>
                  <a:lnTo>
                    <a:pt x="87" y="160"/>
                  </a:lnTo>
                  <a:lnTo>
                    <a:pt x="77" y="159"/>
                  </a:lnTo>
                  <a:lnTo>
                    <a:pt x="69" y="158"/>
                  </a:lnTo>
                  <a:lnTo>
                    <a:pt x="61" y="155"/>
                  </a:lnTo>
                  <a:lnTo>
                    <a:pt x="52" y="153"/>
                  </a:lnTo>
                  <a:lnTo>
                    <a:pt x="45" y="150"/>
                  </a:lnTo>
                  <a:lnTo>
                    <a:pt x="38" y="146"/>
                  </a:lnTo>
                  <a:lnTo>
                    <a:pt x="31" y="141"/>
                  </a:lnTo>
                  <a:lnTo>
                    <a:pt x="25" y="136"/>
                  </a:lnTo>
                  <a:lnTo>
                    <a:pt x="20" y="130"/>
                  </a:lnTo>
                  <a:lnTo>
                    <a:pt x="15" y="124"/>
                  </a:lnTo>
                  <a:lnTo>
                    <a:pt x="10" y="118"/>
                  </a:lnTo>
                  <a:lnTo>
                    <a:pt x="7" y="110"/>
                  </a:lnTo>
                  <a:lnTo>
                    <a:pt x="4" y="103"/>
                  </a:lnTo>
                  <a:lnTo>
                    <a:pt x="2" y="96"/>
                  </a:lnTo>
                  <a:lnTo>
                    <a:pt x="0" y="88"/>
                  </a:lnTo>
                  <a:lnTo>
                    <a:pt x="0" y="80"/>
                  </a:lnTo>
                  <a:lnTo>
                    <a:pt x="0" y="72"/>
                  </a:lnTo>
                  <a:lnTo>
                    <a:pt x="2" y="64"/>
                  </a:lnTo>
                  <a:lnTo>
                    <a:pt x="4" y="57"/>
                  </a:lnTo>
                  <a:lnTo>
                    <a:pt x="7" y="50"/>
                  </a:lnTo>
                  <a:lnTo>
                    <a:pt x="10" y="42"/>
                  </a:lnTo>
                  <a:lnTo>
                    <a:pt x="15" y="36"/>
                  </a:lnTo>
                  <a:lnTo>
                    <a:pt x="20" y="30"/>
                  </a:lnTo>
                  <a:lnTo>
                    <a:pt x="25" y="24"/>
                  </a:lnTo>
                  <a:lnTo>
                    <a:pt x="31" y="19"/>
                  </a:lnTo>
                  <a:lnTo>
                    <a:pt x="38" y="14"/>
                  </a:lnTo>
                  <a:lnTo>
                    <a:pt x="45" y="11"/>
                  </a:lnTo>
                  <a:lnTo>
                    <a:pt x="52" y="7"/>
                  </a:lnTo>
                  <a:lnTo>
                    <a:pt x="61" y="5"/>
                  </a:lnTo>
                  <a:lnTo>
                    <a:pt x="69" y="2"/>
                  </a:lnTo>
                  <a:lnTo>
                    <a:pt x="77" y="1"/>
                  </a:lnTo>
                  <a:lnTo>
                    <a:pt x="87" y="0"/>
                  </a:lnTo>
                  <a:close/>
                </a:path>
              </a:pathLst>
            </a:custGeom>
            <a:solidFill>
              <a:srgbClr val="FFFF00"/>
            </a:solidFill>
            <a:ln w="9525">
              <a:noFill/>
              <a:round/>
              <a:headEnd/>
              <a:tailEnd/>
            </a:ln>
          </p:spPr>
          <p:txBody>
            <a:bodyPr/>
            <a:lstStyle/>
            <a:p>
              <a:endParaRPr lang="it-IT"/>
            </a:p>
          </p:txBody>
        </p:sp>
        <p:sp>
          <p:nvSpPr>
            <p:cNvPr id="20578" name="Freeform 98"/>
            <p:cNvSpPr>
              <a:spLocks/>
            </p:cNvSpPr>
            <p:nvPr/>
          </p:nvSpPr>
          <p:spPr bwMode="auto">
            <a:xfrm>
              <a:off x="1209" y="1436"/>
              <a:ext cx="24" cy="23"/>
            </a:xfrm>
            <a:custGeom>
              <a:avLst/>
              <a:gdLst/>
              <a:ahLst/>
              <a:cxnLst>
                <a:cxn ang="0">
                  <a:pos x="95" y="1"/>
                </a:cxn>
                <a:cxn ang="0">
                  <a:pos x="112" y="5"/>
                </a:cxn>
                <a:cxn ang="0">
                  <a:pos x="128" y="11"/>
                </a:cxn>
                <a:cxn ang="0">
                  <a:pos x="141" y="19"/>
                </a:cxn>
                <a:cxn ang="0">
                  <a:pos x="153" y="30"/>
                </a:cxn>
                <a:cxn ang="0">
                  <a:pos x="162" y="42"/>
                </a:cxn>
                <a:cxn ang="0">
                  <a:pos x="169" y="57"/>
                </a:cxn>
                <a:cxn ang="0">
                  <a:pos x="173" y="72"/>
                </a:cxn>
                <a:cxn ang="0">
                  <a:pos x="173" y="88"/>
                </a:cxn>
                <a:cxn ang="0">
                  <a:pos x="169" y="103"/>
                </a:cxn>
                <a:cxn ang="0">
                  <a:pos x="162" y="118"/>
                </a:cxn>
                <a:cxn ang="0">
                  <a:pos x="153" y="130"/>
                </a:cxn>
                <a:cxn ang="0">
                  <a:pos x="141" y="141"/>
                </a:cxn>
                <a:cxn ang="0">
                  <a:pos x="128" y="150"/>
                </a:cxn>
                <a:cxn ang="0">
                  <a:pos x="112" y="155"/>
                </a:cxn>
                <a:cxn ang="0">
                  <a:pos x="95" y="159"/>
                </a:cxn>
                <a:cxn ang="0">
                  <a:pos x="77" y="159"/>
                </a:cxn>
                <a:cxn ang="0">
                  <a:pos x="61" y="155"/>
                </a:cxn>
                <a:cxn ang="0">
                  <a:pos x="45" y="150"/>
                </a:cxn>
                <a:cxn ang="0">
                  <a:pos x="31" y="141"/>
                </a:cxn>
                <a:cxn ang="0">
                  <a:pos x="20" y="130"/>
                </a:cxn>
                <a:cxn ang="0">
                  <a:pos x="10" y="118"/>
                </a:cxn>
                <a:cxn ang="0">
                  <a:pos x="4" y="103"/>
                </a:cxn>
                <a:cxn ang="0">
                  <a:pos x="0" y="88"/>
                </a:cxn>
                <a:cxn ang="0">
                  <a:pos x="0" y="72"/>
                </a:cxn>
                <a:cxn ang="0">
                  <a:pos x="4" y="57"/>
                </a:cxn>
                <a:cxn ang="0">
                  <a:pos x="10" y="42"/>
                </a:cxn>
                <a:cxn ang="0">
                  <a:pos x="20" y="30"/>
                </a:cxn>
                <a:cxn ang="0">
                  <a:pos x="31" y="19"/>
                </a:cxn>
                <a:cxn ang="0">
                  <a:pos x="45" y="11"/>
                </a:cxn>
                <a:cxn ang="0">
                  <a:pos x="61" y="5"/>
                </a:cxn>
                <a:cxn ang="0">
                  <a:pos x="77" y="1"/>
                </a:cxn>
              </a:cxnLst>
              <a:rect l="0" t="0" r="r" b="b"/>
              <a:pathLst>
                <a:path w="173" h="160">
                  <a:moveTo>
                    <a:pt x="87" y="0"/>
                  </a:moveTo>
                  <a:lnTo>
                    <a:pt x="95" y="1"/>
                  </a:lnTo>
                  <a:lnTo>
                    <a:pt x="104" y="2"/>
                  </a:lnTo>
                  <a:lnTo>
                    <a:pt x="112" y="5"/>
                  </a:lnTo>
                  <a:lnTo>
                    <a:pt x="120" y="7"/>
                  </a:lnTo>
                  <a:lnTo>
                    <a:pt x="128" y="11"/>
                  </a:lnTo>
                  <a:lnTo>
                    <a:pt x="135" y="14"/>
                  </a:lnTo>
                  <a:lnTo>
                    <a:pt x="141" y="19"/>
                  </a:lnTo>
                  <a:lnTo>
                    <a:pt x="148" y="24"/>
                  </a:lnTo>
                  <a:lnTo>
                    <a:pt x="153" y="30"/>
                  </a:lnTo>
                  <a:lnTo>
                    <a:pt x="158" y="36"/>
                  </a:lnTo>
                  <a:lnTo>
                    <a:pt x="162" y="42"/>
                  </a:lnTo>
                  <a:lnTo>
                    <a:pt x="166" y="50"/>
                  </a:lnTo>
                  <a:lnTo>
                    <a:pt x="169" y="57"/>
                  </a:lnTo>
                  <a:lnTo>
                    <a:pt x="171" y="64"/>
                  </a:lnTo>
                  <a:lnTo>
                    <a:pt x="173" y="72"/>
                  </a:lnTo>
                  <a:lnTo>
                    <a:pt x="173" y="80"/>
                  </a:lnTo>
                  <a:lnTo>
                    <a:pt x="173" y="88"/>
                  </a:lnTo>
                  <a:lnTo>
                    <a:pt x="171" y="96"/>
                  </a:lnTo>
                  <a:lnTo>
                    <a:pt x="169" y="103"/>
                  </a:lnTo>
                  <a:lnTo>
                    <a:pt x="166" y="110"/>
                  </a:lnTo>
                  <a:lnTo>
                    <a:pt x="162" y="118"/>
                  </a:lnTo>
                  <a:lnTo>
                    <a:pt x="158" y="124"/>
                  </a:lnTo>
                  <a:lnTo>
                    <a:pt x="153" y="130"/>
                  </a:lnTo>
                  <a:lnTo>
                    <a:pt x="148" y="136"/>
                  </a:lnTo>
                  <a:lnTo>
                    <a:pt x="141" y="141"/>
                  </a:lnTo>
                  <a:lnTo>
                    <a:pt x="135" y="146"/>
                  </a:lnTo>
                  <a:lnTo>
                    <a:pt x="128" y="150"/>
                  </a:lnTo>
                  <a:lnTo>
                    <a:pt x="120" y="153"/>
                  </a:lnTo>
                  <a:lnTo>
                    <a:pt x="112" y="155"/>
                  </a:lnTo>
                  <a:lnTo>
                    <a:pt x="104" y="158"/>
                  </a:lnTo>
                  <a:lnTo>
                    <a:pt x="95" y="159"/>
                  </a:lnTo>
                  <a:lnTo>
                    <a:pt x="87" y="160"/>
                  </a:lnTo>
                  <a:lnTo>
                    <a:pt x="77" y="159"/>
                  </a:lnTo>
                  <a:lnTo>
                    <a:pt x="69" y="158"/>
                  </a:lnTo>
                  <a:lnTo>
                    <a:pt x="61" y="155"/>
                  </a:lnTo>
                  <a:lnTo>
                    <a:pt x="52" y="153"/>
                  </a:lnTo>
                  <a:lnTo>
                    <a:pt x="45" y="150"/>
                  </a:lnTo>
                  <a:lnTo>
                    <a:pt x="38" y="146"/>
                  </a:lnTo>
                  <a:lnTo>
                    <a:pt x="31" y="141"/>
                  </a:lnTo>
                  <a:lnTo>
                    <a:pt x="25" y="136"/>
                  </a:lnTo>
                  <a:lnTo>
                    <a:pt x="20" y="130"/>
                  </a:lnTo>
                  <a:lnTo>
                    <a:pt x="15" y="124"/>
                  </a:lnTo>
                  <a:lnTo>
                    <a:pt x="10" y="118"/>
                  </a:lnTo>
                  <a:lnTo>
                    <a:pt x="7" y="110"/>
                  </a:lnTo>
                  <a:lnTo>
                    <a:pt x="4" y="103"/>
                  </a:lnTo>
                  <a:lnTo>
                    <a:pt x="2" y="96"/>
                  </a:lnTo>
                  <a:lnTo>
                    <a:pt x="0" y="88"/>
                  </a:lnTo>
                  <a:lnTo>
                    <a:pt x="0" y="80"/>
                  </a:lnTo>
                  <a:lnTo>
                    <a:pt x="0" y="72"/>
                  </a:lnTo>
                  <a:lnTo>
                    <a:pt x="2" y="64"/>
                  </a:lnTo>
                  <a:lnTo>
                    <a:pt x="4" y="57"/>
                  </a:lnTo>
                  <a:lnTo>
                    <a:pt x="7" y="50"/>
                  </a:lnTo>
                  <a:lnTo>
                    <a:pt x="10" y="42"/>
                  </a:lnTo>
                  <a:lnTo>
                    <a:pt x="15" y="36"/>
                  </a:lnTo>
                  <a:lnTo>
                    <a:pt x="20" y="30"/>
                  </a:lnTo>
                  <a:lnTo>
                    <a:pt x="25" y="24"/>
                  </a:lnTo>
                  <a:lnTo>
                    <a:pt x="31" y="19"/>
                  </a:lnTo>
                  <a:lnTo>
                    <a:pt x="38" y="14"/>
                  </a:lnTo>
                  <a:lnTo>
                    <a:pt x="45" y="11"/>
                  </a:lnTo>
                  <a:lnTo>
                    <a:pt x="52" y="7"/>
                  </a:lnTo>
                  <a:lnTo>
                    <a:pt x="61" y="5"/>
                  </a:lnTo>
                  <a:lnTo>
                    <a:pt x="69" y="2"/>
                  </a:lnTo>
                  <a:lnTo>
                    <a:pt x="77" y="1"/>
                  </a:lnTo>
                  <a:lnTo>
                    <a:pt x="87" y="0"/>
                  </a:lnTo>
                </a:path>
              </a:pathLst>
            </a:custGeom>
            <a:noFill/>
            <a:ln w="6350">
              <a:solidFill>
                <a:srgbClr val="000000"/>
              </a:solidFill>
              <a:prstDash val="solid"/>
              <a:round/>
              <a:headEnd/>
              <a:tailEnd/>
            </a:ln>
          </p:spPr>
          <p:txBody>
            <a:bodyPr/>
            <a:lstStyle/>
            <a:p>
              <a:endParaRPr lang="it-IT"/>
            </a:p>
          </p:txBody>
        </p:sp>
        <p:sp>
          <p:nvSpPr>
            <p:cNvPr id="20579" name="Freeform 99"/>
            <p:cNvSpPr>
              <a:spLocks/>
            </p:cNvSpPr>
            <p:nvPr/>
          </p:nvSpPr>
          <p:spPr bwMode="auto">
            <a:xfrm>
              <a:off x="1200" y="1346"/>
              <a:ext cx="25" cy="22"/>
            </a:xfrm>
            <a:custGeom>
              <a:avLst/>
              <a:gdLst/>
              <a:ahLst/>
              <a:cxnLst>
                <a:cxn ang="0">
                  <a:pos x="96" y="0"/>
                </a:cxn>
                <a:cxn ang="0">
                  <a:pos x="112" y="3"/>
                </a:cxn>
                <a:cxn ang="0">
                  <a:pos x="128" y="9"/>
                </a:cxn>
                <a:cxn ang="0">
                  <a:pos x="142" y="17"/>
                </a:cxn>
                <a:cxn ang="0">
                  <a:pos x="153" y="29"/>
                </a:cxn>
                <a:cxn ang="0">
                  <a:pos x="163" y="42"/>
                </a:cxn>
                <a:cxn ang="0">
                  <a:pos x="169" y="55"/>
                </a:cxn>
                <a:cxn ang="0">
                  <a:pos x="173" y="71"/>
                </a:cxn>
                <a:cxn ang="0">
                  <a:pos x="173" y="87"/>
                </a:cxn>
                <a:cxn ang="0">
                  <a:pos x="169" y="102"/>
                </a:cxn>
                <a:cxn ang="0">
                  <a:pos x="163" y="117"/>
                </a:cxn>
                <a:cxn ang="0">
                  <a:pos x="153" y="130"/>
                </a:cxn>
                <a:cxn ang="0">
                  <a:pos x="142" y="140"/>
                </a:cxn>
                <a:cxn ang="0">
                  <a:pos x="128" y="148"/>
                </a:cxn>
                <a:cxn ang="0">
                  <a:pos x="112" y="155"/>
                </a:cxn>
                <a:cxn ang="0">
                  <a:pos x="96" y="158"/>
                </a:cxn>
                <a:cxn ang="0">
                  <a:pos x="78" y="158"/>
                </a:cxn>
                <a:cxn ang="0">
                  <a:pos x="61" y="155"/>
                </a:cxn>
                <a:cxn ang="0">
                  <a:pos x="45" y="148"/>
                </a:cxn>
                <a:cxn ang="0">
                  <a:pos x="32" y="140"/>
                </a:cxn>
                <a:cxn ang="0">
                  <a:pos x="20" y="130"/>
                </a:cxn>
                <a:cxn ang="0">
                  <a:pos x="11" y="117"/>
                </a:cxn>
                <a:cxn ang="0">
                  <a:pos x="5" y="102"/>
                </a:cxn>
                <a:cxn ang="0">
                  <a:pos x="0" y="87"/>
                </a:cxn>
                <a:cxn ang="0">
                  <a:pos x="0" y="71"/>
                </a:cxn>
                <a:cxn ang="0">
                  <a:pos x="5" y="55"/>
                </a:cxn>
                <a:cxn ang="0">
                  <a:pos x="11" y="42"/>
                </a:cxn>
                <a:cxn ang="0">
                  <a:pos x="20" y="29"/>
                </a:cxn>
                <a:cxn ang="0">
                  <a:pos x="32" y="17"/>
                </a:cxn>
                <a:cxn ang="0">
                  <a:pos x="45" y="9"/>
                </a:cxn>
                <a:cxn ang="0">
                  <a:pos x="61" y="3"/>
                </a:cxn>
                <a:cxn ang="0">
                  <a:pos x="78" y="0"/>
                </a:cxn>
              </a:cxnLst>
              <a:rect l="0" t="0" r="r" b="b"/>
              <a:pathLst>
                <a:path w="173" h="158">
                  <a:moveTo>
                    <a:pt x="87" y="0"/>
                  </a:moveTo>
                  <a:lnTo>
                    <a:pt x="96" y="0"/>
                  </a:lnTo>
                  <a:lnTo>
                    <a:pt x="104" y="2"/>
                  </a:lnTo>
                  <a:lnTo>
                    <a:pt x="112" y="3"/>
                  </a:lnTo>
                  <a:lnTo>
                    <a:pt x="121" y="6"/>
                  </a:lnTo>
                  <a:lnTo>
                    <a:pt x="128" y="9"/>
                  </a:lnTo>
                  <a:lnTo>
                    <a:pt x="135" y="13"/>
                  </a:lnTo>
                  <a:lnTo>
                    <a:pt x="142" y="17"/>
                  </a:lnTo>
                  <a:lnTo>
                    <a:pt x="148" y="23"/>
                  </a:lnTo>
                  <a:lnTo>
                    <a:pt x="153" y="29"/>
                  </a:lnTo>
                  <a:lnTo>
                    <a:pt x="158" y="34"/>
                  </a:lnTo>
                  <a:lnTo>
                    <a:pt x="163" y="42"/>
                  </a:lnTo>
                  <a:lnTo>
                    <a:pt x="167" y="48"/>
                  </a:lnTo>
                  <a:lnTo>
                    <a:pt x="169" y="55"/>
                  </a:lnTo>
                  <a:lnTo>
                    <a:pt x="171" y="63"/>
                  </a:lnTo>
                  <a:lnTo>
                    <a:pt x="173" y="71"/>
                  </a:lnTo>
                  <a:lnTo>
                    <a:pt x="173" y="79"/>
                  </a:lnTo>
                  <a:lnTo>
                    <a:pt x="173" y="87"/>
                  </a:lnTo>
                  <a:lnTo>
                    <a:pt x="171" y="95"/>
                  </a:lnTo>
                  <a:lnTo>
                    <a:pt x="169" y="102"/>
                  </a:lnTo>
                  <a:lnTo>
                    <a:pt x="167" y="110"/>
                  </a:lnTo>
                  <a:lnTo>
                    <a:pt x="163" y="117"/>
                  </a:lnTo>
                  <a:lnTo>
                    <a:pt x="158" y="123"/>
                  </a:lnTo>
                  <a:lnTo>
                    <a:pt x="153" y="130"/>
                  </a:lnTo>
                  <a:lnTo>
                    <a:pt x="148" y="135"/>
                  </a:lnTo>
                  <a:lnTo>
                    <a:pt x="142" y="140"/>
                  </a:lnTo>
                  <a:lnTo>
                    <a:pt x="135" y="144"/>
                  </a:lnTo>
                  <a:lnTo>
                    <a:pt x="128" y="148"/>
                  </a:lnTo>
                  <a:lnTo>
                    <a:pt x="121" y="152"/>
                  </a:lnTo>
                  <a:lnTo>
                    <a:pt x="112" y="155"/>
                  </a:lnTo>
                  <a:lnTo>
                    <a:pt x="104" y="157"/>
                  </a:lnTo>
                  <a:lnTo>
                    <a:pt x="96" y="158"/>
                  </a:lnTo>
                  <a:lnTo>
                    <a:pt x="87" y="158"/>
                  </a:lnTo>
                  <a:lnTo>
                    <a:pt x="78" y="158"/>
                  </a:lnTo>
                  <a:lnTo>
                    <a:pt x="69" y="157"/>
                  </a:lnTo>
                  <a:lnTo>
                    <a:pt x="61" y="155"/>
                  </a:lnTo>
                  <a:lnTo>
                    <a:pt x="53" y="152"/>
                  </a:lnTo>
                  <a:lnTo>
                    <a:pt x="45" y="148"/>
                  </a:lnTo>
                  <a:lnTo>
                    <a:pt x="38" y="144"/>
                  </a:lnTo>
                  <a:lnTo>
                    <a:pt x="32" y="140"/>
                  </a:lnTo>
                  <a:lnTo>
                    <a:pt x="25" y="135"/>
                  </a:lnTo>
                  <a:lnTo>
                    <a:pt x="20" y="130"/>
                  </a:lnTo>
                  <a:lnTo>
                    <a:pt x="15" y="123"/>
                  </a:lnTo>
                  <a:lnTo>
                    <a:pt x="11" y="117"/>
                  </a:lnTo>
                  <a:lnTo>
                    <a:pt x="7" y="110"/>
                  </a:lnTo>
                  <a:lnTo>
                    <a:pt x="5" y="102"/>
                  </a:lnTo>
                  <a:lnTo>
                    <a:pt x="2" y="95"/>
                  </a:lnTo>
                  <a:lnTo>
                    <a:pt x="0" y="87"/>
                  </a:lnTo>
                  <a:lnTo>
                    <a:pt x="0" y="79"/>
                  </a:lnTo>
                  <a:lnTo>
                    <a:pt x="0" y="71"/>
                  </a:lnTo>
                  <a:lnTo>
                    <a:pt x="2" y="63"/>
                  </a:lnTo>
                  <a:lnTo>
                    <a:pt x="5" y="55"/>
                  </a:lnTo>
                  <a:lnTo>
                    <a:pt x="7" y="48"/>
                  </a:lnTo>
                  <a:lnTo>
                    <a:pt x="11" y="42"/>
                  </a:lnTo>
                  <a:lnTo>
                    <a:pt x="15" y="34"/>
                  </a:lnTo>
                  <a:lnTo>
                    <a:pt x="20" y="29"/>
                  </a:lnTo>
                  <a:lnTo>
                    <a:pt x="25" y="23"/>
                  </a:lnTo>
                  <a:lnTo>
                    <a:pt x="32" y="17"/>
                  </a:lnTo>
                  <a:lnTo>
                    <a:pt x="38" y="13"/>
                  </a:lnTo>
                  <a:lnTo>
                    <a:pt x="45" y="9"/>
                  </a:lnTo>
                  <a:lnTo>
                    <a:pt x="53" y="6"/>
                  </a:lnTo>
                  <a:lnTo>
                    <a:pt x="61" y="3"/>
                  </a:lnTo>
                  <a:lnTo>
                    <a:pt x="69" y="2"/>
                  </a:lnTo>
                  <a:lnTo>
                    <a:pt x="78" y="0"/>
                  </a:lnTo>
                  <a:lnTo>
                    <a:pt x="87" y="0"/>
                  </a:lnTo>
                  <a:close/>
                </a:path>
              </a:pathLst>
            </a:custGeom>
            <a:solidFill>
              <a:srgbClr val="FFFF00"/>
            </a:solidFill>
            <a:ln w="9525">
              <a:noFill/>
              <a:round/>
              <a:headEnd/>
              <a:tailEnd/>
            </a:ln>
          </p:spPr>
          <p:txBody>
            <a:bodyPr/>
            <a:lstStyle/>
            <a:p>
              <a:endParaRPr lang="it-IT"/>
            </a:p>
          </p:txBody>
        </p:sp>
        <p:sp>
          <p:nvSpPr>
            <p:cNvPr id="20580" name="Freeform 100"/>
            <p:cNvSpPr>
              <a:spLocks/>
            </p:cNvSpPr>
            <p:nvPr/>
          </p:nvSpPr>
          <p:spPr bwMode="auto">
            <a:xfrm>
              <a:off x="1200" y="1346"/>
              <a:ext cx="25" cy="22"/>
            </a:xfrm>
            <a:custGeom>
              <a:avLst/>
              <a:gdLst/>
              <a:ahLst/>
              <a:cxnLst>
                <a:cxn ang="0">
                  <a:pos x="96" y="0"/>
                </a:cxn>
                <a:cxn ang="0">
                  <a:pos x="112" y="3"/>
                </a:cxn>
                <a:cxn ang="0">
                  <a:pos x="128" y="9"/>
                </a:cxn>
                <a:cxn ang="0">
                  <a:pos x="142" y="17"/>
                </a:cxn>
                <a:cxn ang="0">
                  <a:pos x="153" y="29"/>
                </a:cxn>
                <a:cxn ang="0">
                  <a:pos x="163" y="42"/>
                </a:cxn>
                <a:cxn ang="0">
                  <a:pos x="169" y="55"/>
                </a:cxn>
                <a:cxn ang="0">
                  <a:pos x="173" y="71"/>
                </a:cxn>
                <a:cxn ang="0">
                  <a:pos x="173" y="87"/>
                </a:cxn>
                <a:cxn ang="0">
                  <a:pos x="169" y="102"/>
                </a:cxn>
                <a:cxn ang="0">
                  <a:pos x="163" y="117"/>
                </a:cxn>
                <a:cxn ang="0">
                  <a:pos x="153" y="130"/>
                </a:cxn>
                <a:cxn ang="0">
                  <a:pos x="142" y="140"/>
                </a:cxn>
                <a:cxn ang="0">
                  <a:pos x="128" y="148"/>
                </a:cxn>
                <a:cxn ang="0">
                  <a:pos x="112" y="155"/>
                </a:cxn>
                <a:cxn ang="0">
                  <a:pos x="96" y="158"/>
                </a:cxn>
                <a:cxn ang="0">
                  <a:pos x="78" y="158"/>
                </a:cxn>
                <a:cxn ang="0">
                  <a:pos x="61" y="155"/>
                </a:cxn>
                <a:cxn ang="0">
                  <a:pos x="45" y="148"/>
                </a:cxn>
                <a:cxn ang="0">
                  <a:pos x="32" y="140"/>
                </a:cxn>
                <a:cxn ang="0">
                  <a:pos x="20" y="130"/>
                </a:cxn>
                <a:cxn ang="0">
                  <a:pos x="11" y="117"/>
                </a:cxn>
                <a:cxn ang="0">
                  <a:pos x="5" y="102"/>
                </a:cxn>
                <a:cxn ang="0">
                  <a:pos x="0" y="87"/>
                </a:cxn>
                <a:cxn ang="0">
                  <a:pos x="0" y="71"/>
                </a:cxn>
                <a:cxn ang="0">
                  <a:pos x="5" y="55"/>
                </a:cxn>
                <a:cxn ang="0">
                  <a:pos x="11" y="42"/>
                </a:cxn>
                <a:cxn ang="0">
                  <a:pos x="20" y="29"/>
                </a:cxn>
                <a:cxn ang="0">
                  <a:pos x="32" y="17"/>
                </a:cxn>
                <a:cxn ang="0">
                  <a:pos x="45" y="9"/>
                </a:cxn>
                <a:cxn ang="0">
                  <a:pos x="61" y="3"/>
                </a:cxn>
                <a:cxn ang="0">
                  <a:pos x="78" y="0"/>
                </a:cxn>
              </a:cxnLst>
              <a:rect l="0" t="0" r="r" b="b"/>
              <a:pathLst>
                <a:path w="173" h="158">
                  <a:moveTo>
                    <a:pt x="87" y="0"/>
                  </a:moveTo>
                  <a:lnTo>
                    <a:pt x="96" y="0"/>
                  </a:lnTo>
                  <a:lnTo>
                    <a:pt x="104" y="2"/>
                  </a:lnTo>
                  <a:lnTo>
                    <a:pt x="112" y="3"/>
                  </a:lnTo>
                  <a:lnTo>
                    <a:pt x="121" y="6"/>
                  </a:lnTo>
                  <a:lnTo>
                    <a:pt x="128" y="9"/>
                  </a:lnTo>
                  <a:lnTo>
                    <a:pt x="135" y="13"/>
                  </a:lnTo>
                  <a:lnTo>
                    <a:pt x="142" y="17"/>
                  </a:lnTo>
                  <a:lnTo>
                    <a:pt x="148" y="23"/>
                  </a:lnTo>
                  <a:lnTo>
                    <a:pt x="153" y="29"/>
                  </a:lnTo>
                  <a:lnTo>
                    <a:pt x="158" y="34"/>
                  </a:lnTo>
                  <a:lnTo>
                    <a:pt x="163" y="42"/>
                  </a:lnTo>
                  <a:lnTo>
                    <a:pt x="167" y="48"/>
                  </a:lnTo>
                  <a:lnTo>
                    <a:pt x="169" y="55"/>
                  </a:lnTo>
                  <a:lnTo>
                    <a:pt x="171" y="63"/>
                  </a:lnTo>
                  <a:lnTo>
                    <a:pt x="173" y="71"/>
                  </a:lnTo>
                  <a:lnTo>
                    <a:pt x="173" y="79"/>
                  </a:lnTo>
                  <a:lnTo>
                    <a:pt x="173" y="87"/>
                  </a:lnTo>
                  <a:lnTo>
                    <a:pt x="171" y="95"/>
                  </a:lnTo>
                  <a:lnTo>
                    <a:pt x="169" y="102"/>
                  </a:lnTo>
                  <a:lnTo>
                    <a:pt x="167" y="110"/>
                  </a:lnTo>
                  <a:lnTo>
                    <a:pt x="163" y="117"/>
                  </a:lnTo>
                  <a:lnTo>
                    <a:pt x="158" y="123"/>
                  </a:lnTo>
                  <a:lnTo>
                    <a:pt x="153" y="130"/>
                  </a:lnTo>
                  <a:lnTo>
                    <a:pt x="148" y="135"/>
                  </a:lnTo>
                  <a:lnTo>
                    <a:pt x="142" y="140"/>
                  </a:lnTo>
                  <a:lnTo>
                    <a:pt x="135" y="144"/>
                  </a:lnTo>
                  <a:lnTo>
                    <a:pt x="128" y="148"/>
                  </a:lnTo>
                  <a:lnTo>
                    <a:pt x="121" y="152"/>
                  </a:lnTo>
                  <a:lnTo>
                    <a:pt x="112" y="155"/>
                  </a:lnTo>
                  <a:lnTo>
                    <a:pt x="104" y="157"/>
                  </a:lnTo>
                  <a:lnTo>
                    <a:pt x="96" y="158"/>
                  </a:lnTo>
                  <a:lnTo>
                    <a:pt x="87" y="158"/>
                  </a:lnTo>
                  <a:lnTo>
                    <a:pt x="78" y="158"/>
                  </a:lnTo>
                  <a:lnTo>
                    <a:pt x="69" y="157"/>
                  </a:lnTo>
                  <a:lnTo>
                    <a:pt x="61" y="155"/>
                  </a:lnTo>
                  <a:lnTo>
                    <a:pt x="53" y="152"/>
                  </a:lnTo>
                  <a:lnTo>
                    <a:pt x="45" y="148"/>
                  </a:lnTo>
                  <a:lnTo>
                    <a:pt x="38" y="144"/>
                  </a:lnTo>
                  <a:lnTo>
                    <a:pt x="32" y="140"/>
                  </a:lnTo>
                  <a:lnTo>
                    <a:pt x="25" y="135"/>
                  </a:lnTo>
                  <a:lnTo>
                    <a:pt x="20" y="130"/>
                  </a:lnTo>
                  <a:lnTo>
                    <a:pt x="15" y="123"/>
                  </a:lnTo>
                  <a:lnTo>
                    <a:pt x="11" y="117"/>
                  </a:lnTo>
                  <a:lnTo>
                    <a:pt x="7" y="110"/>
                  </a:lnTo>
                  <a:lnTo>
                    <a:pt x="5" y="102"/>
                  </a:lnTo>
                  <a:lnTo>
                    <a:pt x="2" y="95"/>
                  </a:lnTo>
                  <a:lnTo>
                    <a:pt x="0" y="87"/>
                  </a:lnTo>
                  <a:lnTo>
                    <a:pt x="0" y="79"/>
                  </a:lnTo>
                  <a:lnTo>
                    <a:pt x="0" y="71"/>
                  </a:lnTo>
                  <a:lnTo>
                    <a:pt x="2" y="63"/>
                  </a:lnTo>
                  <a:lnTo>
                    <a:pt x="5" y="55"/>
                  </a:lnTo>
                  <a:lnTo>
                    <a:pt x="7" y="48"/>
                  </a:lnTo>
                  <a:lnTo>
                    <a:pt x="11" y="42"/>
                  </a:lnTo>
                  <a:lnTo>
                    <a:pt x="15" y="34"/>
                  </a:lnTo>
                  <a:lnTo>
                    <a:pt x="20" y="29"/>
                  </a:lnTo>
                  <a:lnTo>
                    <a:pt x="25" y="23"/>
                  </a:lnTo>
                  <a:lnTo>
                    <a:pt x="32" y="17"/>
                  </a:lnTo>
                  <a:lnTo>
                    <a:pt x="38" y="13"/>
                  </a:lnTo>
                  <a:lnTo>
                    <a:pt x="45" y="9"/>
                  </a:lnTo>
                  <a:lnTo>
                    <a:pt x="53" y="6"/>
                  </a:lnTo>
                  <a:lnTo>
                    <a:pt x="61" y="3"/>
                  </a:lnTo>
                  <a:lnTo>
                    <a:pt x="69" y="2"/>
                  </a:lnTo>
                  <a:lnTo>
                    <a:pt x="78" y="0"/>
                  </a:lnTo>
                  <a:lnTo>
                    <a:pt x="87" y="0"/>
                  </a:lnTo>
                </a:path>
              </a:pathLst>
            </a:custGeom>
            <a:noFill/>
            <a:ln w="6350">
              <a:solidFill>
                <a:srgbClr val="000000"/>
              </a:solidFill>
              <a:prstDash val="solid"/>
              <a:round/>
              <a:headEnd/>
              <a:tailEnd/>
            </a:ln>
          </p:spPr>
          <p:txBody>
            <a:bodyPr/>
            <a:lstStyle/>
            <a:p>
              <a:endParaRPr lang="it-IT"/>
            </a:p>
          </p:txBody>
        </p:sp>
        <p:sp>
          <p:nvSpPr>
            <p:cNvPr id="20581" name="Freeform 101"/>
            <p:cNvSpPr>
              <a:spLocks/>
            </p:cNvSpPr>
            <p:nvPr/>
          </p:nvSpPr>
          <p:spPr bwMode="auto">
            <a:xfrm>
              <a:off x="1128" y="1348"/>
              <a:ext cx="25" cy="22"/>
            </a:xfrm>
            <a:custGeom>
              <a:avLst/>
              <a:gdLst/>
              <a:ahLst/>
              <a:cxnLst>
                <a:cxn ang="0">
                  <a:pos x="96" y="0"/>
                </a:cxn>
                <a:cxn ang="0">
                  <a:pos x="113" y="3"/>
                </a:cxn>
                <a:cxn ang="0">
                  <a:pos x="128" y="10"/>
                </a:cxn>
                <a:cxn ang="0">
                  <a:pos x="142" y="18"/>
                </a:cxn>
                <a:cxn ang="0">
                  <a:pos x="154" y="29"/>
                </a:cxn>
                <a:cxn ang="0">
                  <a:pos x="164" y="41"/>
                </a:cxn>
                <a:cxn ang="0">
                  <a:pos x="170" y="56"/>
                </a:cxn>
                <a:cxn ang="0">
                  <a:pos x="173" y="72"/>
                </a:cxn>
                <a:cxn ang="0">
                  <a:pos x="173" y="87"/>
                </a:cxn>
                <a:cxn ang="0">
                  <a:pos x="170" y="103"/>
                </a:cxn>
                <a:cxn ang="0">
                  <a:pos x="164" y="117"/>
                </a:cxn>
                <a:cxn ang="0">
                  <a:pos x="154" y="130"/>
                </a:cxn>
                <a:cxn ang="0">
                  <a:pos x="142" y="141"/>
                </a:cxn>
                <a:cxn ang="0">
                  <a:pos x="128" y="149"/>
                </a:cxn>
                <a:cxn ang="0">
                  <a:pos x="113" y="155"/>
                </a:cxn>
                <a:cxn ang="0">
                  <a:pos x="96" y="159"/>
                </a:cxn>
                <a:cxn ang="0">
                  <a:pos x="79" y="159"/>
                </a:cxn>
                <a:cxn ang="0">
                  <a:pos x="62" y="155"/>
                </a:cxn>
                <a:cxn ang="0">
                  <a:pos x="47" y="149"/>
                </a:cxn>
                <a:cxn ang="0">
                  <a:pos x="33" y="141"/>
                </a:cxn>
                <a:cxn ang="0">
                  <a:pos x="20" y="130"/>
                </a:cxn>
                <a:cxn ang="0">
                  <a:pos x="11" y="117"/>
                </a:cxn>
                <a:cxn ang="0">
                  <a:pos x="5" y="103"/>
                </a:cxn>
                <a:cxn ang="0">
                  <a:pos x="2" y="87"/>
                </a:cxn>
                <a:cxn ang="0">
                  <a:pos x="2" y="72"/>
                </a:cxn>
                <a:cxn ang="0">
                  <a:pos x="5" y="56"/>
                </a:cxn>
                <a:cxn ang="0">
                  <a:pos x="11" y="41"/>
                </a:cxn>
                <a:cxn ang="0">
                  <a:pos x="20" y="29"/>
                </a:cxn>
                <a:cxn ang="0">
                  <a:pos x="33" y="18"/>
                </a:cxn>
                <a:cxn ang="0">
                  <a:pos x="47" y="10"/>
                </a:cxn>
                <a:cxn ang="0">
                  <a:pos x="62" y="3"/>
                </a:cxn>
                <a:cxn ang="0">
                  <a:pos x="79" y="0"/>
                </a:cxn>
              </a:cxnLst>
              <a:rect l="0" t="0" r="r" b="b"/>
              <a:pathLst>
                <a:path w="174" h="159">
                  <a:moveTo>
                    <a:pt x="87" y="0"/>
                  </a:moveTo>
                  <a:lnTo>
                    <a:pt x="96" y="0"/>
                  </a:lnTo>
                  <a:lnTo>
                    <a:pt x="105" y="1"/>
                  </a:lnTo>
                  <a:lnTo>
                    <a:pt x="113" y="3"/>
                  </a:lnTo>
                  <a:lnTo>
                    <a:pt x="121" y="7"/>
                  </a:lnTo>
                  <a:lnTo>
                    <a:pt x="128" y="10"/>
                  </a:lnTo>
                  <a:lnTo>
                    <a:pt x="136" y="14"/>
                  </a:lnTo>
                  <a:lnTo>
                    <a:pt x="142" y="18"/>
                  </a:lnTo>
                  <a:lnTo>
                    <a:pt x="148" y="23"/>
                  </a:lnTo>
                  <a:lnTo>
                    <a:pt x="154" y="29"/>
                  </a:lnTo>
                  <a:lnTo>
                    <a:pt x="159" y="35"/>
                  </a:lnTo>
                  <a:lnTo>
                    <a:pt x="164" y="41"/>
                  </a:lnTo>
                  <a:lnTo>
                    <a:pt x="167" y="49"/>
                  </a:lnTo>
                  <a:lnTo>
                    <a:pt x="170" y="56"/>
                  </a:lnTo>
                  <a:lnTo>
                    <a:pt x="172" y="63"/>
                  </a:lnTo>
                  <a:lnTo>
                    <a:pt x="173" y="72"/>
                  </a:lnTo>
                  <a:lnTo>
                    <a:pt x="174" y="79"/>
                  </a:lnTo>
                  <a:lnTo>
                    <a:pt x="173" y="87"/>
                  </a:lnTo>
                  <a:lnTo>
                    <a:pt x="172" y="96"/>
                  </a:lnTo>
                  <a:lnTo>
                    <a:pt x="170" y="103"/>
                  </a:lnTo>
                  <a:lnTo>
                    <a:pt x="167" y="110"/>
                  </a:lnTo>
                  <a:lnTo>
                    <a:pt x="164" y="117"/>
                  </a:lnTo>
                  <a:lnTo>
                    <a:pt x="159" y="124"/>
                  </a:lnTo>
                  <a:lnTo>
                    <a:pt x="154" y="130"/>
                  </a:lnTo>
                  <a:lnTo>
                    <a:pt x="148" y="135"/>
                  </a:lnTo>
                  <a:lnTo>
                    <a:pt x="142" y="141"/>
                  </a:lnTo>
                  <a:lnTo>
                    <a:pt x="136" y="145"/>
                  </a:lnTo>
                  <a:lnTo>
                    <a:pt x="128" y="149"/>
                  </a:lnTo>
                  <a:lnTo>
                    <a:pt x="121" y="152"/>
                  </a:lnTo>
                  <a:lnTo>
                    <a:pt x="113" y="155"/>
                  </a:lnTo>
                  <a:lnTo>
                    <a:pt x="105" y="157"/>
                  </a:lnTo>
                  <a:lnTo>
                    <a:pt x="96" y="159"/>
                  </a:lnTo>
                  <a:lnTo>
                    <a:pt x="87" y="159"/>
                  </a:lnTo>
                  <a:lnTo>
                    <a:pt x="79" y="159"/>
                  </a:lnTo>
                  <a:lnTo>
                    <a:pt x="70" y="157"/>
                  </a:lnTo>
                  <a:lnTo>
                    <a:pt x="62" y="155"/>
                  </a:lnTo>
                  <a:lnTo>
                    <a:pt x="54" y="152"/>
                  </a:lnTo>
                  <a:lnTo>
                    <a:pt x="47" y="149"/>
                  </a:lnTo>
                  <a:lnTo>
                    <a:pt x="39" y="145"/>
                  </a:lnTo>
                  <a:lnTo>
                    <a:pt x="33" y="141"/>
                  </a:lnTo>
                  <a:lnTo>
                    <a:pt x="27" y="135"/>
                  </a:lnTo>
                  <a:lnTo>
                    <a:pt x="20" y="130"/>
                  </a:lnTo>
                  <a:lnTo>
                    <a:pt x="16" y="124"/>
                  </a:lnTo>
                  <a:lnTo>
                    <a:pt x="11" y="117"/>
                  </a:lnTo>
                  <a:lnTo>
                    <a:pt x="8" y="110"/>
                  </a:lnTo>
                  <a:lnTo>
                    <a:pt x="5" y="103"/>
                  </a:lnTo>
                  <a:lnTo>
                    <a:pt x="3" y="96"/>
                  </a:lnTo>
                  <a:lnTo>
                    <a:pt x="2" y="87"/>
                  </a:lnTo>
                  <a:lnTo>
                    <a:pt x="0" y="79"/>
                  </a:lnTo>
                  <a:lnTo>
                    <a:pt x="2" y="72"/>
                  </a:lnTo>
                  <a:lnTo>
                    <a:pt x="3" y="63"/>
                  </a:lnTo>
                  <a:lnTo>
                    <a:pt x="5" y="56"/>
                  </a:lnTo>
                  <a:lnTo>
                    <a:pt x="8" y="49"/>
                  </a:lnTo>
                  <a:lnTo>
                    <a:pt x="11" y="41"/>
                  </a:lnTo>
                  <a:lnTo>
                    <a:pt x="16" y="35"/>
                  </a:lnTo>
                  <a:lnTo>
                    <a:pt x="20" y="29"/>
                  </a:lnTo>
                  <a:lnTo>
                    <a:pt x="27" y="23"/>
                  </a:lnTo>
                  <a:lnTo>
                    <a:pt x="33" y="18"/>
                  </a:lnTo>
                  <a:lnTo>
                    <a:pt x="39" y="14"/>
                  </a:lnTo>
                  <a:lnTo>
                    <a:pt x="47" y="10"/>
                  </a:lnTo>
                  <a:lnTo>
                    <a:pt x="54" y="7"/>
                  </a:lnTo>
                  <a:lnTo>
                    <a:pt x="62" y="3"/>
                  </a:lnTo>
                  <a:lnTo>
                    <a:pt x="70" y="1"/>
                  </a:lnTo>
                  <a:lnTo>
                    <a:pt x="79" y="0"/>
                  </a:lnTo>
                  <a:lnTo>
                    <a:pt x="87" y="0"/>
                  </a:lnTo>
                  <a:close/>
                </a:path>
              </a:pathLst>
            </a:custGeom>
            <a:solidFill>
              <a:srgbClr val="BAAD94"/>
            </a:solidFill>
            <a:ln w="9525">
              <a:noFill/>
              <a:round/>
              <a:headEnd/>
              <a:tailEnd/>
            </a:ln>
          </p:spPr>
          <p:txBody>
            <a:bodyPr/>
            <a:lstStyle/>
            <a:p>
              <a:endParaRPr lang="it-IT"/>
            </a:p>
          </p:txBody>
        </p:sp>
        <p:sp>
          <p:nvSpPr>
            <p:cNvPr id="20582" name="Freeform 102"/>
            <p:cNvSpPr>
              <a:spLocks/>
            </p:cNvSpPr>
            <p:nvPr/>
          </p:nvSpPr>
          <p:spPr bwMode="auto">
            <a:xfrm>
              <a:off x="1128" y="1348"/>
              <a:ext cx="25" cy="22"/>
            </a:xfrm>
            <a:custGeom>
              <a:avLst/>
              <a:gdLst/>
              <a:ahLst/>
              <a:cxnLst>
                <a:cxn ang="0">
                  <a:pos x="96" y="0"/>
                </a:cxn>
                <a:cxn ang="0">
                  <a:pos x="113" y="3"/>
                </a:cxn>
                <a:cxn ang="0">
                  <a:pos x="128" y="10"/>
                </a:cxn>
                <a:cxn ang="0">
                  <a:pos x="142" y="18"/>
                </a:cxn>
                <a:cxn ang="0">
                  <a:pos x="154" y="29"/>
                </a:cxn>
                <a:cxn ang="0">
                  <a:pos x="164" y="41"/>
                </a:cxn>
                <a:cxn ang="0">
                  <a:pos x="170" y="56"/>
                </a:cxn>
                <a:cxn ang="0">
                  <a:pos x="173" y="72"/>
                </a:cxn>
                <a:cxn ang="0">
                  <a:pos x="173" y="87"/>
                </a:cxn>
                <a:cxn ang="0">
                  <a:pos x="170" y="103"/>
                </a:cxn>
                <a:cxn ang="0">
                  <a:pos x="164" y="117"/>
                </a:cxn>
                <a:cxn ang="0">
                  <a:pos x="154" y="130"/>
                </a:cxn>
                <a:cxn ang="0">
                  <a:pos x="142" y="141"/>
                </a:cxn>
                <a:cxn ang="0">
                  <a:pos x="128" y="149"/>
                </a:cxn>
                <a:cxn ang="0">
                  <a:pos x="113" y="155"/>
                </a:cxn>
                <a:cxn ang="0">
                  <a:pos x="96" y="159"/>
                </a:cxn>
                <a:cxn ang="0">
                  <a:pos x="79" y="159"/>
                </a:cxn>
                <a:cxn ang="0">
                  <a:pos x="62" y="155"/>
                </a:cxn>
                <a:cxn ang="0">
                  <a:pos x="47" y="149"/>
                </a:cxn>
                <a:cxn ang="0">
                  <a:pos x="33" y="141"/>
                </a:cxn>
                <a:cxn ang="0">
                  <a:pos x="20" y="130"/>
                </a:cxn>
                <a:cxn ang="0">
                  <a:pos x="11" y="117"/>
                </a:cxn>
                <a:cxn ang="0">
                  <a:pos x="5" y="103"/>
                </a:cxn>
                <a:cxn ang="0">
                  <a:pos x="2" y="87"/>
                </a:cxn>
                <a:cxn ang="0">
                  <a:pos x="2" y="72"/>
                </a:cxn>
                <a:cxn ang="0">
                  <a:pos x="5" y="56"/>
                </a:cxn>
                <a:cxn ang="0">
                  <a:pos x="11" y="41"/>
                </a:cxn>
                <a:cxn ang="0">
                  <a:pos x="20" y="29"/>
                </a:cxn>
                <a:cxn ang="0">
                  <a:pos x="33" y="18"/>
                </a:cxn>
                <a:cxn ang="0">
                  <a:pos x="47" y="10"/>
                </a:cxn>
                <a:cxn ang="0">
                  <a:pos x="62" y="3"/>
                </a:cxn>
                <a:cxn ang="0">
                  <a:pos x="79" y="0"/>
                </a:cxn>
              </a:cxnLst>
              <a:rect l="0" t="0" r="r" b="b"/>
              <a:pathLst>
                <a:path w="174" h="159">
                  <a:moveTo>
                    <a:pt x="87" y="0"/>
                  </a:moveTo>
                  <a:lnTo>
                    <a:pt x="96" y="0"/>
                  </a:lnTo>
                  <a:lnTo>
                    <a:pt x="105" y="1"/>
                  </a:lnTo>
                  <a:lnTo>
                    <a:pt x="113" y="3"/>
                  </a:lnTo>
                  <a:lnTo>
                    <a:pt x="121" y="7"/>
                  </a:lnTo>
                  <a:lnTo>
                    <a:pt x="128" y="10"/>
                  </a:lnTo>
                  <a:lnTo>
                    <a:pt x="136" y="14"/>
                  </a:lnTo>
                  <a:lnTo>
                    <a:pt x="142" y="18"/>
                  </a:lnTo>
                  <a:lnTo>
                    <a:pt x="148" y="23"/>
                  </a:lnTo>
                  <a:lnTo>
                    <a:pt x="154" y="29"/>
                  </a:lnTo>
                  <a:lnTo>
                    <a:pt x="159" y="35"/>
                  </a:lnTo>
                  <a:lnTo>
                    <a:pt x="164" y="41"/>
                  </a:lnTo>
                  <a:lnTo>
                    <a:pt x="167" y="49"/>
                  </a:lnTo>
                  <a:lnTo>
                    <a:pt x="170" y="56"/>
                  </a:lnTo>
                  <a:lnTo>
                    <a:pt x="172" y="63"/>
                  </a:lnTo>
                  <a:lnTo>
                    <a:pt x="173" y="72"/>
                  </a:lnTo>
                  <a:lnTo>
                    <a:pt x="174" y="79"/>
                  </a:lnTo>
                  <a:lnTo>
                    <a:pt x="173" y="87"/>
                  </a:lnTo>
                  <a:lnTo>
                    <a:pt x="172" y="96"/>
                  </a:lnTo>
                  <a:lnTo>
                    <a:pt x="170" y="103"/>
                  </a:lnTo>
                  <a:lnTo>
                    <a:pt x="167" y="110"/>
                  </a:lnTo>
                  <a:lnTo>
                    <a:pt x="164" y="117"/>
                  </a:lnTo>
                  <a:lnTo>
                    <a:pt x="159" y="124"/>
                  </a:lnTo>
                  <a:lnTo>
                    <a:pt x="154" y="130"/>
                  </a:lnTo>
                  <a:lnTo>
                    <a:pt x="148" y="135"/>
                  </a:lnTo>
                  <a:lnTo>
                    <a:pt x="142" y="141"/>
                  </a:lnTo>
                  <a:lnTo>
                    <a:pt x="136" y="145"/>
                  </a:lnTo>
                  <a:lnTo>
                    <a:pt x="128" y="149"/>
                  </a:lnTo>
                  <a:lnTo>
                    <a:pt x="121" y="152"/>
                  </a:lnTo>
                  <a:lnTo>
                    <a:pt x="113" y="155"/>
                  </a:lnTo>
                  <a:lnTo>
                    <a:pt x="105" y="157"/>
                  </a:lnTo>
                  <a:lnTo>
                    <a:pt x="96" y="159"/>
                  </a:lnTo>
                  <a:lnTo>
                    <a:pt x="87" y="159"/>
                  </a:lnTo>
                  <a:lnTo>
                    <a:pt x="79" y="159"/>
                  </a:lnTo>
                  <a:lnTo>
                    <a:pt x="70" y="157"/>
                  </a:lnTo>
                  <a:lnTo>
                    <a:pt x="62" y="155"/>
                  </a:lnTo>
                  <a:lnTo>
                    <a:pt x="54" y="152"/>
                  </a:lnTo>
                  <a:lnTo>
                    <a:pt x="47" y="149"/>
                  </a:lnTo>
                  <a:lnTo>
                    <a:pt x="39" y="145"/>
                  </a:lnTo>
                  <a:lnTo>
                    <a:pt x="33" y="141"/>
                  </a:lnTo>
                  <a:lnTo>
                    <a:pt x="27" y="135"/>
                  </a:lnTo>
                  <a:lnTo>
                    <a:pt x="20" y="130"/>
                  </a:lnTo>
                  <a:lnTo>
                    <a:pt x="16" y="124"/>
                  </a:lnTo>
                  <a:lnTo>
                    <a:pt x="11" y="117"/>
                  </a:lnTo>
                  <a:lnTo>
                    <a:pt x="8" y="110"/>
                  </a:lnTo>
                  <a:lnTo>
                    <a:pt x="5" y="103"/>
                  </a:lnTo>
                  <a:lnTo>
                    <a:pt x="3" y="96"/>
                  </a:lnTo>
                  <a:lnTo>
                    <a:pt x="2" y="87"/>
                  </a:lnTo>
                  <a:lnTo>
                    <a:pt x="0" y="79"/>
                  </a:lnTo>
                  <a:lnTo>
                    <a:pt x="2" y="72"/>
                  </a:lnTo>
                  <a:lnTo>
                    <a:pt x="3" y="63"/>
                  </a:lnTo>
                  <a:lnTo>
                    <a:pt x="5" y="56"/>
                  </a:lnTo>
                  <a:lnTo>
                    <a:pt x="8" y="49"/>
                  </a:lnTo>
                  <a:lnTo>
                    <a:pt x="11" y="41"/>
                  </a:lnTo>
                  <a:lnTo>
                    <a:pt x="16" y="35"/>
                  </a:lnTo>
                  <a:lnTo>
                    <a:pt x="20" y="29"/>
                  </a:lnTo>
                  <a:lnTo>
                    <a:pt x="27" y="23"/>
                  </a:lnTo>
                  <a:lnTo>
                    <a:pt x="33" y="18"/>
                  </a:lnTo>
                  <a:lnTo>
                    <a:pt x="39" y="14"/>
                  </a:lnTo>
                  <a:lnTo>
                    <a:pt x="47" y="10"/>
                  </a:lnTo>
                  <a:lnTo>
                    <a:pt x="54" y="7"/>
                  </a:lnTo>
                  <a:lnTo>
                    <a:pt x="62" y="3"/>
                  </a:lnTo>
                  <a:lnTo>
                    <a:pt x="70" y="1"/>
                  </a:lnTo>
                  <a:lnTo>
                    <a:pt x="79" y="0"/>
                  </a:lnTo>
                  <a:lnTo>
                    <a:pt x="87" y="0"/>
                  </a:lnTo>
                </a:path>
              </a:pathLst>
            </a:custGeom>
            <a:solidFill>
              <a:srgbClr val="FFFF00"/>
            </a:solidFill>
            <a:ln w="6350">
              <a:solidFill>
                <a:srgbClr val="000000"/>
              </a:solidFill>
              <a:prstDash val="solid"/>
              <a:round/>
              <a:headEnd/>
              <a:tailEnd/>
            </a:ln>
          </p:spPr>
          <p:txBody>
            <a:bodyPr/>
            <a:lstStyle/>
            <a:p>
              <a:endParaRPr lang="it-IT"/>
            </a:p>
          </p:txBody>
        </p:sp>
        <p:sp>
          <p:nvSpPr>
            <p:cNvPr id="20583" name="Freeform 103"/>
            <p:cNvSpPr>
              <a:spLocks/>
            </p:cNvSpPr>
            <p:nvPr/>
          </p:nvSpPr>
          <p:spPr bwMode="auto">
            <a:xfrm>
              <a:off x="1266" y="1337"/>
              <a:ext cx="25" cy="23"/>
            </a:xfrm>
            <a:custGeom>
              <a:avLst/>
              <a:gdLst/>
              <a:ahLst/>
              <a:cxnLst>
                <a:cxn ang="0">
                  <a:pos x="95" y="0"/>
                </a:cxn>
                <a:cxn ang="0">
                  <a:pos x="112" y="3"/>
                </a:cxn>
                <a:cxn ang="0">
                  <a:pos x="128" y="10"/>
                </a:cxn>
                <a:cxn ang="0">
                  <a:pos x="142" y="18"/>
                </a:cxn>
                <a:cxn ang="0">
                  <a:pos x="153" y="29"/>
                </a:cxn>
                <a:cxn ang="0">
                  <a:pos x="163" y="42"/>
                </a:cxn>
                <a:cxn ang="0">
                  <a:pos x="170" y="56"/>
                </a:cxn>
                <a:cxn ang="0">
                  <a:pos x="173" y="71"/>
                </a:cxn>
                <a:cxn ang="0">
                  <a:pos x="173" y="87"/>
                </a:cxn>
                <a:cxn ang="0">
                  <a:pos x="170" y="103"/>
                </a:cxn>
                <a:cxn ang="0">
                  <a:pos x="163" y="117"/>
                </a:cxn>
                <a:cxn ang="0">
                  <a:pos x="153" y="130"/>
                </a:cxn>
                <a:cxn ang="0">
                  <a:pos x="142" y="140"/>
                </a:cxn>
                <a:cxn ang="0">
                  <a:pos x="128" y="149"/>
                </a:cxn>
                <a:cxn ang="0">
                  <a:pos x="112" y="155"/>
                </a:cxn>
                <a:cxn ang="0">
                  <a:pos x="95" y="158"/>
                </a:cxn>
                <a:cxn ang="0">
                  <a:pos x="78" y="158"/>
                </a:cxn>
                <a:cxn ang="0">
                  <a:pos x="61" y="155"/>
                </a:cxn>
                <a:cxn ang="0">
                  <a:pos x="45" y="149"/>
                </a:cxn>
                <a:cxn ang="0">
                  <a:pos x="32" y="140"/>
                </a:cxn>
                <a:cxn ang="0">
                  <a:pos x="20" y="130"/>
                </a:cxn>
                <a:cxn ang="0">
                  <a:pos x="11" y="117"/>
                </a:cxn>
                <a:cxn ang="0">
                  <a:pos x="4" y="103"/>
                </a:cxn>
                <a:cxn ang="0">
                  <a:pos x="1" y="87"/>
                </a:cxn>
                <a:cxn ang="0">
                  <a:pos x="1" y="71"/>
                </a:cxn>
                <a:cxn ang="0">
                  <a:pos x="4" y="56"/>
                </a:cxn>
                <a:cxn ang="0">
                  <a:pos x="11" y="42"/>
                </a:cxn>
                <a:cxn ang="0">
                  <a:pos x="20" y="29"/>
                </a:cxn>
                <a:cxn ang="0">
                  <a:pos x="32" y="18"/>
                </a:cxn>
                <a:cxn ang="0">
                  <a:pos x="45" y="10"/>
                </a:cxn>
                <a:cxn ang="0">
                  <a:pos x="61" y="3"/>
                </a:cxn>
                <a:cxn ang="0">
                  <a:pos x="78" y="0"/>
                </a:cxn>
              </a:cxnLst>
              <a:rect l="0" t="0" r="r" b="b"/>
              <a:pathLst>
                <a:path w="173" h="158">
                  <a:moveTo>
                    <a:pt x="87" y="0"/>
                  </a:moveTo>
                  <a:lnTo>
                    <a:pt x="95" y="0"/>
                  </a:lnTo>
                  <a:lnTo>
                    <a:pt x="104" y="2"/>
                  </a:lnTo>
                  <a:lnTo>
                    <a:pt x="112" y="3"/>
                  </a:lnTo>
                  <a:lnTo>
                    <a:pt x="121" y="6"/>
                  </a:lnTo>
                  <a:lnTo>
                    <a:pt x="128" y="10"/>
                  </a:lnTo>
                  <a:lnTo>
                    <a:pt x="135" y="14"/>
                  </a:lnTo>
                  <a:lnTo>
                    <a:pt x="142" y="18"/>
                  </a:lnTo>
                  <a:lnTo>
                    <a:pt x="148" y="23"/>
                  </a:lnTo>
                  <a:lnTo>
                    <a:pt x="153" y="29"/>
                  </a:lnTo>
                  <a:lnTo>
                    <a:pt x="158" y="35"/>
                  </a:lnTo>
                  <a:lnTo>
                    <a:pt x="163" y="42"/>
                  </a:lnTo>
                  <a:lnTo>
                    <a:pt x="167" y="48"/>
                  </a:lnTo>
                  <a:lnTo>
                    <a:pt x="170" y="56"/>
                  </a:lnTo>
                  <a:lnTo>
                    <a:pt x="172" y="63"/>
                  </a:lnTo>
                  <a:lnTo>
                    <a:pt x="173" y="71"/>
                  </a:lnTo>
                  <a:lnTo>
                    <a:pt x="173" y="80"/>
                  </a:lnTo>
                  <a:lnTo>
                    <a:pt x="173" y="87"/>
                  </a:lnTo>
                  <a:lnTo>
                    <a:pt x="172" y="95"/>
                  </a:lnTo>
                  <a:lnTo>
                    <a:pt x="170" y="103"/>
                  </a:lnTo>
                  <a:lnTo>
                    <a:pt x="167" y="110"/>
                  </a:lnTo>
                  <a:lnTo>
                    <a:pt x="163" y="117"/>
                  </a:lnTo>
                  <a:lnTo>
                    <a:pt x="158" y="124"/>
                  </a:lnTo>
                  <a:lnTo>
                    <a:pt x="153" y="130"/>
                  </a:lnTo>
                  <a:lnTo>
                    <a:pt x="148" y="135"/>
                  </a:lnTo>
                  <a:lnTo>
                    <a:pt x="142" y="140"/>
                  </a:lnTo>
                  <a:lnTo>
                    <a:pt x="135" y="145"/>
                  </a:lnTo>
                  <a:lnTo>
                    <a:pt x="128" y="149"/>
                  </a:lnTo>
                  <a:lnTo>
                    <a:pt x="121" y="152"/>
                  </a:lnTo>
                  <a:lnTo>
                    <a:pt x="112" y="155"/>
                  </a:lnTo>
                  <a:lnTo>
                    <a:pt x="104" y="157"/>
                  </a:lnTo>
                  <a:lnTo>
                    <a:pt x="95" y="158"/>
                  </a:lnTo>
                  <a:lnTo>
                    <a:pt x="87" y="158"/>
                  </a:lnTo>
                  <a:lnTo>
                    <a:pt x="78" y="158"/>
                  </a:lnTo>
                  <a:lnTo>
                    <a:pt x="69" y="157"/>
                  </a:lnTo>
                  <a:lnTo>
                    <a:pt x="61" y="155"/>
                  </a:lnTo>
                  <a:lnTo>
                    <a:pt x="54" y="152"/>
                  </a:lnTo>
                  <a:lnTo>
                    <a:pt x="45" y="149"/>
                  </a:lnTo>
                  <a:lnTo>
                    <a:pt x="39" y="145"/>
                  </a:lnTo>
                  <a:lnTo>
                    <a:pt x="32" y="140"/>
                  </a:lnTo>
                  <a:lnTo>
                    <a:pt x="25" y="135"/>
                  </a:lnTo>
                  <a:lnTo>
                    <a:pt x="20" y="130"/>
                  </a:lnTo>
                  <a:lnTo>
                    <a:pt x="15" y="124"/>
                  </a:lnTo>
                  <a:lnTo>
                    <a:pt x="11" y="117"/>
                  </a:lnTo>
                  <a:lnTo>
                    <a:pt x="7" y="110"/>
                  </a:lnTo>
                  <a:lnTo>
                    <a:pt x="4" y="103"/>
                  </a:lnTo>
                  <a:lnTo>
                    <a:pt x="2" y="95"/>
                  </a:lnTo>
                  <a:lnTo>
                    <a:pt x="1" y="87"/>
                  </a:lnTo>
                  <a:lnTo>
                    <a:pt x="0" y="80"/>
                  </a:lnTo>
                  <a:lnTo>
                    <a:pt x="1" y="71"/>
                  </a:lnTo>
                  <a:lnTo>
                    <a:pt x="2" y="63"/>
                  </a:lnTo>
                  <a:lnTo>
                    <a:pt x="4" y="56"/>
                  </a:lnTo>
                  <a:lnTo>
                    <a:pt x="7" y="48"/>
                  </a:lnTo>
                  <a:lnTo>
                    <a:pt x="11" y="42"/>
                  </a:lnTo>
                  <a:lnTo>
                    <a:pt x="15" y="35"/>
                  </a:lnTo>
                  <a:lnTo>
                    <a:pt x="20" y="29"/>
                  </a:lnTo>
                  <a:lnTo>
                    <a:pt x="25" y="23"/>
                  </a:lnTo>
                  <a:lnTo>
                    <a:pt x="32" y="18"/>
                  </a:lnTo>
                  <a:lnTo>
                    <a:pt x="39" y="14"/>
                  </a:lnTo>
                  <a:lnTo>
                    <a:pt x="45" y="10"/>
                  </a:lnTo>
                  <a:lnTo>
                    <a:pt x="54" y="6"/>
                  </a:lnTo>
                  <a:lnTo>
                    <a:pt x="61" y="3"/>
                  </a:lnTo>
                  <a:lnTo>
                    <a:pt x="69" y="2"/>
                  </a:lnTo>
                  <a:lnTo>
                    <a:pt x="78" y="0"/>
                  </a:lnTo>
                  <a:lnTo>
                    <a:pt x="87" y="0"/>
                  </a:lnTo>
                  <a:close/>
                </a:path>
              </a:pathLst>
            </a:custGeom>
            <a:solidFill>
              <a:srgbClr val="FFFF00"/>
            </a:solidFill>
            <a:ln w="9525">
              <a:noFill/>
              <a:round/>
              <a:headEnd/>
              <a:tailEnd/>
            </a:ln>
          </p:spPr>
          <p:txBody>
            <a:bodyPr/>
            <a:lstStyle/>
            <a:p>
              <a:endParaRPr lang="it-IT"/>
            </a:p>
          </p:txBody>
        </p:sp>
        <p:sp>
          <p:nvSpPr>
            <p:cNvPr id="20584" name="Freeform 104"/>
            <p:cNvSpPr>
              <a:spLocks/>
            </p:cNvSpPr>
            <p:nvPr/>
          </p:nvSpPr>
          <p:spPr bwMode="auto">
            <a:xfrm>
              <a:off x="1266" y="1337"/>
              <a:ext cx="25" cy="23"/>
            </a:xfrm>
            <a:custGeom>
              <a:avLst/>
              <a:gdLst/>
              <a:ahLst/>
              <a:cxnLst>
                <a:cxn ang="0">
                  <a:pos x="95" y="0"/>
                </a:cxn>
                <a:cxn ang="0">
                  <a:pos x="112" y="3"/>
                </a:cxn>
                <a:cxn ang="0">
                  <a:pos x="128" y="10"/>
                </a:cxn>
                <a:cxn ang="0">
                  <a:pos x="142" y="18"/>
                </a:cxn>
                <a:cxn ang="0">
                  <a:pos x="153" y="29"/>
                </a:cxn>
                <a:cxn ang="0">
                  <a:pos x="163" y="42"/>
                </a:cxn>
                <a:cxn ang="0">
                  <a:pos x="170" y="56"/>
                </a:cxn>
                <a:cxn ang="0">
                  <a:pos x="173" y="71"/>
                </a:cxn>
                <a:cxn ang="0">
                  <a:pos x="173" y="87"/>
                </a:cxn>
                <a:cxn ang="0">
                  <a:pos x="170" y="103"/>
                </a:cxn>
                <a:cxn ang="0">
                  <a:pos x="163" y="117"/>
                </a:cxn>
                <a:cxn ang="0">
                  <a:pos x="153" y="130"/>
                </a:cxn>
                <a:cxn ang="0">
                  <a:pos x="142" y="140"/>
                </a:cxn>
                <a:cxn ang="0">
                  <a:pos x="128" y="149"/>
                </a:cxn>
                <a:cxn ang="0">
                  <a:pos x="112" y="155"/>
                </a:cxn>
                <a:cxn ang="0">
                  <a:pos x="95" y="158"/>
                </a:cxn>
                <a:cxn ang="0">
                  <a:pos x="78" y="158"/>
                </a:cxn>
                <a:cxn ang="0">
                  <a:pos x="61" y="155"/>
                </a:cxn>
                <a:cxn ang="0">
                  <a:pos x="45" y="149"/>
                </a:cxn>
                <a:cxn ang="0">
                  <a:pos x="32" y="140"/>
                </a:cxn>
                <a:cxn ang="0">
                  <a:pos x="20" y="130"/>
                </a:cxn>
                <a:cxn ang="0">
                  <a:pos x="11" y="117"/>
                </a:cxn>
                <a:cxn ang="0">
                  <a:pos x="4" y="103"/>
                </a:cxn>
                <a:cxn ang="0">
                  <a:pos x="1" y="87"/>
                </a:cxn>
                <a:cxn ang="0">
                  <a:pos x="1" y="71"/>
                </a:cxn>
                <a:cxn ang="0">
                  <a:pos x="4" y="56"/>
                </a:cxn>
                <a:cxn ang="0">
                  <a:pos x="11" y="42"/>
                </a:cxn>
                <a:cxn ang="0">
                  <a:pos x="20" y="29"/>
                </a:cxn>
                <a:cxn ang="0">
                  <a:pos x="32" y="18"/>
                </a:cxn>
                <a:cxn ang="0">
                  <a:pos x="45" y="10"/>
                </a:cxn>
                <a:cxn ang="0">
                  <a:pos x="61" y="3"/>
                </a:cxn>
                <a:cxn ang="0">
                  <a:pos x="78" y="0"/>
                </a:cxn>
              </a:cxnLst>
              <a:rect l="0" t="0" r="r" b="b"/>
              <a:pathLst>
                <a:path w="173" h="158">
                  <a:moveTo>
                    <a:pt x="87" y="0"/>
                  </a:moveTo>
                  <a:lnTo>
                    <a:pt x="95" y="0"/>
                  </a:lnTo>
                  <a:lnTo>
                    <a:pt x="104" y="2"/>
                  </a:lnTo>
                  <a:lnTo>
                    <a:pt x="112" y="3"/>
                  </a:lnTo>
                  <a:lnTo>
                    <a:pt x="121" y="6"/>
                  </a:lnTo>
                  <a:lnTo>
                    <a:pt x="128" y="10"/>
                  </a:lnTo>
                  <a:lnTo>
                    <a:pt x="135" y="14"/>
                  </a:lnTo>
                  <a:lnTo>
                    <a:pt x="142" y="18"/>
                  </a:lnTo>
                  <a:lnTo>
                    <a:pt x="148" y="23"/>
                  </a:lnTo>
                  <a:lnTo>
                    <a:pt x="153" y="29"/>
                  </a:lnTo>
                  <a:lnTo>
                    <a:pt x="158" y="35"/>
                  </a:lnTo>
                  <a:lnTo>
                    <a:pt x="163" y="42"/>
                  </a:lnTo>
                  <a:lnTo>
                    <a:pt x="167" y="48"/>
                  </a:lnTo>
                  <a:lnTo>
                    <a:pt x="170" y="56"/>
                  </a:lnTo>
                  <a:lnTo>
                    <a:pt x="172" y="63"/>
                  </a:lnTo>
                  <a:lnTo>
                    <a:pt x="173" y="71"/>
                  </a:lnTo>
                  <a:lnTo>
                    <a:pt x="173" y="80"/>
                  </a:lnTo>
                  <a:lnTo>
                    <a:pt x="173" y="87"/>
                  </a:lnTo>
                  <a:lnTo>
                    <a:pt x="172" y="95"/>
                  </a:lnTo>
                  <a:lnTo>
                    <a:pt x="170" y="103"/>
                  </a:lnTo>
                  <a:lnTo>
                    <a:pt x="167" y="110"/>
                  </a:lnTo>
                  <a:lnTo>
                    <a:pt x="163" y="117"/>
                  </a:lnTo>
                  <a:lnTo>
                    <a:pt x="158" y="124"/>
                  </a:lnTo>
                  <a:lnTo>
                    <a:pt x="153" y="130"/>
                  </a:lnTo>
                  <a:lnTo>
                    <a:pt x="148" y="135"/>
                  </a:lnTo>
                  <a:lnTo>
                    <a:pt x="142" y="140"/>
                  </a:lnTo>
                  <a:lnTo>
                    <a:pt x="135" y="145"/>
                  </a:lnTo>
                  <a:lnTo>
                    <a:pt x="128" y="149"/>
                  </a:lnTo>
                  <a:lnTo>
                    <a:pt x="121" y="152"/>
                  </a:lnTo>
                  <a:lnTo>
                    <a:pt x="112" y="155"/>
                  </a:lnTo>
                  <a:lnTo>
                    <a:pt x="104" y="157"/>
                  </a:lnTo>
                  <a:lnTo>
                    <a:pt x="95" y="158"/>
                  </a:lnTo>
                  <a:lnTo>
                    <a:pt x="87" y="158"/>
                  </a:lnTo>
                  <a:lnTo>
                    <a:pt x="78" y="158"/>
                  </a:lnTo>
                  <a:lnTo>
                    <a:pt x="69" y="157"/>
                  </a:lnTo>
                  <a:lnTo>
                    <a:pt x="61" y="155"/>
                  </a:lnTo>
                  <a:lnTo>
                    <a:pt x="54" y="152"/>
                  </a:lnTo>
                  <a:lnTo>
                    <a:pt x="45" y="149"/>
                  </a:lnTo>
                  <a:lnTo>
                    <a:pt x="39" y="145"/>
                  </a:lnTo>
                  <a:lnTo>
                    <a:pt x="32" y="140"/>
                  </a:lnTo>
                  <a:lnTo>
                    <a:pt x="25" y="135"/>
                  </a:lnTo>
                  <a:lnTo>
                    <a:pt x="20" y="130"/>
                  </a:lnTo>
                  <a:lnTo>
                    <a:pt x="15" y="124"/>
                  </a:lnTo>
                  <a:lnTo>
                    <a:pt x="11" y="117"/>
                  </a:lnTo>
                  <a:lnTo>
                    <a:pt x="7" y="110"/>
                  </a:lnTo>
                  <a:lnTo>
                    <a:pt x="4" y="103"/>
                  </a:lnTo>
                  <a:lnTo>
                    <a:pt x="2" y="95"/>
                  </a:lnTo>
                  <a:lnTo>
                    <a:pt x="1" y="87"/>
                  </a:lnTo>
                  <a:lnTo>
                    <a:pt x="0" y="80"/>
                  </a:lnTo>
                  <a:lnTo>
                    <a:pt x="1" y="71"/>
                  </a:lnTo>
                  <a:lnTo>
                    <a:pt x="2" y="63"/>
                  </a:lnTo>
                  <a:lnTo>
                    <a:pt x="4" y="56"/>
                  </a:lnTo>
                  <a:lnTo>
                    <a:pt x="7" y="48"/>
                  </a:lnTo>
                  <a:lnTo>
                    <a:pt x="11" y="42"/>
                  </a:lnTo>
                  <a:lnTo>
                    <a:pt x="15" y="35"/>
                  </a:lnTo>
                  <a:lnTo>
                    <a:pt x="20" y="29"/>
                  </a:lnTo>
                  <a:lnTo>
                    <a:pt x="25" y="23"/>
                  </a:lnTo>
                  <a:lnTo>
                    <a:pt x="32" y="18"/>
                  </a:lnTo>
                  <a:lnTo>
                    <a:pt x="39" y="14"/>
                  </a:lnTo>
                  <a:lnTo>
                    <a:pt x="45" y="10"/>
                  </a:lnTo>
                  <a:lnTo>
                    <a:pt x="54" y="6"/>
                  </a:lnTo>
                  <a:lnTo>
                    <a:pt x="61" y="3"/>
                  </a:lnTo>
                  <a:lnTo>
                    <a:pt x="69" y="2"/>
                  </a:lnTo>
                  <a:lnTo>
                    <a:pt x="78" y="0"/>
                  </a:lnTo>
                  <a:lnTo>
                    <a:pt x="87" y="0"/>
                  </a:lnTo>
                </a:path>
              </a:pathLst>
            </a:custGeom>
            <a:noFill/>
            <a:ln w="6350">
              <a:solidFill>
                <a:srgbClr val="000000"/>
              </a:solidFill>
              <a:prstDash val="solid"/>
              <a:round/>
              <a:headEnd/>
              <a:tailEnd/>
            </a:ln>
          </p:spPr>
          <p:txBody>
            <a:bodyPr/>
            <a:lstStyle/>
            <a:p>
              <a:endParaRPr lang="it-IT"/>
            </a:p>
          </p:txBody>
        </p:sp>
        <p:sp>
          <p:nvSpPr>
            <p:cNvPr id="20585" name="Freeform 105"/>
            <p:cNvSpPr>
              <a:spLocks/>
            </p:cNvSpPr>
            <p:nvPr/>
          </p:nvSpPr>
          <p:spPr bwMode="auto">
            <a:xfrm>
              <a:off x="1396" y="1298"/>
              <a:ext cx="25" cy="23"/>
            </a:xfrm>
            <a:custGeom>
              <a:avLst/>
              <a:gdLst/>
              <a:ahLst/>
              <a:cxnLst>
                <a:cxn ang="0">
                  <a:pos x="96" y="0"/>
                </a:cxn>
                <a:cxn ang="0">
                  <a:pos x="112" y="3"/>
                </a:cxn>
                <a:cxn ang="0">
                  <a:pos x="128" y="9"/>
                </a:cxn>
                <a:cxn ang="0">
                  <a:pos x="142" y="17"/>
                </a:cxn>
                <a:cxn ang="0">
                  <a:pos x="153" y="28"/>
                </a:cxn>
                <a:cxn ang="0">
                  <a:pos x="163" y="41"/>
                </a:cxn>
                <a:cxn ang="0">
                  <a:pos x="169" y="55"/>
                </a:cxn>
                <a:cxn ang="0">
                  <a:pos x="173" y="71"/>
                </a:cxn>
                <a:cxn ang="0">
                  <a:pos x="173" y="87"/>
                </a:cxn>
                <a:cxn ang="0">
                  <a:pos x="169" y="102"/>
                </a:cxn>
                <a:cxn ang="0">
                  <a:pos x="163" y="116"/>
                </a:cxn>
                <a:cxn ang="0">
                  <a:pos x="153" y="129"/>
                </a:cxn>
                <a:cxn ang="0">
                  <a:pos x="142" y="140"/>
                </a:cxn>
                <a:cxn ang="0">
                  <a:pos x="128" y="148"/>
                </a:cxn>
                <a:cxn ang="0">
                  <a:pos x="112" y="155"/>
                </a:cxn>
                <a:cxn ang="0">
                  <a:pos x="96" y="158"/>
                </a:cxn>
                <a:cxn ang="0">
                  <a:pos x="78" y="158"/>
                </a:cxn>
                <a:cxn ang="0">
                  <a:pos x="61" y="155"/>
                </a:cxn>
                <a:cxn ang="0">
                  <a:pos x="45" y="148"/>
                </a:cxn>
                <a:cxn ang="0">
                  <a:pos x="32" y="140"/>
                </a:cxn>
                <a:cxn ang="0">
                  <a:pos x="20" y="129"/>
                </a:cxn>
                <a:cxn ang="0">
                  <a:pos x="11" y="116"/>
                </a:cxn>
                <a:cxn ang="0">
                  <a:pos x="4" y="102"/>
                </a:cxn>
                <a:cxn ang="0">
                  <a:pos x="0" y="87"/>
                </a:cxn>
                <a:cxn ang="0">
                  <a:pos x="0" y="71"/>
                </a:cxn>
                <a:cxn ang="0">
                  <a:pos x="4" y="55"/>
                </a:cxn>
                <a:cxn ang="0">
                  <a:pos x="11" y="41"/>
                </a:cxn>
                <a:cxn ang="0">
                  <a:pos x="20" y="28"/>
                </a:cxn>
                <a:cxn ang="0">
                  <a:pos x="32" y="17"/>
                </a:cxn>
                <a:cxn ang="0">
                  <a:pos x="45" y="9"/>
                </a:cxn>
                <a:cxn ang="0">
                  <a:pos x="61" y="3"/>
                </a:cxn>
                <a:cxn ang="0">
                  <a:pos x="78" y="0"/>
                </a:cxn>
              </a:cxnLst>
              <a:rect l="0" t="0" r="r" b="b"/>
              <a:pathLst>
                <a:path w="173" h="158">
                  <a:moveTo>
                    <a:pt x="87" y="0"/>
                  </a:moveTo>
                  <a:lnTo>
                    <a:pt x="96" y="0"/>
                  </a:lnTo>
                  <a:lnTo>
                    <a:pt x="104" y="1"/>
                  </a:lnTo>
                  <a:lnTo>
                    <a:pt x="112" y="3"/>
                  </a:lnTo>
                  <a:lnTo>
                    <a:pt x="121" y="6"/>
                  </a:lnTo>
                  <a:lnTo>
                    <a:pt x="128" y="9"/>
                  </a:lnTo>
                  <a:lnTo>
                    <a:pt x="135" y="13"/>
                  </a:lnTo>
                  <a:lnTo>
                    <a:pt x="142" y="17"/>
                  </a:lnTo>
                  <a:lnTo>
                    <a:pt x="148" y="23"/>
                  </a:lnTo>
                  <a:lnTo>
                    <a:pt x="153" y="28"/>
                  </a:lnTo>
                  <a:lnTo>
                    <a:pt x="158" y="34"/>
                  </a:lnTo>
                  <a:lnTo>
                    <a:pt x="163" y="41"/>
                  </a:lnTo>
                  <a:lnTo>
                    <a:pt x="167" y="48"/>
                  </a:lnTo>
                  <a:lnTo>
                    <a:pt x="169" y="55"/>
                  </a:lnTo>
                  <a:lnTo>
                    <a:pt x="171" y="63"/>
                  </a:lnTo>
                  <a:lnTo>
                    <a:pt x="173" y="71"/>
                  </a:lnTo>
                  <a:lnTo>
                    <a:pt x="173" y="78"/>
                  </a:lnTo>
                  <a:lnTo>
                    <a:pt x="173" y="87"/>
                  </a:lnTo>
                  <a:lnTo>
                    <a:pt x="171" y="94"/>
                  </a:lnTo>
                  <a:lnTo>
                    <a:pt x="169" y="102"/>
                  </a:lnTo>
                  <a:lnTo>
                    <a:pt x="167" y="110"/>
                  </a:lnTo>
                  <a:lnTo>
                    <a:pt x="163" y="116"/>
                  </a:lnTo>
                  <a:lnTo>
                    <a:pt x="158" y="123"/>
                  </a:lnTo>
                  <a:lnTo>
                    <a:pt x="153" y="129"/>
                  </a:lnTo>
                  <a:lnTo>
                    <a:pt x="148" y="135"/>
                  </a:lnTo>
                  <a:lnTo>
                    <a:pt x="142" y="140"/>
                  </a:lnTo>
                  <a:lnTo>
                    <a:pt x="135" y="144"/>
                  </a:lnTo>
                  <a:lnTo>
                    <a:pt x="128" y="148"/>
                  </a:lnTo>
                  <a:lnTo>
                    <a:pt x="121" y="152"/>
                  </a:lnTo>
                  <a:lnTo>
                    <a:pt x="112" y="155"/>
                  </a:lnTo>
                  <a:lnTo>
                    <a:pt x="104" y="156"/>
                  </a:lnTo>
                  <a:lnTo>
                    <a:pt x="96" y="158"/>
                  </a:lnTo>
                  <a:lnTo>
                    <a:pt x="87" y="158"/>
                  </a:lnTo>
                  <a:lnTo>
                    <a:pt x="78" y="158"/>
                  </a:lnTo>
                  <a:lnTo>
                    <a:pt x="69" y="156"/>
                  </a:lnTo>
                  <a:lnTo>
                    <a:pt x="61" y="155"/>
                  </a:lnTo>
                  <a:lnTo>
                    <a:pt x="53" y="152"/>
                  </a:lnTo>
                  <a:lnTo>
                    <a:pt x="45" y="148"/>
                  </a:lnTo>
                  <a:lnTo>
                    <a:pt x="38" y="144"/>
                  </a:lnTo>
                  <a:lnTo>
                    <a:pt x="32" y="140"/>
                  </a:lnTo>
                  <a:lnTo>
                    <a:pt x="25" y="135"/>
                  </a:lnTo>
                  <a:lnTo>
                    <a:pt x="20" y="129"/>
                  </a:lnTo>
                  <a:lnTo>
                    <a:pt x="15" y="123"/>
                  </a:lnTo>
                  <a:lnTo>
                    <a:pt x="11" y="116"/>
                  </a:lnTo>
                  <a:lnTo>
                    <a:pt x="8" y="110"/>
                  </a:lnTo>
                  <a:lnTo>
                    <a:pt x="4" y="102"/>
                  </a:lnTo>
                  <a:lnTo>
                    <a:pt x="2" y="94"/>
                  </a:lnTo>
                  <a:lnTo>
                    <a:pt x="0" y="87"/>
                  </a:lnTo>
                  <a:lnTo>
                    <a:pt x="0" y="78"/>
                  </a:lnTo>
                  <a:lnTo>
                    <a:pt x="0" y="71"/>
                  </a:lnTo>
                  <a:lnTo>
                    <a:pt x="2" y="63"/>
                  </a:lnTo>
                  <a:lnTo>
                    <a:pt x="4" y="55"/>
                  </a:lnTo>
                  <a:lnTo>
                    <a:pt x="8" y="48"/>
                  </a:lnTo>
                  <a:lnTo>
                    <a:pt x="11" y="41"/>
                  </a:lnTo>
                  <a:lnTo>
                    <a:pt x="15" y="34"/>
                  </a:lnTo>
                  <a:lnTo>
                    <a:pt x="20" y="28"/>
                  </a:lnTo>
                  <a:lnTo>
                    <a:pt x="25" y="23"/>
                  </a:lnTo>
                  <a:lnTo>
                    <a:pt x="32" y="17"/>
                  </a:lnTo>
                  <a:lnTo>
                    <a:pt x="38" y="13"/>
                  </a:lnTo>
                  <a:lnTo>
                    <a:pt x="45" y="9"/>
                  </a:lnTo>
                  <a:lnTo>
                    <a:pt x="53" y="6"/>
                  </a:lnTo>
                  <a:lnTo>
                    <a:pt x="61" y="3"/>
                  </a:lnTo>
                  <a:lnTo>
                    <a:pt x="69" y="1"/>
                  </a:lnTo>
                  <a:lnTo>
                    <a:pt x="78" y="0"/>
                  </a:lnTo>
                  <a:lnTo>
                    <a:pt x="87" y="0"/>
                  </a:lnTo>
                  <a:close/>
                </a:path>
              </a:pathLst>
            </a:custGeom>
            <a:solidFill>
              <a:srgbClr val="BAAD94"/>
            </a:solidFill>
            <a:ln w="9525">
              <a:noFill/>
              <a:round/>
              <a:headEnd/>
              <a:tailEnd/>
            </a:ln>
          </p:spPr>
          <p:txBody>
            <a:bodyPr/>
            <a:lstStyle/>
            <a:p>
              <a:endParaRPr lang="it-IT"/>
            </a:p>
          </p:txBody>
        </p:sp>
        <p:sp>
          <p:nvSpPr>
            <p:cNvPr id="20586" name="Freeform 106"/>
            <p:cNvSpPr>
              <a:spLocks/>
            </p:cNvSpPr>
            <p:nvPr/>
          </p:nvSpPr>
          <p:spPr bwMode="auto">
            <a:xfrm>
              <a:off x="1396" y="1298"/>
              <a:ext cx="25" cy="23"/>
            </a:xfrm>
            <a:custGeom>
              <a:avLst/>
              <a:gdLst/>
              <a:ahLst/>
              <a:cxnLst>
                <a:cxn ang="0">
                  <a:pos x="96" y="0"/>
                </a:cxn>
                <a:cxn ang="0">
                  <a:pos x="112" y="3"/>
                </a:cxn>
                <a:cxn ang="0">
                  <a:pos x="128" y="9"/>
                </a:cxn>
                <a:cxn ang="0">
                  <a:pos x="142" y="17"/>
                </a:cxn>
                <a:cxn ang="0">
                  <a:pos x="153" y="28"/>
                </a:cxn>
                <a:cxn ang="0">
                  <a:pos x="163" y="41"/>
                </a:cxn>
                <a:cxn ang="0">
                  <a:pos x="169" y="55"/>
                </a:cxn>
                <a:cxn ang="0">
                  <a:pos x="173" y="71"/>
                </a:cxn>
                <a:cxn ang="0">
                  <a:pos x="173" y="87"/>
                </a:cxn>
                <a:cxn ang="0">
                  <a:pos x="169" y="102"/>
                </a:cxn>
                <a:cxn ang="0">
                  <a:pos x="163" y="116"/>
                </a:cxn>
                <a:cxn ang="0">
                  <a:pos x="153" y="129"/>
                </a:cxn>
                <a:cxn ang="0">
                  <a:pos x="142" y="140"/>
                </a:cxn>
                <a:cxn ang="0">
                  <a:pos x="128" y="148"/>
                </a:cxn>
                <a:cxn ang="0">
                  <a:pos x="112" y="155"/>
                </a:cxn>
                <a:cxn ang="0">
                  <a:pos x="96" y="158"/>
                </a:cxn>
                <a:cxn ang="0">
                  <a:pos x="78" y="158"/>
                </a:cxn>
                <a:cxn ang="0">
                  <a:pos x="61" y="155"/>
                </a:cxn>
                <a:cxn ang="0">
                  <a:pos x="45" y="148"/>
                </a:cxn>
                <a:cxn ang="0">
                  <a:pos x="32" y="140"/>
                </a:cxn>
                <a:cxn ang="0">
                  <a:pos x="20" y="129"/>
                </a:cxn>
                <a:cxn ang="0">
                  <a:pos x="11" y="116"/>
                </a:cxn>
                <a:cxn ang="0">
                  <a:pos x="4" y="102"/>
                </a:cxn>
                <a:cxn ang="0">
                  <a:pos x="0" y="87"/>
                </a:cxn>
                <a:cxn ang="0">
                  <a:pos x="0" y="71"/>
                </a:cxn>
                <a:cxn ang="0">
                  <a:pos x="4" y="55"/>
                </a:cxn>
                <a:cxn ang="0">
                  <a:pos x="11" y="41"/>
                </a:cxn>
                <a:cxn ang="0">
                  <a:pos x="20" y="28"/>
                </a:cxn>
                <a:cxn ang="0">
                  <a:pos x="32" y="17"/>
                </a:cxn>
                <a:cxn ang="0">
                  <a:pos x="45" y="9"/>
                </a:cxn>
                <a:cxn ang="0">
                  <a:pos x="61" y="3"/>
                </a:cxn>
                <a:cxn ang="0">
                  <a:pos x="78" y="0"/>
                </a:cxn>
              </a:cxnLst>
              <a:rect l="0" t="0" r="r" b="b"/>
              <a:pathLst>
                <a:path w="173" h="158">
                  <a:moveTo>
                    <a:pt x="87" y="0"/>
                  </a:moveTo>
                  <a:lnTo>
                    <a:pt x="96" y="0"/>
                  </a:lnTo>
                  <a:lnTo>
                    <a:pt x="104" y="1"/>
                  </a:lnTo>
                  <a:lnTo>
                    <a:pt x="112" y="3"/>
                  </a:lnTo>
                  <a:lnTo>
                    <a:pt x="121" y="6"/>
                  </a:lnTo>
                  <a:lnTo>
                    <a:pt x="128" y="9"/>
                  </a:lnTo>
                  <a:lnTo>
                    <a:pt x="135" y="13"/>
                  </a:lnTo>
                  <a:lnTo>
                    <a:pt x="142" y="17"/>
                  </a:lnTo>
                  <a:lnTo>
                    <a:pt x="148" y="23"/>
                  </a:lnTo>
                  <a:lnTo>
                    <a:pt x="153" y="28"/>
                  </a:lnTo>
                  <a:lnTo>
                    <a:pt x="158" y="34"/>
                  </a:lnTo>
                  <a:lnTo>
                    <a:pt x="163" y="41"/>
                  </a:lnTo>
                  <a:lnTo>
                    <a:pt x="167" y="48"/>
                  </a:lnTo>
                  <a:lnTo>
                    <a:pt x="169" y="55"/>
                  </a:lnTo>
                  <a:lnTo>
                    <a:pt x="171" y="63"/>
                  </a:lnTo>
                  <a:lnTo>
                    <a:pt x="173" y="71"/>
                  </a:lnTo>
                  <a:lnTo>
                    <a:pt x="173" y="78"/>
                  </a:lnTo>
                  <a:lnTo>
                    <a:pt x="173" y="87"/>
                  </a:lnTo>
                  <a:lnTo>
                    <a:pt x="171" y="94"/>
                  </a:lnTo>
                  <a:lnTo>
                    <a:pt x="169" y="102"/>
                  </a:lnTo>
                  <a:lnTo>
                    <a:pt x="167" y="110"/>
                  </a:lnTo>
                  <a:lnTo>
                    <a:pt x="163" y="116"/>
                  </a:lnTo>
                  <a:lnTo>
                    <a:pt x="158" y="123"/>
                  </a:lnTo>
                  <a:lnTo>
                    <a:pt x="153" y="129"/>
                  </a:lnTo>
                  <a:lnTo>
                    <a:pt x="148" y="135"/>
                  </a:lnTo>
                  <a:lnTo>
                    <a:pt x="142" y="140"/>
                  </a:lnTo>
                  <a:lnTo>
                    <a:pt x="135" y="144"/>
                  </a:lnTo>
                  <a:lnTo>
                    <a:pt x="128" y="148"/>
                  </a:lnTo>
                  <a:lnTo>
                    <a:pt x="121" y="152"/>
                  </a:lnTo>
                  <a:lnTo>
                    <a:pt x="112" y="155"/>
                  </a:lnTo>
                  <a:lnTo>
                    <a:pt x="104" y="156"/>
                  </a:lnTo>
                  <a:lnTo>
                    <a:pt x="96" y="158"/>
                  </a:lnTo>
                  <a:lnTo>
                    <a:pt x="87" y="158"/>
                  </a:lnTo>
                  <a:lnTo>
                    <a:pt x="78" y="158"/>
                  </a:lnTo>
                  <a:lnTo>
                    <a:pt x="69" y="156"/>
                  </a:lnTo>
                  <a:lnTo>
                    <a:pt x="61" y="155"/>
                  </a:lnTo>
                  <a:lnTo>
                    <a:pt x="53" y="152"/>
                  </a:lnTo>
                  <a:lnTo>
                    <a:pt x="45" y="148"/>
                  </a:lnTo>
                  <a:lnTo>
                    <a:pt x="38" y="144"/>
                  </a:lnTo>
                  <a:lnTo>
                    <a:pt x="32" y="140"/>
                  </a:lnTo>
                  <a:lnTo>
                    <a:pt x="25" y="135"/>
                  </a:lnTo>
                  <a:lnTo>
                    <a:pt x="20" y="129"/>
                  </a:lnTo>
                  <a:lnTo>
                    <a:pt x="15" y="123"/>
                  </a:lnTo>
                  <a:lnTo>
                    <a:pt x="11" y="116"/>
                  </a:lnTo>
                  <a:lnTo>
                    <a:pt x="8" y="110"/>
                  </a:lnTo>
                  <a:lnTo>
                    <a:pt x="4" y="102"/>
                  </a:lnTo>
                  <a:lnTo>
                    <a:pt x="2" y="94"/>
                  </a:lnTo>
                  <a:lnTo>
                    <a:pt x="0" y="87"/>
                  </a:lnTo>
                  <a:lnTo>
                    <a:pt x="0" y="78"/>
                  </a:lnTo>
                  <a:lnTo>
                    <a:pt x="0" y="71"/>
                  </a:lnTo>
                  <a:lnTo>
                    <a:pt x="2" y="63"/>
                  </a:lnTo>
                  <a:lnTo>
                    <a:pt x="4" y="55"/>
                  </a:lnTo>
                  <a:lnTo>
                    <a:pt x="8" y="48"/>
                  </a:lnTo>
                  <a:lnTo>
                    <a:pt x="11" y="41"/>
                  </a:lnTo>
                  <a:lnTo>
                    <a:pt x="15" y="34"/>
                  </a:lnTo>
                  <a:lnTo>
                    <a:pt x="20" y="28"/>
                  </a:lnTo>
                  <a:lnTo>
                    <a:pt x="25" y="23"/>
                  </a:lnTo>
                  <a:lnTo>
                    <a:pt x="32" y="17"/>
                  </a:lnTo>
                  <a:lnTo>
                    <a:pt x="38" y="13"/>
                  </a:lnTo>
                  <a:lnTo>
                    <a:pt x="45" y="9"/>
                  </a:lnTo>
                  <a:lnTo>
                    <a:pt x="53" y="6"/>
                  </a:lnTo>
                  <a:lnTo>
                    <a:pt x="61" y="3"/>
                  </a:lnTo>
                  <a:lnTo>
                    <a:pt x="69" y="1"/>
                  </a:lnTo>
                  <a:lnTo>
                    <a:pt x="78" y="0"/>
                  </a:lnTo>
                  <a:lnTo>
                    <a:pt x="87" y="0"/>
                  </a:lnTo>
                </a:path>
              </a:pathLst>
            </a:custGeom>
            <a:solidFill>
              <a:srgbClr val="FFFF00"/>
            </a:solidFill>
            <a:ln w="6350">
              <a:solidFill>
                <a:srgbClr val="000000"/>
              </a:solidFill>
              <a:prstDash val="solid"/>
              <a:round/>
              <a:headEnd/>
              <a:tailEnd/>
            </a:ln>
          </p:spPr>
          <p:txBody>
            <a:bodyPr/>
            <a:lstStyle/>
            <a:p>
              <a:endParaRPr lang="it-IT"/>
            </a:p>
          </p:txBody>
        </p:sp>
        <p:sp>
          <p:nvSpPr>
            <p:cNvPr id="20587" name="Freeform 107"/>
            <p:cNvSpPr>
              <a:spLocks/>
            </p:cNvSpPr>
            <p:nvPr/>
          </p:nvSpPr>
          <p:spPr bwMode="auto">
            <a:xfrm>
              <a:off x="1326" y="1391"/>
              <a:ext cx="25" cy="22"/>
            </a:xfrm>
            <a:custGeom>
              <a:avLst/>
              <a:gdLst/>
              <a:ahLst/>
              <a:cxnLst>
                <a:cxn ang="0">
                  <a:pos x="95" y="0"/>
                </a:cxn>
                <a:cxn ang="0">
                  <a:pos x="112" y="3"/>
                </a:cxn>
                <a:cxn ang="0">
                  <a:pos x="128" y="9"/>
                </a:cxn>
                <a:cxn ang="0">
                  <a:pos x="141" y="18"/>
                </a:cxn>
                <a:cxn ang="0">
                  <a:pos x="153" y="28"/>
                </a:cxn>
                <a:cxn ang="0">
                  <a:pos x="162" y="41"/>
                </a:cxn>
                <a:cxn ang="0">
                  <a:pos x="170" y="56"/>
                </a:cxn>
                <a:cxn ang="0">
                  <a:pos x="173" y="71"/>
                </a:cxn>
                <a:cxn ang="0">
                  <a:pos x="173" y="87"/>
                </a:cxn>
                <a:cxn ang="0">
                  <a:pos x="170" y="103"/>
                </a:cxn>
                <a:cxn ang="0">
                  <a:pos x="162" y="116"/>
                </a:cxn>
                <a:cxn ang="0">
                  <a:pos x="153" y="129"/>
                </a:cxn>
                <a:cxn ang="0">
                  <a:pos x="141" y="140"/>
                </a:cxn>
                <a:cxn ang="0">
                  <a:pos x="128" y="149"/>
                </a:cxn>
                <a:cxn ang="0">
                  <a:pos x="112" y="155"/>
                </a:cxn>
                <a:cxn ang="0">
                  <a:pos x="95" y="158"/>
                </a:cxn>
                <a:cxn ang="0">
                  <a:pos x="78" y="158"/>
                </a:cxn>
                <a:cxn ang="0">
                  <a:pos x="61" y="155"/>
                </a:cxn>
                <a:cxn ang="0">
                  <a:pos x="45" y="149"/>
                </a:cxn>
                <a:cxn ang="0">
                  <a:pos x="31" y="140"/>
                </a:cxn>
                <a:cxn ang="0">
                  <a:pos x="20" y="129"/>
                </a:cxn>
                <a:cxn ang="0">
                  <a:pos x="11" y="116"/>
                </a:cxn>
                <a:cxn ang="0">
                  <a:pos x="4" y="103"/>
                </a:cxn>
                <a:cxn ang="0">
                  <a:pos x="1" y="87"/>
                </a:cxn>
                <a:cxn ang="0">
                  <a:pos x="1" y="71"/>
                </a:cxn>
                <a:cxn ang="0">
                  <a:pos x="4" y="56"/>
                </a:cxn>
                <a:cxn ang="0">
                  <a:pos x="11" y="41"/>
                </a:cxn>
                <a:cxn ang="0">
                  <a:pos x="20" y="28"/>
                </a:cxn>
                <a:cxn ang="0">
                  <a:pos x="31" y="18"/>
                </a:cxn>
                <a:cxn ang="0">
                  <a:pos x="45" y="9"/>
                </a:cxn>
                <a:cxn ang="0">
                  <a:pos x="61" y="3"/>
                </a:cxn>
                <a:cxn ang="0">
                  <a:pos x="78" y="0"/>
                </a:cxn>
              </a:cxnLst>
              <a:rect l="0" t="0" r="r" b="b"/>
              <a:pathLst>
                <a:path w="173" h="158">
                  <a:moveTo>
                    <a:pt x="87" y="0"/>
                  </a:moveTo>
                  <a:lnTo>
                    <a:pt x="95" y="0"/>
                  </a:lnTo>
                  <a:lnTo>
                    <a:pt x="104" y="1"/>
                  </a:lnTo>
                  <a:lnTo>
                    <a:pt x="112" y="3"/>
                  </a:lnTo>
                  <a:lnTo>
                    <a:pt x="121" y="6"/>
                  </a:lnTo>
                  <a:lnTo>
                    <a:pt x="128" y="9"/>
                  </a:lnTo>
                  <a:lnTo>
                    <a:pt x="135" y="14"/>
                  </a:lnTo>
                  <a:lnTo>
                    <a:pt x="141" y="18"/>
                  </a:lnTo>
                  <a:lnTo>
                    <a:pt x="148" y="23"/>
                  </a:lnTo>
                  <a:lnTo>
                    <a:pt x="153" y="28"/>
                  </a:lnTo>
                  <a:lnTo>
                    <a:pt x="158" y="35"/>
                  </a:lnTo>
                  <a:lnTo>
                    <a:pt x="162" y="41"/>
                  </a:lnTo>
                  <a:lnTo>
                    <a:pt x="167" y="48"/>
                  </a:lnTo>
                  <a:lnTo>
                    <a:pt x="170" y="56"/>
                  </a:lnTo>
                  <a:lnTo>
                    <a:pt x="172" y="63"/>
                  </a:lnTo>
                  <a:lnTo>
                    <a:pt x="173" y="71"/>
                  </a:lnTo>
                  <a:lnTo>
                    <a:pt x="173" y="79"/>
                  </a:lnTo>
                  <a:lnTo>
                    <a:pt x="173" y="87"/>
                  </a:lnTo>
                  <a:lnTo>
                    <a:pt x="172" y="95"/>
                  </a:lnTo>
                  <a:lnTo>
                    <a:pt x="170" y="103"/>
                  </a:lnTo>
                  <a:lnTo>
                    <a:pt x="167" y="110"/>
                  </a:lnTo>
                  <a:lnTo>
                    <a:pt x="162" y="116"/>
                  </a:lnTo>
                  <a:lnTo>
                    <a:pt x="158" y="124"/>
                  </a:lnTo>
                  <a:lnTo>
                    <a:pt x="153" y="129"/>
                  </a:lnTo>
                  <a:lnTo>
                    <a:pt x="148" y="135"/>
                  </a:lnTo>
                  <a:lnTo>
                    <a:pt x="141" y="140"/>
                  </a:lnTo>
                  <a:lnTo>
                    <a:pt x="135" y="145"/>
                  </a:lnTo>
                  <a:lnTo>
                    <a:pt x="128" y="149"/>
                  </a:lnTo>
                  <a:lnTo>
                    <a:pt x="121" y="152"/>
                  </a:lnTo>
                  <a:lnTo>
                    <a:pt x="112" y="155"/>
                  </a:lnTo>
                  <a:lnTo>
                    <a:pt x="104" y="156"/>
                  </a:lnTo>
                  <a:lnTo>
                    <a:pt x="95" y="158"/>
                  </a:lnTo>
                  <a:lnTo>
                    <a:pt x="87" y="158"/>
                  </a:lnTo>
                  <a:lnTo>
                    <a:pt x="78" y="158"/>
                  </a:lnTo>
                  <a:lnTo>
                    <a:pt x="69" y="156"/>
                  </a:lnTo>
                  <a:lnTo>
                    <a:pt x="61" y="155"/>
                  </a:lnTo>
                  <a:lnTo>
                    <a:pt x="53" y="152"/>
                  </a:lnTo>
                  <a:lnTo>
                    <a:pt x="45" y="149"/>
                  </a:lnTo>
                  <a:lnTo>
                    <a:pt x="39" y="145"/>
                  </a:lnTo>
                  <a:lnTo>
                    <a:pt x="31" y="140"/>
                  </a:lnTo>
                  <a:lnTo>
                    <a:pt x="25" y="135"/>
                  </a:lnTo>
                  <a:lnTo>
                    <a:pt x="20" y="129"/>
                  </a:lnTo>
                  <a:lnTo>
                    <a:pt x="15" y="124"/>
                  </a:lnTo>
                  <a:lnTo>
                    <a:pt x="11" y="116"/>
                  </a:lnTo>
                  <a:lnTo>
                    <a:pt x="7" y="110"/>
                  </a:lnTo>
                  <a:lnTo>
                    <a:pt x="4" y="103"/>
                  </a:lnTo>
                  <a:lnTo>
                    <a:pt x="2" y="95"/>
                  </a:lnTo>
                  <a:lnTo>
                    <a:pt x="1" y="87"/>
                  </a:lnTo>
                  <a:lnTo>
                    <a:pt x="0" y="79"/>
                  </a:lnTo>
                  <a:lnTo>
                    <a:pt x="1" y="71"/>
                  </a:lnTo>
                  <a:lnTo>
                    <a:pt x="2" y="63"/>
                  </a:lnTo>
                  <a:lnTo>
                    <a:pt x="4" y="56"/>
                  </a:lnTo>
                  <a:lnTo>
                    <a:pt x="7" y="48"/>
                  </a:lnTo>
                  <a:lnTo>
                    <a:pt x="11" y="41"/>
                  </a:lnTo>
                  <a:lnTo>
                    <a:pt x="15" y="35"/>
                  </a:lnTo>
                  <a:lnTo>
                    <a:pt x="20" y="28"/>
                  </a:lnTo>
                  <a:lnTo>
                    <a:pt x="25" y="23"/>
                  </a:lnTo>
                  <a:lnTo>
                    <a:pt x="31" y="18"/>
                  </a:lnTo>
                  <a:lnTo>
                    <a:pt x="39" y="14"/>
                  </a:lnTo>
                  <a:lnTo>
                    <a:pt x="45" y="9"/>
                  </a:lnTo>
                  <a:lnTo>
                    <a:pt x="53" y="6"/>
                  </a:lnTo>
                  <a:lnTo>
                    <a:pt x="61" y="3"/>
                  </a:lnTo>
                  <a:lnTo>
                    <a:pt x="69" y="1"/>
                  </a:lnTo>
                  <a:lnTo>
                    <a:pt x="78" y="0"/>
                  </a:lnTo>
                  <a:lnTo>
                    <a:pt x="87" y="0"/>
                  </a:lnTo>
                  <a:close/>
                </a:path>
              </a:pathLst>
            </a:custGeom>
            <a:solidFill>
              <a:srgbClr val="BAAD94"/>
            </a:solidFill>
            <a:ln w="9525">
              <a:noFill/>
              <a:round/>
              <a:headEnd/>
              <a:tailEnd/>
            </a:ln>
          </p:spPr>
          <p:txBody>
            <a:bodyPr/>
            <a:lstStyle/>
            <a:p>
              <a:endParaRPr lang="it-IT"/>
            </a:p>
          </p:txBody>
        </p:sp>
        <p:sp>
          <p:nvSpPr>
            <p:cNvPr id="20588" name="Freeform 108"/>
            <p:cNvSpPr>
              <a:spLocks/>
            </p:cNvSpPr>
            <p:nvPr/>
          </p:nvSpPr>
          <p:spPr bwMode="auto">
            <a:xfrm>
              <a:off x="1326" y="1391"/>
              <a:ext cx="25" cy="22"/>
            </a:xfrm>
            <a:custGeom>
              <a:avLst/>
              <a:gdLst/>
              <a:ahLst/>
              <a:cxnLst>
                <a:cxn ang="0">
                  <a:pos x="95" y="0"/>
                </a:cxn>
                <a:cxn ang="0">
                  <a:pos x="112" y="3"/>
                </a:cxn>
                <a:cxn ang="0">
                  <a:pos x="128" y="9"/>
                </a:cxn>
                <a:cxn ang="0">
                  <a:pos x="141" y="18"/>
                </a:cxn>
                <a:cxn ang="0">
                  <a:pos x="153" y="28"/>
                </a:cxn>
                <a:cxn ang="0">
                  <a:pos x="162" y="41"/>
                </a:cxn>
                <a:cxn ang="0">
                  <a:pos x="170" y="56"/>
                </a:cxn>
                <a:cxn ang="0">
                  <a:pos x="173" y="71"/>
                </a:cxn>
                <a:cxn ang="0">
                  <a:pos x="173" y="87"/>
                </a:cxn>
                <a:cxn ang="0">
                  <a:pos x="170" y="103"/>
                </a:cxn>
                <a:cxn ang="0">
                  <a:pos x="162" y="116"/>
                </a:cxn>
                <a:cxn ang="0">
                  <a:pos x="153" y="129"/>
                </a:cxn>
                <a:cxn ang="0">
                  <a:pos x="141" y="140"/>
                </a:cxn>
                <a:cxn ang="0">
                  <a:pos x="128" y="149"/>
                </a:cxn>
                <a:cxn ang="0">
                  <a:pos x="112" y="155"/>
                </a:cxn>
                <a:cxn ang="0">
                  <a:pos x="95" y="158"/>
                </a:cxn>
                <a:cxn ang="0">
                  <a:pos x="78" y="158"/>
                </a:cxn>
                <a:cxn ang="0">
                  <a:pos x="61" y="155"/>
                </a:cxn>
                <a:cxn ang="0">
                  <a:pos x="45" y="149"/>
                </a:cxn>
                <a:cxn ang="0">
                  <a:pos x="31" y="140"/>
                </a:cxn>
                <a:cxn ang="0">
                  <a:pos x="20" y="129"/>
                </a:cxn>
                <a:cxn ang="0">
                  <a:pos x="11" y="116"/>
                </a:cxn>
                <a:cxn ang="0">
                  <a:pos x="4" y="103"/>
                </a:cxn>
                <a:cxn ang="0">
                  <a:pos x="1" y="87"/>
                </a:cxn>
                <a:cxn ang="0">
                  <a:pos x="1" y="71"/>
                </a:cxn>
                <a:cxn ang="0">
                  <a:pos x="4" y="56"/>
                </a:cxn>
                <a:cxn ang="0">
                  <a:pos x="11" y="41"/>
                </a:cxn>
                <a:cxn ang="0">
                  <a:pos x="20" y="28"/>
                </a:cxn>
                <a:cxn ang="0">
                  <a:pos x="31" y="18"/>
                </a:cxn>
                <a:cxn ang="0">
                  <a:pos x="45" y="9"/>
                </a:cxn>
                <a:cxn ang="0">
                  <a:pos x="61" y="3"/>
                </a:cxn>
                <a:cxn ang="0">
                  <a:pos x="78" y="0"/>
                </a:cxn>
              </a:cxnLst>
              <a:rect l="0" t="0" r="r" b="b"/>
              <a:pathLst>
                <a:path w="173" h="158">
                  <a:moveTo>
                    <a:pt x="87" y="0"/>
                  </a:moveTo>
                  <a:lnTo>
                    <a:pt x="95" y="0"/>
                  </a:lnTo>
                  <a:lnTo>
                    <a:pt x="104" y="1"/>
                  </a:lnTo>
                  <a:lnTo>
                    <a:pt x="112" y="3"/>
                  </a:lnTo>
                  <a:lnTo>
                    <a:pt x="121" y="6"/>
                  </a:lnTo>
                  <a:lnTo>
                    <a:pt x="128" y="9"/>
                  </a:lnTo>
                  <a:lnTo>
                    <a:pt x="135" y="14"/>
                  </a:lnTo>
                  <a:lnTo>
                    <a:pt x="141" y="18"/>
                  </a:lnTo>
                  <a:lnTo>
                    <a:pt x="148" y="23"/>
                  </a:lnTo>
                  <a:lnTo>
                    <a:pt x="153" y="28"/>
                  </a:lnTo>
                  <a:lnTo>
                    <a:pt x="158" y="35"/>
                  </a:lnTo>
                  <a:lnTo>
                    <a:pt x="162" y="41"/>
                  </a:lnTo>
                  <a:lnTo>
                    <a:pt x="167" y="48"/>
                  </a:lnTo>
                  <a:lnTo>
                    <a:pt x="170" y="56"/>
                  </a:lnTo>
                  <a:lnTo>
                    <a:pt x="172" y="63"/>
                  </a:lnTo>
                  <a:lnTo>
                    <a:pt x="173" y="71"/>
                  </a:lnTo>
                  <a:lnTo>
                    <a:pt x="173" y="79"/>
                  </a:lnTo>
                  <a:lnTo>
                    <a:pt x="173" y="87"/>
                  </a:lnTo>
                  <a:lnTo>
                    <a:pt x="172" y="95"/>
                  </a:lnTo>
                  <a:lnTo>
                    <a:pt x="170" y="103"/>
                  </a:lnTo>
                  <a:lnTo>
                    <a:pt x="167" y="110"/>
                  </a:lnTo>
                  <a:lnTo>
                    <a:pt x="162" y="116"/>
                  </a:lnTo>
                  <a:lnTo>
                    <a:pt x="158" y="124"/>
                  </a:lnTo>
                  <a:lnTo>
                    <a:pt x="153" y="129"/>
                  </a:lnTo>
                  <a:lnTo>
                    <a:pt x="148" y="135"/>
                  </a:lnTo>
                  <a:lnTo>
                    <a:pt x="141" y="140"/>
                  </a:lnTo>
                  <a:lnTo>
                    <a:pt x="135" y="145"/>
                  </a:lnTo>
                  <a:lnTo>
                    <a:pt x="128" y="149"/>
                  </a:lnTo>
                  <a:lnTo>
                    <a:pt x="121" y="152"/>
                  </a:lnTo>
                  <a:lnTo>
                    <a:pt x="112" y="155"/>
                  </a:lnTo>
                  <a:lnTo>
                    <a:pt x="104" y="156"/>
                  </a:lnTo>
                  <a:lnTo>
                    <a:pt x="95" y="158"/>
                  </a:lnTo>
                  <a:lnTo>
                    <a:pt x="87" y="158"/>
                  </a:lnTo>
                  <a:lnTo>
                    <a:pt x="78" y="158"/>
                  </a:lnTo>
                  <a:lnTo>
                    <a:pt x="69" y="156"/>
                  </a:lnTo>
                  <a:lnTo>
                    <a:pt x="61" y="155"/>
                  </a:lnTo>
                  <a:lnTo>
                    <a:pt x="53" y="152"/>
                  </a:lnTo>
                  <a:lnTo>
                    <a:pt x="45" y="149"/>
                  </a:lnTo>
                  <a:lnTo>
                    <a:pt x="39" y="145"/>
                  </a:lnTo>
                  <a:lnTo>
                    <a:pt x="31" y="140"/>
                  </a:lnTo>
                  <a:lnTo>
                    <a:pt x="25" y="135"/>
                  </a:lnTo>
                  <a:lnTo>
                    <a:pt x="20" y="129"/>
                  </a:lnTo>
                  <a:lnTo>
                    <a:pt x="15" y="124"/>
                  </a:lnTo>
                  <a:lnTo>
                    <a:pt x="11" y="116"/>
                  </a:lnTo>
                  <a:lnTo>
                    <a:pt x="7" y="110"/>
                  </a:lnTo>
                  <a:lnTo>
                    <a:pt x="4" y="103"/>
                  </a:lnTo>
                  <a:lnTo>
                    <a:pt x="2" y="95"/>
                  </a:lnTo>
                  <a:lnTo>
                    <a:pt x="1" y="87"/>
                  </a:lnTo>
                  <a:lnTo>
                    <a:pt x="0" y="79"/>
                  </a:lnTo>
                  <a:lnTo>
                    <a:pt x="1" y="71"/>
                  </a:lnTo>
                  <a:lnTo>
                    <a:pt x="2" y="63"/>
                  </a:lnTo>
                  <a:lnTo>
                    <a:pt x="4" y="56"/>
                  </a:lnTo>
                  <a:lnTo>
                    <a:pt x="7" y="48"/>
                  </a:lnTo>
                  <a:lnTo>
                    <a:pt x="11" y="41"/>
                  </a:lnTo>
                  <a:lnTo>
                    <a:pt x="15" y="35"/>
                  </a:lnTo>
                  <a:lnTo>
                    <a:pt x="20" y="28"/>
                  </a:lnTo>
                  <a:lnTo>
                    <a:pt x="25" y="23"/>
                  </a:lnTo>
                  <a:lnTo>
                    <a:pt x="31" y="18"/>
                  </a:lnTo>
                  <a:lnTo>
                    <a:pt x="39" y="14"/>
                  </a:lnTo>
                  <a:lnTo>
                    <a:pt x="45" y="9"/>
                  </a:lnTo>
                  <a:lnTo>
                    <a:pt x="53" y="6"/>
                  </a:lnTo>
                  <a:lnTo>
                    <a:pt x="61" y="3"/>
                  </a:lnTo>
                  <a:lnTo>
                    <a:pt x="69" y="1"/>
                  </a:lnTo>
                  <a:lnTo>
                    <a:pt x="78" y="0"/>
                  </a:lnTo>
                  <a:lnTo>
                    <a:pt x="87" y="0"/>
                  </a:lnTo>
                </a:path>
              </a:pathLst>
            </a:custGeom>
            <a:solidFill>
              <a:srgbClr val="FFFF00"/>
            </a:solidFill>
            <a:ln w="6350">
              <a:solidFill>
                <a:srgbClr val="000000"/>
              </a:solidFill>
              <a:prstDash val="solid"/>
              <a:round/>
              <a:headEnd/>
              <a:tailEnd/>
            </a:ln>
          </p:spPr>
          <p:txBody>
            <a:bodyPr/>
            <a:lstStyle/>
            <a:p>
              <a:endParaRPr lang="it-IT"/>
            </a:p>
          </p:txBody>
        </p:sp>
        <p:sp>
          <p:nvSpPr>
            <p:cNvPr id="20589" name="Freeform 109"/>
            <p:cNvSpPr>
              <a:spLocks/>
            </p:cNvSpPr>
            <p:nvPr/>
          </p:nvSpPr>
          <p:spPr bwMode="auto">
            <a:xfrm>
              <a:off x="1309" y="1483"/>
              <a:ext cx="25" cy="23"/>
            </a:xfrm>
            <a:custGeom>
              <a:avLst/>
              <a:gdLst/>
              <a:ahLst/>
              <a:cxnLst>
                <a:cxn ang="0">
                  <a:pos x="95" y="0"/>
                </a:cxn>
                <a:cxn ang="0">
                  <a:pos x="112" y="4"/>
                </a:cxn>
                <a:cxn ang="0">
                  <a:pos x="128" y="10"/>
                </a:cxn>
                <a:cxn ang="0">
                  <a:pos x="141" y="18"/>
                </a:cxn>
                <a:cxn ang="0">
                  <a:pos x="153" y="29"/>
                </a:cxn>
                <a:cxn ang="0">
                  <a:pos x="162" y="41"/>
                </a:cxn>
                <a:cxn ang="0">
                  <a:pos x="170" y="56"/>
                </a:cxn>
                <a:cxn ang="0">
                  <a:pos x="173" y="72"/>
                </a:cxn>
                <a:cxn ang="0">
                  <a:pos x="173" y="87"/>
                </a:cxn>
                <a:cxn ang="0">
                  <a:pos x="170" y="103"/>
                </a:cxn>
                <a:cxn ang="0">
                  <a:pos x="162" y="117"/>
                </a:cxn>
                <a:cxn ang="0">
                  <a:pos x="153" y="130"/>
                </a:cxn>
                <a:cxn ang="0">
                  <a:pos x="141" y="141"/>
                </a:cxn>
                <a:cxn ang="0">
                  <a:pos x="128" y="149"/>
                </a:cxn>
                <a:cxn ang="0">
                  <a:pos x="112" y="155"/>
                </a:cxn>
                <a:cxn ang="0">
                  <a:pos x="95" y="159"/>
                </a:cxn>
                <a:cxn ang="0">
                  <a:pos x="77" y="159"/>
                </a:cxn>
                <a:cxn ang="0">
                  <a:pos x="61" y="155"/>
                </a:cxn>
                <a:cxn ang="0">
                  <a:pos x="45" y="149"/>
                </a:cxn>
                <a:cxn ang="0">
                  <a:pos x="31" y="141"/>
                </a:cxn>
                <a:cxn ang="0">
                  <a:pos x="20" y="130"/>
                </a:cxn>
                <a:cxn ang="0">
                  <a:pos x="10" y="117"/>
                </a:cxn>
                <a:cxn ang="0">
                  <a:pos x="4" y="103"/>
                </a:cxn>
                <a:cxn ang="0">
                  <a:pos x="1" y="87"/>
                </a:cxn>
                <a:cxn ang="0">
                  <a:pos x="1" y="72"/>
                </a:cxn>
                <a:cxn ang="0">
                  <a:pos x="4" y="56"/>
                </a:cxn>
                <a:cxn ang="0">
                  <a:pos x="10" y="41"/>
                </a:cxn>
                <a:cxn ang="0">
                  <a:pos x="20" y="29"/>
                </a:cxn>
                <a:cxn ang="0">
                  <a:pos x="31" y="18"/>
                </a:cxn>
                <a:cxn ang="0">
                  <a:pos x="45" y="10"/>
                </a:cxn>
                <a:cxn ang="0">
                  <a:pos x="61" y="4"/>
                </a:cxn>
                <a:cxn ang="0">
                  <a:pos x="77" y="0"/>
                </a:cxn>
              </a:cxnLst>
              <a:rect l="0" t="0" r="r" b="b"/>
              <a:pathLst>
                <a:path w="173" h="159">
                  <a:moveTo>
                    <a:pt x="87" y="0"/>
                  </a:moveTo>
                  <a:lnTo>
                    <a:pt x="95" y="0"/>
                  </a:lnTo>
                  <a:lnTo>
                    <a:pt x="104" y="1"/>
                  </a:lnTo>
                  <a:lnTo>
                    <a:pt x="112" y="4"/>
                  </a:lnTo>
                  <a:lnTo>
                    <a:pt x="120" y="7"/>
                  </a:lnTo>
                  <a:lnTo>
                    <a:pt x="128" y="10"/>
                  </a:lnTo>
                  <a:lnTo>
                    <a:pt x="135" y="14"/>
                  </a:lnTo>
                  <a:lnTo>
                    <a:pt x="141" y="18"/>
                  </a:lnTo>
                  <a:lnTo>
                    <a:pt x="148" y="23"/>
                  </a:lnTo>
                  <a:lnTo>
                    <a:pt x="153" y="29"/>
                  </a:lnTo>
                  <a:lnTo>
                    <a:pt x="158" y="35"/>
                  </a:lnTo>
                  <a:lnTo>
                    <a:pt x="162" y="41"/>
                  </a:lnTo>
                  <a:lnTo>
                    <a:pt x="166" y="49"/>
                  </a:lnTo>
                  <a:lnTo>
                    <a:pt x="170" y="56"/>
                  </a:lnTo>
                  <a:lnTo>
                    <a:pt x="172" y="63"/>
                  </a:lnTo>
                  <a:lnTo>
                    <a:pt x="173" y="72"/>
                  </a:lnTo>
                  <a:lnTo>
                    <a:pt x="173" y="79"/>
                  </a:lnTo>
                  <a:lnTo>
                    <a:pt x="173" y="87"/>
                  </a:lnTo>
                  <a:lnTo>
                    <a:pt x="172" y="96"/>
                  </a:lnTo>
                  <a:lnTo>
                    <a:pt x="170" y="103"/>
                  </a:lnTo>
                  <a:lnTo>
                    <a:pt x="166" y="110"/>
                  </a:lnTo>
                  <a:lnTo>
                    <a:pt x="162" y="117"/>
                  </a:lnTo>
                  <a:lnTo>
                    <a:pt x="158" y="124"/>
                  </a:lnTo>
                  <a:lnTo>
                    <a:pt x="153" y="130"/>
                  </a:lnTo>
                  <a:lnTo>
                    <a:pt x="148" y="136"/>
                  </a:lnTo>
                  <a:lnTo>
                    <a:pt x="141" y="141"/>
                  </a:lnTo>
                  <a:lnTo>
                    <a:pt x="135" y="145"/>
                  </a:lnTo>
                  <a:lnTo>
                    <a:pt x="128" y="149"/>
                  </a:lnTo>
                  <a:lnTo>
                    <a:pt x="120" y="152"/>
                  </a:lnTo>
                  <a:lnTo>
                    <a:pt x="112" y="155"/>
                  </a:lnTo>
                  <a:lnTo>
                    <a:pt x="104" y="158"/>
                  </a:lnTo>
                  <a:lnTo>
                    <a:pt x="95" y="159"/>
                  </a:lnTo>
                  <a:lnTo>
                    <a:pt x="87" y="159"/>
                  </a:lnTo>
                  <a:lnTo>
                    <a:pt x="77" y="159"/>
                  </a:lnTo>
                  <a:lnTo>
                    <a:pt x="69" y="158"/>
                  </a:lnTo>
                  <a:lnTo>
                    <a:pt x="61" y="155"/>
                  </a:lnTo>
                  <a:lnTo>
                    <a:pt x="53" y="152"/>
                  </a:lnTo>
                  <a:lnTo>
                    <a:pt x="45" y="149"/>
                  </a:lnTo>
                  <a:lnTo>
                    <a:pt x="39" y="145"/>
                  </a:lnTo>
                  <a:lnTo>
                    <a:pt x="31" y="141"/>
                  </a:lnTo>
                  <a:lnTo>
                    <a:pt x="25" y="136"/>
                  </a:lnTo>
                  <a:lnTo>
                    <a:pt x="20" y="130"/>
                  </a:lnTo>
                  <a:lnTo>
                    <a:pt x="15" y="124"/>
                  </a:lnTo>
                  <a:lnTo>
                    <a:pt x="10" y="117"/>
                  </a:lnTo>
                  <a:lnTo>
                    <a:pt x="7" y="110"/>
                  </a:lnTo>
                  <a:lnTo>
                    <a:pt x="4" y="103"/>
                  </a:lnTo>
                  <a:lnTo>
                    <a:pt x="2" y="96"/>
                  </a:lnTo>
                  <a:lnTo>
                    <a:pt x="1" y="87"/>
                  </a:lnTo>
                  <a:lnTo>
                    <a:pt x="0" y="79"/>
                  </a:lnTo>
                  <a:lnTo>
                    <a:pt x="1" y="72"/>
                  </a:lnTo>
                  <a:lnTo>
                    <a:pt x="2" y="63"/>
                  </a:lnTo>
                  <a:lnTo>
                    <a:pt x="4" y="56"/>
                  </a:lnTo>
                  <a:lnTo>
                    <a:pt x="7" y="49"/>
                  </a:lnTo>
                  <a:lnTo>
                    <a:pt x="10" y="41"/>
                  </a:lnTo>
                  <a:lnTo>
                    <a:pt x="15" y="35"/>
                  </a:lnTo>
                  <a:lnTo>
                    <a:pt x="20" y="29"/>
                  </a:lnTo>
                  <a:lnTo>
                    <a:pt x="25" y="23"/>
                  </a:lnTo>
                  <a:lnTo>
                    <a:pt x="31" y="18"/>
                  </a:lnTo>
                  <a:lnTo>
                    <a:pt x="39" y="14"/>
                  </a:lnTo>
                  <a:lnTo>
                    <a:pt x="45" y="10"/>
                  </a:lnTo>
                  <a:lnTo>
                    <a:pt x="53" y="7"/>
                  </a:lnTo>
                  <a:lnTo>
                    <a:pt x="61" y="4"/>
                  </a:lnTo>
                  <a:lnTo>
                    <a:pt x="69" y="1"/>
                  </a:lnTo>
                  <a:lnTo>
                    <a:pt x="77" y="0"/>
                  </a:lnTo>
                  <a:lnTo>
                    <a:pt x="87" y="0"/>
                  </a:lnTo>
                  <a:close/>
                </a:path>
              </a:pathLst>
            </a:custGeom>
            <a:solidFill>
              <a:srgbClr val="FFFF00"/>
            </a:solidFill>
            <a:ln w="9525">
              <a:noFill/>
              <a:round/>
              <a:headEnd/>
              <a:tailEnd/>
            </a:ln>
          </p:spPr>
          <p:txBody>
            <a:bodyPr/>
            <a:lstStyle/>
            <a:p>
              <a:endParaRPr lang="it-IT"/>
            </a:p>
          </p:txBody>
        </p:sp>
        <p:sp>
          <p:nvSpPr>
            <p:cNvPr id="20590" name="Freeform 110"/>
            <p:cNvSpPr>
              <a:spLocks/>
            </p:cNvSpPr>
            <p:nvPr/>
          </p:nvSpPr>
          <p:spPr bwMode="auto">
            <a:xfrm>
              <a:off x="1309" y="1483"/>
              <a:ext cx="25" cy="23"/>
            </a:xfrm>
            <a:custGeom>
              <a:avLst/>
              <a:gdLst/>
              <a:ahLst/>
              <a:cxnLst>
                <a:cxn ang="0">
                  <a:pos x="95" y="0"/>
                </a:cxn>
                <a:cxn ang="0">
                  <a:pos x="112" y="4"/>
                </a:cxn>
                <a:cxn ang="0">
                  <a:pos x="128" y="10"/>
                </a:cxn>
                <a:cxn ang="0">
                  <a:pos x="141" y="18"/>
                </a:cxn>
                <a:cxn ang="0">
                  <a:pos x="153" y="29"/>
                </a:cxn>
                <a:cxn ang="0">
                  <a:pos x="162" y="41"/>
                </a:cxn>
                <a:cxn ang="0">
                  <a:pos x="170" y="56"/>
                </a:cxn>
                <a:cxn ang="0">
                  <a:pos x="173" y="72"/>
                </a:cxn>
                <a:cxn ang="0">
                  <a:pos x="173" y="87"/>
                </a:cxn>
                <a:cxn ang="0">
                  <a:pos x="170" y="103"/>
                </a:cxn>
                <a:cxn ang="0">
                  <a:pos x="162" y="117"/>
                </a:cxn>
                <a:cxn ang="0">
                  <a:pos x="153" y="130"/>
                </a:cxn>
                <a:cxn ang="0">
                  <a:pos x="141" y="141"/>
                </a:cxn>
                <a:cxn ang="0">
                  <a:pos x="128" y="149"/>
                </a:cxn>
                <a:cxn ang="0">
                  <a:pos x="112" y="155"/>
                </a:cxn>
                <a:cxn ang="0">
                  <a:pos x="95" y="159"/>
                </a:cxn>
                <a:cxn ang="0">
                  <a:pos x="77" y="159"/>
                </a:cxn>
                <a:cxn ang="0">
                  <a:pos x="61" y="155"/>
                </a:cxn>
                <a:cxn ang="0">
                  <a:pos x="45" y="149"/>
                </a:cxn>
                <a:cxn ang="0">
                  <a:pos x="31" y="141"/>
                </a:cxn>
                <a:cxn ang="0">
                  <a:pos x="20" y="130"/>
                </a:cxn>
                <a:cxn ang="0">
                  <a:pos x="10" y="117"/>
                </a:cxn>
                <a:cxn ang="0">
                  <a:pos x="4" y="103"/>
                </a:cxn>
                <a:cxn ang="0">
                  <a:pos x="1" y="87"/>
                </a:cxn>
                <a:cxn ang="0">
                  <a:pos x="1" y="72"/>
                </a:cxn>
                <a:cxn ang="0">
                  <a:pos x="4" y="56"/>
                </a:cxn>
                <a:cxn ang="0">
                  <a:pos x="10" y="41"/>
                </a:cxn>
                <a:cxn ang="0">
                  <a:pos x="20" y="29"/>
                </a:cxn>
                <a:cxn ang="0">
                  <a:pos x="31" y="18"/>
                </a:cxn>
                <a:cxn ang="0">
                  <a:pos x="45" y="10"/>
                </a:cxn>
                <a:cxn ang="0">
                  <a:pos x="61" y="4"/>
                </a:cxn>
                <a:cxn ang="0">
                  <a:pos x="77" y="0"/>
                </a:cxn>
              </a:cxnLst>
              <a:rect l="0" t="0" r="r" b="b"/>
              <a:pathLst>
                <a:path w="173" h="159">
                  <a:moveTo>
                    <a:pt x="87" y="0"/>
                  </a:moveTo>
                  <a:lnTo>
                    <a:pt x="95" y="0"/>
                  </a:lnTo>
                  <a:lnTo>
                    <a:pt x="104" y="1"/>
                  </a:lnTo>
                  <a:lnTo>
                    <a:pt x="112" y="4"/>
                  </a:lnTo>
                  <a:lnTo>
                    <a:pt x="120" y="7"/>
                  </a:lnTo>
                  <a:lnTo>
                    <a:pt x="128" y="10"/>
                  </a:lnTo>
                  <a:lnTo>
                    <a:pt x="135" y="14"/>
                  </a:lnTo>
                  <a:lnTo>
                    <a:pt x="141" y="18"/>
                  </a:lnTo>
                  <a:lnTo>
                    <a:pt x="148" y="23"/>
                  </a:lnTo>
                  <a:lnTo>
                    <a:pt x="153" y="29"/>
                  </a:lnTo>
                  <a:lnTo>
                    <a:pt x="158" y="35"/>
                  </a:lnTo>
                  <a:lnTo>
                    <a:pt x="162" y="41"/>
                  </a:lnTo>
                  <a:lnTo>
                    <a:pt x="166" y="49"/>
                  </a:lnTo>
                  <a:lnTo>
                    <a:pt x="170" y="56"/>
                  </a:lnTo>
                  <a:lnTo>
                    <a:pt x="172" y="63"/>
                  </a:lnTo>
                  <a:lnTo>
                    <a:pt x="173" y="72"/>
                  </a:lnTo>
                  <a:lnTo>
                    <a:pt x="173" y="79"/>
                  </a:lnTo>
                  <a:lnTo>
                    <a:pt x="173" y="87"/>
                  </a:lnTo>
                  <a:lnTo>
                    <a:pt x="172" y="96"/>
                  </a:lnTo>
                  <a:lnTo>
                    <a:pt x="170" y="103"/>
                  </a:lnTo>
                  <a:lnTo>
                    <a:pt x="166" y="110"/>
                  </a:lnTo>
                  <a:lnTo>
                    <a:pt x="162" y="117"/>
                  </a:lnTo>
                  <a:lnTo>
                    <a:pt x="158" y="124"/>
                  </a:lnTo>
                  <a:lnTo>
                    <a:pt x="153" y="130"/>
                  </a:lnTo>
                  <a:lnTo>
                    <a:pt x="148" y="136"/>
                  </a:lnTo>
                  <a:lnTo>
                    <a:pt x="141" y="141"/>
                  </a:lnTo>
                  <a:lnTo>
                    <a:pt x="135" y="145"/>
                  </a:lnTo>
                  <a:lnTo>
                    <a:pt x="128" y="149"/>
                  </a:lnTo>
                  <a:lnTo>
                    <a:pt x="120" y="152"/>
                  </a:lnTo>
                  <a:lnTo>
                    <a:pt x="112" y="155"/>
                  </a:lnTo>
                  <a:lnTo>
                    <a:pt x="104" y="158"/>
                  </a:lnTo>
                  <a:lnTo>
                    <a:pt x="95" y="159"/>
                  </a:lnTo>
                  <a:lnTo>
                    <a:pt x="87" y="159"/>
                  </a:lnTo>
                  <a:lnTo>
                    <a:pt x="77" y="159"/>
                  </a:lnTo>
                  <a:lnTo>
                    <a:pt x="69" y="158"/>
                  </a:lnTo>
                  <a:lnTo>
                    <a:pt x="61" y="155"/>
                  </a:lnTo>
                  <a:lnTo>
                    <a:pt x="53" y="152"/>
                  </a:lnTo>
                  <a:lnTo>
                    <a:pt x="45" y="149"/>
                  </a:lnTo>
                  <a:lnTo>
                    <a:pt x="39" y="145"/>
                  </a:lnTo>
                  <a:lnTo>
                    <a:pt x="31" y="141"/>
                  </a:lnTo>
                  <a:lnTo>
                    <a:pt x="25" y="136"/>
                  </a:lnTo>
                  <a:lnTo>
                    <a:pt x="20" y="130"/>
                  </a:lnTo>
                  <a:lnTo>
                    <a:pt x="15" y="124"/>
                  </a:lnTo>
                  <a:lnTo>
                    <a:pt x="10" y="117"/>
                  </a:lnTo>
                  <a:lnTo>
                    <a:pt x="7" y="110"/>
                  </a:lnTo>
                  <a:lnTo>
                    <a:pt x="4" y="103"/>
                  </a:lnTo>
                  <a:lnTo>
                    <a:pt x="2" y="96"/>
                  </a:lnTo>
                  <a:lnTo>
                    <a:pt x="1" y="87"/>
                  </a:lnTo>
                  <a:lnTo>
                    <a:pt x="0" y="79"/>
                  </a:lnTo>
                  <a:lnTo>
                    <a:pt x="1" y="72"/>
                  </a:lnTo>
                  <a:lnTo>
                    <a:pt x="2" y="63"/>
                  </a:lnTo>
                  <a:lnTo>
                    <a:pt x="4" y="56"/>
                  </a:lnTo>
                  <a:lnTo>
                    <a:pt x="7" y="49"/>
                  </a:lnTo>
                  <a:lnTo>
                    <a:pt x="10" y="41"/>
                  </a:lnTo>
                  <a:lnTo>
                    <a:pt x="15" y="35"/>
                  </a:lnTo>
                  <a:lnTo>
                    <a:pt x="20" y="29"/>
                  </a:lnTo>
                  <a:lnTo>
                    <a:pt x="25" y="23"/>
                  </a:lnTo>
                  <a:lnTo>
                    <a:pt x="31" y="18"/>
                  </a:lnTo>
                  <a:lnTo>
                    <a:pt x="39" y="14"/>
                  </a:lnTo>
                  <a:lnTo>
                    <a:pt x="45" y="10"/>
                  </a:lnTo>
                  <a:lnTo>
                    <a:pt x="53" y="7"/>
                  </a:lnTo>
                  <a:lnTo>
                    <a:pt x="61" y="4"/>
                  </a:lnTo>
                  <a:lnTo>
                    <a:pt x="69" y="1"/>
                  </a:lnTo>
                  <a:lnTo>
                    <a:pt x="77" y="0"/>
                  </a:lnTo>
                  <a:lnTo>
                    <a:pt x="87" y="0"/>
                  </a:lnTo>
                </a:path>
              </a:pathLst>
            </a:custGeom>
            <a:noFill/>
            <a:ln w="6350">
              <a:solidFill>
                <a:srgbClr val="000000"/>
              </a:solidFill>
              <a:prstDash val="solid"/>
              <a:round/>
              <a:headEnd/>
              <a:tailEnd/>
            </a:ln>
          </p:spPr>
          <p:txBody>
            <a:bodyPr/>
            <a:lstStyle/>
            <a:p>
              <a:endParaRPr lang="it-IT"/>
            </a:p>
          </p:txBody>
        </p:sp>
        <p:sp>
          <p:nvSpPr>
            <p:cNvPr id="20591" name="Freeform 111"/>
            <p:cNvSpPr>
              <a:spLocks/>
            </p:cNvSpPr>
            <p:nvPr/>
          </p:nvSpPr>
          <p:spPr bwMode="auto">
            <a:xfrm>
              <a:off x="1390" y="1434"/>
              <a:ext cx="24" cy="23"/>
            </a:xfrm>
            <a:custGeom>
              <a:avLst/>
              <a:gdLst/>
              <a:ahLst/>
              <a:cxnLst>
                <a:cxn ang="0">
                  <a:pos x="96" y="0"/>
                </a:cxn>
                <a:cxn ang="0">
                  <a:pos x="112" y="3"/>
                </a:cxn>
                <a:cxn ang="0">
                  <a:pos x="128" y="9"/>
                </a:cxn>
                <a:cxn ang="0">
                  <a:pos x="142" y="18"/>
                </a:cxn>
                <a:cxn ang="0">
                  <a:pos x="153" y="28"/>
                </a:cxn>
                <a:cxn ang="0">
                  <a:pos x="163" y="41"/>
                </a:cxn>
                <a:cxn ang="0">
                  <a:pos x="169" y="55"/>
                </a:cxn>
                <a:cxn ang="0">
                  <a:pos x="172" y="71"/>
                </a:cxn>
                <a:cxn ang="0">
                  <a:pos x="172" y="87"/>
                </a:cxn>
                <a:cxn ang="0">
                  <a:pos x="169" y="102"/>
                </a:cxn>
                <a:cxn ang="0">
                  <a:pos x="163" y="116"/>
                </a:cxn>
                <a:cxn ang="0">
                  <a:pos x="153" y="129"/>
                </a:cxn>
                <a:cxn ang="0">
                  <a:pos x="142" y="140"/>
                </a:cxn>
                <a:cxn ang="0">
                  <a:pos x="128" y="149"/>
                </a:cxn>
                <a:cxn ang="0">
                  <a:pos x="112" y="155"/>
                </a:cxn>
                <a:cxn ang="0">
                  <a:pos x="96" y="158"/>
                </a:cxn>
                <a:cxn ang="0">
                  <a:pos x="78" y="158"/>
                </a:cxn>
                <a:cxn ang="0">
                  <a:pos x="61" y="155"/>
                </a:cxn>
                <a:cxn ang="0">
                  <a:pos x="45" y="149"/>
                </a:cxn>
                <a:cxn ang="0">
                  <a:pos x="32" y="140"/>
                </a:cxn>
                <a:cxn ang="0">
                  <a:pos x="20" y="129"/>
                </a:cxn>
                <a:cxn ang="0">
                  <a:pos x="11" y="116"/>
                </a:cxn>
                <a:cxn ang="0">
                  <a:pos x="3" y="102"/>
                </a:cxn>
                <a:cxn ang="0">
                  <a:pos x="0" y="87"/>
                </a:cxn>
                <a:cxn ang="0">
                  <a:pos x="0" y="71"/>
                </a:cxn>
                <a:cxn ang="0">
                  <a:pos x="3" y="55"/>
                </a:cxn>
                <a:cxn ang="0">
                  <a:pos x="11" y="41"/>
                </a:cxn>
                <a:cxn ang="0">
                  <a:pos x="20" y="28"/>
                </a:cxn>
                <a:cxn ang="0">
                  <a:pos x="32" y="18"/>
                </a:cxn>
                <a:cxn ang="0">
                  <a:pos x="45" y="9"/>
                </a:cxn>
                <a:cxn ang="0">
                  <a:pos x="61" y="3"/>
                </a:cxn>
                <a:cxn ang="0">
                  <a:pos x="78" y="0"/>
                </a:cxn>
              </a:cxnLst>
              <a:rect l="0" t="0" r="r" b="b"/>
              <a:pathLst>
                <a:path w="173" h="158">
                  <a:moveTo>
                    <a:pt x="86" y="0"/>
                  </a:moveTo>
                  <a:lnTo>
                    <a:pt x="96" y="0"/>
                  </a:lnTo>
                  <a:lnTo>
                    <a:pt x="104" y="1"/>
                  </a:lnTo>
                  <a:lnTo>
                    <a:pt x="112" y="3"/>
                  </a:lnTo>
                  <a:lnTo>
                    <a:pt x="120" y="6"/>
                  </a:lnTo>
                  <a:lnTo>
                    <a:pt x="128" y="9"/>
                  </a:lnTo>
                  <a:lnTo>
                    <a:pt x="134" y="13"/>
                  </a:lnTo>
                  <a:lnTo>
                    <a:pt x="142" y="18"/>
                  </a:lnTo>
                  <a:lnTo>
                    <a:pt x="148" y="23"/>
                  </a:lnTo>
                  <a:lnTo>
                    <a:pt x="153" y="28"/>
                  </a:lnTo>
                  <a:lnTo>
                    <a:pt x="158" y="34"/>
                  </a:lnTo>
                  <a:lnTo>
                    <a:pt x="163" y="41"/>
                  </a:lnTo>
                  <a:lnTo>
                    <a:pt x="166" y="48"/>
                  </a:lnTo>
                  <a:lnTo>
                    <a:pt x="169" y="55"/>
                  </a:lnTo>
                  <a:lnTo>
                    <a:pt x="171" y="63"/>
                  </a:lnTo>
                  <a:lnTo>
                    <a:pt x="172" y="71"/>
                  </a:lnTo>
                  <a:lnTo>
                    <a:pt x="173" y="78"/>
                  </a:lnTo>
                  <a:lnTo>
                    <a:pt x="172" y="87"/>
                  </a:lnTo>
                  <a:lnTo>
                    <a:pt x="171" y="94"/>
                  </a:lnTo>
                  <a:lnTo>
                    <a:pt x="169" y="102"/>
                  </a:lnTo>
                  <a:lnTo>
                    <a:pt x="166" y="110"/>
                  </a:lnTo>
                  <a:lnTo>
                    <a:pt x="163" y="116"/>
                  </a:lnTo>
                  <a:lnTo>
                    <a:pt x="158" y="123"/>
                  </a:lnTo>
                  <a:lnTo>
                    <a:pt x="153" y="129"/>
                  </a:lnTo>
                  <a:lnTo>
                    <a:pt x="148" y="135"/>
                  </a:lnTo>
                  <a:lnTo>
                    <a:pt x="142" y="140"/>
                  </a:lnTo>
                  <a:lnTo>
                    <a:pt x="134" y="144"/>
                  </a:lnTo>
                  <a:lnTo>
                    <a:pt x="128" y="149"/>
                  </a:lnTo>
                  <a:lnTo>
                    <a:pt x="120" y="152"/>
                  </a:lnTo>
                  <a:lnTo>
                    <a:pt x="112" y="155"/>
                  </a:lnTo>
                  <a:lnTo>
                    <a:pt x="104" y="156"/>
                  </a:lnTo>
                  <a:lnTo>
                    <a:pt x="96" y="158"/>
                  </a:lnTo>
                  <a:lnTo>
                    <a:pt x="86" y="158"/>
                  </a:lnTo>
                  <a:lnTo>
                    <a:pt x="78" y="158"/>
                  </a:lnTo>
                  <a:lnTo>
                    <a:pt x="69" y="156"/>
                  </a:lnTo>
                  <a:lnTo>
                    <a:pt x="61" y="155"/>
                  </a:lnTo>
                  <a:lnTo>
                    <a:pt x="53" y="152"/>
                  </a:lnTo>
                  <a:lnTo>
                    <a:pt x="45" y="149"/>
                  </a:lnTo>
                  <a:lnTo>
                    <a:pt x="38" y="144"/>
                  </a:lnTo>
                  <a:lnTo>
                    <a:pt x="32" y="140"/>
                  </a:lnTo>
                  <a:lnTo>
                    <a:pt x="25" y="135"/>
                  </a:lnTo>
                  <a:lnTo>
                    <a:pt x="20" y="129"/>
                  </a:lnTo>
                  <a:lnTo>
                    <a:pt x="15" y="123"/>
                  </a:lnTo>
                  <a:lnTo>
                    <a:pt x="11" y="116"/>
                  </a:lnTo>
                  <a:lnTo>
                    <a:pt x="7" y="110"/>
                  </a:lnTo>
                  <a:lnTo>
                    <a:pt x="3" y="102"/>
                  </a:lnTo>
                  <a:lnTo>
                    <a:pt x="1" y="94"/>
                  </a:lnTo>
                  <a:lnTo>
                    <a:pt x="0" y="87"/>
                  </a:lnTo>
                  <a:lnTo>
                    <a:pt x="0" y="78"/>
                  </a:lnTo>
                  <a:lnTo>
                    <a:pt x="0" y="71"/>
                  </a:lnTo>
                  <a:lnTo>
                    <a:pt x="1" y="63"/>
                  </a:lnTo>
                  <a:lnTo>
                    <a:pt x="3" y="55"/>
                  </a:lnTo>
                  <a:lnTo>
                    <a:pt x="7" y="48"/>
                  </a:lnTo>
                  <a:lnTo>
                    <a:pt x="11" y="41"/>
                  </a:lnTo>
                  <a:lnTo>
                    <a:pt x="15" y="34"/>
                  </a:lnTo>
                  <a:lnTo>
                    <a:pt x="20" y="28"/>
                  </a:lnTo>
                  <a:lnTo>
                    <a:pt x="25" y="23"/>
                  </a:lnTo>
                  <a:lnTo>
                    <a:pt x="32" y="18"/>
                  </a:lnTo>
                  <a:lnTo>
                    <a:pt x="38" y="13"/>
                  </a:lnTo>
                  <a:lnTo>
                    <a:pt x="45" y="9"/>
                  </a:lnTo>
                  <a:lnTo>
                    <a:pt x="53" y="6"/>
                  </a:lnTo>
                  <a:lnTo>
                    <a:pt x="61" y="3"/>
                  </a:lnTo>
                  <a:lnTo>
                    <a:pt x="69" y="1"/>
                  </a:lnTo>
                  <a:lnTo>
                    <a:pt x="78" y="0"/>
                  </a:lnTo>
                  <a:lnTo>
                    <a:pt x="86" y="0"/>
                  </a:lnTo>
                  <a:close/>
                </a:path>
              </a:pathLst>
            </a:custGeom>
            <a:solidFill>
              <a:srgbClr val="BAAD94"/>
            </a:solidFill>
            <a:ln w="9525">
              <a:noFill/>
              <a:round/>
              <a:headEnd/>
              <a:tailEnd/>
            </a:ln>
          </p:spPr>
          <p:txBody>
            <a:bodyPr/>
            <a:lstStyle/>
            <a:p>
              <a:endParaRPr lang="it-IT"/>
            </a:p>
          </p:txBody>
        </p:sp>
        <p:sp>
          <p:nvSpPr>
            <p:cNvPr id="20592" name="Freeform 112"/>
            <p:cNvSpPr>
              <a:spLocks/>
            </p:cNvSpPr>
            <p:nvPr/>
          </p:nvSpPr>
          <p:spPr bwMode="auto">
            <a:xfrm>
              <a:off x="1390" y="1434"/>
              <a:ext cx="24" cy="23"/>
            </a:xfrm>
            <a:custGeom>
              <a:avLst/>
              <a:gdLst/>
              <a:ahLst/>
              <a:cxnLst>
                <a:cxn ang="0">
                  <a:pos x="96" y="0"/>
                </a:cxn>
                <a:cxn ang="0">
                  <a:pos x="112" y="3"/>
                </a:cxn>
                <a:cxn ang="0">
                  <a:pos x="128" y="9"/>
                </a:cxn>
                <a:cxn ang="0">
                  <a:pos x="142" y="18"/>
                </a:cxn>
                <a:cxn ang="0">
                  <a:pos x="153" y="28"/>
                </a:cxn>
                <a:cxn ang="0">
                  <a:pos x="163" y="41"/>
                </a:cxn>
                <a:cxn ang="0">
                  <a:pos x="169" y="55"/>
                </a:cxn>
                <a:cxn ang="0">
                  <a:pos x="172" y="71"/>
                </a:cxn>
                <a:cxn ang="0">
                  <a:pos x="172" y="87"/>
                </a:cxn>
                <a:cxn ang="0">
                  <a:pos x="169" y="102"/>
                </a:cxn>
                <a:cxn ang="0">
                  <a:pos x="163" y="116"/>
                </a:cxn>
                <a:cxn ang="0">
                  <a:pos x="153" y="129"/>
                </a:cxn>
                <a:cxn ang="0">
                  <a:pos x="142" y="140"/>
                </a:cxn>
                <a:cxn ang="0">
                  <a:pos x="128" y="149"/>
                </a:cxn>
                <a:cxn ang="0">
                  <a:pos x="112" y="155"/>
                </a:cxn>
                <a:cxn ang="0">
                  <a:pos x="96" y="158"/>
                </a:cxn>
                <a:cxn ang="0">
                  <a:pos x="78" y="158"/>
                </a:cxn>
                <a:cxn ang="0">
                  <a:pos x="61" y="155"/>
                </a:cxn>
                <a:cxn ang="0">
                  <a:pos x="45" y="149"/>
                </a:cxn>
                <a:cxn ang="0">
                  <a:pos x="32" y="140"/>
                </a:cxn>
                <a:cxn ang="0">
                  <a:pos x="20" y="129"/>
                </a:cxn>
                <a:cxn ang="0">
                  <a:pos x="11" y="116"/>
                </a:cxn>
                <a:cxn ang="0">
                  <a:pos x="3" y="102"/>
                </a:cxn>
                <a:cxn ang="0">
                  <a:pos x="0" y="87"/>
                </a:cxn>
                <a:cxn ang="0">
                  <a:pos x="0" y="71"/>
                </a:cxn>
                <a:cxn ang="0">
                  <a:pos x="3" y="55"/>
                </a:cxn>
                <a:cxn ang="0">
                  <a:pos x="11" y="41"/>
                </a:cxn>
                <a:cxn ang="0">
                  <a:pos x="20" y="28"/>
                </a:cxn>
                <a:cxn ang="0">
                  <a:pos x="32" y="18"/>
                </a:cxn>
                <a:cxn ang="0">
                  <a:pos x="45" y="9"/>
                </a:cxn>
                <a:cxn ang="0">
                  <a:pos x="61" y="3"/>
                </a:cxn>
                <a:cxn ang="0">
                  <a:pos x="78" y="0"/>
                </a:cxn>
              </a:cxnLst>
              <a:rect l="0" t="0" r="r" b="b"/>
              <a:pathLst>
                <a:path w="173" h="158">
                  <a:moveTo>
                    <a:pt x="86" y="0"/>
                  </a:moveTo>
                  <a:lnTo>
                    <a:pt x="96" y="0"/>
                  </a:lnTo>
                  <a:lnTo>
                    <a:pt x="104" y="1"/>
                  </a:lnTo>
                  <a:lnTo>
                    <a:pt x="112" y="3"/>
                  </a:lnTo>
                  <a:lnTo>
                    <a:pt x="120" y="6"/>
                  </a:lnTo>
                  <a:lnTo>
                    <a:pt x="128" y="9"/>
                  </a:lnTo>
                  <a:lnTo>
                    <a:pt x="134" y="13"/>
                  </a:lnTo>
                  <a:lnTo>
                    <a:pt x="142" y="18"/>
                  </a:lnTo>
                  <a:lnTo>
                    <a:pt x="148" y="23"/>
                  </a:lnTo>
                  <a:lnTo>
                    <a:pt x="153" y="28"/>
                  </a:lnTo>
                  <a:lnTo>
                    <a:pt x="158" y="34"/>
                  </a:lnTo>
                  <a:lnTo>
                    <a:pt x="163" y="41"/>
                  </a:lnTo>
                  <a:lnTo>
                    <a:pt x="166" y="48"/>
                  </a:lnTo>
                  <a:lnTo>
                    <a:pt x="169" y="55"/>
                  </a:lnTo>
                  <a:lnTo>
                    <a:pt x="171" y="63"/>
                  </a:lnTo>
                  <a:lnTo>
                    <a:pt x="172" y="71"/>
                  </a:lnTo>
                  <a:lnTo>
                    <a:pt x="173" y="78"/>
                  </a:lnTo>
                  <a:lnTo>
                    <a:pt x="172" y="87"/>
                  </a:lnTo>
                  <a:lnTo>
                    <a:pt x="171" y="94"/>
                  </a:lnTo>
                  <a:lnTo>
                    <a:pt x="169" y="102"/>
                  </a:lnTo>
                  <a:lnTo>
                    <a:pt x="166" y="110"/>
                  </a:lnTo>
                  <a:lnTo>
                    <a:pt x="163" y="116"/>
                  </a:lnTo>
                  <a:lnTo>
                    <a:pt x="158" y="123"/>
                  </a:lnTo>
                  <a:lnTo>
                    <a:pt x="153" y="129"/>
                  </a:lnTo>
                  <a:lnTo>
                    <a:pt x="148" y="135"/>
                  </a:lnTo>
                  <a:lnTo>
                    <a:pt x="142" y="140"/>
                  </a:lnTo>
                  <a:lnTo>
                    <a:pt x="134" y="144"/>
                  </a:lnTo>
                  <a:lnTo>
                    <a:pt x="128" y="149"/>
                  </a:lnTo>
                  <a:lnTo>
                    <a:pt x="120" y="152"/>
                  </a:lnTo>
                  <a:lnTo>
                    <a:pt x="112" y="155"/>
                  </a:lnTo>
                  <a:lnTo>
                    <a:pt x="104" y="156"/>
                  </a:lnTo>
                  <a:lnTo>
                    <a:pt x="96" y="158"/>
                  </a:lnTo>
                  <a:lnTo>
                    <a:pt x="86" y="158"/>
                  </a:lnTo>
                  <a:lnTo>
                    <a:pt x="78" y="158"/>
                  </a:lnTo>
                  <a:lnTo>
                    <a:pt x="69" y="156"/>
                  </a:lnTo>
                  <a:lnTo>
                    <a:pt x="61" y="155"/>
                  </a:lnTo>
                  <a:lnTo>
                    <a:pt x="53" y="152"/>
                  </a:lnTo>
                  <a:lnTo>
                    <a:pt x="45" y="149"/>
                  </a:lnTo>
                  <a:lnTo>
                    <a:pt x="38" y="144"/>
                  </a:lnTo>
                  <a:lnTo>
                    <a:pt x="32" y="140"/>
                  </a:lnTo>
                  <a:lnTo>
                    <a:pt x="25" y="135"/>
                  </a:lnTo>
                  <a:lnTo>
                    <a:pt x="20" y="129"/>
                  </a:lnTo>
                  <a:lnTo>
                    <a:pt x="15" y="123"/>
                  </a:lnTo>
                  <a:lnTo>
                    <a:pt x="11" y="116"/>
                  </a:lnTo>
                  <a:lnTo>
                    <a:pt x="7" y="110"/>
                  </a:lnTo>
                  <a:lnTo>
                    <a:pt x="3" y="102"/>
                  </a:lnTo>
                  <a:lnTo>
                    <a:pt x="1" y="94"/>
                  </a:lnTo>
                  <a:lnTo>
                    <a:pt x="0" y="87"/>
                  </a:lnTo>
                  <a:lnTo>
                    <a:pt x="0" y="78"/>
                  </a:lnTo>
                  <a:lnTo>
                    <a:pt x="0" y="71"/>
                  </a:lnTo>
                  <a:lnTo>
                    <a:pt x="1" y="63"/>
                  </a:lnTo>
                  <a:lnTo>
                    <a:pt x="3" y="55"/>
                  </a:lnTo>
                  <a:lnTo>
                    <a:pt x="7" y="48"/>
                  </a:lnTo>
                  <a:lnTo>
                    <a:pt x="11" y="41"/>
                  </a:lnTo>
                  <a:lnTo>
                    <a:pt x="15" y="34"/>
                  </a:lnTo>
                  <a:lnTo>
                    <a:pt x="20" y="28"/>
                  </a:lnTo>
                  <a:lnTo>
                    <a:pt x="25" y="23"/>
                  </a:lnTo>
                  <a:lnTo>
                    <a:pt x="32" y="18"/>
                  </a:lnTo>
                  <a:lnTo>
                    <a:pt x="38" y="13"/>
                  </a:lnTo>
                  <a:lnTo>
                    <a:pt x="45" y="9"/>
                  </a:lnTo>
                  <a:lnTo>
                    <a:pt x="53" y="6"/>
                  </a:lnTo>
                  <a:lnTo>
                    <a:pt x="61" y="3"/>
                  </a:lnTo>
                  <a:lnTo>
                    <a:pt x="69" y="1"/>
                  </a:lnTo>
                  <a:lnTo>
                    <a:pt x="78" y="0"/>
                  </a:lnTo>
                  <a:lnTo>
                    <a:pt x="86" y="0"/>
                  </a:lnTo>
                </a:path>
              </a:pathLst>
            </a:custGeom>
            <a:solidFill>
              <a:srgbClr val="FFFF00"/>
            </a:solidFill>
            <a:ln w="6350">
              <a:solidFill>
                <a:srgbClr val="000000"/>
              </a:solidFill>
              <a:prstDash val="solid"/>
              <a:round/>
              <a:headEnd/>
              <a:tailEnd/>
            </a:ln>
          </p:spPr>
          <p:txBody>
            <a:bodyPr/>
            <a:lstStyle/>
            <a:p>
              <a:endParaRPr lang="it-IT"/>
            </a:p>
          </p:txBody>
        </p:sp>
        <p:sp>
          <p:nvSpPr>
            <p:cNvPr id="20593" name="Freeform 113"/>
            <p:cNvSpPr>
              <a:spLocks/>
            </p:cNvSpPr>
            <p:nvPr/>
          </p:nvSpPr>
          <p:spPr bwMode="auto">
            <a:xfrm>
              <a:off x="1548" y="1296"/>
              <a:ext cx="25" cy="23"/>
            </a:xfrm>
            <a:custGeom>
              <a:avLst/>
              <a:gdLst/>
              <a:ahLst/>
              <a:cxnLst>
                <a:cxn ang="0">
                  <a:pos x="96" y="0"/>
                </a:cxn>
                <a:cxn ang="0">
                  <a:pos x="113" y="3"/>
                </a:cxn>
                <a:cxn ang="0">
                  <a:pos x="128" y="9"/>
                </a:cxn>
                <a:cxn ang="0">
                  <a:pos x="142" y="18"/>
                </a:cxn>
                <a:cxn ang="0">
                  <a:pos x="153" y="28"/>
                </a:cxn>
                <a:cxn ang="0">
                  <a:pos x="163" y="41"/>
                </a:cxn>
                <a:cxn ang="0">
                  <a:pos x="169" y="56"/>
                </a:cxn>
                <a:cxn ang="0">
                  <a:pos x="173" y="71"/>
                </a:cxn>
                <a:cxn ang="0">
                  <a:pos x="173" y="87"/>
                </a:cxn>
                <a:cxn ang="0">
                  <a:pos x="169" y="103"/>
                </a:cxn>
                <a:cxn ang="0">
                  <a:pos x="163" y="117"/>
                </a:cxn>
                <a:cxn ang="0">
                  <a:pos x="153" y="130"/>
                </a:cxn>
                <a:cxn ang="0">
                  <a:pos x="142" y="140"/>
                </a:cxn>
                <a:cxn ang="0">
                  <a:pos x="128" y="149"/>
                </a:cxn>
                <a:cxn ang="0">
                  <a:pos x="113" y="155"/>
                </a:cxn>
                <a:cxn ang="0">
                  <a:pos x="96" y="158"/>
                </a:cxn>
                <a:cxn ang="0">
                  <a:pos x="78" y="158"/>
                </a:cxn>
                <a:cxn ang="0">
                  <a:pos x="61" y="155"/>
                </a:cxn>
                <a:cxn ang="0">
                  <a:pos x="45" y="149"/>
                </a:cxn>
                <a:cxn ang="0">
                  <a:pos x="32" y="140"/>
                </a:cxn>
                <a:cxn ang="0">
                  <a:pos x="20" y="130"/>
                </a:cxn>
                <a:cxn ang="0">
                  <a:pos x="11" y="117"/>
                </a:cxn>
                <a:cxn ang="0">
                  <a:pos x="5" y="103"/>
                </a:cxn>
                <a:cxn ang="0">
                  <a:pos x="2" y="87"/>
                </a:cxn>
                <a:cxn ang="0">
                  <a:pos x="2" y="71"/>
                </a:cxn>
                <a:cxn ang="0">
                  <a:pos x="5" y="56"/>
                </a:cxn>
                <a:cxn ang="0">
                  <a:pos x="11" y="41"/>
                </a:cxn>
                <a:cxn ang="0">
                  <a:pos x="20" y="28"/>
                </a:cxn>
                <a:cxn ang="0">
                  <a:pos x="32" y="18"/>
                </a:cxn>
                <a:cxn ang="0">
                  <a:pos x="45" y="9"/>
                </a:cxn>
                <a:cxn ang="0">
                  <a:pos x="61" y="3"/>
                </a:cxn>
                <a:cxn ang="0">
                  <a:pos x="78" y="0"/>
                </a:cxn>
              </a:cxnLst>
              <a:rect l="0" t="0" r="r" b="b"/>
              <a:pathLst>
                <a:path w="173" h="158">
                  <a:moveTo>
                    <a:pt x="87" y="0"/>
                  </a:moveTo>
                  <a:lnTo>
                    <a:pt x="96" y="0"/>
                  </a:lnTo>
                  <a:lnTo>
                    <a:pt x="104" y="1"/>
                  </a:lnTo>
                  <a:lnTo>
                    <a:pt x="113" y="3"/>
                  </a:lnTo>
                  <a:lnTo>
                    <a:pt x="121" y="6"/>
                  </a:lnTo>
                  <a:lnTo>
                    <a:pt x="128" y="9"/>
                  </a:lnTo>
                  <a:lnTo>
                    <a:pt x="136" y="14"/>
                  </a:lnTo>
                  <a:lnTo>
                    <a:pt x="142" y="18"/>
                  </a:lnTo>
                  <a:lnTo>
                    <a:pt x="148" y="23"/>
                  </a:lnTo>
                  <a:lnTo>
                    <a:pt x="153" y="28"/>
                  </a:lnTo>
                  <a:lnTo>
                    <a:pt x="159" y="35"/>
                  </a:lnTo>
                  <a:lnTo>
                    <a:pt x="163" y="41"/>
                  </a:lnTo>
                  <a:lnTo>
                    <a:pt x="167" y="48"/>
                  </a:lnTo>
                  <a:lnTo>
                    <a:pt x="169" y="56"/>
                  </a:lnTo>
                  <a:lnTo>
                    <a:pt x="171" y="63"/>
                  </a:lnTo>
                  <a:lnTo>
                    <a:pt x="173" y="71"/>
                  </a:lnTo>
                  <a:lnTo>
                    <a:pt x="173" y="79"/>
                  </a:lnTo>
                  <a:lnTo>
                    <a:pt x="173" y="87"/>
                  </a:lnTo>
                  <a:lnTo>
                    <a:pt x="171" y="95"/>
                  </a:lnTo>
                  <a:lnTo>
                    <a:pt x="169" y="103"/>
                  </a:lnTo>
                  <a:lnTo>
                    <a:pt x="167" y="110"/>
                  </a:lnTo>
                  <a:lnTo>
                    <a:pt x="163" y="117"/>
                  </a:lnTo>
                  <a:lnTo>
                    <a:pt x="159" y="124"/>
                  </a:lnTo>
                  <a:lnTo>
                    <a:pt x="153" y="130"/>
                  </a:lnTo>
                  <a:lnTo>
                    <a:pt x="148" y="135"/>
                  </a:lnTo>
                  <a:lnTo>
                    <a:pt x="142" y="140"/>
                  </a:lnTo>
                  <a:lnTo>
                    <a:pt x="136" y="145"/>
                  </a:lnTo>
                  <a:lnTo>
                    <a:pt x="128" y="149"/>
                  </a:lnTo>
                  <a:lnTo>
                    <a:pt x="121" y="152"/>
                  </a:lnTo>
                  <a:lnTo>
                    <a:pt x="113" y="155"/>
                  </a:lnTo>
                  <a:lnTo>
                    <a:pt x="104" y="157"/>
                  </a:lnTo>
                  <a:lnTo>
                    <a:pt x="96" y="158"/>
                  </a:lnTo>
                  <a:lnTo>
                    <a:pt x="87" y="158"/>
                  </a:lnTo>
                  <a:lnTo>
                    <a:pt x="78" y="158"/>
                  </a:lnTo>
                  <a:lnTo>
                    <a:pt x="70" y="157"/>
                  </a:lnTo>
                  <a:lnTo>
                    <a:pt x="61" y="155"/>
                  </a:lnTo>
                  <a:lnTo>
                    <a:pt x="54" y="152"/>
                  </a:lnTo>
                  <a:lnTo>
                    <a:pt x="45" y="149"/>
                  </a:lnTo>
                  <a:lnTo>
                    <a:pt x="39" y="145"/>
                  </a:lnTo>
                  <a:lnTo>
                    <a:pt x="32" y="140"/>
                  </a:lnTo>
                  <a:lnTo>
                    <a:pt x="26" y="135"/>
                  </a:lnTo>
                  <a:lnTo>
                    <a:pt x="20" y="130"/>
                  </a:lnTo>
                  <a:lnTo>
                    <a:pt x="15" y="124"/>
                  </a:lnTo>
                  <a:lnTo>
                    <a:pt x="11" y="117"/>
                  </a:lnTo>
                  <a:lnTo>
                    <a:pt x="8" y="110"/>
                  </a:lnTo>
                  <a:lnTo>
                    <a:pt x="5" y="103"/>
                  </a:lnTo>
                  <a:lnTo>
                    <a:pt x="3" y="95"/>
                  </a:lnTo>
                  <a:lnTo>
                    <a:pt x="2" y="87"/>
                  </a:lnTo>
                  <a:lnTo>
                    <a:pt x="0" y="79"/>
                  </a:lnTo>
                  <a:lnTo>
                    <a:pt x="2" y="71"/>
                  </a:lnTo>
                  <a:lnTo>
                    <a:pt x="3" y="63"/>
                  </a:lnTo>
                  <a:lnTo>
                    <a:pt x="5" y="56"/>
                  </a:lnTo>
                  <a:lnTo>
                    <a:pt x="8" y="48"/>
                  </a:lnTo>
                  <a:lnTo>
                    <a:pt x="11" y="41"/>
                  </a:lnTo>
                  <a:lnTo>
                    <a:pt x="15" y="35"/>
                  </a:lnTo>
                  <a:lnTo>
                    <a:pt x="20" y="28"/>
                  </a:lnTo>
                  <a:lnTo>
                    <a:pt x="26" y="23"/>
                  </a:lnTo>
                  <a:lnTo>
                    <a:pt x="32" y="18"/>
                  </a:lnTo>
                  <a:lnTo>
                    <a:pt x="39" y="14"/>
                  </a:lnTo>
                  <a:lnTo>
                    <a:pt x="45" y="9"/>
                  </a:lnTo>
                  <a:lnTo>
                    <a:pt x="54" y="6"/>
                  </a:lnTo>
                  <a:lnTo>
                    <a:pt x="61" y="3"/>
                  </a:lnTo>
                  <a:lnTo>
                    <a:pt x="70" y="1"/>
                  </a:lnTo>
                  <a:lnTo>
                    <a:pt x="78" y="0"/>
                  </a:lnTo>
                  <a:lnTo>
                    <a:pt x="87" y="0"/>
                  </a:lnTo>
                  <a:close/>
                </a:path>
              </a:pathLst>
            </a:custGeom>
            <a:solidFill>
              <a:srgbClr val="BAAD94"/>
            </a:solidFill>
            <a:ln w="9525">
              <a:noFill/>
              <a:round/>
              <a:headEnd/>
              <a:tailEnd/>
            </a:ln>
          </p:spPr>
          <p:txBody>
            <a:bodyPr/>
            <a:lstStyle/>
            <a:p>
              <a:endParaRPr lang="it-IT"/>
            </a:p>
          </p:txBody>
        </p:sp>
        <p:sp>
          <p:nvSpPr>
            <p:cNvPr id="20594" name="Freeform 114"/>
            <p:cNvSpPr>
              <a:spLocks/>
            </p:cNvSpPr>
            <p:nvPr/>
          </p:nvSpPr>
          <p:spPr bwMode="auto">
            <a:xfrm>
              <a:off x="1548" y="1296"/>
              <a:ext cx="25" cy="23"/>
            </a:xfrm>
            <a:custGeom>
              <a:avLst/>
              <a:gdLst/>
              <a:ahLst/>
              <a:cxnLst>
                <a:cxn ang="0">
                  <a:pos x="96" y="0"/>
                </a:cxn>
                <a:cxn ang="0">
                  <a:pos x="113" y="3"/>
                </a:cxn>
                <a:cxn ang="0">
                  <a:pos x="128" y="9"/>
                </a:cxn>
                <a:cxn ang="0">
                  <a:pos x="142" y="18"/>
                </a:cxn>
                <a:cxn ang="0">
                  <a:pos x="153" y="28"/>
                </a:cxn>
                <a:cxn ang="0">
                  <a:pos x="163" y="41"/>
                </a:cxn>
                <a:cxn ang="0">
                  <a:pos x="169" y="56"/>
                </a:cxn>
                <a:cxn ang="0">
                  <a:pos x="173" y="71"/>
                </a:cxn>
                <a:cxn ang="0">
                  <a:pos x="173" y="87"/>
                </a:cxn>
                <a:cxn ang="0">
                  <a:pos x="169" y="103"/>
                </a:cxn>
                <a:cxn ang="0">
                  <a:pos x="163" y="117"/>
                </a:cxn>
                <a:cxn ang="0">
                  <a:pos x="153" y="130"/>
                </a:cxn>
                <a:cxn ang="0">
                  <a:pos x="142" y="140"/>
                </a:cxn>
                <a:cxn ang="0">
                  <a:pos x="128" y="149"/>
                </a:cxn>
                <a:cxn ang="0">
                  <a:pos x="113" y="155"/>
                </a:cxn>
                <a:cxn ang="0">
                  <a:pos x="96" y="158"/>
                </a:cxn>
                <a:cxn ang="0">
                  <a:pos x="78" y="158"/>
                </a:cxn>
                <a:cxn ang="0">
                  <a:pos x="61" y="155"/>
                </a:cxn>
                <a:cxn ang="0">
                  <a:pos x="45" y="149"/>
                </a:cxn>
                <a:cxn ang="0">
                  <a:pos x="32" y="140"/>
                </a:cxn>
                <a:cxn ang="0">
                  <a:pos x="20" y="130"/>
                </a:cxn>
                <a:cxn ang="0">
                  <a:pos x="11" y="117"/>
                </a:cxn>
                <a:cxn ang="0">
                  <a:pos x="5" y="103"/>
                </a:cxn>
                <a:cxn ang="0">
                  <a:pos x="2" y="87"/>
                </a:cxn>
                <a:cxn ang="0">
                  <a:pos x="2" y="71"/>
                </a:cxn>
                <a:cxn ang="0">
                  <a:pos x="5" y="56"/>
                </a:cxn>
                <a:cxn ang="0">
                  <a:pos x="11" y="41"/>
                </a:cxn>
                <a:cxn ang="0">
                  <a:pos x="20" y="28"/>
                </a:cxn>
                <a:cxn ang="0">
                  <a:pos x="32" y="18"/>
                </a:cxn>
                <a:cxn ang="0">
                  <a:pos x="45" y="9"/>
                </a:cxn>
                <a:cxn ang="0">
                  <a:pos x="61" y="3"/>
                </a:cxn>
                <a:cxn ang="0">
                  <a:pos x="78" y="0"/>
                </a:cxn>
              </a:cxnLst>
              <a:rect l="0" t="0" r="r" b="b"/>
              <a:pathLst>
                <a:path w="173" h="158">
                  <a:moveTo>
                    <a:pt x="87" y="0"/>
                  </a:moveTo>
                  <a:lnTo>
                    <a:pt x="96" y="0"/>
                  </a:lnTo>
                  <a:lnTo>
                    <a:pt x="104" y="1"/>
                  </a:lnTo>
                  <a:lnTo>
                    <a:pt x="113" y="3"/>
                  </a:lnTo>
                  <a:lnTo>
                    <a:pt x="121" y="6"/>
                  </a:lnTo>
                  <a:lnTo>
                    <a:pt x="128" y="9"/>
                  </a:lnTo>
                  <a:lnTo>
                    <a:pt x="136" y="14"/>
                  </a:lnTo>
                  <a:lnTo>
                    <a:pt x="142" y="18"/>
                  </a:lnTo>
                  <a:lnTo>
                    <a:pt x="148" y="23"/>
                  </a:lnTo>
                  <a:lnTo>
                    <a:pt x="153" y="28"/>
                  </a:lnTo>
                  <a:lnTo>
                    <a:pt x="159" y="35"/>
                  </a:lnTo>
                  <a:lnTo>
                    <a:pt x="163" y="41"/>
                  </a:lnTo>
                  <a:lnTo>
                    <a:pt x="167" y="48"/>
                  </a:lnTo>
                  <a:lnTo>
                    <a:pt x="169" y="56"/>
                  </a:lnTo>
                  <a:lnTo>
                    <a:pt x="171" y="63"/>
                  </a:lnTo>
                  <a:lnTo>
                    <a:pt x="173" y="71"/>
                  </a:lnTo>
                  <a:lnTo>
                    <a:pt x="173" y="79"/>
                  </a:lnTo>
                  <a:lnTo>
                    <a:pt x="173" y="87"/>
                  </a:lnTo>
                  <a:lnTo>
                    <a:pt x="171" y="95"/>
                  </a:lnTo>
                  <a:lnTo>
                    <a:pt x="169" y="103"/>
                  </a:lnTo>
                  <a:lnTo>
                    <a:pt x="167" y="110"/>
                  </a:lnTo>
                  <a:lnTo>
                    <a:pt x="163" y="117"/>
                  </a:lnTo>
                  <a:lnTo>
                    <a:pt x="159" y="124"/>
                  </a:lnTo>
                  <a:lnTo>
                    <a:pt x="153" y="130"/>
                  </a:lnTo>
                  <a:lnTo>
                    <a:pt x="148" y="135"/>
                  </a:lnTo>
                  <a:lnTo>
                    <a:pt x="142" y="140"/>
                  </a:lnTo>
                  <a:lnTo>
                    <a:pt x="136" y="145"/>
                  </a:lnTo>
                  <a:lnTo>
                    <a:pt x="128" y="149"/>
                  </a:lnTo>
                  <a:lnTo>
                    <a:pt x="121" y="152"/>
                  </a:lnTo>
                  <a:lnTo>
                    <a:pt x="113" y="155"/>
                  </a:lnTo>
                  <a:lnTo>
                    <a:pt x="104" y="157"/>
                  </a:lnTo>
                  <a:lnTo>
                    <a:pt x="96" y="158"/>
                  </a:lnTo>
                  <a:lnTo>
                    <a:pt x="87" y="158"/>
                  </a:lnTo>
                  <a:lnTo>
                    <a:pt x="78" y="158"/>
                  </a:lnTo>
                  <a:lnTo>
                    <a:pt x="70" y="157"/>
                  </a:lnTo>
                  <a:lnTo>
                    <a:pt x="61" y="155"/>
                  </a:lnTo>
                  <a:lnTo>
                    <a:pt x="54" y="152"/>
                  </a:lnTo>
                  <a:lnTo>
                    <a:pt x="45" y="149"/>
                  </a:lnTo>
                  <a:lnTo>
                    <a:pt x="39" y="145"/>
                  </a:lnTo>
                  <a:lnTo>
                    <a:pt x="32" y="140"/>
                  </a:lnTo>
                  <a:lnTo>
                    <a:pt x="26" y="135"/>
                  </a:lnTo>
                  <a:lnTo>
                    <a:pt x="20" y="130"/>
                  </a:lnTo>
                  <a:lnTo>
                    <a:pt x="15" y="124"/>
                  </a:lnTo>
                  <a:lnTo>
                    <a:pt x="11" y="117"/>
                  </a:lnTo>
                  <a:lnTo>
                    <a:pt x="8" y="110"/>
                  </a:lnTo>
                  <a:lnTo>
                    <a:pt x="5" y="103"/>
                  </a:lnTo>
                  <a:lnTo>
                    <a:pt x="3" y="95"/>
                  </a:lnTo>
                  <a:lnTo>
                    <a:pt x="2" y="87"/>
                  </a:lnTo>
                  <a:lnTo>
                    <a:pt x="0" y="79"/>
                  </a:lnTo>
                  <a:lnTo>
                    <a:pt x="2" y="71"/>
                  </a:lnTo>
                  <a:lnTo>
                    <a:pt x="3" y="63"/>
                  </a:lnTo>
                  <a:lnTo>
                    <a:pt x="5" y="56"/>
                  </a:lnTo>
                  <a:lnTo>
                    <a:pt x="8" y="48"/>
                  </a:lnTo>
                  <a:lnTo>
                    <a:pt x="11" y="41"/>
                  </a:lnTo>
                  <a:lnTo>
                    <a:pt x="15" y="35"/>
                  </a:lnTo>
                  <a:lnTo>
                    <a:pt x="20" y="28"/>
                  </a:lnTo>
                  <a:lnTo>
                    <a:pt x="26" y="23"/>
                  </a:lnTo>
                  <a:lnTo>
                    <a:pt x="32" y="18"/>
                  </a:lnTo>
                  <a:lnTo>
                    <a:pt x="39" y="14"/>
                  </a:lnTo>
                  <a:lnTo>
                    <a:pt x="45" y="9"/>
                  </a:lnTo>
                  <a:lnTo>
                    <a:pt x="54" y="6"/>
                  </a:lnTo>
                  <a:lnTo>
                    <a:pt x="61" y="3"/>
                  </a:lnTo>
                  <a:lnTo>
                    <a:pt x="70" y="1"/>
                  </a:lnTo>
                  <a:lnTo>
                    <a:pt x="78" y="0"/>
                  </a:lnTo>
                  <a:lnTo>
                    <a:pt x="87" y="0"/>
                  </a:lnTo>
                </a:path>
              </a:pathLst>
            </a:custGeom>
            <a:solidFill>
              <a:srgbClr val="FFFF00"/>
            </a:solidFill>
            <a:ln w="6350">
              <a:solidFill>
                <a:srgbClr val="000000"/>
              </a:solidFill>
              <a:prstDash val="solid"/>
              <a:round/>
              <a:headEnd/>
              <a:tailEnd/>
            </a:ln>
          </p:spPr>
          <p:txBody>
            <a:bodyPr/>
            <a:lstStyle/>
            <a:p>
              <a:endParaRPr lang="it-IT"/>
            </a:p>
          </p:txBody>
        </p:sp>
        <p:sp>
          <p:nvSpPr>
            <p:cNvPr id="20595" name="Freeform 115"/>
            <p:cNvSpPr>
              <a:spLocks/>
            </p:cNvSpPr>
            <p:nvPr/>
          </p:nvSpPr>
          <p:spPr bwMode="auto">
            <a:xfrm>
              <a:off x="1575" y="1405"/>
              <a:ext cx="25" cy="23"/>
            </a:xfrm>
            <a:custGeom>
              <a:avLst/>
              <a:gdLst/>
              <a:ahLst/>
              <a:cxnLst>
                <a:cxn ang="0">
                  <a:pos x="95" y="0"/>
                </a:cxn>
                <a:cxn ang="0">
                  <a:pos x="112" y="3"/>
                </a:cxn>
                <a:cxn ang="0">
                  <a:pos x="128" y="9"/>
                </a:cxn>
                <a:cxn ang="0">
                  <a:pos x="141" y="17"/>
                </a:cxn>
                <a:cxn ang="0">
                  <a:pos x="153" y="29"/>
                </a:cxn>
                <a:cxn ang="0">
                  <a:pos x="162" y="42"/>
                </a:cxn>
                <a:cxn ang="0">
                  <a:pos x="169" y="55"/>
                </a:cxn>
                <a:cxn ang="0">
                  <a:pos x="173" y="71"/>
                </a:cxn>
                <a:cxn ang="0">
                  <a:pos x="173" y="87"/>
                </a:cxn>
                <a:cxn ang="0">
                  <a:pos x="169" y="102"/>
                </a:cxn>
                <a:cxn ang="0">
                  <a:pos x="162" y="117"/>
                </a:cxn>
                <a:cxn ang="0">
                  <a:pos x="153" y="130"/>
                </a:cxn>
                <a:cxn ang="0">
                  <a:pos x="141" y="140"/>
                </a:cxn>
                <a:cxn ang="0">
                  <a:pos x="128" y="148"/>
                </a:cxn>
                <a:cxn ang="0">
                  <a:pos x="112" y="155"/>
                </a:cxn>
                <a:cxn ang="0">
                  <a:pos x="95" y="158"/>
                </a:cxn>
                <a:cxn ang="0">
                  <a:pos x="77" y="158"/>
                </a:cxn>
                <a:cxn ang="0">
                  <a:pos x="61" y="155"/>
                </a:cxn>
                <a:cxn ang="0">
                  <a:pos x="45" y="148"/>
                </a:cxn>
                <a:cxn ang="0">
                  <a:pos x="31" y="140"/>
                </a:cxn>
                <a:cxn ang="0">
                  <a:pos x="20" y="130"/>
                </a:cxn>
                <a:cxn ang="0">
                  <a:pos x="10" y="117"/>
                </a:cxn>
                <a:cxn ang="0">
                  <a:pos x="4" y="102"/>
                </a:cxn>
                <a:cxn ang="0">
                  <a:pos x="0" y="87"/>
                </a:cxn>
                <a:cxn ang="0">
                  <a:pos x="0" y="71"/>
                </a:cxn>
                <a:cxn ang="0">
                  <a:pos x="4" y="55"/>
                </a:cxn>
                <a:cxn ang="0">
                  <a:pos x="10" y="42"/>
                </a:cxn>
                <a:cxn ang="0">
                  <a:pos x="20" y="29"/>
                </a:cxn>
                <a:cxn ang="0">
                  <a:pos x="31" y="17"/>
                </a:cxn>
                <a:cxn ang="0">
                  <a:pos x="45" y="9"/>
                </a:cxn>
                <a:cxn ang="0">
                  <a:pos x="61" y="3"/>
                </a:cxn>
                <a:cxn ang="0">
                  <a:pos x="77" y="0"/>
                </a:cxn>
              </a:cxnLst>
              <a:rect l="0" t="0" r="r" b="b"/>
              <a:pathLst>
                <a:path w="173" h="158">
                  <a:moveTo>
                    <a:pt x="86" y="0"/>
                  </a:moveTo>
                  <a:lnTo>
                    <a:pt x="95" y="0"/>
                  </a:lnTo>
                  <a:lnTo>
                    <a:pt x="104" y="2"/>
                  </a:lnTo>
                  <a:lnTo>
                    <a:pt x="112" y="3"/>
                  </a:lnTo>
                  <a:lnTo>
                    <a:pt x="120" y="6"/>
                  </a:lnTo>
                  <a:lnTo>
                    <a:pt x="128" y="9"/>
                  </a:lnTo>
                  <a:lnTo>
                    <a:pt x="135" y="13"/>
                  </a:lnTo>
                  <a:lnTo>
                    <a:pt x="141" y="17"/>
                  </a:lnTo>
                  <a:lnTo>
                    <a:pt x="148" y="23"/>
                  </a:lnTo>
                  <a:lnTo>
                    <a:pt x="153" y="29"/>
                  </a:lnTo>
                  <a:lnTo>
                    <a:pt x="158" y="34"/>
                  </a:lnTo>
                  <a:lnTo>
                    <a:pt x="162" y="42"/>
                  </a:lnTo>
                  <a:lnTo>
                    <a:pt x="166" y="48"/>
                  </a:lnTo>
                  <a:lnTo>
                    <a:pt x="169" y="55"/>
                  </a:lnTo>
                  <a:lnTo>
                    <a:pt x="171" y="62"/>
                  </a:lnTo>
                  <a:lnTo>
                    <a:pt x="173" y="71"/>
                  </a:lnTo>
                  <a:lnTo>
                    <a:pt x="173" y="79"/>
                  </a:lnTo>
                  <a:lnTo>
                    <a:pt x="173" y="87"/>
                  </a:lnTo>
                  <a:lnTo>
                    <a:pt x="171" y="95"/>
                  </a:lnTo>
                  <a:lnTo>
                    <a:pt x="169" y="102"/>
                  </a:lnTo>
                  <a:lnTo>
                    <a:pt x="166" y="110"/>
                  </a:lnTo>
                  <a:lnTo>
                    <a:pt x="162" y="117"/>
                  </a:lnTo>
                  <a:lnTo>
                    <a:pt x="158" y="123"/>
                  </a:lnTo>
                  <a:lnTo>
                    <a:pt x="153" y="130"/>
                  </a:lnTo>
                  <a:lnTo>
                    <a:pt x="148" y="135"/>
                  </a:lnTo>
                  <a:lnTo>
                    <a:pt x="141" y="140"/>
                  </a:lnTo>
                  <a:lnTo>
                    <a:pt x="135" y="144"/>
                  </a:lnTo>
                  <a:lnTo>
                    <a:pt x="128" y="148"/>
                  </a:lnTo>
                  <a:lnTo>
                    <a:pt x="120" y="151"/>
                  </a:lnTo>
                  <a:lnTo>
                    <a:pt x="112" y="155"/>
                  </a:lnTo>
                  <a:lnTo>
                    <a:pt x="104" y="157"/>
                  </a:lnTo>
                  <a:lnTo>
                    <a:pt x="95" y="158"/>
                  </a:lnTo>
                  <a:lnTo>
                    <a:pt x="86" y="158"/>
                  </a:lnTo>
                  <a:lnTo>
                    <a:pt x="77" y="158"/>
                  </a:lnTo>
                  <a:lnTo>
                    <a:pt x="69" y="157"/>
                  </a:lnTo>
                  <a:lnTo>
                    <a:pt x="61" y="155"/>
                  </a:lnTo>
                  <a:lnTo>
                    <a:pt x="52" y="151"/>
                  </a:lnTo>
                  <a:lnTo>
                    <a:pt x="45" y="148"/>
                  </a:lnTo>
                  <a:lnTo>
                    <a:pt x="38" y="144"/>
                  </a:lnTo>
                  <a:lnTo>
                    <a:pt x="31" y="140"/>
                  </a:lnTo>
                  <a:lnTo>
                    <a:pt x="25" y="135"/>
                  </a:lnTo>
                  <a:lnTo>
                    <a:pt x="20" y="130"/>
                  </a:lnTo>
                  <a:lnTo>
                    <a:pt x="15" y="123"/>
                  </a:lnTo>
                  <a:lnTo>
                    <a:pt x="10" y="117"/>
                  </a:lnTo>
                  <a:lnTo>
                    <a:pt x="6" y="110"/>
                  </a:lnTo>
                  <a:lnTo>
                    <a:pt x="4" y="102"/>
                  </a:lnTo>
                  <a:lnTo>
                    <a:pt x="2" y="95"/>
                  </a:lnTo>
                  <a:lnTo>
                    <a:pt x="0" y="87"/>
                  </a:lnTo>
                  <a:lnTo>
                    <a:pt x="0" y="79"/>
                  </a:lnTo>
                  <a:lnTo>
                    <a:pt x="0" y="71"/>
                  </a:lnTo>
                  <a:lnTo>
                    <a:pt x="2" y="62"/>
                  </a:lnTo>
                  <a:lnTo>
                    <a:pt x="4" y="55"/>
                  </a:lnTo>
                  <a:lnTo>
                    <a:pt x="6" y="48"/>
                  </a:lnTo>
                  <a:lnTo>
                    <a:pt x="10" y="42"/>
                  </a:lnTo>
                  <a:lnTo>
                    <a:pt x="15" y="34"/>
                  </a:lnTo>
                  <a:lnTo>
                    <a:pt x="20" y="29"/>
                  </a:lnTo>
                  <a:lnTo>
                    <a:pt x="25" y="23"/>
                  </a:lnTo>
                  <a:lnTo>
                    <a:pt x="31" y="17"/>
                  </a:lnTo>
                  <a:lnTo>
                    <a:pt x="38" y="13"/>
                  </a:lnTo>
                  <a:lnTo>
                    <a:pt x="45" y="9"/>
                  </a:lnTo>
                  <a:lnTo>
                    <a:pt x="52" y="6"/>
                  </a:lnTo>
                  <a:lnTo>
                    <a:pt x="61" y="3"/>
                  </a:lnTo>
                  <a:lnTo>
                    <a:pt x="69" y="2"/>
                  </a:lnTo>
                  <a:lnTo>
                    <a:pt x="77" y="0"/>
                  </a:lnTo>
                  <a:lnTo>
                    <a:pt x="86" y="0"/>
                  </a:lnTo>
                  <a:close/>
                </a:path>
              </a:pathLst>
            </a:custGeom>
            <a:solidFill>
              <a:srgbClr val="BAAD94"/>
            </a:solidFill>
            <a:ln w="9525">
              <a:noFill/>
              <a:round/>
              <a:headEnd/>
              <a:tailEnd/>
            </a:ln>
          </p:spPr>
          <p:txBody>
            <a:bodyPr/>
            <a:lstStyle/>
            <a:p>
              <a:endParaRPr lang="it-IT"/>
            </a:p>
          </p:txBody>
        </p:sp>
        <p:sp>
          <p:nvSpPr>
            <p:cNvPr id="20596" name="Freeform 116"/>
            <p:cNvSpPr>
              <a:spLocks/>
            </p:cNvSpPr>
            <p:nvPr/>
          </p:nvSpPr>
          <p:spPr bwMode="auto">
            <a:xfrm>
              <a:off x="1575" y="1405"/>
              <a:ext cx="25" cy="23"/>
            </a:xfrm>
            <a:custGeom>
              <a:avLst/>
              <a:gdLst/>
              <a:ahLst/>
              <a:cxnLst>
                <a:cxn ang="0">
                  <a:pos x="95" y="0"/>
                </a:cxn>
                <a:cxn ang="0">
                  <a:pos x="112" y="3"/>
                </a:cxn>
                <a:cxn ang="0">
                  <a:pos x="128" y="9"/>
                </a:cxn>
                <a:cxn ang="0">
                  <a:pos x="141" y="17"/>
                </a:cxn>
                <a:cxn ang="0">
                  <a:pos x="153" y="29"/>
                </a:cxn>
                <a:cxn ang="0">
                  <a:pos x="162" y="42"/>
                </a:cxn>
                <a:cxn ang="0">
                  <a:pos x="169" y="55"/>
                </a:cxn>
                <a:cxn ang="0">
                  <a:pos x="173" y="71"/>
                </a:cxn>
                <a:cxn ang="0">
                  <a:pos x="173" y="87"/>
                </a:cxn>
                <a:cxn ang="0">
                  <a:pos x="169" y="102"/>
                </a:cxn>
                <a:cxn ang="0">
                  <a:pos x="162" y="117"/>
                </a:cxn>
                <a:cxn ang="0">
                  <a:pos x="153" y="130"/>
                </a:cxn>
                <a:cxn ang="0">
                  <a:pos x="141" y="140"/>
                </a:cxn>
                <a:cxn ang="0">
                  <a:pos x="128" y="148"/>
                </a:cxn>
                <a:cxn ang="0">
                  <a:pos x="112" y="155"/>
                </a:cxn>
                <a:cxn ang="0">
                  <a:pos x="95" y="158"/>
                </a:cxn>
                <a:cxn ang="0">
                  <a:pos x="77" y="158"/>
                </a:cxn>
                <a:cxn ang="0">
                  <a:pos x="61" y="155"/>
                </a:cxn>
                <a:cxn ang="0">
                  <a:pos x="45" y="148"/>
                </a:cxn>
                <a:cxn ang="0">
                  <a:pos x="31" y="140"/>
                </a:cxn>
                <a:cxn ang="0">
                  <a:pos x="20" y="130"/>
                </a:cxn>
                <a:cxn ang="0">
                  <a:pos x="10" y="117"/>
                </a:cxn>
                <a:cxn ang="0">
                  <a:pos x="4" y="102"/>
                </a:cxn>
                <a:cxn ang="0">
                  <a:pos x="0" y="87"/>
                </a:cxn>
                <a:cxn ang="0">
                  <a:pos x="0" y="71"/>
                </a:cxn>
                <a:cxn ang="0">
                  <a:pos x="4" y="55"/>
                </a:cxn>
                <a:cxn ang="0">
                  <a:pos x="10" y="42"/>
                </a:cxn>
                <a:cxn ang="0">
                  <a:pos x="20" y="29"/>
                </a:cxn>
                <a:cxn ang="0">
                  <a:pos x="31" y="17"/>
                </a:cxn>
                <a:cxn ang="0">
                  <a:pos x="45" y="9"/>
                </a:cxn>
                <a:cxn ang="0">
                  <a:pos x="61" y="3"/>
                </a:cxn>
                <a:cxn ang="0">
                  <a:pos x="77" y="0"/>
                </a:cxn>
              </a:cxnLst>
              <a:rect l="0" t="0" r="r" b="b"/>
              <a:pathLst>
                <a:path w="173" h="158">
                  <a:moveTo>
                    <a:pt x="86" y="0"/>
                  </a:moveTo>
                  <a:lnTo>
                    <a:pt x="95" y="0"/>
                  </a:lnTo>
                  <a:lnTo>
                    <a:pt x="104" y="2"/>
                  </a:lnTo>
                  <a:lnTo>
                    <a:pt x="112" y="3"/>
                  </a:lnTo>
                  <a:lnTo>
                    <a:pt x="120" y="6"/>
                  </a:lnTo>
                  <a:lnTo>
                    <a:pt x="128" y="9"/>
                  </a:lnTo>
                  <a:lnTo>
                    <a:pt x="135" y="13"/>
                  </a:lnTo>
                  <a:lnTo>
                    <a:pt x="141" y="17"/>
                  </a:lnTo>
                  <a:lnTo>
                    <a:pt x="148" y="23"/>
                  </a:lnTo>
                  <a:lnTo>
                    <a:pt x="153" y="29"/>
                  </a:lnTo>
                  <a:lnTo>
                    <a:pt x="158" y="34"/>
                  </a:lnTo>
                  <a:lnTo>
                    <a:pt x="162" y="42"/>
                  </a:lnTo>
                  <a:lnTo>
                    <a:pt x="166" y="48"/>
                  </a:lnTo>
                  <a:lnTo>
                    <a:pt x="169" y="55"/>
                  </a:lnTo>
                  <a:lnTo>
                    <a:pt x="171" y="62"/>
                  </a:lnTo>
                  <a:lnTo>
                    <a:pt x="173" y="71"/>
                  </a:lnTo>
                  <a:lnTo>
                    <a:pt x="173" y="79"/>
                  </a:lnTo>
                  <a:lnTo>
                    <a:pt x="173" y="87"/>
                  </a:lnTo>
                  <a:lnTo>
                    <a:pt x="171" y="95"/>
                  </a:lnTo>
                  <a:lnTo>
                    <a:pt x="169" y="102"/>
                  </a:lnTo>
                  <a:lnTo>
                    <a:pt x="166" y="110"/>
                  </a:lnTo>
                  <a:lnTo>
                    <a:pt x="162" y="117"/>
                  </a:lnTo>
                  <a:lnTo>
                    <a:pt x="158" y="123"/>
                  </a:lnTo>
                  <a:lnTo>
                    <a:pt x="153" y="130"/>
                  </a:lnTo>
                  <a:lnTo>
                    <a:pt x="148" y="135"/>
                  </a:lnTo>
                  <a:lnTo>
                    <a:pt x="141" y="140"/>
                  </a:lnTo>
                  <a:lnTo>
                    <a:pt x="135" y="144"/>
                  </a:lnTo>
                  <a:lnTo>
                    <a:pt x="128" y="148"/>
                  </a:lnTo>
                  <a:lnTo>
                    <a:pt x="120" y="151"/>
                  </a:lnTo>
                  <a:lnTo>
                    <a:pt x="112" y="155"/>
                  </a:lnTo>
                  <a:lnTo>
                    <a:pt x="104" y="157"/>
                  </a:lnTo>
                  <a:lnTo>
                    <a:pt x="95" y="158"/>
                  </a:lnTo>
                  <a:lnTo>
                    <a:pt x="86" y="158"/>
                  </a:lnTo>
                  <a:lnTo>
                    <a:pt x="77" y="158"/>
                  </a:lnTo>
                  <a:lnTo>
                    <a:pt x="69" y="157"/>
                  </a:lnTo>
                  <a:lnTo>
                    <a:pt x="61" y="155"/>
                  </a:lnTo>
                  <a:lnTo>
                    <a:pt x="52" y="151"/>
                  </a:lnTo>
                  <a:lnTo>
                    <a:pt x="45" y="148"/>
                  </a:lnTo>
                  <a:lnTo>
                    <a:pt x="38" y="144"/>
                  </a:lnTo>
                  <a:lnTo>
                    <a:pt x="31" y="140"/>
                  </a:lnTo>
                  <a:lnTo>
                    <a:pt x="25" y="135"/>
                  </a:lnTo>
                  <a:lnTo>
                    <a:pt x="20" y="130"/>
                  </a:lnTo>
                  <a:lnTo>
                    <a:pt x="15" y="123"/>
                  </a:lnTo>
                  <a:lnTo>
                    <a:pt x="10" y="117"/>
                  </a:lnTo>
                  <a:lnTo>
                    <a:pt x="6" y="110"/>
                  </a:lnTo>
                  <a:lnTo>
                    <a:pt x="4" y="102"/>
                  </a:lnTo>
                  <a:lnTo>
                    <a:pt x="2" y="95"/>
                  </a:lnTo>
                  <a:lnTo>
                    <a:pt x="0" y="87"/>
                  </a:lnTo>
                  <a:lnTo>
                    <a:pt x="0" y="79"/>
                  </a:lnTo>
                  <a:lnTo>
                    <a:pt x="0" y="71"/>
                  </a:lnTo>
                  <a:lnTo>
                    <a:pt x="2" y="62"/>
                  </a:lnTo>
                  <a:lnTo>
                    <a:pt x="4" y="55"/>
                  </a:lnTo>
                  <a:lnTo>
                    <a:pt x="6" y="48"/>
                  </a:lnTo>
                  <a:lnTo>
                    <a:pt x="10" y="42"/>
                  </a:lnTo>
                  <a:lnTo>
                    <a:pt x="15" y="34"/>
                  </a:lnTo>
                  <a:lnTo>
                    <a:pt x="20" y="29"/>
                  </a:lnTo>
                  <a:lnTo>
                    <a:pt x="25" y="23"/>
                  </a:lnTo>
                  <a:lnTo>
                    <a:pt x="31" y="17"/>
                  </a:lnTo>
                  <a:lnTo>
                    <a:pt x="38" y="13"/>
                  </a:lnTo>
                  <a:lnTo>
                    <a:pt x="45" y="9"/>
                  </a:lnTo>
                  <a:lnTo>
                    <a:pt x="52" y="6"/>
                  </a:lnTo>
                  <a:lnTo>
                    <a:pt x="61" y="3"/>
                  </a:lnTo>
                  <a:lnTo>
                    <a:pt x="69" y="2"/>
                  </a:lnTo>
                  <a:lnTo>
                    <a:pt x="77" y="0"/>
                  </a:lnTo>
                  <a:lnTo>
                    <a:pt x="86" y="0"/>
                  </a:lnTo>
                </a:path>
              </a:pathLst>
            </a:custGeom>
            <a:solidFill>
              <a:srgbClr val="FFFF00"/>
            </a:solidFill>
            <a:ln w="6350">
              <a:solidFill>
                <a:srgbClr val="000000"/>
              </a:solidFill>
              <a:prstDash val="solid"/>
              <a:round/>
              <a:headEnd/>
              <a:tailEnd/>
            </a:ln>
          </p:spPr>
          <p:txBody>
            <a:bodyPr/>
            <a:lstStyle/>
            <a:p>
              <a:endParaRPr lang="it-IT"/>
            </a:p>
          </p:txBody>
        </p:sp>
        <p:sp>
          <p:nvSpPr>
            <p:cNvPr id="20597" name="Freeform 117"/>
            <p:cNvSpPr>
              <a:spLocks/>
            </p:cNvSpPr>
            <p:nvPr/>
          </p:nvSpPr>
          <p:spPr bwMode="auto">
            <a:xfrm>
              <a:off x="1587" y="1527"/>
              <a:ext cx="25" cy="22"/>
            </a:xfrm>
            <a:custGeom>
              <a:avLst/>
              <a:gdLst/>
              <a:ahLst/>
              <a:cxnLst>
                <a:cxn ang="0">
                  <a:pos x="95" y="0"/>
                </a:cxn>
                <a:cxn ang="0">
                  <a:pos x="113" y="3"/>
                </a:cxn>
                <a:cxn ang="0">
                  <a:pos x="128" y="10"/>
                </a:cxn>
                <a:cxn ang="0">
                  <a:pos x="141" y="18"/>
                </a:cxn>
                <a:cxn ang="0">
                  <a:pos x="154" y="28"/>
                </a:cxn>
                <a:cxn ang="0">
                  <a:pos x="163" y="41"/>
                </a:cxn>
                <a:cxn ang="0">
                  <a:pos x="170" y="56"/>
                </a:cxn>
                <a:cxn ang="0">
                  <a:pos x="173" y="71"/>
                </a:cxn>
                <a:cxn ang="0">
                  <a:pos x="173" y="87"/>
                </a:cxn>
                <a:cxn ang="0">
                  <a:pos x="170" y="103"/>
                </a:cxn>
                <a:cxn ang="0">
                  <a:pos x="163" y="116"/>
                </a:cxn>
                <a:cxn ang="0">
                  <a:pos x="154" y="129"/>
                </a:cxn>
                <a:cxn ang="0">
                  <a:pos x="141" y="141"/>
                </a:cxn>
                <a:cxn ang="0">
                  <a:pos x="128" y="149"/>
                </a:cxn>
                <a:cxn ang="0">
                  <a:pos x="113" y="155"/>
                </a:cxn>
                <a:cxn ang="0">
                  <a:pos x="95" y="158"/>
                </a:cxn>
                <a:cxn ang="0">
                  <a:pos x="78" y="158"/>
                </a:cxn>
                <a:cxn ang="0">
                  <a:pos x="62" y="155"/>
                </a:cxn>
                <a:cxn ang="0">
                  <a:pos x="46" y="149"/>
                </a:cxn>
                <a:cxn ang="0">
                  <a:pos x="32" y="141"/>
                </a:cxn>
                <a:cxn ang="0">
                  <a:pos x="20" y="129"/>
                </a:cxn>
                <a:cxn ang="0">
                  <a:pos x="10" y="116"/>
                </a:cxn>
                <a:cxn ang="0">
                  <a:pos x="4" y="103"/>
                </a:cxn>
                <a:cxn ang="0">
                  <a:pos x="1" y="87"/>
                </a:cxn>
                <a:cxn ang="0">
                  <a:pos x="1" y="71"/>
                </a:cxn>
                <a:cxn ang="0">
                  <a:pos x="4" y="56"/>
                </a:cxn>
                <a:cxn ang="0">
                  <a:pos x="10" y="41"/>
                </a:cxn>
                <a:cxn ang="0">
                  <a:pos x="20" y="28"/>
                </a:cxn>
                <a:cxn ang="0">
                  <a:pos x="32" y="18"/>
                </a:cxn>
                <a:cxn ang="0">
                  <a:pos x="46" y="10"/>
                </a:cxn>
                <a:cxn ang="0">
                  <a:pos x="62" y="3"/>
                </a:cxn>
                <a:cxn ang="0">
                  <a:pos x="78" y="0"/>
                </a:cxn>
              </a:cxnLst>
              <a:rect l="0" t="0" r="r" b="b"/>
              <a:pathLst>
                <a:path w="174" h="158">
                  <a:moveTo>
                    <a:pt x="87" y="0"/>
                  </a:moveTo>
                  <a:lnTo>
                    <a:pt x="95" y="0"/>
                  </a:lnTo>
                  <a:lnTo>
                    <a:pt x="105" y="1"/>
                  </a:lnTo>
                  <a:lnTo>
                    <a:pt x="113" y="3"/>
                  </a:lnTo>
                  <a:lnTo>
                    <a:pt x="120" y="6"/>
                  </a:lnTo>
                  <a:lnTo>
                    <a:pt x="128" y="10"/>
                  </a:lnTo>
                  <a:lnTo>
                    <a:pt x="135" y="14"/>
                  </a:lnTo>
                  <a:lnTo>
                    <a:pt x="141" y="18"/>
                  </a:lnTo>
                  <a:lnTo>
                    <a:pt x="148" y="23"/>
                  </a:lnTo>
                  <a:lnTo>
                    <a:pt x="154" y="28"/>
                  </a:lnTo>
                  <a:lnTo>
                    <a:pt x="158" y="35"/>
                  </a:lnTo>
                  <a:lnTo>
                    <a:pt x="163" y="41"/>
                  </a:lnTo>
                  <a:lnTo>
                    <a:pt x="166" y="48"/>
                  </a:lnTo>
                  <a:lnTo>
                    <a:pt x="170" y="56"/>
                  </a:lnTo>
                  <a:lnTo>
                    <a:pt x="172" y="63"/>
                  </a:lnTo>
                  <a:lnTo>
                    <a:pt x="173" y="71"/>
                  </a:lnTo>
                  <a:lnTo>
                    <a:pt x="174" y="79"/>
                  </a:lnTo>
                  <a:lnTo>
                    <a:pt x="173" y="87"/>
                  </a:lnTo>
                  <a:lnTo>
                    <a:pt x="172" y="95"/>
                  </a:lnTo>
                  <a:lnTo>
                    <a:pt x="170" y="103"/>
                  </a:lnTo>
                  <a:lnTo>
                    <a:pt x="166" y="110"/>
                  </a:lnTo>
                  <a:lnTo>
                    <a:pt x="163" y="116"/>
                  </a:lnTo>
                  <a:lnTo>
                    <a:pt x="158" y="124"/>
                  </a:lnTo>
                  <a:lnTo>
                    <a:pt x="154" y="129"/>
                  </a:lnTo>
                  <a:lnTo>
                    <a:pt x="148" y="135"/>
                  </a:lnTo>
                  <a:lnTo>
                    <a:pt x="141" y="141"/>
                  </a:lnTo>
                  <a:lnTo>
                    <a:pt x="135" y="145"/>
                  </a:lnTo>
                  <a:lnTo>
                    <a:pt x="128" y="149"/>
                  </a:lnTo>
                  <a:lnTo>
                    <a:pt x="120" y="152"/>
                  </a:lnTo>
                  <a:lnTo>
                    <a:pt x="113" y="155"/>
                  </a:lnTo>
                  <a:lnTo>
                    <a:pt x="105" y="156"/>
                  </a:lnTo>
                  <a:lnTo>
                    <a:pt x="95" y="158"/>
                  </a:lnTo>
                  <a:lnTo>
                    <a:pt x="87" y="158"/>
                  </a:lnTo>
                  <a:lnTo>
                    <a:pt x="78" y="158"/>
                  </a:lnTo>
                  <a:lnTo>
                    <a:pt x="69" y="156"/>
                  </a:lnTo>
                  <a:lnTo>
                    <a:pt x="62" y="155"/>
                  </a:lnTo>
                  <a:lnTo>
                    <a:pt x="53" y="152"/>
                  </a:lnTo>
                  <a:lnTo>
                    <a:pt x="46" y="149"/>
                  </a:lnTo>
                  <a:lnTo>
                    <a:pt x="39" y="145"/>
                  </a:lnTo>
                  <a:lnTo>
                    <a:pt x="32" y="141"/>
                  </a:lnTo>
                  <a:lnTo>
                    <a:pt x="26" y="135"/>
                  </a:lnTo>
                  <a:lnTo>
                    <a:pt x="20" y="129"/>
                  </a:lnTo>
                  <a:lnTo>
                    <a:pt x="16" y="124"/>
                  </a:lnTo>
                  <a:lnTo>
                    <a:pt x="10" y="116"/>
                  </a:lnTo>
                  <a:lnTo>
                    <a:pt x="7" y="110"/>
                  </a:lnTo>
                  <a:lnTo>
                    <a:pt x="4" y="103"/>
                  </a:lnTo>
                  <a:lnTo>
                    <a:pt x="2" y="95"/>
                  </a:lnTo>
                  <a:lnTo>
                    <a:pt x="1" y="87"/>
                  </a:lnTo>
                  <a:lnTo>
                    <a:pt x="0" y="79"/>
                  </a:lnTo>
                  <a:lnTo>
                    <a:pt x="1" y="71"/>
                  </a:lnTo>
                  <a:lnTo>
                    <a:pt x="2" y="63"/>
                  </a:lnTo>
                  <a:lnTo>
                    <a:pt x="4" y="56"/>
                  </a:lnTo>
                  <a:lnTo>
                    <a:pt x="7" y="48"/>
                  </a:lnTo>
                  <a:lnTo>
                    <a:pt x="10" y="41"/>
                  </a:lnTo>
                  <a:lnTo>
                    <a:pt x="16" y="35"/>
                  </a:lnTo>
                  <a:lnTo>
                    <a:pt x="20" y="28"/>
                  </a:lnTo>
                  <a:lnTo>
                    <a:pt x="26" y="23"/>
                  </a:lnTo>
                  <a:lnTo>
                    <a:pt x="32" y="18"/>
                  </a:lnTo>
                  <a:lnTo>
                    <a:pt x="39" y="14"/>
                  </a:lnTo>
                  <a:lnTo>
                    <a:pt x="46" y="10"/>
                  </a:lnTo>
                  <a:lnTo>
                    <a:pt x="53" y="6"/>
                  </a:lnTo>
                  <a:lnTo>
                    <a:pt x="62" y="3"/>
                  </a:lnTo>
                  <a:lnTo>
                    <a:pt x="69" y="1"/>
                  </a:lnTo>
                  <a:lnTo>
                    <a:pt x="78" y="0"/>
                  </a:lnTo>
                  <a:lnTo>
                    <a:pt x="87" y="0"/>
                  </a:lnTo>
                  <a:close/>
                </a:path>
              </a:pathLst>
            </a:custGeom>
            <a:solidFill>
              <a:srgbClr val="BAAD94"/>
            </a:solidFill>
            <a:ln w="9525">
              <a:noFill/>
              <a:round/>
              <a:headEnd/>
              <a:tailEnd/>
            </a:ln>
          </p:spPr>
          <p:txBody>
            <a:bodyPr/>
            <a:lstStyle/>
            <a:p>
              <a:endParaRPr lang="it-IT"/>
            </a:p>
          </p:txBody>
        </p:sp>
        <p:sp>
          <p:nvSpPr>
            <p:cNvPr id="20598" name="Freeform 118"/>
            <p:cNvSpPr>
              <a:spLocks/>
            </p:cNvSpPr>
            <p:nvPr/>
          </p:nvSpPr>
          <p:spPr bwMode="auto">
            <a:xfrm>
              <a:off x="1587" y="1527"/>
              <a:ext cx="25" cy="22"/>
            </a:xfrm>
            <a:custGeom>
              <a:avLst/>
              <a:gdLst/>
              <a:ahLst/>
              <a:cxnLst>
                <a:cxn ang="0">
                  <a:pos x="95" y="0"/>
                </a:cxn>
                <a:cxn ang="0">
                  <a:pos x="113" y="3"/>
                </a:cxn>
                <a:cxn ang="0">
                  <a:pos x="128" y="10"/>
                </a:cxn>
                <a:cxn ang="0">
                  <a:pos x="141" y="18"/>
                </a:cxn>
                <a:cxn ang="0">
                  <a:pos x="154" y="28"/>
                </a:cxn>
                <a:cxn ang="0">
                  <a:pos x="163" y="41"/>
                </a:cxn>
                <a:cxn ang="0">
                  <a:pos x="170" y="56"/>
                </a:cxn>
                <a:cxn ang="0">
                  <a:pos x="173" y="71"/>
                </a:cxn>
                <a:cxn ang="0">
                  <a:pos x="173" y="87"/>
                </a:cxn>
                <a:cxn ang="0">
                  <a:pos x="170" y="103"/>
                </a:cxn>
                <a:cxn ang="0">
                  <a:pos x="163" y="116"/>
                </a:cxn>
                <a:cxn ang="0">
                  <a:pos x="154" y="129"/>
                </a:cxn>
                <a:cxn ang="0">
                  <a:pos x="141" y="141"/>
                </a:cxn>
                <a:cxn ang="0">
                  <a:pos x="128" y="149"/>
                </a:cxn>
                <a:cxn ang="0">
                  <a:pos x="113" y="155"/>
                </a:cxn>
                <a:cxn ang="0">
                  <a:pos x="95" y="158"/>
                </a:cxn>
                <a:cxn ang="0">
                  <a:pos x="78" y="158"/>
                </a:cxn>
                <a:cxn ang="0">
                  <a:pos x="62" y="155"/>
                </a:cxn>
                <a:cxn ang="0">
                  <a:pos x="46" y="149"/>
                </a:cxn>
                <a:cxn ang="0">
                  <a:pos x="32" y="141"/>
                </a:cxn>
                <a:cxn ang="0">
                  <a:pos x="20" y="129"/>
                </a:cxn>
                <a:cxn ang="0">
                  <a:pos x="10" y="116"/>
                </a:cxn>
                <a:cxn ang="0">
                  <a:pos x="4" y="103"/>
                </a:cxn>
                <a:cxn ang="0">
                  <a:pos x="1" y="87"/>
                </a:cxn>
                <a:cxn ang="0">
                  <a:pos x="1" y="71"/>
                </a:cxn>
                <a:cxn ang="0">
                  <a:pos x="4" y="56"/>
                </a:cxn>
                <a:cxn ang="0">
                  <a:pos x="10" y="41"/>
                </a:cxn>
                <a:cxn ang="0">
                  <a:pos x="20" y="28"/>
                </a:cxn>
                <a:cxn ang="0">
                  <a:pos x="32" y="18"/>
                </a:cxn>
                <a:cxn ang="0">
                  <a:pos x="46" y="10"/>
                </a:cxn>
                <a:cxn ang="0">
                  <a:pos x="62" y="3"/>
                </a:cxn>
                <a:cxn ang="0">
                  <a:pos x="78" y="0"/>
                </a:cxn>
              </a:cxnLst>
              <a:rect l="0" t="0" r="r" b="b"/>
              <a:pathLst>
                <a:path w="174" h="158">
                  <a:moveTo>
                    <a:pt x="87" y="0"/>
                  </a:moveTo>
                  <a:lnTo>
                    <a:pt x="95" y="0"/>
                  </a:lnTo>
                  <a:lnTo>
                    <a:pt x="105" y="1"/>
                  </a:lnTo>
                  <a:lnTo>
                    <a:pt x="113" y="3"/>
                  </a:lnTo>
                  <a:lnTo>
                    <a:pt x="120" y="6"/>
                  </a:lnTo>
                  <a:lnTo>
                    <a:pt x="128" y="10"/>
                  </a:lnTo>
                  <a:lnTo>
                    <a:pt x="135" y="14"/>
                  </a:lnTo>
                  <a:lnTo>
                    <a:pt x="141" y="18"/>
                  </a:lnTo>
                  <a:lnTo>
                    <a:pt x="148" y="23"/>
                  </a:lnTo>
                  <a:lnTo>
                    <a:pt x="154" y="28"/>
                  </a:lnTo>
                  <a:lnTo>
                    <a:pt x="158" y="35"/>
                  </a:lnTo>
                  <a:lnTo>
                    <a:pt x="163" y="41"/>
                  </a:lnTo>
                  <a:lnTo>
                    <a:pt x="166" y="48"/>
                  </a:lnTo>
                  <a:lnTo>
                    <a:pt x="170" y="56"/>
                  </a:lnTo>
                  <a:lnTo>
                    <a:pt x="172" y="63"/>
                  </a:lnTo>
                  <a:lnTo>
                    <a:pt x="173" y="71"/>
                  </a:lnTo>
                  <a:lnTo>
                    <a:pt x="174" y="79"/>
                  </a:lnTo>
                  <a:lnTo>
                    <a:pt x="173" y="87"/>
                  </a:lnTo>
                  <a:lnTo>
                    <a:pt x="172" y="95"/>
                  </a:lnTo>
                  <a:lnTo>
                    <a:pt x="170" y="103"/>
                  </a:lnTo>
                  <a:lnTo>
                    <a:pt x="166" y="110"/>
                  </a:lnTo>
                  <a:lnTo>
                    <a:pt x="163" y="116"/>
                  </a:lnTo>
                  <a:lnTo>
                    <a:pt x="158" y="124"/>
                  </a:lnTo>
                  <a:lnTo>
                    <a:pt x="154" y="129"/>
                  </a:lnTo>
                  <a:lnTo>
                    <a:pt x="148" y="135"/>
                  </a:lnTo>
                  <a:lnTo>
                    <a:pt x="141" y="141"/>
                  </a:lnTo>
                  <a:lnTo>
                    <a:pt x="135" y="145"/>
                  </a:lnTo>
                  <a:lnTo>
                    <a:pt x="128" y="149"/>
                  </a:lnTo>
                  <a:lnTo>
                    <a:pt x="120" y="152"/>
                  </a:lnTo>
                  <a:lnTo>
                    <a:pt x="113" y="155"/>
                  </a:lnTo>
                  <a:lnTo>
                    <a:pt x="105" y="156"/>
                  </a:lnTo>
                  <a:lnTo>
                    <a:pt x="95" y="158"/>
                  </a:lnTo>
                  <a:lnTo>
                    <a:pt x="87" y="158"/>
                  </a:lnTo>
                  <a:lnTo>
                    <a:pt x="78" y="158"/>
                  </a:lnTo>
                  <a:lnTo>
                    <a:pt x="69" y="156"/>
                  </a:lnTo>
                  <a:lnTo>
                    <a:pt x="62" y="155"/>
                  </a:lnTo>
                  <a:lnTo>
                    <a:pt x="53" y="152"/>
                  </a:lnTo>
                  <a:lnTo>
                    <a:pt x="46" y="149"/>
                  </a:lnTo>
                  <a:lnTo>
                    <a:pt x="39" y="145"/>
                  </a:lnTo>
                  <a:lnTo>
                    <a:pt x="32" y="141"/>
                  </a:lnTo>
                  <a:lnTo>
                    <a:pt x="26" y="135"/>
                  </a:lnTo>
                  <a:lnTo>
                    <a:pt x="20" y="129"/>
                  </a:lnTo>
                  <a:lnTo>
                    <a:pt x="16" y="124"/>
                  </a:lnTo>
                  <a:lnTo>
                    <a:pt x="10" y="116"/>
                  </a:lnTo>
                  <a:lnTo>
                    <a:pt x="7" y="110"/>
                  </a:lnTo>
                  <a:lnTo>
                    <a:pt x="4" y="103"/>
                  </a:lnTo>
                  <a:lnTo>
                    <a:pt x="2" y="95"/>
                  </a:lnTo>
                  <a:lnTo>
                    <a:pt x="1" y="87"/>
                  </a:lnTo>
                  <a:lnTo>
                    <a:pt x="0" y="79"/>
                  </a:lnTo>
                  <a:lnTo>
                    <a:pt x="1" y="71"/>
                  </a:lnTo>
                  <a:lnTo>
                    <a:pt x="2" y="63"/>
                  </a:lnTo>
                  <a:lnTo>
                    <a:pt x="4" y="56"/>
                  </a:lnTo>
                  <a:lnTo>
                    <a:pt x="7" y="48"/>
                  </a:lnTo>
                  <a:lnTo>
                    <a:pt x="10" y="41"/>
                  </a:lnTo>
                  <a:lnTo>
                    <a:pt x="16" y="35"/>
                  </a:lnTo>
                  <a:lnTo>
                    <a:pt x="20" y="28"/>
                  </a:lnTo>
                  <a:lnTo>
                    <a:pt x="26" y="23"/>
                  </a:lnTo>
                  <a:lnTo>
                    <a:pt x="32" y="18"/>
                  </a:lnTo>
                  <a:lnTo>
                    <a:pt x="39" y="14"/>
                  </a:lnTo>
                  <a:lnTo>
                    <a:pt x="46" y="10"/>
                  </a:lnTo>
                  <a:lnTo>
                    <a:pt x="53" y="6"/>
                  </a:lnTo>
                  <a:lnTo>
                    <a:pt x="62" y="3"/>
                  </a:lnTo>
                  <a:lnTo>
                    <a:pt x="69" y="1"/>
                  </a:lnTo>
                  <a:lnTo>
                    <a:pt x="78" y="0"/>
                  </a:lnTo>
                  <a:lnTo>
                    <a:pt x="87" y="0"/>
                  </a:lnTo>
                </a:path>
              </a:pathLst>
            </a:custGeom>
            <a:solidFill>
              <a:srgbClr val="FFFF00"/>
            </a:solidFill>
            <a:ln w="6350">
              <a:solidFill>
                <a:srgbClr val="000000"/>
              </a:solidFill>
              <a:prstDash val="solid"/>
              <a:round/>
              <a:headEnd/>
              <a:tailEnd/>
            </a:ln>
          </p:spPr>
          <p:txBody>
            <a:bodyPr/>
            <a:lstStyle/>
            <a:p>
              <a:endParaRPr lang="it-IT"/>
            </a:p>
          </p:txBody>
        </p:sp>
        <p:sp>
          <p:nvSpPr>
            <p:cNvPr id="20599" name="Freeform 119"/>
            <p:cNvSpPr>
              <a:spLocks/>
            </p:cNvSpPr>
            <p:nvPr/>
          </p:nvSpPr>
          <p:spPr bwMode="auto">
            <a:xfrm>
              <a:off x="1526" y="1551"/>
              <a:ext cx="24" cy="23"/>
            </a:xfrm>
            <a:custGeom>
              <a:avLst/>
              <a:gdLst/>
              <a:ahLst/>
              <a:cxnLst>
                <a:cxn ang="0">
                  <a:pos x="96" y="0"/>
                </a:cxn>
                <a:cxn ang="0">
                  <a:pos x="112" y="3"/>
                </a:cxn>
                <a:cxn ang="0">
                  <a:pos x="128" y="9"/>
                </a:cxn>
                <a:cxn ang="0">
                  <a:pos x="142" y="18"/>
                </a:cxn>
                <a:cxn ang="0">
                  <a:pos x="153" y="28"/>
                </a:cxn>
                <a:cxn ang="0">
                  <a:pos x="163" y="41"/>
                </a:cxn>
                <a:cxn ang="0">
                  <a:pos x="169" y="55"/>
                </a:cxn>
                <a:cxn ang="0">
                  <a:pos x="172" y="71"/>
                </a:cxn>
                <a:cxn ang="0">
                  <a:pos x="172" y="87"/>
                </a:cxn>
                <a:cxn ang="0">
                  <a:pos x="169" y="103"/>
                </a:cxn>
                <a:cxn ang="0">
                  <a:pos x="163" y="116"/>
                </a:cxn>
                <a:cxn ang="0">
                  <a:pos x="153" y="130"/>
                </a:cxn>
                <a:cxn ang="0">
                  <a:pos x="142" y="140"/>
                </a:cxn>
                <a:cxn ang="0">
                  <a:pos x="128" y="149"/>
                </a:cxn>
                <a:cxn ang="0">
                  <a:pos x="112" y="155"/>
                </a:cxn>
                <a:cxn ang="0">
                  <a:pos x="96" y="158"/>
                </a:cxn>
                <a:cxn ang="0">
                  <a:pos x="78" y="158"/>
                </a:cxn>
                <a:cxn ang="0">
                  <a:pos x="61" y="155"/>
                </a:cxn>
                <a:cxn ang="0">
                  <a:pos x="45" y="149"/>
                </a:cxn>
                <a:cxn ang="0">
                  <a:pos x="32" y="140"/>
                </a:cxn>
                <a:cxn ang="0">
                  <a:pos x="20" y="130"/>
                </a:cxn>
                <a:cxn ang="0">
                  <a:pos x="11" y="116"/>
                </a:cxn>
                <a:cxn ang="0">
                  <a:pos x="3" y="103"/>
                </a:cxn>
                <a:cxn ang="0">
                  <a:pos x="0" y="87"/>
                </a:cxn>
                <a:cxn ang="0">
                  <a:pos x="0" y="71"/>
                </a:cxn>
                <a:cxn ang="0">
                  <a:pos x="3" y="55"/>
                </a:cxn>
                <a:cxn ang="0">
                  <a:pos x="11" y="41"/>
                </a:cxn>
                <a:cxn ang="0">
                  <a:pos x="20" y="28"/>
                </a:cxn>
                <a:cxn ang="0">
                  <a:pos x="32" y="18"/>
                </a:cxn>
                <a:cxn ang="0">
                  <a:pos x="45" y="9"/>
                </a:cxn>
                <a:cxn ang="0">
                  <a:pos x="61" y="3"/>
                </a:cxn>
                <a:cxn ang="0">
                  <a:pos x="78" y="0"/>
                </a:cxn>
              </a:cxnLst>
              <a:rect l="0" t="0" r="r" b="b"/>
              <a:pathLst>
                <a:path w="173" h="158">
                  <a:moveTo>
                    <a:pt x="86" y="0"/>
                  </a:moveTo>
                  <a:lnTo>
                    <a:pt x="96" y="0"/>
                  </a:lnTo>
                  <a:lnTo>
                    <a:pt x="104" y="1"/>
                  </a:lnTo>
                  <a:lnTo>
                    <a:pt x="112" y="3"/>
                  </a:lnTo>
                  <a:lnTo>
                    <a:pt x="120" y="6"/>
                  </a:lnTo>
                  <a:lnTo>
                    <a:pt x="128" y="9"/>
                  </a:lnTo>
                  <a:lnTo>
                    <a:pt x="134" y="14"/>
                  </a:lnTo>
                  <a:lnTo>
                    <a:pt x="142" y="18"/>
                  </a:lnTo>
                  <a:lnTo>
                    <a:pt x="148" y="23"/>
                  </a:lnTo>
                  <a:lnTo>
                    <a:pt x="153" y="28"/>
                  </a:lnTo>
                  <a:lnTo>
                    <a:pt x="158" y="35"/>
                  </a:lnTo>
                  <a:lnTo>
                    <a:pt x="163" y="41"/>
                  </a:lnTo>
                  <a:lnTo>
                    <a:pt x="166" y="48"/>
                  </a:lnTo>
                  <a:lnTo>
                    <a:pt x="169" y="55"/>
                  </a:lnTo>
                  <a:lnTo>
                    <a:pt x="171" y="63"/>
                  </a:lnTo>
                  <a:lnTo>
                    <a:pt x="172" y="71"/>
                  </a:lnTo>
                  <a:lnTo>
                    <a:pt x="173" y="79"/>
                  </a:lnTo>
                  <a:lnTo>
                    <a:pt x="172" y="87"/>
                  </a:lnTo>
                  <a:lnTo>
                    <a:pt x="171" y="95"/>
                  </a:lnTo>
                  <a:lnTo>
                    <a:pt x="169" y="103"/>
                  </a:lnTo>
                  <a:lnTo>
                    <a:pt x="166" y="110"/>
                  </a:lnTo>
                  <a:lnTo>
                    <a:pt x="163" y="116"/>
                  </a:lnTo>
                  <a:lnTo>
                    <a:pt x="158" y="124"/>
                  </a:lnTo>
                  <a:lnTo>
                    <a:pt x="153" y="130"/>
                  </a:lnTo>
                  <a:lnTo>
                    <a:pt x="148" y="135"/>
                  </a:lnTo>
                  <a:lnTo>
                    <a:pt x="142" y="140"/>
                  </a:lnTo>
                  <a:lnTo>
                    <a:pt x="134" y="145"/>
                  </a:lnTo>
                  <a:lnTo>
                    <a:pt x="128" y="149"/>
                  </a:lnTo>
                  <a:lnTo>
                    <a:pt x="120" y="152"/>
                  </a:lnTo>
                  <a:lnTo>
                    <a:pt x="112" y="155"/>
                  </a:lnTo>
                  <a:lnTo>
                    <a:pt x="104" y="157"/>
                  </a:lnTo>
                  <a:lnTo>
                    <a:pt x="96" y="158"/>
                  </a:lnTo>
                  <a:lnTo>
                    <a:pt x="86" y="158"/>
                  </a:lnTo>
                  <a:lnTo>
                    <a:pt x="78" y="158"/>
                  </a:lnTo>
                  <a:lnTo>
                    <a:pt x="69" y="157"/>
                  </a:lnTo>
                  <a:lnTo>
                    <a:pt x="61" y="155"/>
                  </a:lnTo>
                  <a:lnTo>
                    <a:pt x="53" y="152"/>
                  </a:lnTo>
                  <a:lnTo>
                    <a:pt x="45" y="149"/>
                  </a:lnTo>
                  <a:lnTo>
                    <a:pt x="38" y="145"/>
                  </a:lnTo>
                  <a:lnTo>
                    <a:pt x="32" y="140"/>
                  </a:lnTo>
                  <a:lnTo>
                    <a:pt x="25" y="135"/>
                  </a:lnTo>
                  <a:lnTo>
                    <a:pt x="20" y="130"/>
                  </a:lnTo>
                  <a:lnTo>
                    <a:pt x="15" y="124"/>
                  </a:lnTo>
                  <a:lnTo>
                    <a:pt x="11" y="116"/>
                  </a:lnTo>
                  <a:lnTo>
                    <a:pt x="7" y="110"/>
                  </a:lnTo>
                  <a:lnTo>
                    <a:pt x="3" y="103"/>
                  </a:lnTo>
                  <a:lnTo>
                    <a:pt x="1" y="95"/>
                  </a:lnTo>
                  <a:lnTo>
                    <a:pt x="0" y="87"/>
                  </a:lnTo>
                  <a:lnTo>
                    <a:pt x="0" y="79"/>
                  </a:lnTo>
                  <a:lnTo>
                    <a:pt x="0" y="71"/>
                  </a:lnTo>
                  <a:lnTo>
                    <a:pt x="1" y="63"/>
                  </a:lnTo>
                  <a:lnTo>
                    <a:pt x="3" y="55"/>
                  </a:lnTo>
                  <a:lnTo>
                    <a:pt x="7" y="48"/>
                  </a:lnTo>
                  <a:lnTo>
                    <a:pt x="11" y="41"/>
                  </a:lnTo>
                  <a:lnTo>
                    <a:pt x="15" y="35"/>
                  </a:lnTo>
                  <a:lnTo>
                    <a:pt x="20" y="28"/>
                  </a:lnTo>
                  <a:lnTo>
                    <a:pt x="25" y="23"/>
                  </a:lnTo>
                  <a:lnTo>
                    <a:pt x="32" y="18"/>
                  </a:lnTo>
                  <a:lnTo>
                    <a:pt x="38" y="14"/>
                  </a:lnTo>
                  <a:lnTo>
                    <a:pt x="45" y="9"/>
                  </a:lnTo>
                  <a:lnTo>
                    <a:pt x="53" y="6"/>
                  </a:lnTo>
                  <a:lnTo>
                    <a:pt x="61" y="3"/>
                  </a:lnTo>
                  <a:lnTo>
                    <a:pt x="69" y="1"/>
                  </a:lnTo>
                  <a:lnTo>
                    <a:pt x="78" y="0"/>
                  </a:lnTo>
                  <a:lnTo>
                    <a:pt x="86" y="0"/>
                  </a:lnTo>
                  <a:close/>
                </a:path>
              </a:pathLst>
            </a:custGeom>
            <a:solidFill>
              <a:srgbClr val="BAAD94"/>
            </a:solidFill>
            <a:ln w="9525">
              <a:noFill/>
              <a:round/>
              <a:headEnd/>
              <a:tailEnd/>
            </a:ln>
          </p:spPr>
          <p:txBody>
            <a:bodyPr/>
            <a:lstStyle/>
            <a:p>
              <a:endParaRPr lang="it-IT"/>
            </a:p>
          </p:txBody>
        </p:sp>
        <p:sp>
          <p:nvSpPr>
            <p:cNvPr id="20600" name="Freeform 120"/>
            <p:cNvSpPr>
              <a:spLocks/>
            </p:cNvSpPr>
            <p:nvPr/>
          </p:nvSpPr>
          <p:spPr bwMode="auto">
            <a:xfrm>
              <a:off x="1526" y="1551"/>
              <a:ext cx="24" cy="23"/>
            </a:xfrm>
            <a:custGeom>
              <a:avLst/>
              <a:gdLst/>
              <a:ahLst/>
              <a:cxnLst>
                <a:cxn ang="0">
                  <a:pos x="96" y="0"/>
                </a:cxn>
                <a:cxn ang="0">
                  <a:pos x="112" y="3"/>
                </a:cxn>
                <a:cxn ang="0">
                  <a:pos x="128" y="9"/>
                </a:cxn>
                <a:cxn ang="0">
                  <a:pos x="142" y="18"/>
                </a:cxn>
                <a:cxn ang="0">
                  <a:pos x="153" y="28"/>
                </a:cxn>
                <a:cxn ang="0">
                  <a:pos x="163" y="41"/>
                </a:cxn>
                <a:cxn ang="0">
                  <a:pos x="169" y="55"/>
                </a:cxn>
                <a:cxn ang="0">
                  <a:pos x="172" y="71"/>
                </a:cxn>
                <a:cxn ang="0">
                  <a:pos x="172" y="87"/>
                </a:cxn>
                <a:cxn ang="0">
                  <a:pos x="169" y="103"/>
                </a:cxn>
                <a:cxn ang="0">
                  <a:pos x="163" y="116"/>
                </a:cxn>
                <a:cxn ang="0">
                  <a:pos x="153" y="130"/>
                </a:cxn>
                <a:cxn ang="0">
                  <a:pos x="142" y="140"/>
                </a:cxn>
                <a:cxn ang="0">
                  <a:pos x="128" y="149"/>
                </a:cxn>
                <a:cxn ang="0">
                  <a:pos x="112" y="155"/>
                </a:cxn>
                <a:cxn ang="0">
                  <a:pos x="96" y="158"/>
                </a:cxn>
                <a:cxn ang="0">
                  <a:pos x="78" y="158"/>
                </a:cxn>
                <a:cxn ang="0">
                  <a:pos x="61" y="155"/>
                </a:cxn>
                <a:cxn ang="0">
                  <a:pos x="45" y="149"/>
                </a:cxn>
                <a:cxn ang="0">
                  <a:pos x="32" y="140"/>
                </a:cxn>
                <a:cxn ang="0">
                  <a:pos x="20" y="130"/>
                </a:cxn>
                <a:cxn ang="0">
                  <a:pos x="11" y="116"/>
                </a:cxn>
                <a:cxn ang="0">
                  <a:pos x="3" y="103"/>
                </a:cxn>
                <a:cxn ang="0">
                  <a:pos x="0" y="87"/>
                </a:cxn>
                <a:cxn ang="0">
                  <a:pos x="0" y="71"/>
                </a:cxn>
                <a:cxn ang="0">
                  <a:pos x="3" y="55"/>
                </a:cxn>
                <a:cxn ang="0">
                  <a:pos x="11" y="41"/>
                </a:cxn>
                <a:cxn ang="0">
                  <a:pos x="20" y="28"/>
                </a:cxn>
                <a:cxn ang="0">
                  <a:pos x="32" y="18"/>
                </a:cxn>
                <a:cxn ang="0">
                  <a:pos x="45" y="9"/>
                </a:cxn>
                <a:cxn ang="0">
                  <a:pos x="61" y="3"/>
                </a:cxn>
                <a:cxn ang="0">
                  <a:pos x="78" y="0"/>
                </a:cxn>
              </a:cxnLst>
              <a:rect l="0" t="0" r="r" b="b"/>
              <a:pathLst>
                <a:path w="173" h="158">
                  <a:moveTo>
                    <a:pt x="86" y="0"/>
                  </a:moveTo>
                  <a:lnTo>
                    <a:pt x="96" y="0"/>
                  </a:lnTo>
                  <a:lnTo>
                    <a:pt x="104" y="1"/>
                  </a:lnTo>
                  <a:lnTo>
                    <a:pt x="112" y="3"/>
                  </a:lnTo>
                  <a:lnTo>
                    <a:pt x="120" y="6"/>
                  </a:lnTo>
                  <a:lnTo>
                    <a:pt x="128" y="9"/>
                  </a:lnTo>
                  <a:lnTo>
                    <a:pt x="134" y="14"/>
                  </a:lnTo>
                  <a:lnTo>
                    <a:pt x="142" y="18"/>
                  </a:lnTo>
                  <a:lnTo>
                    <a:pt x="148" y="23"/>
                  </a:lnTo>
                  <a:lnTo>
                    <a:pt x="153" y="28"/>
                  </a:lnTo>
                  <a:lnTo>
                    <a:pt x="158" y="35"/>
                  </a:lnTo>
                  <a:lnTo>
                    <a:pt x="163" y="41"/>
                  </a:lnTo>
                  <a:lnTo>
                    <a:pt x="166" y="48"/>
                  </a:lnTo>
                  <a:lnTo>
                    <a:pt x="169" y="55"/>
                  </a:lnTo>
                  <a:lnTo>
                    <a:pt x="171" y="63"/>
                  </a:lnTo>
                  <a:lnTo>
                    <a:pt x="172" y="71"/>
                  </a:lnTo>
                  <a:lnTo>
                    <a:pt x="173" y="79"/>
                  </a:lnTo>
                  <a:lnTo>
                    <a:pt x="172" y="87"/>
                  </a:lnTo>
                  <a:lnTo>
                    <a:pt x="171" y="95"/>
                  </a:lnTo>
                  <a:lnTo>
                    <a:pt x="169" y="103"/>
                  </a:lnTo>
                  <a:lnTo>
                    <a:pt x="166" y="110"/>
                  </a:lnTo>
                  <a:lnTo>
                    <a:pt x="163" y="116"/>
                  </a:lnTo>
                  <a:lnTo>
                    <a:pt x="158" y="124"/>
                  </a:lnTo>
                  <a:lnTo>
                    <a:pt x="153" y="130"/>
                  </a:lnTo>
                  <a:lnTo>
                    <a:pt x="148" y="135"/>
                  </a:lnTo>
                  <a:lnTo>
                    <a:pt x="142" y="140"/>
                  </a:lnTo>
                  <a:lnTo>
                    <a:pt x="134" y="145"/>
                  </a:lnTo>
                  <a:lnTo>
                    <a:pt x="128" y="149"/>
                  </a:lnTo>
                  <a:lnTo>
                    <a:pt x="120" y="152"/>
                  </a:lnTo>
                  <a:lnTo>
                    <a:pt x="112" y="155"/>
                  </a:lnTo>
                  <a:lnTo>
                    <a:pt x="104" y="157"/>
                  </a:lnTo>
                  <a:lnTo>
                    <a:pt x="96" y="158"/>
                  </a:lnTo>
                  <a:lnTo>
                    <a:pt x="86" y="158"/>
                  </a:lnTo>
                  <a:lnTo>
                    <a:pt x="78" y="158"/>
                  </a:lnTo>
                  <a:lnTo>
                    <a:pt x="69" y="157"/>
                  </a:lnTo>
                  <a:lnTo>
                    <a:pt x="61" y="155"/>
                  </a:lnTo>
                  <a:lnTo>
                    <a:pt x="53" y="152"/>
                  </a:lnTo>
                  <a:lnTo>
                    <a:pt x="45" y="149"/>
                  </a:lnTo>
                  <a:lnTo>
                    <a:pt x="38" y="145"/>
                  </a:lnTo>
                  <a:lnTo>
                    <a:pt x="32" y="140"/>
                  </a:lnTo>
                  <a:lnTo>
                    <a:pt x="25" y="135"/>
                  </a:lnTo>
                  <a:lnTo>
                    <a:pt x="20" y="130"/>
                  </a:lnTo>
                  <a:lnTo>
                    <a:pt x="15" y="124"/>
                  </a:lnTo>
                  <a:lnTo>
                    <a:pt x="11" y="116"/>
                  </a:lnTo>
                  <a:lnTo>
                    <a:pt x="7" y="110"/>
                  </a:lnTo>
                  <a:lnTo>
                    <a:pt x="3" y="103"/>
                  </a:lnTo>
                  <a:lnTo>
                    <a:pt x="1" y="95"/>
                  </a:lnTo>
                  <a:lnTo>
                    <a:pt x="0" y="87"/>
                  </a:lnTo>
                  <a:lnTo>
                    <a:pt x="0" y="79"/>
                  </a:lnTo>
                  <a:lnTo>
                    <a:pt x="0" y="71"/>
                  </a:lnTo>
                  <a:lnTo>
                    <a:pt x="1" y="63"/>
                  </a:lnTo>
                  <a:lnTo>
                    <a:pt x="3" y="55"/>
                  </a:lnTo>
                  <a:lnTo>
                    <a:pt x="7" y="48"/>
                  </a:lnTo>
                  <a:lnTo>
                    <a:pt x="11" y="41"/>
                  </a:lnTo>
                  <a:lnTo>
                    <a:pt x="15" y="35"/>
                  </a:lnTo>
                  <a:lnTo>
                    <a:pt x="20" y="28"/>
                  </a:lnTo>
                  <a:lnTo>
                    <a:pt x="25" y="23"/>
                  </a:lnTo>
                  <a:lnTo>
                    <a:pt x="32" y="18"/>
                  </a:lnTo>
                  <a:lnTo>
                    <a:pt x="38" y="14"/>
                  </a:lnTo>
                  <a:lnTo>
                    <a:pt x="45" y="9"/>
                  </a:lnTo>
                  <a:lnTo>
                    <a:pt x="53" y="6"/>
                  </a:lnTo>
                  <a:lnTo>
                    <a:pt x="61" y="3"/>
                  </a:lnTo>
                  <a:lnTo>
                    <a:pt x="69" y="1"/>
                  </a:lnTo>
                  <a:lnTo>
                    <a:pt x="78" y="0"/>
                  </a:lnTo>
                  <a:lnTo>
                    <a:pt x="86" y="0"/>
                  </a:lnTo>
                </a:path>
              </a:pathLst>
            </a:custGeom>
            <a:solidFill>
              <a:srgbClr val="FFFF00"/>
            </a:solidFill>
            <a:ln w="6350">
              <a:solidFill>
                <a:srgbClr val="000000"/>
              </a:solidFill>
              <a:prstDash val="solid"/>
              <a:round/>
              <a:headEnd/>
              <a:tailEnd/>
            </a:ln>
          </p:spPr>
          <p:txBody>
            <a:bodyPr/>
            <a:lstStyle/>
            <a:p>
              <a:endParaRPr lang="it-IT"/>
            </a:p>
          </p:txBody>
        </p:sp>
        <p:sp>
          <p:nvSpPr>
            <p:cNvPr id="20601" name="Freeform 121"/>
            <p:cNvSpPr>
              <a:spLocks/>
            </p:cNvSpPr>
            <p:nvPr/>
          </p:nvSpPr>
          <p:spPr bwMode="auto">
            <a:xfrm>
              <a:off x="1493" y="1599"/>
              <a:ext cx="24" cy="22"/>
            </a:xfrm>
            <a:custGeom>
              <a:avLst/>
              <a:gdLst/>
              <a:ahLst/>
              <a:cxnLst>
                <a:cxn ang="0">
                  <a:pos x="95" y="1"/>
                </a:cxn>
                <a:cxn ang="0">
                  <a:pos x="112" y="4"/>
                </a:cxn>
                <a:cxn ang="0">
                  <a:pos x="127" y="9"/>
                </a:cxn>
                <a:cxn ang="0">
                  <a:pos x="141" y="19"/>
                </a:cxn>
                <a:cxn ang="0">
                  <a:pos x="153" y="29"/>
                </a:cxn>
                <a:cxn ang="0">
                  <a:pos x="162" y="42"/>
                </a:cxn>
                <a:cxn ang="0">
                  <a:pos x="169" y="55"/>
                </a:cxn>
                <a:cxn ang="0">
                  <a:pos x="172" y="71"/>
                </a:cxn>
                <a:cxn ang="0">
                  <a:pos x="172" y="88"/>
                </a:cxn>
                <a:cxn ang="0">
                  <a:pos x="169" y="103"/>
                </a:cxn>
                <a:cxn ang="0">
                  <a:pos x="162" y="117"/>
                </a:cxn>
                <a:cxn ang="0">
                  <a:pos x="153" y="130"/>
                </a:cxn>
                <a:cxn ang="0">
                  <a:pos x="141" y="140"/>
                </a:cxn>
                <a:cxn ang="0">
                  <a:pos x="127" y="149"/>
                </a:cxn>
                <a:cxn ang="0">
                  <a:pos x="112" y="155"/>
                </a:cxn>
                <a:cxn ang="0">
                  <a:pos x="95" y="158"/>
                </a:cxn>
                <a:cxn ang="0">
                  <a:pos x="77" y="158"/>
                </a:cxn>
                <a:cxn ang="0">
                  <a:pos x="61" y="155"/>
                </a:cxn>
                <a:cxn ang="0">
                  <a:pos x="45" y="149"/>
                </a:cxn>
                <a:cxn ang="0">
                  <a:pos x="31" y="140"/>
                </a:cxn>
                <a:cxn ang="0">
                  <a:pos x="20" y="130"/>
                </a:cxn>
                <a:cxn ang="0">
                  <a:pos x="10" y="117"/>
                </a:cxn>
                <a:cxn ang="0">
                  <a:pos x="3" y="103"/>
                </a:cxn>
                <a:cxn ang="0">
                  <a:pos x="0" y="88"/>
                </a:cxn>
                <a:cxn ang="0">
                  <a:pos x="0" y="71"/>
                </a:cxn>
                <a:cxn ang="0">
                  <a:pos x="3" y="55"/>
                </a:cxn>
                <a:cxn ang="0">
                  <a:pos x="10" y="42"/>
                </a:cxn>
                <a:cxn ang="0">
                  <a:pos x="20" y="29"/>
                </a:cxn>
                <a:cxn ang="0">
                  <a:pos x="31" y="19"/>
                </a:cxn>
                <a:cxn ang="0">
                  <a:pos x="45" y="9"/>
                </a:cxn>
                <a:cxn ang="0">
                  <a:pos x="61" y="4"/>
                </a:cxn>
                <a:cxn ang="0">
                  <a:pos x="77" y="1"/>
                </a:cxn>
              </a:cxnLst>
              <a:rect l="0" t="0" r="r" b="b"/>
              <a:pathLst>
                <a:path w="173" h="159">
                  <a:moveTo>
                    <a:pt x="86" y="0"/>
                  </a:moveTo>
                  <a:lnTo>
                    <a:pt x="95" y="1"/>
                  </a:lnTo>
                  <a:lnTo>
                    <a:pt x="104" y="2"/>
                  </a:lnTo>
                  <a:lnTo>
                    <a:pt x="112" y="4"/>
                  </a:lnTo>
                  <a:lnTo>
                    <a:pt x="119" y="6"/>
                  </a:lnTo>
                  <a:lnTo>
                    <a:pt x="127" y="9"/>
                  </a:lnTo>
                  <a:lnTo>
                    <a:pt x="134" y="14"/>
                  </a:lnTo>
                  <a:lnTo>
                    <a:pt x="141" y="19"/>
                  </a:lnTo>
                  <a:lnTo>
                    <a:pt x="147" y="23"/>
                  </a:lnTo>
                  <a:lnTo>
                    <a:pt x="153" y="29"/>
                  </a:lnTo>
                  <a:lnTo>
                    <a:pt x="158" y="36"/>
                  </a:lnTo>
                  <a:lnTo>
                    <a:pt x="162" y="42"/>
                  </a:lnTo>
                  <a:lnTo>
                    <a:pt x="165" y="48"/>
                  </a:lnTo>
                  <a:lnTo>
                    <a:pt x="169" y="55"/>
                  </a:lnTo>
                  <a:lnTo>
                    <a:pt x="171" y="64"/>
                  </a:lnTo>
                  <a:lnTo>
                    <a:pt x="172" y="71"/>
                  </a:lnTo>
                  <a:lnTo>
                    <a:pt x="173" y="80"/>
                  </a:lnTo>
                  <a:lnTo>
                    <a:pt x="172" y="88"/>
                  </a:lnTo>
                  <a:lnTo>
                    <a:pt x="171" y="95"/>
                  </a:lnTo>
                  <a:lnTo>
                    <a:pt x="169" y="103"/>
                  </a:lnTo>
                  <a:lnTo>
                    <a:pt x="165" y="110"/>
                  </a:lnTo>
                  <a:lnTo>
                    <a:pt x="162" y="117"/>
                  </a:lnTo>
                  <a:lnTo>
                    <a:pt x="158" y="124"/>
                  </a:lnTo>
                  <a:lnTo>
                    <a:pt x="153" y="130"/>
                  </a:lnTo>
                  <a:lnTo>
                    <a:pt x="147" y="135"/>
                  </a:lnTo>
                  <a:lnTo>
                    <a:pt x="141" y="140"/>
                  </a:lnTo>
                  <a:lnTo>
                    <a:pt x="134" y="146"/>
                  </a:lnTo>
                  <a:lnTo>
                    <a:pt x="127" y="149"/>
                  </a:lnTo>
                  <a:lnTo>
                    <a:pt x="119" y="153"/>
                  </a:lnTo>
                  <a:lnTo>
                    <a:pt x="112" y="155"/>
                  </a:lnTo>
                  <a:lnTo>
                    <a:pt x="104" y="157"/>
                  </a:lnTo>
                  <a:lnTo>
                    <a:pt x="95" y="158"/>
                  </a:lnTo>
                  <a:lnTo>
                    <a:pt x="86" y="159"/>
                  </a:lnTo>
                  <a:lnTo>
                    <a:pt x="77" y="158"/>
                  </a:lnTo>
                  <a:lnTo>
                    <a:pt x="69" y="157"/>
                  </a:lnTo>
                  <a:lnTo>
                    <a:pt x="61" y="155"/>
                  </a:lnTo>
                  <a:lnTo>
                    <a:pt x="52" y="153"/>
                  </a:lnTo>
                  <a:lnTo>
                    <a:pt x="45" y="149"/>
                  </a:lnTo>
                  <a:lnTo>
                    <a:pt x="38" y="146"/>
                  </a:lnTo>
                  <a:lnTo>
                    <a:pt x="31" y="140"/>
                  </a:lnTo>
                  <a:lnTo>
                    <a:pt x="25" y="135"/>
                  </a:lnTo>
                  <a:lnTo>
                    <a:pt x="20" y="130"/>
                  </a:lnTo>
                  <a:lnTo>
                    <a:pt x="15" y="124"/>
                  </a:lnTo>
                  <a:lnTo>
                    <a:pt x="10" y="117"/>
                  </a:lnTo>
                  <a:lnTo>
                    <a:pt x="6" y="110"/>
                  </a:lnTo>
                  <a:lnTo>
                    <a:pt x="3" y="103"/>
                  </a:lnTo>
                  <a:lnTo>
                    <a:pt x="1" y="95"/>
                  </a:lnTo>
                  <a:lnTo>
                    <a:pt x="0" y="88"/>
                  </a:lnTo>
                  <a:lnTo>
                    <a:pt x="0" y="80"/>
                  </a:lnTo>
                  <a:lnTo>
                    <a:pt x="0" y="71"/>
                  </a:lnTo>
                  <a:lnTo>
                    <a:pt x="1" y="64"/>
                  </a:lnTo>
                  <a:lnTo>
                    <a:pt x="3" y="55"/>
                  </a:lnTo>
                  <a:lnTo>
                    <a:pt x="6" y="48"/>
                  </a:lnTo>
                  <a:lnTo>
                    <a:pt x="10" y="42"/>
                  </a:lnTo>
                  <a:lnTo>
                    <a:pt x="15" y="36"/>
                  </a:lnTo>
                  <a:lnTo>
                    <a:pt x="20" y="29"/>
                  </a:lnTo>
                  <a:lnTo>
                    <a:pt x="25" y="23"/>
                  </a:lnTo>
                  <a:lnTo>
                    <a:pt x="31" y="19"/>
                  </a:lnTo>
                  <a:lnTo>
                    <a:pt x="38" y="14"/>
                  </a:lnTo>
                  <a:lnTo>
                    <a:pt x="45" y="9"/>
                  </a:lnTo>
                  <a:lnTo>
                    <a:pt x="52" y="6"/>
                  </a:lnTo>
                  <a:lnTo>
                    <a:pt x="61" y="4"/>
                  </a:lnTo>
                  <a:lnTo>
                    <a:pt x="69" y="2"/>
                  </a:lnTo>
                  <a:lnTo>
                    <a:pt x="77" y="1"/>
                  </a:lnTo>
                  <a:lnTo>
                    <a:pt x="86" y="0"/>
                  </a:lnTo>
                  <a:close/>
                </a:path>
              </a:pathLst>
            </a:custGeom>
            <a:solidFill>
              <a:srgbClr val="FFFF00"/>
            </a:solidFill>
            <a:ln w="9525">
              <a:noFill/>
              <a:round/>
              <a:headEnd/>
              <a:tailEnd/>
            </a:ln>
          </p:spPr>
          <p:txBody>
            <a:bodyPr/>
            <a:lstStyle/>
            <a:p>
              <a:endParaRPr lang="it-IT"/>
            </a:p>
          </p:txBody>
        </p:sp>
        <p:sp>
          <p:nvSpPr>
            <p:cNvPr id="20602" name="Freeform 122"/>
            <p:cNvSpPr>
              <a:spLocks/>
            </p:cNvSpPr>
            <p:nvPr/>
          </p:nvSpPr>
          <p:spPr bwMode="auto">
            <a:xfrm>
              <a:off x="1493" y="1599"/>
              <a:ext cx="24" cy="22"/>
            </a:xfrm>
            <a:custGeom>
              <a:avLst/>
              <a:gdLst/>
              <a:ahLst/>
              <a:cxnLst>
                <a:cxn ang="0">
                  <a:pos x="95" y="1"/>
                </a:cxn>
                <a:cxn ang="0">
                  <a:pos x="112" y="4"/>
                </a:cxn>
                <a:cxn ang="0">
                  <a:pos x="127" y="9"/>
                </a:cxn>
                <a:cxn ang="0">
                  <a:pos x="141" y="19"/>
                </a:cxn>
                <a:cxn ang="0">
                  <a:pos x="153" y="29"/>
                </a:cxn>
                <a:cxn ang="0">
                  <a:pos x="162" y="42"/>
                </a:cxn>
                <a:cxn ang="0">
                  <a:pos x="169" y="55"/>
                </a:cxn>
                <a:cxn ang="0">
                  <a:pos x="172" y="71"/>
                </a:cxn>
                <a:cxn ang="0">
                  <a:pos x="172" y="88"/>
                </a:cxn>
                <a:cxn ang="0">
                  <a:pos x="169" y="103"/>
                </a:cxn>
                <a:cxn ang="0">
                  <a:pos x="162" y="117"/>
                </a:cxn>
                <a:cxn ang="0">
                  <a:pos x="153" y="130"/>
                </a:cxn>
                <a:cxn ang="0">
                  <a:pos x="141" y="140"/>
                </a:cxn>
                <a:cxn ang="0">
                  <a:pos x="127" y="149"/>
                </a:cxn>
                <a:cxn ang="0">
                  <a:pos x="112" y="155"/>
                </a:cxn>
                <a:cxn ang="0">
                  <a:pos x="95" y="158"/>
                </a:cxn>
                <a:cxn ang="0">
                  <a:pos x="77" y="158"/>
                </a:cxn>
                <a:cxn ang="0">
                  <a:pos x="61" y="155"/>
                </a:cxn>
                <a:cxn ang="0">
                  <a:pos x="45" y="149"/>
                </a:cxn>
                <a:cxn ang="0">
                  <a:pos x="31" y="140"/>
                </a:cxn>
                <a:cxn ang="0">
                  <a:pos x="20" y="130"/>
                </a:cxn>
                <a:cxn ang="0">
                  <a:pos x="10" y="117"/>
                </a:cxn>
                <a:cxn ang="0">
                  <a:pos x="3" y="103"/>
                </a:cxn>
                <a:cxn ang="0">
                  <a:pos x="0" y="88"/>
                </a:cxn>
                <a:cxn ang="0">
                  <a:pos x="0" y="71"/>
                </a:cxn>
                <a:cxn ang="0">
                  <a:pos x="3" y="55"/>
                </a:cxn>
                <a:cxn ang="0">
                  <a:pos x="10" y="42"/>
                </a:cxn>
                <a:cxn ang="0">
                  <a:pos x="20" y="29"/>
                </a:cxn>
                <a:cxn ang="0">
                  <a:pos x="31" y="19"/>
                </a:cxn>
                <a:cxn ang="0">
                  <a:pos x="45" y="9"/>
                </a:cxn>
                <a:cxn ang="0">
                  <a:pos x="61" y="4"/>
                </a:cxn>
                <a:cxn ang="0">
                  <a:pos x="77" y="1"/>
                </a:cxn>
              </a:cxnLst>
              <a:rect l="0" t="0" r="r" b="b"/>
              <a:pathLst>
                <a:path w="173" h="159">
                  <a:moveTo>
                    <a:pt x="86" y="0"/>
                  </a:moveTo>
                  <a:lnTo>
                    <a:pt x="95" y="1"/>
                  </a:lnTo>
                  <a:lnTo>
                    <a:pt x="104" y="2"/>
                  </a:lnTo>
                  <a:lnTo>
                    <a:pt x="112" y="4"/>
                  </a:lnTo>
                  <a:lnTo>
                    <a:pt x="119" y="6"/>
                  </a:lnTo>
                  <a:lnTo>
                    <a:pt x="127" y="9"/>
                  </a:lnTo>
                  <a:lnTo>
                    <a:pt x="134" y="14"/>
                  </a:lnTo>
                  <a:lnTo>
                    <a:pt x="141" y="19"/>
                  </a:lnTo>
                  <a:lnTo>
                    <a:pt x="147" y="23"/>
                  </a:lnTo>
                  <a:lnTo>
                    <a:pt x="153" y="29"/>
                  </a:lnTo>
                  <a:lnTo>
                    <a:pt x="158" y="36"/>
                  </a:lnTo>
                  <a:lnTo>
                    <a:pt x="162" y="42"/>
                  </a:lnTo>
                  <a:lnTo>
                    <a:pt x="165" y="48"/>
                  </a:lnTo>
                  <a:lnTo>
                    <a:pt x="169" y="55"/>
                  </a:lnTo>
                  <a:lnTo>
                    <a:pt x="171" y="64"/>
                  </a:lnTo>
                  <a:lnTo>
                    <a:pt x="172" y="71"/>
                  </a:lnTo>
                  <a:lnTo>
                    <a:pt x="173" y="80"/>
                  </a:lnTo>
                  <a:lnTo>
                    <a:pt x="172" y="88"/>
                  </a:lnTo>
                  <a:lnTo>
                    <a:pt x="171" y="95"/>
                  </a:lnTo>
                  <a:lnTo>
                    <a:pt x="169" y="103"/>
                  </a:lnTo>
                  <a:lnTo>
                    <a:pt x="165" y="110"/>
                  </a:lnTo>
                  <a:lnTo>
                    <a:pt x="162" y="117"/>
                  </a:lnTo>
                  <a:lnTo>
                    <a:pt x="158" y="124"/>
                  </a:lnTo>
                  <a:lnTo>
                    <a:pt x="153" y="130"/>
                  </a:lnTo>
                  <a:lnTo>
                    <a:pt x="147" y="135"/>
                  </a:lnTo>
                  <a:lnTo>
                    <a:pt x="141" y="140"/>
                  </a:lnTo>
                  <a:lnTo>
                    <a:pt x="134" y="146"/>
                  </a:lnTo>
                  <a:lnTo>
                    <a:pt x="127" y="149"/>
                  </a:lnTo>
                  <a:lnTo>
                    <a:pt x="119" y="153"/>
                  </a:lnTo>
                  <a:lnTo>
                    <a:pt x="112" y="155"/>
                  </a:lnTo>
                  <a:lnTo>
                    <a:pt x="104" y="157"/>
                  </a:lnTo>
                  <a:lnTo>
                    <a:pt x="95" y="158"/>
                  </a:lnTo>
                  <a:lnTo>
                    <a:pt x="86" y="159"/>
                  </a:lnTo>
                  <a:lnTo>
                    <a:pt x="77" y="158"/>
                  </a:lnTo>
                  <a:lnTo>
                    <a:pt x="69" y="157"/>
                  </a:lnTo>
                  <a:lnTo>
                    <a:pt x="61" y="155"/>
                  </a:lnTo>
                  <a:lnTo>
                    <a:pt x="52" y="153"/>
                  </a:lnTo>
                  <a:lnTo>
                    <a:pt x="45" y="149"/>
                  </a:lnTo>
                  <a:lnTo>
                    <a:pt x="38" y="146"/>
                  </a:lnTo>
                  <a:lnTo>
                    <a:pt x="31" y="140"/>
                  </a:lnTo>
                  <a:lnTo>
                    <a:pt x="25" y="135"/>
                  </a:lnTo>
                  <a:lnTo>
                    <a:pt x="20" y="130"/>
                  </a:lnTo>
                  <a:lnTo>
                    <a:pt x="15" y="124"/>
                  </a:lnTo>
                  <a:lnTo>
                    <a:pt x="10" y="117"/>
                  </a:lnTo>
                  <a:lnTo>
                    <a:pt x="6" y="110"/>
                  </a:lnTo>
                  <a:lnTo>
                    <a:pt x="3" y="103"/>
                  </a:lnTo>
                  <a:lnTo>
                    <a:pt x="1" y="95"/>
                  </a:lnTo>
                  <a:lnTo>
                    <a:pt x="0" y="88"/>
                  </a:lnTo>
                  <a:lnTo>
                    <a:pt x="0" y="80"/>
                  </a:lnTo>
                  <a:lnTo>
                    <a:pt x="0" y="71"/>
                  </a:lnTo>
                  <a:lnTo>
                    <a:pt x="1" y="64"/>
                  </a:lnTo>
                  <a:lnTo>
                    <a:pt x="3" y="55"/>
                  </a:lnTo>
                  <a:lnTo>
                    <a:pt x="6" y="48"/>
                  </a:lnTo>
                  <a:lnTo>
                    <a:pt x="10" y="42"/>
                  </a:lnTo>
                  <a:lnTo>
                    <a:pt x="15" y="36"/>
                  </a:lnTo>
                  <a:lnTo>
                    <a:pt x="20" y="29"/>
                  </a:lnTo>
                  <a:lnTo>
                    <a:pt x="25" y="23"/>
                  </a:lnTo>
                  <a:lnTo>
                    <a:pt x="31" y="19"/>
                  </a:lnTo>
                  <a:lnTo>
                    <a:pt x="38" y="14"/>
                  </a:lnTo>
                  <a:lnTo>
                    <a:pt x="45" y="9"/>
                  </a:lnTo>
                  <a:lnTo>
                    <a:pt x="52" y="6"/>
                  </a:lnTo>
                  <a:lnTo>
                    <a:pt x="61" y="4"/>
                  </a:lnTo>
                  <a:lnTo>
                    <a:pt x="69" y="2"/>
                  </a:lnTo>
                  <a:lnTo>
                    <a:pt x="77" y="1"/>
                  </a:lnTo>
                  <a:lnTo>
                    <a:pt x="86" y="0"/>
                  </a:lnTo>
                </a:path>
              </a:pathLst>
            </a:custGeom>
            <a:noFill/>
            <a:ln w="6350">
              <a:solidFill>
                <a:srgbClr val="000000"/>
              </a:solidFill>
              <a:prstDash val="solid"/>
              <a:round/>
              <a:headEnd/>
              <a:tailEnd/>
            </a:ln>
          </p:spPr>
          <p:txBody>
            <a:bodyPr/>
            <a:lstStyle/>
            <a:p>
              <a:endParaRPr lang="it-IT"/>
            </a:p>
          </p:txBody>
        </p:sp>
        <p:sp>
          <p:nvSpPr>
            <p:cNvPr id="20603" name="Freeform 123"/>
            <p:cNvSpPr>
              <a:spLocks/>
            </p:cNvSpPr>
            <p:nvPr/>
          </p:nvSpPr>
          <p:spPr bwMode="auto">
            <a:xfrm>
              <a:off x="1404" y="1636"/>
              <a:ext cx="25" cy="22"/>
            </a:xfrm>
            <a:custGeom>
              <a:avLst/>
              <a:gdLst/>
              <a:ahLst/>
              <a:cxnLst>
                <a:cxn ang="0">
                  <a:pos x="95" y="0"/>
                </a:cxn>
                <a:cxn ang="0">
                  <a:pos x="112" y="3"/>
                </a:cxn>
                <a:cxn ang="0">
                  <a:pos x="128" y="9"/>
                </a:cxn>
                <a:cxn ang="0">
                  <a:pos x="141" y="18"/>
                </a:cxn>
                <a:cxn ang="0">
                  <a:pos x="153" y="28"/>
                </a:cxn>
                <a:cxn ang="0">
                  <a:pos x="162" y="42"/>
                </a:cxn>
                <a:cxn ang="0">
                  <a:pos x="168" y="55"/>
                </a:cxn>
                <a:cxn ang="0">
                  <a:pos x="173" y="71"/>
                </a:cxn>
                <a:cxn ang="0">
                  <a:pos x="173" y="87"/>
                </a:cxn>
                <a:cxn ang="0">
                  <a:pos x="168" y="102"/>
                </a:cxn>
                <a:cxn ang="0">
                  <a:pos x="162" y="117"/>
                </a:cxn>
                <a:cxn ang="0">
                  <a:pos x="153" y="130"/>
                </a:cxn>
                <a:cxn ang="0">
                  <a:pos x="141" y="140"/>
                </a:cxn>
                <a:cxn ang="0">
                  <a:pos x="128" y="148"/>
                </a:cxn>
                <a:cxn ang="0">
                  <a:pos x="112" y="155"/>
                </a:cxn>
                <a:cxn ang="0">
                  <a:pos x="95" y="158"/>
                </a:cxn>
                <a:cxn ang="0">
                  <a:pos x="77" y="158"/>
                </a:cxn>
                <a:cxn ang="0">
                  <a:pos x="61" y="155"/>
                </a:cxn>
                <a:cxn ang="0">
                  <a:pos x="45" y="148"/>
                </a:cxn>
                <a:cxn ang="0">
                  <a:pos x="31" y="140"/>
                </a:cxn>
                <a:cxn ang="0">
                  <a:pos x="20" y="130"/>
                </a:cxn>
                <a:cxn ang="0">
                  <a:pos x="10" y="117"/>
                </a:cxn>
                <a:cxn ang="0">
                  <a:pos x="4" y="102"/>
                </a:cxn>
                <a:cxn ang="0">
                  <a:pos x="0" y="87"/>
                </a:cxn>
                <a:cxn ang="0">
                  <a:pos x="0" y="71"/>
                </a:cxn>
                <a:cxn ang="0">
                  <a:pos x="4" y="55"/>
                </a:cxn>
                <a:cxn ang="0">
                  <a:pos x="10" y="42"/>
                </a:cxn>
                <a:cxn ang="0">
                  <a:pos x="20" y="28"/>
                </a:cxn>
                <a:cxn ang="0">
                  <a:pos x="31" y="18"/>
                </a:cxn>
                <a:cxn ang="0">
                  <a:pos x="45" y="9"/>
                </a:cxn>
                <a:cxn ang="0">
                  <a:pos x="61" y="3"/>
                </a:cxn>
                <a:cxn ang="0">
                  <a:pos x="77" y="0"/>
                </a:cxn>
              </a:cxnLst>
              <a:rect l="0" t="0" r="r" b="b"/>
              <a:pathLst>
                <a:path w="173" h="158">
                  <a:moveTo>
                    <a:pt x="87" y="0"/>
                  </a:moveTo>
                  <a:lnTo>
                    <a:pt x="95" y="0"/>
                  </a:lnTo>
                  <a:lnTo>
                    <a:pt x="104" y="1"/>
                  </a:lnTo>
                  <a:lnTo>
                    <a:pt x="112" y="3"/>
                  </a:lnTo>
                  <a:lnTo>
                    <a:pt x="120" y="6"/>
                  </a:lnTo>
                  <a:lnTo>
                    <a:pt x="128" y="9"/>
                  </a:lnTo>
                  <a:lnTo>
                    <a:pt x="135" y="13"/>
                  </a:lnTo>
                  <a:lnTo>
                    <a:pt x="141" y="18"/>
                  </a:lnTo>
                  <a:lnTo>
                    <a:pt x="148" y="23"/>
                  </a:lnTo>
                  <a:lnTo>
                    <a:pt x="153" y="28"/>
                  </a:lnTo>
                  <a:lnTo>
                    <a:pt x="158" y="34"/>
                  </a:lnTo>
                  <a:lnTo>
                    <a:pt x="162" y="42"/>
                  </a:lnTo>
                  <a:lnTo>
                    <a:pt x="166" y="48"/>
                  </a:lnTo>
                  <a:lnTo>
                    <a:pt x="168" y="55"/>
                  </a:lnTo>
                  <a:lnTo>
                    <a:pt x="171" y="63"/>
                  </a:lnTo>
                  <a:lnTo>
                    <a:pt x="173" y="71"/>
                  </a:lnTo>
                  <a:lnTo>
                    <a:pt x="173" y="79"/>
                  </a:lnTo>
                  <a:lnTo>
                    <a:pt x="173" y="87"/>
                  </a:lnTo>
                  <a:lnTo>
                    <a:pt x="171" y="95"/>
                  </a:lnTo>
                  <a:lnTo>
                    <a:pt x="168" y="102"/>
                  </a:lnTo>
                  <a:lnTo>
                    <a:pt x="166" y="110"/>
                  </a:lnTo>
                  <a:lnTo>
                    <a:pt x="162" y="117"/>
                  </a:lnTo>
                  <a:lnTo>
                    <a:pt x="158" y="123"/>
                  </a:lnTo>
                  <a:lnTo>
                    <a:pt x="153" y="130"/>
                  </a:lnTo>
                  <a:lnTo>
                    <a:pt x="148" y="135"/>
                  </a:lnTo>
                  <a:lnTo>
                    <a:pt x="141" y="140"/>
                  </a:lnTo>
                  <a:lnTo>
                    <a:pt x="135" y="144"/>
                  </a:lnTo>
                  <a:lnTo>
                    <a:pt x="128" y="148"/>
                  </a:lnTo>
                  <a:lnTo>
                    <a:pt x="120" y="152"/>
                  </a:lnTo>
                  <a:lnTo>
                    <a:pt x="112" y="155"/>
                  </a:lnTo>
                  <a:lnTo>
                    <a:pt x="104" y="157"/>
                  </a:lnTo>
                  <a:lnTo>
                    <a:pt x="95" y="158"/>
                  </a:lnTo>
                  <a:lnTo>
                    <a:pt x="87" y="158"/>
                  </a:lnTo>
                  <a:lnTo>
                    <a:pt x="77" y="158"/>
                  </a:lnTo>
                  <a:lnTo>
                    <a:pt x="69" y="157"/>
                  </a:lnTo>
                  <a:lnTo>
                    <a:pt x="61" y="155"/>
                  </a:lnTo>
                  <a:lnTo>
                    <a:pt x="52" y="152"/>
                  </a:lnTo>
                  <a:lnTo>
                    <a:pt x="45" y="148"/>
                  </a:lnTo>
                  <a:lnTo>
                    <a:pt x="38" y="144"/>
                  </a:lnTo>
                  <a:lnTo>
                    <a:pt x="31" y="140"/>
                  </a:lnTo>
                  <a:lnTo>
                    <a:pt x="25" y="135"/>
                  </a:lnTo>
                  <a:lnTo>
                    <a:pt x="20" y="130"/>
                  </a:lnTo>
                  <a:lnTo>
                    <a:pt x="15" y="123"/>
                  </a:lnTo>
                  <a:lnTo>
                    <a:pt x="10" y="117"/>
                  </a:lnTo>
                  <a:lnTo>
                    <a:pt x="7" y="110"/>
                  </a:lnTo>
                  <a:lnTo>
                    <a:pt x="4" y="102"/>
                  </a:lnTo>
                  <a:lnTo>
                    <a:pt x="2" y="95"/>
                  </a:lnTo>
                  <a:lnTo>
                    <a:pt x="0" y="87"/>
                  </a:lnTo>
                  <a:lnTo>
                    <a:pt x="0" y="79"/>
                  </a:lnTo>
                  <a:lnTo>
                    <a:pt x="0" y="71"/>
                  </a:lnTo>
                  <a:lnTo>
                    <a:pt x="2" y="63"/>
                  </a:lnTo>
                  <a:lnTo>
                    <a:pt x="4" y="55"/>
                  </a:lnTo>
                  <a:lnTo>
                    <a:pt x="7" y="48"/>
                  </a:lnTo>
                  <a:lnTo>
                    <a:pt x="10" y="42"/>
                  </a:lnTo>
                  <a:lnTo>
                    <a:pt x="15" y="34"/>
                  </a:lnTo>
                  <a:lnTo>
                    <a:pt x="20" y="28"/>
                  </a:lnTo>
                  <a:lnTo>
                    <a:pt x="25" y="23"/>
                  </a:lnTo>
                  <a:lnTo>
                    <a:pt x="31" y="18"/>
                  </a:lnTo>
                  <a:lnTo>
                    <a:pt x="38" y="13"/>
                  </a:lnTo>
                  <a:lnTo>
                    <a:pt x="45" y="9"/>
                  </a:lnTo>
                  <a:lnTo>
                    <a:pt x="52" y="6"/>
                  </a:lnTo>
                  <a:lnTo>
                    <a:pt x="61" y="3"/>
                  </a:lnTo>
                  <a:lnTo>
                    <a:pt x="69" y="1"/>
                  </a:lnTo>
                  <a:lnTo>
                    <a:pt x="77" y="0"/>
                  </a:lnTo>
                  <a:lnTo>
                    <a:pt x="87" y="0"/>
                  </a:lnTo>
                  <a:close/>
                </a:path>
              </a:pathLst>
            </a:custGeom>
            <a:solidFill>
              <a:srgbClr val="BAAD94"/>
            </a:solidFill>
            <a:ln w="9525">
              <a:noFill/>
              <a:round/>
              <a:headEnd/>
              <a:tailEnd/>
            </a:ln>
          </p:spPr>
          <p:txBody>
            <a:bodyPr/>
            <a:lstStyle/>
            <a:p>
              <a:endParaRPr lang="it-IT"/>
            </a:p>
          </p:txBody>
        </p:sp>
        <p:sp>
          <p:nvSpPr>
            <p:cNvPr id="20604" name="Freeform 124"/>
            <p:cNvSpPr>
              <a:spLocks/>
            </p:cNvSpPr>
            <p:nvPr/>
          </p:nvSpPr>
          <p:spPr bwMode="auto">
            <a:xfrm>
              <a:off x="1404" y="1636"/>
              <a:ext cx="25" cy="22"/>
            </a:xfrm>
            <a:custGeom>
              <a:avLst/>
              <a:gdLst/>
              <a:ahLst/>
              <a:cxnLst>
                <a:cxn ang="0">
                  <a:pos x="95" y="0"/>
                </a:cxn>
                <a:cxn ang="0">
                  <a:pos x="112" y="3"/>
                </a:cxn>
                <a:cxn ang="0">
                  <a:pos x="128" y="9"/>
                </a:cxn>
                <a:cxn ang="0">
                  <a:pos x="141" y="18"/>
                </a:cxn>
                <a:cxn ang="0">
                  <a:pos x="153" y="28"/>
                </a:cxn>
                <a:cxn ang="0">
                  <a:pos x="162" y="42"/>
                </a:cxn>
                <a:cxn ang="0">
                  <a:pos x="168" y="55"/>
                </a:cxn>
                <a:cxn ang="0">
                  <a:pos x="173" y="71"/>
                </a:cxn>
                <a:cxn ang="0">
                  <a:pos x="173" y="87"/>
                </a:cxn>
                <a:cxn ang="0">
                  <a:pos x="168" y="102"/>
                </a:cxn>
                <a:cxn ang="0">
                  <a:pos x="162" y="117"/>
                </a:cxn>
                <a:cxn ang="0">
                  <a:pos x="153" y="130"/>
                </a:cxn>
                <a:cxn ang="0">
                  <a:pos x="141" y="140"/>
                </a:cxn>
                <a:cxn ang="0">
                  <a:pos x="128" y="148"/>
                </a:cxn>
                <a:cxn ang="0">
                  <a:pos x="112" y="155"/>
                </a:cxn>
                <a:cxn ang="0">
                  <a:pos x="95" y="158"/>
                </a:cxn>
                <a:cxn ang="0">
                  <a:pos x="77" y="158"/>
                </a:cxn>
                <a:cxn ang="0">
                  <a:pos x="61" y="155"/>
                </a:cxn>
                <a:cxn ang="0">
                  <a:pos x="45" y="148"/>
                </a:cxn>
                <a:cxn ang="0">
                  <a:pos x="31" y="140"/>
                </a:cxn>
                <a:cxn ang="0">
                  <a:pos x="20" y="130"/>
                </a:cxn>
                <a:cxn ang="0">
                  <a:pos x="10" y="117"/>
                </a:cxn>
                <a:cxn ang="0">
                  <a:pos x="4" y="102"/>
                </a:cxn>
                <a:cxn ang="0">
                  <a:pos x="0" y="87"/>
                </a:cxn>
                <a:cxn ang="0">
                  <a:pos x="0" y="71"/>
                </a:cxn>
                <a:cxn ang="0">
                  <a:pos x="4" y="55"/>
                </a:cxn>
                <a:cxn ang="0">
                  <a:pos x="10" y="42"/>
                </a:cxn>
                <a:cxn ang="0">
                  <a:pos x="20" y="28"/>
                </a:cxn>
                <a:cxn ang="0">
                  <a:pos x="31" y="18"/>
                </a:cxn>
                <a:cxn ang="0">
                  <a:pos x="45" y="9"/>
                </a:cxn>
                <a:cxn ang="0">
                  <a:pos x="61" y="3"/>
                </a:cxn>
                <a:cxn ang="0">
                  <a:pos x="77" y="0"/>
                </a:cxn>
              </a:cxnLst>
              <a:rect l="0" t="0" r="r" b="b"/>
              <a:pathLst>
                <a:path w="173" h="158">
                  <a:moveTo>
                    <a:pt x="87" y="0"/>
                  </a:moveTo>
                  <a:lnTo>
                    <a:pt x="95" y="0"/>
                  </a:lnTo>
                  <a:lnTo>
                    <a:pt x="104" y="1"/>
                  </a:lnTo>
                  <a:lnTo>
                    <a:pt x="112" y="3"/>
                  </a:lnTo>
                  <a:lnTo>
                    <a:pt x="120" y="6"/>
                  </a:lnTo>
                  <a:lnTo>
                    <a:pt x="128" y="9"/>
                  </a:lnTo>
                  <a:lnTo>
                    <a:pt x="135" y="13"/>
                  </a:lnTo>
                  <a:lnTo>
                    <a:pt x="141" y="18"/>
                  </a:lnTo>
                  <a:lnTo>
                    <a:pt x="148" y="23"/>
                  </a:lnTo>
                  <a:lnTo>
                    <a:pt x="153" y="28"/>
                  </a:lnTo>
                  <a:lnTo>
                    <a:pt x="158" y="34"/>
                  </a:lnTo>
                  <a:lnTo>
                    <a:pt x="162" y="42"/>
                  </a:lnTo>
                  <a:lnTo>
                    <a:pt x="166" y="48"/>
                  </a:lnTo>
                  <a:lnTo>
                    <a:pt x="168" y="55"/>
                  </a:lnTo>
                  <a:lnTo>
                    <a:pt x="171" y="63"/>
                  </a:lnTo>
                  <a:lnTo>
                    <a:pt x="173" y="71"/>
                  </a:lnTo>
                  <a:lnTo>
                    <a:pt x="173" y="79"/>
                  </a:lnTo>
                  <a:lnTo>
                    <a:pt x="173" y="87"/>
                  </a:lnTo>
                  <a:lnTo>
                    <a:pt x="171" y="95"/>
                  </a:lnTo>
                  <a:lnTo>
                    <a:pt x="168" y="102"/>
                  </a:lnTo>
                  <a:lnTo>
                    <a:pt x="166" y="110"/>
                  </a:lnTo>
                  <a:lnTo>
                    <a:pt x="162" y="117"/>
                  </a:lnTo>
                  <a:lnTo>
                    <a:pt x="158" y="123"/>
                  </a:lnTo>
                  <a:lnTo>
                    <a:pt x="153" y="130"/>
                  </a:lnTo>
                  <a:lnTo>
                    <a:pt x="148" y="135"/>
                  </a:lnTo>
                  <a:lnTo>
                    <a:pt x="141" y="140"/>
                  </a:lnTo>
                  <a:lnTo>
                    <a:pt x="135" y="144"/>
                  </a:lnTo>
                  <a:lnTo>
                    <a:pt x="128" y="148"/>
                  </a:lnTo>
                  <a:lnTo>
                    <a:pt x="120" y="152"/>
                  </a:lnTo>
                  <a:lnTo>
                    <a:pt x="112" y="155"/>
                  </a:lnTo>
                  <a:lnTo>
                    <a:pt x="104" y="157"/>
                  </a:lnTo>
                  <a:lnTo>
                    <a:pt x="95" y="158"/>
                  </a:lnTo>
                  <a:lnTo>
                    <a:pt x="87" y="158"/>
                  </a:lnTo>
                  <a:lnTo>
                    <a:pt x="77" y="158"/>
                  </a:lnTo>
                  <a:lnTo>
                    <a:pt x="69" y="157"/>
                  </a:lnTo>
                  <a:lnTo>
                    <a:pt x="61" y="155"/>
                  </a:lnTo>
                  <a:lnTo>
                    <a:pt x="52" y="152"/>
                  </a:lnTo>
                  <a:lnTo>
                    <a:pt x="45" y="148"/>
                  </a:lnTo>
                  <a:lnTo>
                    <a:pt x="38" y="144"/>
                  </a:lnTo>
                  <a:lnTo>
                    <a:pt x="31" y="140"/>
                  </a:lnTo>
                  <a:lnTo>
                    <a:pt x="25" y="135"/>
                  </a:lnTo>
                  <a:lnTo>
                    <a:pt x="20" y="130"/>
                  </a:lnTo>
                  <a:lnTo>
                    <a:pt x="15" y="123"/>
                  </a:lnTo>
                  <a:lnTo>
                    <a:pt x="10" y="117"/>
                  </a:lnTo>
                  <a:lnTo>
                    <a:pt x="7" y="110"/>
                  </a:lnTo>
                  <a:lnTo>
                    <a:pt x="4" y="102"/>
                  </a:lnTo>
                  <a:lnTo>
                    <a:pt x="2" y="95"/>
                  </a:lnTo>
                  <a:lnTo>
                    <a:pt x="0" y="87"/>
                  </a:lnTo>
                  <a:lnTo>
                    <a:pt x="0" y="79"/>
                  </a:lnTo>
                  <a:lnTo>
                    <a:pt x="0" y="71"/>
                  </a:lnTo>
                  <a:lnTo>
                    <a:pt x="2" y="63"/>
                  </a:lnTo>
                  <a:lnTo>
                    <a:pt x="4" y="55"/>
                  </a:lnTo>
                  <a:lnTo>
                    <a:pt x="7" y="48"/>
                  </a:lnTo>
                  <a:lnTo>
                    <a:pt x="10" y="42"/>
                  </a:lnTo>
                  <a:lnTo>
                    <a:pt x="15" y="34"/>
                  </a:lnTo>
                  <a:lnTo>
                    <a:pt x="20" y="28"/>
                  </a:lnTo>
                  <a:lnTo>
                    <a:pt x="25" y="23"/>
                  </a:lnTo>
                  <a:lnTo>
                    <a:pt x="31" y="18"/>
                  </a:lnTo>
                  <a:lnTo>
                    <a:pt x="38" y="13"/>
                  </a:lnTo>
                  <a:lnTo>
                    <a:pt x="45" y="9"/>
                  </a:lnTo>
                  <a:lnTo>
                    <a:pt x="52" y="6"/>
                  </a:lnTo>
                  <a:lnTo>
                    <a:pt x="61" y="3"/>
                  </a:lnTo>
                  <a:lnTo>
                    <a:pt x="69" y="1"/>
                  </a:lnTo>
                  <a:lnTo>
                    <a:pt x="77" y="0"/>
                  </a:lnTo>
                  <a:lnTo>
                    <a:pt x="87" y="0"/>
                  </a:lnTo>
                </a:path>
              </a:pathLst>
            </a:custGeom>
            <a:solidFill>
              <a:srgbClr val="FFFF00"/>
            </a:solidFill>
            <a:ln w="6350">
              <a:solidFill>
                <a:srgbClr val="000000"/>
              </a:solidFill>
              <a:prstDash val="solid"/>
              <a:round/>
              <a:headEnd/>
              <a:tailEnd/>
            </a:ln>
          </p:spPr>
          <p:txBody>
            <a:bodyPr/>
            <a:lstStyle/>
            <a:p>
              <a:endParaRPr lang="it-IT"/>
            </a:p>
          </p:txBody>
        </p:sp>
        <p:sp>
          <p:nvSpPr>
            <p:cNvPr id="20605" name="Freeform 125"/>
            <p:cNvSpPr>
              <a:spLocks/>
            </p:cNvSpPr>
            <p:nvPr/>
          </p:nvSpPr>
          <p:spPr bwMode="auto">
            <a:xfrm>
              <a:off x="1417" y="1722"/>
              <a:ext cx="24" cy="23"/>
            </a:xfrm>
            <a:custGeom>
              <a:avLst/>
              <a:gdLst/>
              <a:ahLst/>
              <a:cxnLst>
                <a:cxn ang="0">
                  <a:pos x="95" y="0"/>
                </a:cxn>
                <a:cxn ang="0">
                  <a:pos x="112" y="3"/>
                </a:cxn>
                <a:cxn ang="0">
                  <a:pos x="127" y="10"/>
                </a:cxn>
                <a:cxn ang="0">
                  <a:pos x="141" y="18"/>
                </a:cxn>
                <a:cxn ang="0">
                  <a:pos x="153" y="28"/>
                </a:cxn>
                <a:cxn ang="0">
                  <a:pos x="162" y="41"/>
                </a:cxn>
                <a:cxn ang="0">
                  <a:pos x="168" y="56"/>
                </a:cxn>
                <a:cxn ang="0">
                  <a:pos x="172" y="71"/>
                </a:cxn>
                <a:cxn ang="0">
                  <a:pos x="172" y="87"/>
                </a:cxn>
                <a:cxn ang="0">
                  <a:pos x="168" y="103"/>
                </a:cxn>
                <a:cxn ang="0">
                  <a:pos x="162" y="116"/>
                </a:cxn>
                <a:cxn ang="0">
                  <a:pos x="153" y="129"/>
                </a:cxn>
                <a:cxn ang="0">
                  <a:pos x="141" y="141"/>
                </a:cxn>
                <a:cxn ang="0">
                  <a:pos x="127" y="149"/>
                </a:cxn>
                <a:cxn ang="0">
                  <a:pos x="112" y="155"/>
                </a:cxn>
                <a:cxn ang="0">
                  <a:pos x="95" y="158"/>
                </a:cxn>
                <a:cxn ang="0">
                  <a:pos x="77" y="158"/>
                </a:cxn>
                <a:cxn ang="0">
                  <a:pos x="61" y="155"/>
                </a:cxn>
                <a:cxn ang="0">
                  <a:pos x="45" y="149"/>
                </a:cxn>
                <a:cxn ang="0">
                  <a:pos x="31" y="141"/>
                </a:cxn>
                <a:cxn ang="0">
                  <a:pos x="19" y="129"/>
                </a:cxn>
                <a:cxn ang="0">
                  <a:pos x="10" y="116"/>
                </a:cxn>
                <a:cxn ang="0">
                  <a:pos x="3" y="103"/>
                </a:cxn>
                <a:cxn ang="0">
                  <a:pos x="0" y="87"/>
                </a:cxn>
                <a:cxn ang="0">
                  <a:pos x="0" y="71"/>
                </a:cxn>
                <a:cxn ang="0">
                  <a:pos x="3" y="56"/>
                </a:cxn>
                <a:cxn ang="0">
                  <a:pos x="10" y="41"/>
                </a:cxn>
                <a:cxn ang="0">
                  <a:pos x="19" y="28"/>
                </a:cxn>
                <a:cxn ang="0">
                  <a:pos x="31" y="18"/>
                </a:cxn>
                <a:cxn ang="0">
                  <a:pos x="45" y="10"/>
                </a:cxn>
                <a:cxn ang="0">
                  <a:pos x="61" y="3"/>
                </a:cxn>
                <a:cxn ang="0">
                  <a:pos x="77" y="0"/>
                </a:cxn>
              </a:cxnLst>
              <a:rect l="0" t="0" r="r" b="b"/>
              <a:pathLst>
                <a:path w="173" h="158">
                  <a:moveTo>
                    <a:pt x="86" y="0"/>
                  </a:moveTo>
                  <a:lnTo>
                    <a:pt x="95" y="0"/>
                  </a:lnTo>
                  <a:lnTo>
                    <a:pt x="103" y="1"/>
                  </a:lnTo>
                  <a:lnTo>
                    <a:pt x="112" y="3"/>
                  </a:lnTo>
                  <a:lnTo>
                    <a:pt x="119" y="6"/>
                  </a:lnTo>
                  <a:lnTo>
                    <a:pt x="127" y="10"/>
                  </a:lnTo>
                  <a:lnTo>
                    <a:pt x="134" y="14"/>
                  </a:lnTo>
                  <a:lnTo>
                    <a:pt x="141" y="18"/>
                  </a:lnTo>
                  <a:lnTo>
                    <a:pt x="146" y="23"/>
                  </a:lnTo>
                  <a:lnTo>
                    <a:pt x="153" y="28"/>
                  </a:lnTo>
                  <a:lnTo>
                    <a:pt x="158" y="35"/>
                  </a:lnTo>
                  <a:lnTo>
                    <a:pt x="162" y="41"/>
                  </a:lnTo>
                  <a:lnTo>
                    <a:pt x="165" y="48"/>
                  </a:lnTo>
                  <a:lnTo>
                    <a:pt x="168" y="56"/>
                  </a:lnTo>
                  <a:lnTo>
                    <a:pt x="170" y="63"/>
                  </a:lnTo>
                  <a:lnTo>
                    <a:pt x="172" y="71"/>
                  </a:lnTo>
                  <a:lnTo>
                    <a:pt x="173" y="79"/>
                  </a:lnTo>
                  <a:lnTo>
                    <a:pt x="172" y="87"/>
                  </a:lnTo>
                  <a:lnTo>
                    <a:pt x="170" y="95"/>
                  </a:lnTo>
                  <a:lnTo>
                    <a:pt x="168" y="103"/>
                  </a:lnTo>
                  <a:lnTo>
                    <a:pt x="165" y="110"/>
                  </a:lnTo>
                  <a:lnTo>
                    <a:pt x="162" y="116"/>
                  </a:lnTo>
                  <a:lnTo>
                    <a:pt x="158" y="124"/>
                  </a:lnTo>
                  <a:lnTo>
                    <a:pt x="153" y="129"/>
                  </a:lnTo>
                  <a:lnTo>
                    <a:pt x="146" y="135"/>
                  </a:lnTo>
                  <a:lnTo>
                    <a:pt x="141" y="141"/>
                  </a:lnTo>
                  <a:lnTo>
                    <a:pt x="134" y="145"/>
                  </a:lnTo>
                  <a:lnTo>
                    <a:pt x="127" y="149"/>
                  </a:lnTo>
                  <a:lnTo>
                    <a:pt x="119" y="152"/>
                  </a:lnTo>
                  <a:lnTo>
                    <a:pt x="112" y="155"/>
                  </a:lnTo>
                  <a:lnTo>
                    <a:pt x="103" y="156"/>
                  </a:lnTo>
                  <a:lnTo>
                    <a:pt x="95" y="158"/>
                  </a:lnTo>
                  <a:lnTo>
                    <a:pt x="86" y="158"/>
                  </a:lnTo>
                  <a:lnTo>
                    <a:pt x="77" y="158"/>
                  </a:lnTo>
                  <a:lnTo>
                    <a:pt x="69" y="156"/>
                  </a:lnTo>
                  <a:lnTo>
                    <a:pt x="61" y="155"/>
                  </a:lnTo>
                  <a:lnTo>
                    <a:pt x="52" y="152"/>
                  </a:lnTo>
                  <a:lnTo>
                    <a:pt x="45" y="149"/>
                  </a:lnTo>
                  <a:lnTo>
                    <a:pt x="37" y="145"/>
                  </a:lnTo>
                  <a:lnTo>
                    <a:pt x="31" y="141"/>
                  </a:lnTo>
                  <a:lnTo>
                    <a:pt x="25" y="135"/>
                  </a:lnTo>
                  <a:lnTo>
                    <a:pt x="19" y="129"/>
                  </a:lnTo>
                  <a:lnTo>
                    <a:pt x="14" y="124"/>
                  </a:lnTo>
                  <a:lnTo>
                    <a:pt x="10" y="116"/>
                  </a:lnTo>
                  <a:lnTo>
                    <a:pt x="6" y="110"/>
                  </a:lnTo>
                  <a:lnTo>
                    <a:pt x="3" y="103"/>
                  </a:lnTo>
                  <a:lnTo>
                    <a:pt x="1" y="95"/>
                  </a:lnTo>
                  <a:lnTo>
                    <a:pt x="0" y="87"/>
                  </a:lnTo>
                  <a:lnTo>
                    <a:pt x="0" y="79"/>
                  </a:lnTo>
                  <a:lnTo>
                    <a:pt x="0" y="71"/>
                  </a:lnTo>
                  <a:lnTo>
                    <a:pt x="1" y="63"/>
                  </a:lnTo>
                  <a:lnTo>
                    <a:pt x="3" y="56"/>
                  </a:lnTo>
                  <a:lnTo>
                    <a:pt x="6" y="48"/>
                  </a:lnTo>
                  <a:lnTo>
                    <a:pt x="10" y="41"/>
                  </a:lnTo>
                  <a:lnTo>
                    <a:pt x="14" y="35"/>
                  </a:lnTo>
                  <a:lnTo>
                    <a:pt x="19" y="28"/>
                  </a:lnTo>
                  <a:lnTo>
                    <a:pt x="25" y="23"/>
                  </a:lnTo>
                  <a:lnTo>
                    <a:pt x="31" y="18"/>
                  </a:lnTo>
                  <a:lnTo>
                    <a:pt x="37" y="14"/>
                  </a:lnTo>
                  <a:lnTo>
                    <a:pt x="45" y="10"/>
                  </a:lnTo>
                  <a:lnTo>
                    <a:pt x="52" y="6"/>
                  </a:lnTo>
                  <a:lnTo>
                    <a:pt x="61" y="3"/>
                  </a:lnTo>
                  <a:lnTo>
                    <a:pt x="69" y="1"/>
                  </a:lnTo>
                  <a:lnTo>
                    <a:pt x="77" y="0"/>
                  </a:lnTo>
                  <a:lnTo>
                    <a:pt x="86" y="0"/>
                  </a:lnTo>
                  <a:close/>
                </a:path>
              </a:pathLst>
            </a:custGeom>
            <a:solidFill>
              <a:srgbClr val="FFFF00"/>
            </a:solidFill>
            <a:ln w="9525">
              <a:noFill/>
              <a:round/>
              <a:headEnd/>
              <a:tailEnd/>
            </a:ln>
          </p:spPr>
          <p:txBody>
            <a:bodyPr/>
            <a:lstStyle/>
            <a:p>
              <a:endParaRPr lang="it-IT"/>
            </a:p>
          </p:txBody>
        </p:sp>
        <p:sp>
          <p:nvSpPr>
            <p:cNvPr id="20606" name="Freeform 126"/>
            <p:cNvSpPr>
              <a:spLocks/>
            </p:cNvSpPr>
            <p:nvPr/>
          </p:nvSpPr>
          <p:spPr bwMode="auto">
            <a:xfrm>
              <a:off x="1417" y="1722"/>
              <a:ext cx="24" cy="23"/>
            </a:xfrm>
            <a:custGeom>
              <a:avLst/>
              <a:gdLst/>
              <a:ahLst/>
              <a:cxnLst>
                <a:cxn ang="0">
                  <a:pos x="95" y="0"/>
                </a:cxn>
                <a:cxn ang="0">
                  <a:pos x="112" y="3"/>
                </a:cxn>
                <a:cxn ang="0">
                  <a:pos x="127" y="10"/>
                </a:cxn>
                <a:cxn ang="0">
                  <a:pos x="141" y="18"/>
                </a:cxn>
                <a:cxn ang="0">
                  <a:pos x="153" y="28"/>
                </a:cxn>
                <a:cxn ang="0">
                  <a:pos x="162" y="41"/>
                </a:cxn>
                <a:cxn ang="0">
                  <a:pos x="168" y="56"/>
                </a:cxn>
                <a:cxn ang="0">
                  <a:pos x="172" y="71"/>
                </a:cxn>
                <a:cxn ang="0">
                  <a:pos x="172" y="87"/>
                </a:cxn>
                <a:cxn ang="0">
                  <a:pos x="168" y="103"/>
                </a:cxn>
                <a:cxn ang="0">
                  <a:pos x="162" y="116"/>
                </a:cxn>
                <a:cxn ang="0">
                  <a:pos x="153" y="129"/>
                </a:cxn>
                <a:cxn ang="0">
                  <a:pos x="141" y="141"/>
                </a:cxn>
                <a:cxn ang="0">
                  <a:pos x="127" y="149"/>
                </a:cxn>
                <a:cxn ang="0">
                  <a:pos x="112" y="155"/>
                </a:cxn>
                <a:cxn ang="0">
                  <a:pos x="95" y="158"/>
                </a:cxn>
                <a:cxn ang="0">
                  <a:pos x="77" y="158"/>
                </a:cxn>
                <a:cxn ang="0">
                  <a:pos x="61" y="155"/>
                </a:cxn>
                <a:cxn ang="0">
                  <a:pos x="45" y="149"/>
                </a:cxn>
                <a:cxn ang="0">
                  <a:pos x="31" y="141"/>
                </a:cxn>
                <a:cxn ang="0">
                  <a:pos x="19" y="129"/>
                </a:cxn>
                <a:cxn ang="0">
                  <a:pos x="10" y="116"/>
                </a:cxn>
                <a:cxn ang="0">
                  <a:pos x="3" y="103"/>
                </a:cxn>
                <a:cxn ang="0">
                  <a:pos x="0" y="87"/>
                </a:cxn>
                <a:cxn ang="0">
                  <a:pos x="0" y="71"/>
                </a:cxn>
                <a:cxn ang="0">
                  <a:pos x="3" y="56"/>
                </a:cxn>
                <a:cxn ang="0">
                  <a:pos x="10" y="41"/>
                </a:cxn>
                <a:cxn ang="0">
                  <a:pos x="19" y="28"/>
                </a:cxn>
                <a:cxn ang="0">
                  <a:pos x="31" y="18"/>
                </a:cxn>
                <a:cxn ang="0">
                  <a:pos x="45" y="10"/>
                </a:cxn>
                <a:cxn ang="0">
                  <a:pos x="61" y="3"/>
                </a:cxn>
                <a:cxn ang="0">
                  <a:pos x="77" y="0"/>
                </a:cxn>
              </a:cxnLst>
              <a:rect l="0" t="0" r="r" b="b"/>
              <a:pathLst>
                <a:path w="173" h="158">
                  <a:moveTo>
                    <a:pt x="86" y="0"/>
                  </a:moveTo>
                  <a:lnTo>
                    <a:pt x="95" y="0"/>
                  </a:lnTo>
                  <a:lnTo>
                    <a:pt x="103" y="1"/>
                  </a:lnTo>
                  <a:lnTo>
                    <a:pt x="112" y="3"/>
                  </a:lnTo>
                  <a:lnTo>
                    <a:pt x="119" y="6"/>
                  </a:lnTo>
                  <a:lnTo>
                    <a:pt x="127" y="10"/>
                  </a:lnTo>
                  <a:lnTo>
                    <a:pt x="134" y="14"/>
                  </a:lnTo>
                  <a:lnTo>
                    <a:pt x="141" y="18"/>
                  </a:lnTo>
                  <a:lnTo>
                    <a:pt x="146" y="23"/>
                  </a:lnTo>
                  <a:lnTo>
                    <a:pt x="153" y="28"/>
                  </a:lnTo>
                  <a:lnTo>
                    <a:pt x="158" y="35"/>
                  </a:lnTo>
                  <a:lnTo>
                    <a:pt x="162" y="41"/>
                  </a:lnTo>
                  <a:lnTo>
                    <a:pt x="165" y="48"/>
                  </a:lnTo>
                  <a:lnTo>
                    <a:pt x="168" y="56"/>
                  </a:lnTo>
                  <a:lnTo>
                    <a:pt x="170" y="63"/>
                  </a:lnTo>
                  <a:lnTo>
                    <a:pt x="172" y="71"/>
                  </a:lnTo>
                  <a:lnTo>
                    <a:pt x="173" y="79"/>
                  </a:lnTo>
                  <a:lnTo>
                    <a:pt x="172" y="87"/>
                  </a:lnTo>
                  <a:lnTo>
                    <a:pt x="170" y="95"/>
                  </a:lnTo>
                  <a:lnTo>
                    <a:pt x="168" y="103"/>
                  </a:lnTo>
                  <a:lnTo>
                    <a:pt x="165" y="110"/>
                  </a:lnTo>
                  <a:lnTo>
                    <a:pt x="162" y="116"/>
                  </a:lnTo>
                  <a:lnTo>
                    <a:pt x="158" y="124"/>
                  </a:lnTo>
                  <a:lnTo>
                    <a:pt x="153" y="129"/>
                  </a:lnTo>
                  <a:lnTo>
                    <a:pt x="146" y="135"/>
                  </a:lnTo>
                  <a:lnTo>
                    <a:pt x="141" y="141"/>
                  </a:lnTo>
                  <a:lnTo>
                    <a:pt x="134" y="145"/>
                  </a:lnTo>
                  <a:lnTo>
                    <a:pt x="127" y="149"/>
                  </a:lnTo>
                  <a:lnTo>
                    <a:pt x="119" y="152"/>
                  </a:lnTo>
                  <a:lnTo>
                    <a:pt x="112" y="155"/>
                  </a:lnTo>
                  <a:lnTo>
                    <a:pt x="103" y="156"/>
                  </a:lnTo>
                  <a:lnTo>
                    <a:pt x="95" y="158"/>
                  </a:lnTo>
                  <a:lnTo>
                    <a:pt x="86" y="158"/>
                  </a:lnTo>
                  <a:lnTo>
                    <a:pt x="77" y="158"/>
                  </a:lnTo>
                  <a:lnTo>
                    <a:pt x="69" y="156"/>
                  </a:lnTo>
                  <a:lnTo>
                    <a:pt x="61" y="155"/>
                  </a:lnTo>
                  <a:lnTo>
                    <a:pt x="52" y="152"/>
                  </a:lnTo>
                  <a:lnTo>
                    <a:pt x="45" y="149"/>
                  </a:lnTo>
                  <a:lnTo>
                    <a:pt x="37" y="145"/>
                  </a:lnTo>
                  <a:lnTo>
                    <a:pt x="31" y="141"/>
                  </a:lnTo>
                  <a:lnTo>
                    <a:pt x="25" y="135"/>
                  </a:lnTo>
                  <a:lnTo>
                    <a:pt x="19" y="129"/>
                  </a:lnTo>
                  <a:lnTo>
                    <a:pt x="14" y="124"/>
                  </a:lnTo>
                  <a:lnTo>
                    <a:pt x="10" y="116"/>
                  </a:lnTo>
                  <a:lnTo>
                    <a:pt x="6" y="110"/>
                  </a:lnTo>
                  <a:lnTo>
                    <a:pt x="3" y="103"/>
                  </a:lnTo>
                  <a:lnTo>
                    <a:pt x="1" y="95"/>
                  </a:lnTo>
                  <a:lnTo>
                    <a:pt x="0" y="87"/>
                  </a:lnTo>
                  <a:lnTo>
                    <a:pt x="0" y="79"/>
                  </a:lnTo>
                  <a:lnTo>
                    <a:pt x="0" y="71"/>
                  </a:lnTo>
                  <a:lnTo>
                    <a:pt x="1" y="63"/>
                  </a:lnTo>
                  <a:lnTo>
                    <a:pt x="3" y="56"/>
                  </a:lnTo>
                  <a:lnTo>
                    <a:pt x="6" y="48"/>
                  </a:lnTo>
                  <a:lnTo>
                    <a:pt x="10" y="41"/>
                  </a:lnTo>
                  <a:lnTo>
                    <a:pt x="14" y="35"/>
                  </a:lnTo>
                  <a:lnTo>
                    <a:pt x="19" y="28"/>
                  </a:lnTo>
                  <a:lnTo>
                    <a:pt x="25" y="23"/>
                  </a:lnTo>
                  <a:lnTo>
                    <a:pt x="31" y="18"/>
                  </a:lnTo>
                  <a:lnTo>
                    <a:pt x="37" y="14"/>
                  </a:lnTo>
                  <a:lnTo>
                    <a:pt x="45" y="10"/>
                  </a:lnTo>
                  <a:lnTo>
                    <a:pt x="52" y="6"/>
                  </a:lnTo>
                  <a:lnTo>
                    <a:pt x="61" y="3"/>
                  </a:lnTo>
                  <a:lnTo>
                    <a:pt x="69" y="1"/>
                  </a:lnTo>
                  <a:lnTo>
                    <a:pt x="77" y="0"/>
                  </a:lnTo>
                  <a:lnTo>
                    <a:pt x="86" y="0"/>
                  </a:lnTo>
                </a:path>
              </a:pathLst>
            </a:custGeom>
            <a:noFill/>
            <a:ln w="6350">
              <a:solidFill>
                <a:srgbClr val="000000"/>
              </a:solidFill>
              <a:prstDash val="solid"/>
              <a:round/>
              <a:headEnd/>
              <a:tailEnd/>
            </a:ln>
          </p:spPr>
          <p:txBody>
            <a:bodyPr/>
            <a:lstStyle/>
            <a:p>
              <a:endParaRPr lang="it-IT"/>
            </a:p>
          </p:txBody>
        </p:sp>
        <p:sp>
          <p:nvSpPr>
            <p:cNvPr id="20607" name="Freeform 127"/>
            <p:cNvSpPr>
              <a:spLocks/>
            </p:cNvSpPr>
            <p:nvPr/>
          </p:nvSpPr>
          <p:spPr bwMode="auto">
            <a:xfrm>
              <a:off x="1332" y="1786"/>
              <a:ext cx="25" cy="23"/>
            </a:xfrm>
            <a:custGeom>
              <a:avLst/>
              <a:gdLst/>
              <a:ahLst/>
              <a:cxnLst>
                <a:cxn ang="0">
                  <a:pos x="94" y="1"/>
                </a:cxn>
                <a:cxn ang="0">
                  <a:pos x="112" y="5"/>
                </a:cxn>
                <a:cxn ang="0">
                  <a:pos x="127" y="10"/>
                </a:cxn>
                <a:cxn ang="0">
                  <a:pos x="140" y="18"/>
                </a:cxn>
                <a:cxn ang="0">
                  <a:pos x="153" y="30"/>
                </a:cxn>
                <a:cxn ang="0">
                  <a:pos x="162" y="42"/>
                </a:cxn>
                <a:cxn ang="0">
                  <a:pos x="169" y="56"/>
                </a:cxn>
                <a:cxn ang="0">
                  <a:pos x="172" y="72"/>
                </a:cxn>
                <a:cxn ang="0">
                  <a:pos x="172" y="88"/>
                </a:cxn>
                <a:cxn ang="0">
                  <a:pos x="169" y="103"/>
                </a:cxn>
                <a:cxn ang="0">
                  <a:pos x="162" y="118"/>
                </a:cxn>
                <a:cxn ang="0">
                  <a:pos x="153" y="130"/>
                </a:cxn>
                <a:cxn ang="0">
                  <a:pos x="140" y="141"/>
                </a:cxn>
                <a:cxn ang="0">
                  <a:pos x="127" y="149"/>
                </a:cxn>
                <a:cxn ang="0">
                  <a:pos x="112" y="155"/>
                </a:cxn>
                <a:cxn ang="0">
                  <a:pos x="94" y="159"/>
                </a:cxn>
                <a:cxn ang="0">
                  <a:pos x="78" y="159"/>
                </a:cxn>
                <a:cxn ang="0">
                  <a:pos x="61" y="155"/>
                </a:cxn>
                <a:cxn ang="0">
                  <a:pos x="45" y="149"/>
                </a:cxn>
                <a:cxn ang="0">
                  <a:pos x="31" y="141"/>
                </a:cxn>
                <a:cxn ang="0">
                  <a:pos x="19" y="130"/>
                </a:cxn>
                <a:cxn ang="0">
                  <a:pos x="9" y="118"/>
                </a:cxn>
                <a:cxn ang="0">
                  <a:pos x="3" y="103"/>
                </a:cxn>
                <a:cxn ang="0">
                  <a:pos x="0" y="88"/>
                </a:cxn>
                <a:cxn ang="0">
                  <a:pos x="0" y="72"/>
                </a:cxn>
                <a:cxn ang="0">
                  <a:pos x="3" y="56"/>
                </a:cxn>
                <a:cxn ang="0">
                  <a:pos x="9" y="42"/>
                </a:cxn>
                <a:cxn ang="0">
                  <a:pos x="19" y="30"/>
                </a:cxn>
                <a:cxn ang="0">
                  <a:pos x="31" y="18"/>
                </a:cxn>
                <a:cxn ang="0">
                  <a:pos x="45" y="10"/>
                </a:cxn>
                <a:cxn ang="0">
                  <a:pos x="61" y="5"/>
                </a:cxn>
                <a:cxn ang="0">
                  <a:pos x="78" y="1"/>
                </a:cxn>
              </a:cxnLst>
              <a:rect l="0" t="0" r="r" b="b"/>
              <a:pathLst>
                <a:path w="173" h="160">
                  <a:moveTo>
                    <a:pt x="86" y="0"/>
                  </a:moveTo>
                  <a:lnTo>
                    <a:pt x="94" y="1"/>
                  </a:lnTo>
                  <a:lnTo>
                    <a:pt x="104" y="2"/>
                  </a:lnTo>
                  <a:lnTo>
                    <a:pt x="112" y="5"/>
                  </a:lnTo>
                  <a:lnTo>
                    <a:pt x="119" y="7"/>
                  </a:lnTo>
                  <a:lnTo>
                    <a:pt x="127" y="10"/>
                  </a:lnTo>
                  <a:lnTo>
                    <a:pt x="134" y="14"/>
                  </a:lnTo>
                  <a:lnTo>
                    <a:pt x="140" y="18"/>
                  </a:lnTo>
                  <a:lnTo>
                    <a:pt x="147" y="23"/>
                  </a:lnTo>
                  <a:lnTo>
                    <a:pt x="153" y="30"/>
                  </a:lnTo>
                  <a:lnTo>
                    <a:pt x="157" y="36"/>
                  </a:lnTo>
                  <a:lnTo>
                    <a:pt x="162" y="42"/>
                  </a:lnTo>
                  <a:lnTo>
                    <a:pt x="166" y="49"/>
                  </a:lnTo>
                  <a:lnTo>
                    <a:pt x="169" y="56"/>
                  </a:lnTo>
                  <a:lnTo>
                    <a:pt x="171" y="64"/>
                  </a:lnTo>
                  <a:lnTo>
                    <a:pt x="172" y="72"/>
                  </a:lnTo>
                  <a:lnTo>
                    <a:pt x="173" y="80"/>
                  </a:lnTo>
                  <a:lnTo>
                    <a:pt x="172" y="88"/>
                  </a:lnTo>
                  <a:lnTo>
                    <a:pt x="171" y="96"/>
                  </a:lnTo>
                  <a:lnTo>
                    <a:pt x="169" y="103"/>
                  </a:lnTo>
                  <a:lnTo>
                    <a:pt x="166" y="110"/>
                  </a:lnTo>
                  <a:lnTo>
                    <a:pt x="162" y="118"/>
                  </a:lnTo>
                  <a:lnTo>
                    <a:pt x="157" y="124"/>
                  </a:lnTo>
                  <a:lnTo>
                    <a:pt x="153" y="130"/>
                  </a:lnTo>
                  <a:lnTo>
                    <a:pt x="147" y="136"/>
                  </a:lnTo>
                  <a:lnTo>
                    <a:pt x="140" y="141"/>
                  </a:lnTo>
                  <a:lnTo>
                    <a:pt x="134" y="146"/>
                  </a:lnTo>
                  <a:lnTo>
                    <a:pt x="127" y="149"/>
                  </a:lnTo>
                  <a:lnTo>
                    <a:pt x="119" y="153"/>
                  </a:lnTo>
                  <a:lnTo>
                    <a:pt x="112" y="155"/>
                  </a:lnTo>
                  <a:lnTo>
                    <a:pt x="104" y="158"/>
                  </a:lnTo>
                  <a:lnTo>
                    <a:pt x="94" y="159"/>
                  </a:lnTo>
                  <a:lnTo>
                    <a:pt x="86" y="160"/>
                  </a:lnTo>
                  <a:lnTo>
                    <a:pt x="78" y="159"/>
                  </a:lnTo>
                  <a:lnTo>
                    <a:pt x="68" y="158"/>
                  </a:lnTo>
                  <a:lnTo>
                    <a:pt x="61" y="155"/>
                  </a:lnTo>
                  <a:lnTo>
                    <a:pt x="52" y="153"/>
                  </a:lnTo>
                  <a:lnTo>
                    <a:pt x="45" y="149"/>
                  </a:lnTo>
                  <a:lnTo>
                    <a:pt x="38" y="146"/>
                  </a:lnTo>
                  <a:lnTo>
                    <a:pt x="31" y="141"/>
                  </a:lnTo>
                  <a:lnTo>
                    <a:pt x="25" y="136"/>
                  </a:lnTo>
                  <a:lnTo>
                    <a:pt x="19" y="130"/>
                  </a:lnTo>
                  <a:lnTo>
                    <a:pt x="15" y="124"/>
                  </a:lnTo>
                  <a:lnTo>
                    <a:pt x="9" y="118"/>
                  </a:lnTo>
                  <a:lnTo>
                    <a:pt x="6" y="110"/>
                  </a:lnTo>
                  <a:lnTo>
                    <a:pt x="3" y="103"/>
                  </a:lnTo>
                  <a:lnTo>
                    <a:pt x="1" y="96"/>
                  </a:lnTo>
                  <a:lnTo>
                    <a:pt x="0" y="88"/>
                  </a:lnTo>
                  <a:lnTo>
                    <a:pt x="0" y="80"/>
                  </a:lnTo>
                  <a:lnTo>
                    <a:pt x="0" y="72"/>
                  </a:lnTo>
                  <a:lnTo>
                    <a:pt x="1" y="64"/>
                  </a:lnTo>
                  <a:lnTo>
                    <a:pt x="3" y="56"/>
                  </a:lnTo>
                  <a:lnTo>
                    <a:pt x="6" y="49"/>
                  </a:lnTo>
                  <a:lnTo>
                    <a:pt x="9" y="42"/>
                  </a:lnTo>
                  <a:lnTo>
                    <a:pt x="15" y="36"/>
                  </a:lnTo>
                  <a:lnTo>
                    <a:pt x="19" y="30"/>
                  </a:lnTo>
                  <a:lnTo>
                    <a:pt x="25" y="23"/>
                  </a:lnTo>
                  <a:lnTo>
                    <a:pt x="31" y="18"/>
                  </a:lnTo>
                  <a:lnTo>
                    <a:pt x="38" y="14"/>
                  </a:lnTo>
                  <a:lnTo>
                    <a:pt x="45" y="10"/>
                  </a:lnTo>
                  <a:lnTo>
                    <a:pt x="52" y="7"/>
                  </a:lnTo>
                  <a:lnTo>
                    <a:pt x="61" y="5"/>
                  </a:lnTo>
                  <a:lnTo>
                    <a:pt x="68" y="2"/>
                  </a:lnTo>
                  <a:lnTo>
                    <a:pt x="78" y="1"/>
                  </a:lnTo>
                  <a:lnTo>
                    <a:pt x="86" y="0"/>
                  </a:lnTo>
                  <a:close/>
                </a:path>
              </a:pathLst>
            </a:custGeom>
            <a:solidFill>
              <a:srgbClr val="BAAD94"/>
            </a:solidFill>
            <a:ln w="9525">
              <a:noFill/>
              <a:round/>
              <a:headEnd/>
              <a:tailEnd/>
            </a:ln>
          </p:spPr>
          <p:txBody>
            <a:bodyPr/>
            <a:lstStyle/>
            <a:p>
              <a:endParaRPr lang="it-IT"/>
            </a:p>
          </p:txBody>
        </p:sp>
        <p:sp>
          <p:nvSpPr>
            <p:cNvPr id="20608" name="Freeform 128"/>
            <p:cNvSpPr>
              <a:spLocks/>
            </p:cNvSpPr>
            <p:nvPr/>
          </p:nvSpPr>
          <p:spPr bwMode="auto">
            <a:xfrm>
              <a:off x="1332" y="1786"/>
              <a:ext cx="25" cy="23"/>
            </a:xfrm>
            <a:custGeom>
              <a:avLst/>
              <a:gdLst/>
              <a:ahLst/>
              <a:cxnLst>
                <a:cxn ang="0">
                  <a:pos x="94" y="1"/>
                </a:cxn>
                <a:cxn ang="0">
                  <a:pos x="112" y="5"/>
                </a:cxn>
                <a:cxn ang="0">
                  <a:pos x="127" y="10"/>
                </a:cxn>
                <a:cxn ang="0">
                  <a:pos x="140" y="18"/>
                </a:cxn>
                <a:cxn ang="0">
                  <a:pos x="153" y="30"/>
                </a:cxn>
                <a:cxn ang="0">
                  <a:pos x="162" y="42"/>
                </a:cxn>
                <a:cxn ang="0">
                  <a:pos x="169" y="56"/>
                </a:cxn>
                <a:cxn ang="0">
                  <a:pos x="172" y="72"/>
                </a:cxn>
                <a:cxn ang="0">
                  <a:pos x="172" y="88"/>
                </a:cxn>
                <a:cxn ang="0">
                  <a:pos x="169" y="103"/>
                </a:cxn>
                <a:cxn ang="0">
                  <a:pos x="162" y="118"/>
                </a:cxn>
                <a:cxn ang="0">
                  <a:pos x="153" y="130"/>
                </a:cxn>
                <a:cxn ang="0">
                  <a:pos x="140" y="141"/>
                </a:cxn>
                <a:cxn ang="0">
                  <a:pos x="127" y="149"/>
                </a:cxn>
                <a:cxn ang="0">
                  <a:pos x="112" y="155"/>
                </a:cxn>
                <a:cxn ang="0">
                  <a:pos x="94" y="159"/>
                </a:cxn>
                <a:cxn ang="0">
                  <a:pos x="78" y="159"/>
                </a:cxn>
                <a:cxn ang="0">
                  <a:pos x="61" y="155"/>
                </a:cxn>
                <a:cxn ang="0">
                  <a:pos x="45" y="149"/>
                </a:cxn>
                <a:cxn ang="0">
                  <a:pos x="31" y="141"/>
                </a:cxn>
                <a:cxn ang="0">
                  <a:pos x="19" y="130"/>
                </a:cxn>
                <a:cxn ang="0">
                  <a:pos x="9" y="118"/>
                </a:cxn>
                <a:cxn ang="0">
                  <a:pos x="3" y="103"/>
                </a:cxn>
                <a:cxn ang="0">
                  <a:pos x="0" y="88"/>
                </a:cxn>
                <a:cxn ang="0">
                  <a:pos x="0" y="72"/>
                </a:cxn>
                <a:cxn ang="0">
                  <a:pos x="3" y="56"/>
                </a:cxn>
                <a:cxn ang="0">
                  <a:pos x="9" y="42"/>
                </a:cxn>
                <a:cxn ang="0">
                  <a:pos x="19" y="30"/>
                </a:cxn>
                <a:cxn ang="0">
                  <a:pos x="31" y="18"/>
                </a:cxn>
                <a:cxn ang="0">
                  <a:pos x="45" y="10"/>
                </a:cxn>
                <a:cxn ang="0">
                  <a:pos x="61" y="5"/>
                </a:cxn>
                <a:cxn ang="0">
                  <a:pos x="78" y="1"/>
                </a:cxn>
              </a:cxnLst>
              <a:rect l="0" t="0" r="r" b="b"/>
              <a:pathLst>
                <a:path w="173" h="160">
                  <a:moveTo>
                    <a:pt x="86" y="0"/>
                  </a:moveTo>
                  <a:lnTo>
                    <a:pt x="94" y="1"/>
                  </a:lnTo>
                  <a:lnTo>
                    <a:pt x="104" y="2"/>
                  </a:lnTo>
                  <a:lnTo>
                    <a:pt x="112" y="5"/>
                  </a:lnTo>
                  <a:lnTo>
                    <a:pt x="119" y="7"/>
                  </a:lnTo>
                  <a:lnTo>
                    <a:pt x="127" y="10"/>
                  </a:lnTo>
                  <a:lnTo>
                    <a:pt x="134" y="14"/>
                  </a:lnTo>
                  <a:lnTo>
                    <a:pt x="140" y="18"/>
                  </a:lnTo>
                  <a:lnTo>
                    <a:pt x="147" y="23"/>
                  </a:lnTo>
                  <a:lnTo>
                    <a:pt x="153" y="30"/>
                  </a:lnTo>
                  <a:lnTo>
                    <a:pt x="157" y="36"/>
                  </a:lnTo>
                  <a:lnTo>
                    <a:pt x="162" y="42"/>
                  </a:lnTo>
                  <a:lnTo>
                    <a:pt x="166" y="49"/>
                  </a:lnTo>
                  <a:lnTo>
                    <a:pt x="169" y="56"/>
                  </a:lnTo>
                  <a:lnTo>
                    <a:pt x="171" y="64"/>
                  </a:lnTo>
                  <a:lnTo>
                    <a:pt x="172" y="72"/>
                  </a:lnTo>
                  <a:lnTo>
                    <a:pt x="173" y="80"/>
                  </a:lnTo>
                  <a:lnTo>
                    <a:pt x="172" y="88"/>
                  </a:lnTo>
                  <a:lnTo>
                    <a:pt x="171" y="96"/>
                  </a:lnTo>
                  <a:lnTo>
                    <a:pt x="169" y="103"/>
                  </a:lnTo>
                  <a:lnTo>
                    <a:pt x="166" y="110"/>
                  </a:lnTo>
                  <a:lnTo>
                    <a:pt x="162" y="118"/>
                  </a:lnTo>
                  <a:lnTo>
                    <a:pt x="157" y="124"/>
                  </a:lnTo>
                  <a:lnTo>
                    <a:pt x="153" y="130"/>
                  </a:lnTo>
                  <a:lnTo>
                    <a:pt x="147" y="136"/>
                  </a:lnTo>
                  <a:lnTo>
                    <a:pt x="140" y="141"/>
                  </a:lnTo>
                  <a:lnTo>
                    <a:pt x="134" y="146"/>
                  </a:lnTo>
                  <a:lnTo>
                    <a:pt x="127" y="149"/>
                  </a:lnTo>
                  <a:lnTo>
                    <a:pt x="119" y="153"/>
                  </a:lnTo>
                  <a:lnTo>
                    <a:pt x="112" y="155"/>
                  </a:lnTo>
                  <a:lnTo>
                    <a:pt x="104" y="158"/>
                  </a:lnTo>
                  <a:lnTo>
                    <a:pt x="94" y="159"/>
                  </a:lnTo>
                  <a:lnTo>
                    <a:pt x="86" y="160"/>
                  </a:lnTo>
                  <a:lnTo>
                    <a:pt x="78" y="159"/>
                  </a:lnTo>
                  <a:lnTo>
                    <a:pt x="68" y="158"/>
                  </a:lnTo>
                  <a:lnTo>
                    <a:pt x="61" y="155"/>
                  </a:lnTo>
                  <a:lnTo>
                    <a:pt x="52" y="153"/>
                  </a:lnTo>
                  <a:lnTo>
                    <a:pt x="45" y="149"/>
                  </a:lnTo>
                  <a:lnTo>
                    <a:pt x="38" y="146"/>
                  </a:lnTo>
                  <a:lnTo>
                    <a:pt x="31" y="141"/>
                  </a:lnTo>
                  <a:lnTo>
                    <a:pt x="25" y="136"/>
                  </a:lnTo>
                  <a:lnTo>
                    <a:pt x="19" y="130"/>
                  </a:lnTo>
                  <a:lnTo>
                    <a:pt x="15" y="124"/>
                  </a:lnTo>
                  <a:lnTo>
                    <a:pt x="9" y="118"/>
                  </a:lnTo>
                  <a:lnTo>
                    <a:pt x="6" y="110"/>
                  </a:lnTo>
                  <a:lnTo>
                    <a:pt x="3" y="103"/>
                  </a:lnTo>
                  <a:lnTo>
                    <a:pt x="1" y="96"/>
                  </a:lnTo>
                  <a:lnTo>
                    <a:pt x="0" y="88"/>
                  </a:lnTo>
                  <a:lnTo>
                    <a:pt x="0" y="80"/>
                  </a:lnTo>
                  <a:lnTo>
                    <a:pt x="0" y="72"/>
                  </a:lnTo>
                  <a:lnTo>
                    <a:pt x="1" y="64"/>
                  </a:lnTo>
                  <a:lnTo>
                    <a:pt x="3" y="56"/>
                  </a:lnTo>
                  <a:lnTo>
                    <a:pt x="6" y="49"/>
                  </a:lnTo>
                  <a:lnTo>
                    <a:pt x="9" y="42"/>
                  </a:lnTo>
                  <a:lnTo>
                    <a:pt x="15" y="36"/>
                  </a:lnTo>
                  <a:lnTo>
                    <a:pt x="19" y="30"/>
                  </a:lnTo>
                  <a:lnTo>
                    <a:pt x="25" y="23"/>
                  </a:lnTo>
                  <a:lnTo>
                    <a:pt x="31" y="18"/>
                  </a:lnTo>
                  <a:lnTo>
                    <a:pt x="38" y="14"/>
                  </a:lnTo>
                  <a:lnTo>
                    <a:pt x="45" y="10"/>
                  </a:lnTo>
                  <a:lnTo>
                    <a:pt x="52" y="7"/>
                  </a:lnTo>
                  <a:lnTo>
                    <a:pt x="61" y="5"/>
                  </a:lnTo>
                  <a:lnTo>
                    <a:pt x="68" y="2"/>
                  </a:lnTo>
                  <a:lnTo>
                    <a:pt x="78" y="1"/>
                  </a:lnTo>
                  <a:lnTo>
                    <a:pt x="86" y="0"/>
                  </a:lnTo>
                </a:path>
              </a:pathLst>
            </a:custGeom>
            <a:solidFill>
              <a:srgbClr val="FFFF00"/>
            </a:solidFill>
            <a:ln w="6350">
              <a:solidFill>
                <a:srgbClr val="000000"/>
              </a:solidFill>
              <a:prstDash val="solid"/>
              <a:round/>
              <a:headEnd/>
              <a:tailEnd/>
            </a:ln>
          </p:spPr>
          <p:txBody>
            <a:bodyPr/>
            <a:lstStyle/>
            <a:p>
              <a:endParaRPr lang="it-IT"/>
            </a:p>
          </p:txBody>
        </p:sp>
        <p:sp>
          <p:nvSpPr>
            <p:cNvPr id="20609" name="Freeform 129"/>
            <p:cNvSpPr>
              <a:spLocks/>
            </p:cNvSpPr>
            <p:nvPr/>
          </p:nvSpPr>
          <p:spPr bwMode="auto">
            <a:xfrm>
              <a:off x="1227" y="1770"/>
              <a:ext cx="25" cy="22"/>
            </a:xfrm>
            <a:custGeom>
              <a:avLst/>
              <a:gdLst/>
              <a:ahLst/>
              <a:cxnLst>
                <a:cxn ang="0">
                  <a:pos x="95" y="1"/>
                </a:cxn>
                <a:cxn ang="0">
                  <a:pos x="112" y="4"/>
                </a:cxn>
                <a:cxn ang="0">
                  <a:pos x="128" y="10"/>
                </a:cxn>
                <a:cxn ang="0">
                  <a:pos x="141" y="18"/>
                </a:cxn>
                <a:cxn ang="0">
                  <a:pos x="153" y="29"/>
                </a:cxn>
                <a:cxn ang="0">
                  <a:pos x="162" y="42"/>
                </a:cxn>
                <a:cxn ang="0">
                  <a:pos x="168" y="56"/>
                </a:cxn>
                <a:cxn ang="0">
                  <a:pos x="172" y="71"/>
                </a:cxn>
                <a:cxn ang="0">
                  <a:pos x="172" y="88"/>
                </a:cxn>
                <a:cxn ang="0">
                  <a:pos x="168" y="103"/>
                </a:cxn>
                <a:cxn ang="0">
                  <a:pos x="162" y="117"/>
                </a:cxn>
                <a:cxn ang="0">
                  <a:pos x="153" y="130"/>
                </a:cxn>
                <a:cxn ang="0">
                  <a:pos x="141" y="141"/>
                </a:cxn>
                <a:cxn ang="0">
                  <a:pos x="128" y="149"/>
                </a:cxn>
                <a:cxn ang="0">
                  <a:pos x="112" y="155"/>
                </a:cxn>
                <a:cxn ang="0">
                  <a:pos x="95" y="158"/>
                </a:cxn>
                <a:cxn ang="0">
                  <a:pos x="77" y="158"/>
                </a:cxn>
                <a:cxn ang="0">
                  <a:pos x="61" y="155"/>
                </a:cxn>
                <a:cxn ang="0">
                  <a:pos x="45" y="149"/>
                </a:cxn>
                <a:cxn ang="0">
                  <a:pos x="31" y="141"/>
                </a:cxn>
                <a:cxn ang="0">
                  <a:pos x="20" y="130"/>
                </a:cxn>
                <a:cxn ang="0">
                  <a:pos x="10" y="117"/>
                </a:cxn>
                <a:cxn ang="0">
                  <a:pos x="4" y="103"/>
                </a:cxn>
                <a:cxn ang="0">
                  <a:pos x="0" y="88"/>
                </a:cxn>
                <a:cxn ang="0">
                  <a:pos x="0" y="71"/>
                </a:cxn>
                <a:cxn ang="0">
                  <a:pos x="4" y="56"/>
                </a:cxn>
                <a:cxn ang="0">
                  <a:pos x="10" y="42"/>
                </a:cxn>
                <a:cxn ang="0">
                  <a:pos x="20" y="29"/>
                </a:cxn>
                <a:cxn ang="0">
                  <a:pos x="31" y="18"/>
                </a:cxn>
                <a:cxn ang="0">
                  <a:pos x="45" y="10"/>
                </a:cxn>
                <a:cxn ang="0">
                  <a:pos x="61" y="4"/>
                </a:cxn>
                <a:cxn ang="0">
                  <a:pos x="77" y="1"/>
                </a:cxn>
              </a:cxnLst>
              <a:rect l="0" t="0" r="r" b="b"/>
              <a:pathLst>
                <a:path w="173" h="158">
                  <a:moveTo>
                    <a:pt x="86" y="0"/>
                  </a:moveTo>
                  <a:lnTo>
                    <a:pt x="95" y="1"/>
                  </a:lnTo>
                  <a:lnTo>
                    <a:pt x="103" y="2"/>
                  </a:lnTo>
                  <a:lnTo>
                    <a:pt x="112" y="4"/>
                  </a:lnTo>
                  <a:lnTo>
                    <a:pt x="119" y="6"/>
                  </a:lnTo>
                  <a:lnTo>
                    <a:pt x="128" y="10"/>
                  </a:lnTo>
                  <a:lnTo>
                    <a:pt x="134" y="14"/>
                  </a:lnTo>
                  <a:lnTo>
                    <a:pt x="141" y="18"/>
                  </a:lnTo>
                  <a:lnTo>
                    <a:pt x="147" y="23"/>
                  </a:lnTo>
                  <a:lnTo>
                    <a:pt x="153" y="29"/>
                  </a:lnTo>
                  <a:lnTo>
                    <a:pt x="158" y="36"/>
                  </a:lnTo>
                  <a:lnTo>
                    <a:pt x="162" y="42"/>
                  </a:lnTo>
                  <a:lnTo>
                    <a:pt x="165" y="48"/>
                  </a:lnTo>
                  <a:lnTo>
                    <a:pt x="168" y="56"/>
                  </a:lnTo>
                  <a:lnTo>
                    <a:pt x="171" y="64"/>
                  </a:lnTo>
                  <a:lnTo>
                    <a:pt x="172" y="71"/>
                  </a:lnTo>
                  <a:lnTo>
                    <a:pt x="173" y="80"/>
                  </a:lnTo>
                  <a:lnTo>
                    <a:pt x="172" y="88"/>
                  </a:lnTo>
                  <a:lnTo>
                    <a:pt x="171" y="95"/>
                  </a:lnTo>
                  <a:lnTo>
                    <a:pt x="168" y="103"/>
                  </a:lnTo>
                  <a:lnTo>
                    <a:pt x="165" y="110"/>
                  </a:lnTo>
                  <a:lnTo>
                    <a:pt x="162" y="117"/>
                  </a:lnTo>
                  <a:lnTo>
                    <a:pt x="158" y="124"/>
                  </a:lnTo>
                  <a:lnTo>
                    <a:pt x="153" y="130"/>
                  </a:lnTo>
                  <a:lnTo>
                    <a:pt x="147" y="135"/>
                  </a:lnTo>
                  <a:lnTo>
                    <a:pt x="141" y="141"/>
                  </a:lnTo>
                  <a:lnTo>
                    <a:pt x="134" y="146"/>
                  </a:lnTo>
                  <a:lnTo>
                    <a:pt x="128" y="149"/>
                  </a:lnTo>
                  <a:lnTo>
                    <a:pt x="119" y="152"/>
                  </a:lnTo>
                  <a:lnTo>
                    <a:pt x="112" y="155"/>
                  </a:lnTo>
                  <a:lnTo>
                    <a:pt x="103" y="157"/>
                  </a:lnTo>
                  <a:lnTo>
                    <a:pt x="95" y="158"/>
                  </a:lnTo>
                  <a:lnTo>
                    <a:pt x="86" y="158"/>
                  </a:lnTo>
                  <a:lnTo>
                    <a:pt x="77" y="158"/>
                  </a:lnTo>
                  <a:lnTo>
                    <a:pt x="69" y="157"/>
                  </a:lnTo>
                  <a:lnTo>
                    <a:pt x="61" y="155"/>
                  </a:lnTo>
                  <a:lnTo>
                    <a:pt x="52" y="152"/>
                  </a:lnTo>
                  <a:lnTo>
                    <a:pt x="45" y="149"/>
                  </a:lnTo>
                  <a:lnTo>
                    <a:pt x="38" y="146"/>
                  </a:lnTo>
                  <a:lnTo>
                    <a:pt x="31" y="141"/>
                  </a:lnTo>
                  <a:lnTo>
                    <a:pt x="25" y="135"/>
                  </a:lnTo>
                  <a:lnTo>
                    <a:pt x="20" y="130"/>
                  </a:lnTo>
                  <a:lnTo>
                    <a:pt x="14" y="124"/>
                  </a:lnTo>
                  <a:lnTo>
                    <a:pt x="10" y="117"/>
                  </a:lnTo>
                  <a:lnTo>
                    <a:pt x="6" y="110"/>
                  </a:lnTo>
                  <a:lnTo>
                    <a:pt x="4" y="103"/>
                  </a:lnTo>
                  <a:lnTo>
                    <a:pt x="2" y="95"/>
                  </a:lnTo>
                  <a:lnTo>
                    <a:pt x="0" y="88"/>
                  </a:lnTo>
                  <a:lnTo>
                    <a:pt x="0" y="80"/>
                  </a:lnTo>
                  <a:lnTo>
                    <a:pt x="0" y="71"/>
                  </a:lnTo>
                  <a:lnTo>
                    <a:pt x="2" y="64"/>
                  </a:lnTo>
                  <a:lnTo>
                    <a:pt x="4" y="56"/>
                  </a:lnTo>
                  <a:lnTo>
                    <a:pt x="6" y="48"/>
                  </a:lnTo>
                  <a:lnTo>
                    <a:pt x="10" y="42"/>
                  </a:lnTo>
                  <a:lnTo>
                    <a:pt x="14" y="36"/>
                  </a:lnTo>
                  <a:lnTo>
                    <a:pt x="20" y="29"/>
                  </a:lnTo>
                  <a:lnTo>
                    <a:pt x="25" y="23"/>
                  </a:lnTo>
                  <a:lnTo>
                    <a:pt x="31" y="18"/>
                  </a:lnTo>
                  <a:lnTo>
                    <a:pt x="38" y="14"/>
                  </a:lnTo>
                  <a:lnTo>
                    <a:pt x="45" y="10"/>
                  </a:lnTo>
                  <a:lnTo>
                    <a:pt x="52" y="6"/>
                  </a:lnTo>
                  <a:lnTo>
                    <a:pt x="61" y="4"/>
                  </a:lnTo>
                  <a:lnTo>
                    <a:pt x="69" y="2"/>
                  </a:lnTo>
                  <a:lnTo>
                    <a:pt x="77" y="1"/>
                  </a:lnTo>
                  <a:lnTo>
                    <a:pt x="86" y="0"/>
                  </a:lnTo>
                  <a:close/>
                </a:path>
              </a:pathLst>
            </a:custGeom>
            <a:solidFill>
              <a:srgbClr val="BAAD94"/>
            </a:solidFill>
            <a:ln w="9525">
              <a:noFill/>
              <a:round/>
              <a:headEnd/>
              <a:tailEnd/>
            </a:ln>
          </p:spPr>
          <p:txBody>
            <a:bodyPr/>
            <a:lstStyle/>
            <a:p>
              <a:endParaRPr lang="it-IT"/>
            </a:p>
          </p:txBody>
        </p:sp>
        <p:sp>
          <p:nvSpPr>
            <p:cNvPr id="20610" name="Freeform 130"/>
            <p:cNvSpPr>
              <a:spLocks/>
            </p:cNvSpPr>
            <p:nvPr/>
          </p:nvSpPr>
          <p:spPr bwMode="auto">
            <a:xfrm>
              <a:off x="1227" y="1770"/>
              <a:ext cx="25" cy="22"/>
            </a:xfrm>
            <a:custGeom>
              <a:avLst/>
              <a:gdLst/>
              <a:ahLst/>
              <a:cxnLst>
                <a:cxn ang="0">
                  <a:pos x="95" y="1"/>
                </a:cxn>
                <a:cxn ang="0">
                  <a:pos x="112" y="4"/>
                </a:cxn>
                <a:cxn ang="0">
                  <a:pos x="128" y="10"/>
                </a:cxn>
                <a:cxn ang="0">
                  <a:pos x="141" y="18"/>
                </a:cxn>
                <a:cxn ang="0">
                  <a:pos x="153" y="29"/>
                </a:cxn>
                <a:cxn ang="0">
                  <a:pos x="162" y="42"/>
                </a:cxn>
                <a:cxn ang="0">
                  <a:pos x="168" y="56"/>
                </a:cxn>
                <a:cxn ang="0">
                  <a:pos x="172" y="71"/>
                </a:cxn>
                <a:cxn ang="0">
                  <a:pos x="172" y="88"/>
                </a:cxn>
                <a:cxn ang="0">
                  <a:pos x="168" y="103"/>
                </a:cxn>
                <a:cxn ang="0">
                  <a:pos x="162" y="117"/>
                </a:cxn>
                <a:cxn ang="0">
                  <a:pos x="153" y="130"/>
                </a:cxn>
                <a:cxn ang="0">
                  <a:pos x="141" y="141"/>
                </a:cxn>
                <a:cxn ang="0">
                  <a:pos x="128" y="149"/>
                </a:cxn>
                <a:cxn ang="0">
                  <a:pos x="112" y="155"/>
                </a:cxn>
                <a:cxn ang="0">
                  <a:pos x="95" y="158"/>
                </a:cxn>
                <a:cxn ang="0">
                  <a:pos x="77" y="158"/>
                </a:cxn>
                <a:cxn ang="0">
                  <a:pos x="61" y="155"/>
                </a:cxn>
                <a:cxn ang="0">
                  <a:pos x="45" y="149"/>
                </a:cxn>
                <a:cxn ang="0">
                  <a:pos x="31" y="141"/>
                </a:cxn>
                <a:cxn ang="0">
                  <a:pos x="20" y="130"/>
                </a:cxn>
                <a:cxn ang="0">
                  <a:pos x="10" y="117"/>
                </a:cxn>
                <a:cxn ang="0">
                  <a:pos x="4" y="103"/>
                </a:cxn>
                <a:cxn ang="0">
                  <a:pos x="0" y="88"/>
                </a:cxn>
                <a:cxn ang="0">
                  <a:pos x="0" y="71"/>
                </a:cxn>
                <a:cxn ang="0">
                  <a:pos x="4" y="56"/>
                </a:cxn>
                <a:cxn ang="0">
                  <a:pos x="10" y="42"/>
                </a:cxn>
                <a:cxn ang="0">
                  <a:pos x="20" y="29"/>
                </a:cxn>
                <a:cxn ang="0">
                  <a:pos x="31" y="18"/>
                </a:cxn>
                <a:cxn ang="0">
                  <a:pos x="45" y="10"/>
                </a:cxn>
                <a:cxn ang="0">
                  <a:pos x="61" y="4"/>
                </a:cxn>
                <a:cxn ang="0">
                  <a:pos x="77" y="1"/>
                </a:cxn>
              </a:cxnLst>
              <a:rect l="0" t="0" r="r" b="b"/>
              <a:pathLst>
                <a:path w="173" h="158">
                  <a:moveTo>
                    <a:pt x="86" y="0"/>
                  </a:moveTo>
                  <a:lnTo>
                    <a:pt x="95" y="1"/>
                  </a:lnTo>
                  <a:lnTo>
                    <a:pt x="103" y="2"/>
                  </a:lnTo>
                  <a:lnTo>
                    <a:pt x="112" y="4"/>
                  </a:lnTo>
                  <a:lnTo>
                    <a:pt x="119" y="6"/>
                  </a:lnTo>
                  <a:lnTo>
                    <a:pt x="128" y="10"/>
                  </a:lnTo>
                  <a:lnTo>
                    <a:pt x="134" y="14"/>
                  </a:lnTo>
                  <a:lnTo>
                    <a:pt x="141" y="18"/>
                  </a:lnTo>
                  <a:lnTo>
                    <a:pt x="147" y="23"/>
                  </a:lnTo>
                  <a:lnTo>
                    <a:pt x="153" y="29"/>
                  </a:lnTo>
                  <a:lnTo>
                    <a:pt x="158" y="36"/>
                  </a:lnTo>
                  <a:lnTo>
                    <a:pt x="162" y="42"/>
                  </a:lnTo>
                  <a:lnTo>
                    <a:pt x="165" y="48"/>
                  </a:lnTo>
                  <a:lnTo>
                    <a:pt x="168" y="56"/>
                  </a:lnTo>
                  <a:lnTo>
                    <a:pt x="171" y="64"/>
                  </a:lnTo>
                  <a:lnTo>
                    <a:pt x="172" y="71"/>
                  </a:lnTo>
                  <a:lnTo>
                    <a:pt x="173" y="80"/>
                  </a:lnTo>
                  <a:lnTo>
                    <a:pt x="172" y="88"/>
                  </a:lnTo>
                  <a:lnTo>
                    <a:pt x="171" y="95"/>
                  </a:lnTo>
                  <a:lnTo>
                    <a:pt x="168" y="103"/>
                  </a:lnTo>
                  <a:lnTo>
                    <a:pt x="165" y="110"/>
                  </a:lnTo>
                  <a:lnTo>
                    <a:pt x="162" y="117"/>
                  </a:lnTo>
                  <a:lnTo>
                    <a:pt x="158" y="124"/>
                  </a:lnTo>
                  <a:lnTo>
                    <a:pt x="153" y="130"/>
                  </a:lnTo>
                  <a:lnTo>
                    <a:pt x="147" y="135"/>
                  </a:lnTo>
                  <a:lnTo>
                    <a:pt x="141" y="141"/>
                  </a:lnTo>
                  <a:lnTo>
                    <a:pt x="134" y="146"/>
                  </a:lnTo>
                  <a:lnTo>
                    <a:pt x="128" y="149"/>
                  </a:lnTo>
                  <a:lnTo>
                    <a:pt x="119" y="152"/>
                  </a:lnTo>
                  <a:lnTo>
                    <a:pt x="112" y="155"/>
                  </a:lnTo>
                  <a:lnTo>
                    <a:pt x="103" y="157"/>
                  </a:lnTo>
                  <a:lnTo>
                    <a:pt x="95" y="158"/>
                  </a:lnTo>
                  <a:lnTo>
                    <a:pt x="86" y="158"/>
                  </a:lnTo>
                  <a:lnTo>
                    <a:pt x="77" y="158"/>
                  </a:lnTo>
                  <a:lnTo>
                    <a:pt x="69" y="157"/>
                  </a:lnTo>
                  <a:lnTo>
                    <a:pt x="61" y="155"/>
                  </a:lnTo>
                  <a:lnTo>
                    <a:pt x="52" y="152"/>
                  </a:lnTo>
                  <a:lnTo>
                    <a:pt x="45" y="149"/>
                  </a:lnTo>
                  <a:lnTo>
                    <a:pt x="38" y="146"/>
                  </a:lnTo>
                  <a:lnTo>
                    <a:pt x="31" y="141"/>
                  </a:lnTo>
                  <a:lnTo>
                    <a:pt x="25" y="135"/>
                  </a:lnTo>
                  <a:lnTo>
                    <a:pt x="20" y="130"/>
                  </a:lnTo>
                  <a:lnTo>
                    <a:pt x="14" y="124"/>
                  </a:lnTo>
                  <a:lnTo>
                    <a:pt x="10" y="117"/>
                  </a:lnTo>
                  <a:lnTo>
                    <a:pt x="6" y="110"/>
                  </a:lnTo>
                  <a:lnTo>
                    <a:pt x="4" y="103"/>
                  </a:lnTo>
                  <a:lnTo>
                    <a:pt x="2" y="95"/>
                  </a:lnTo>
                  <a:lnTo>
                    <a:pt x="0" y="88"/>
                  </a:lnTo>
                  <a:lnTo>
                    <a:pt x="0" y="80"/>
                  </a:lnTo>
                  <a:lnTo>
                    <a:pt x="0" y="71"/>
                  </a:lnTo>
                  <a:lnTo>
                    <a:pt x="2" y="64"/>
                  </a:lnTo>
                  <a:lnTo>
                    <a:pt x="4" y="56"/>
                  </a:lnTo>
                  <a:lnTo>
                    <a:pt x="6" y="48"/>
                  </a:lnTo>
                  <a:lnTo>
                    <a:pt x="10" y="42"/>
                  </a:lnTo>
                  <a:lnTo>
                    <a:pt x="14" y="36"/>
                  </a:lnTo>
                  <a:lnTo>
                    <a:pt x="20" y="29"/>
                  </a:lnTo>
                  <a:lnTo>
                    <a:pt x="25" y="23"/>
                  </a:lnTo>
                  <a:lnTo>
                    <a:pt x="31" y="18"/>
                  </a:lnTo>
                  <a:lnTo>
                    <a:pt x="38" y="14"/>
                  </a:lnTo>
                  <a:lnTo>
                    <a:pt x="45" y="10"/>
                  </a:lnTo>
                  <a:lnTo>
                    <a:pt x="52" y="6"/>
                  </a:lnTo>
                  <a:lnTo>
                    <a:pt x="61" y="4"/>
                  </a:lnTo>
                  <a:lnTo>
                    <a:pt x="69" y="2"/>
                  </a:lnTo>
                  <a:lnTo>
                    <a:pt x="77" y="1"/>
                  </a:lnTo>
                  <a:lnTo>
                    <a:pt x="86" y="0"/>
                  </a:lnTo>
                </a:path>
              </a:pathLst>
            </a:custGeom>
            <a:solidFill>
              <a:srgbClr val="FFFF00"/>
            </a:solidFill>
            <a:ln w="6350">
              <a:solidFill>
                <a:srgbClr val="000000"/>
              </a:solidFill>
              <a:prstDash val="solid"/>
              <a:round/>
              <a:headEnd/>
              <a:tailEnd/>
            </a:ln>
          </p:spPr>
          <p:txBody>
            <a:bodyPr/>
            <a:lstStyle/>
            <a:p>
              <a:endParaRPr lang="it-IT"/>
            </a:p>
          </p:txBody>
        </p:sp>
        <p:sp>
          <p:nvSpPr>
            <p:cNvPr id="20611" name="Freeform 131"/>
            <p:cNvSpPr>
              <a:spLocks/>
            </p:cNvSpPr>
            <p:nvPr/>
          </p:nvSpPr>
          <p:spPr bwMode="auto">
            <a:xfrm>
              <a:off x="1161" y="1774"/>
              <a:ext cx="25" cy="22"/>
            </a:xfrm>
            <a:custGeom>
              <a:avLst/>
              <a:gdLst/>
              <a:ahLst/>
              <a:cxnLst>
                <a:cxn ang="0">
                  <a:pos x="95" y="0"/>
                </a:cxn>
                <a:cxn ang="0">
                  <a:pos x="112" y="4"/>
                </a:cxn>
                <a:cxn ang="0">
                  <a:pos x="127" y="10"/>
                </a:cxn>
                <a:cxn ang="0">
                  <a:pos x="141" y="18"/>
                </a:cxn>
                <a:cxn ang="0">
                  <a:pos x="153" y="29"/>
                </a:cxn>
                <a:cxn ang="0">
                  <a:pos x="162" y="41"/>
                </a:cxn>
                <a:cxn ang="0">
                  <a:pos x="169" y="56"/>
                </a:cxn>
                <a:cxn ang="0">
                  <a:pos x="172" y="72"/>
                </a:cxn>
                <a:cxn ang="0">
                  <a:pos x="172" y="87"/>
                </a:cxn>
                <a:cxn ang="0">
                  <a:pos x="169" y="103"/>
                </a:cxn>
                <a:cxn ang="0">
                  <a:pos x="162" y="117"/>
                </a:cxn>
                <a:cxn ang="0">
                  <a:pos x="153" y="129"/>
                </a:cxn>
                <a:cxn ang="0">
                  <a:pos x="141" y="141"/>
                </a:cxn>
                <a:cxn ang="0">
                  <a:pos x="127" y="149"/>
                </a:cxn>
                <a:cxn ang="0">
                  <a:pos x="112" y="156"/>
                </a:cxn>
                <a:cxn ang="0">
                  <a:pos x="95" y="159"/>
                </a:cxn>
                <a:cxn ang="0">
                  <a:pos x="77" y="159"/>
                </a:cxn>
                <a:cxn ang="0">
                  <a:pos x="61" y="156"/>
                </a:cxn>
                <a:cxn ang="0">
                  <a:pos x="45" y="149"/>
                </a:cxn>
                <a:cxn ang="0">
                  <a:pos x="31" y="141"/>
                </a:cxn>
                <a:cxn ang="0">
                  <a:pos x="19" y="129"/>
                </a:cxn>
                <a:cxn ang="0">
                  <a:pos x="10" y="117"/>
                </a:cxn>
                <a:cxn ang="0">
                  <a:pos x="3" y="103"/>
                </a:cxn>
                <a:cxn ang="0">
                  <a:pos x="0" y="87"/>
                </a:cxn>
                <a:cxn ang="0">
                  <a:pos x="0" y="72"/>
                </a:cxn>
                <a:cxn ang="0">
                  <a:pos x="3" y="56"/>
                </a:cxn>
                <a:cxn ang="0">
                  <a:pos x="10" y="41"/>
                </a:cxn>
                <a:cxn ang="0">
                  <a:pos x="19" y="29"/>
                </a:cxn>
                <a:cxn ang="0">
                  <a:pos x="31" y="18"/>
                </a:cxn>
                <a:cxn ang="0">
                  <a:pos x="45" y="10"/>
                </a:cxn>
                <a:cxn ang="0">
                  <a:pos x="61" y="4"/>
                </a:cxn>
                <a:cxn ang="0">
                  <a:pos x="77" y="0"/>
                </a:cxn>
              </a:cxnLst>
              <a:rect l="0" t="0" r="r" b="b"/>
              <a:pathLst>
                <a:path w="173" h="159">
                  <a:moveTo>
                    <a:pt x="86" y="0"/>
                  </a:moveTo>
                  <a:lnTo>
                    <a:pt x="95" y="0"/>
                  </a:lnTo>
                  <a:lnTo>
                    <a:pt x="104" y="2"/>
                  </a:lnTo>
                  <a:lnTo>
                    <a:pt x="112" y="4"/>
                  </a:lnTo>
                  <a:lnTo>
                    <a:pt x="119" y="7"/>
                  </a:lnTo>
                  <a:lnTo>
                    <a:pt x="127" y="10"/>
                  </a:lnTo>
                  <a:lnTo>
                    <a:pt x="134" y="14"/>
                  </a:lnTo>
                  <a:lnTo>
                    <a:pt x="141" y="18"/>
                  </a:lnTo>
                  <a:lnTo>
                    <a:pt x="147" y="24"/>
                  </a:lnTo>
                  <a:lnTo>
                    <a:pt x="153" y="29"/>
                  </a:lnTo>
                  <a:lnTo>
                    <a:pt x="158" y="35"/>
                  </a:lnTo>
                  <a:lnTo>
                    <a:pt x="162" y="41"/>
                  </a:lnTo>
                  <a:lnTo>
                    <a:pt x="165" y="49"/>
                  </a:lnTo>
                  <a:lnTo>
                    <a:pt x="169" y="56"/>
                  </a:lnTo>
                  <a:lnTo>
                    <a:pt x="171" y="63"/>
                  </a:lnTo>
                  <a:lnTo>
                    <a:pt x="172" y="72"/>
                  </a:lnTo>
                  <a:lnTo>
                    <a:pt x="173" y="79"/>
                  </a:lnTo>
                  <a:lnTo>
                    <a:pt x="172" y="87"/>
                  </a:lnTo>
                  <a:lnTo>
                    <a:pt x="171" y="96"/>
                  </a:lnTo>
                  <a:lnTo>
                    <a:pt x="169" y="103"/>
                  </a:lnTo>
                  <a:lnTo>
                    <a:pt x="165" y="110"/>
                  </a:lnTo>
                  <a:lnTo>
                    <a:pt x="162" y="117"/>
                  </a:lnTo>
                  <a:lnTo>
                    <a:pt x="158" y="124"/>
                  </a:lnTo>
                  <a:lnTo>
                    <a:pt x="153" y="129"/>
                  </a:lnTo>
                  <a:lnTo>
                    <a:pt x="147" y="136"/>
                  </a:lnTo>
                  <a:lnTo>
                    <a:pt x="141" y="141"/>
                  </a:lnTo>
                  <a:lnTo>
                    <a:pt x="134" y="145"/>
                  </a:lnTo>
                  <a:lnTo>
                    <a:pt x="127" y="149"/>
                  </a:lnTo>
                  <a:lnTo>
                    <a:pt x="119" y="152"/>
                  </a:lnTo>
                  <a:lnTo>
                    <a:pt x="112" y="156"/>
                  </a:lnTo>
                  <a:lnTo>
                    <a:pt x="104" y="157"/>
                  </a:lnTo>
                  <a:lnTo>
                    <a:pt x="95" y="159"/>
                  </a:lnTo>
                  <a:lnTo>
                    <a:pt x="86" y="159"/>
                  </a:lnTo>
                  <a:lnTo>
                    <a:pt x="77" y="159"/>
                  </a:lnTo>
                  <a:lnTo>
                    <a:pt x="69" y="157"/>
                  </a:lnTo>
                  <a:lnTo>
                    <a:pt x="61" y="156"/>
                  </a:lnTo>
                  <a:lnTo>
                    <a:pt x="52" y="152"/>
                  </a:lnTo>
                  <a:lnTo>
                    <a:pt x="45" y="149"/>
                  </a:lnTo>
                  <a:lnTo>
                    <a:pt x="38" y="145"/>
                  </a:lnTo>
                  <a:lnTo>
                    <a:pt x="31" y="141"/>
                  </a:lnTo>
                  <a:lnTo>
                    <a:pt x="25" y="136"/>
                  </a:lnTo>
                  <a:lnTo>
                    <a:pt x="19" y="129"/>
                  </a:lnTo>
                  <a:lnTo>
                    <a:pt x="15" y="124"/>
                  </a:lnTo>
                  <a:lnTo>
                    <a:pt x="10" y="117"/>
                  </a:lnTo>
                  <a:lnTo>
                    <a:pt x="6" y="110"/>
                  </a:lnTo>
                  <a:lnTo>
                    <a:pt x="3" y="103"/>
                  </a:lnTo>
                  <a:lnTo>
                    <a:pt x="1" y="96"/>
                  </a:lnTo>
                  <a:lnTo>
                    <a:pt x="0" y="87"/>
                  </a:lnTo>
                  <a:lnTo>
                    <a:pt x="0" y="79"/>
                  </a:lnTo>
                  <a:lnTo>
                    <a:pt x="0" y="72"/>
                  </a:lnTo>
                  <a:lnTo>
                    <a:pt x="1" y="63"/>
                  </a:lnTo>
                  <a:lnTo>
                    <a:pt x="3" y="56"/>
                  </a:lnTo>
                  <a:lnTo>
                    <a:pt x="6" y="49"/>
                  </a:lnTo>
                  <a:lnTo>
                    <a:pt x="10" y="41"/>
                  </a:lnTo>
                  <a:lnTo>
                    <a:pt x="15" y="35"/>
                  </a:lnTo>
                  <a:lnTo>
                    <a:pt x="19" y="29"/>
                  </a:lnTo>
                  <a:lnTo>
                    <a:pt x="25" y="24"/>
                  </a:lnTo>
                  <a:lnTo>
                    <a:pt x="31" y="18"/>
                  </a:lnTo>
                  <a:lnTo>
                    <a:pt x="38" y="14"/>
                  </a:lnTo>
                  <a:lnTo>
                    <a:pt x="45" y="10"/>
                  </a:lnTo>
                  <a:lnTo>
                    <a:pt x="52" y="7"/>
                  </a:lnTo>
                  <a:lnTo>
                    <a:pt x="61" y="4"/>
                  </a:lnTo>
                  <a:lnTo>
                    <a:pt x="69" y="2"/>
                  </a:lnTo>
                  <a:lnTo>
                    <a:pt x="77" y="0"/>
                  </a:lnTo>
                  <a:lnTo>
                    <a:pt x="86" y="0"/>
                  </a:lnTo>
                  <a:close/>
                </a:path>
              </a:pathLst>
            </a:custGeom>
            <a:solidFill>
              <a:srgbClr val="BAAD94"/>
            </a:solidFill>
            <a:ln w="9525">
              <a:noFill/>
              <a:round/>
              <a:headEnd/>
              <a:tailEnd/>
            </a:ln>
          </p:spPr>
          <p:txBody>
            <a:bodyPr/>
            <a:lstStyle/>
            <a:p>
              <a:endParaRPr lang="it-IT"/>
            </a:p>
          </p:txBody>
        </p:sp>
        <p:sp>
          <p:nvSpPr>
            <p:cNvPr id="20612" name="Freeform 132"/>
            <p:cNvSpPr>
              <a:spLocks/>
            </p:cNvSpPr>
            <p:nvPr/>
          </p:nvSpPr>
          <p:spPr bwMode="auto">
            <a:xfrm>
              <a:off x="1161" y="1774"/>
              <a:ext cx="25" cy="22"/>
            </a:xfrm>
            <a:custGeom>
              <a:avLst/>
              <a:gdLst/>
              <a:ahLst/>
              <a:cxnLst>
                <a:cxn ang="0">
                  <a:pos x="95" y="0"/>
                </a:cxn>
                <a:cxn ang="0">
                  <a:pos x="112" y="4"/>
                </a:cxn>
                <a:cxn ang="0">
                  <a:pos x="127" y="10"/>
                </a:cxn>
                <a:cxn ang="0">
                  <a:pos x="141" y="18"/>
                </a:cxn>
                <a:cxn ang="0">
                  <a:pos x="153" y="29"/>
                </a:cxn>
                <a:cxn ang="0">
                  <a:pos x="162" y="41"/>
                </a:cxn>
                <a:cxn ang="0">
                  <a:pos x="169" y="56"/>
                </a:cxn>
                <a:cxn ang="0">
                  <a:pos x="172" y="72"/>
                </a:cxn>
                <a:cxn ang="0">
                  <a:pos x="172" y="87"/>
                </a:cxn>
                <a:cxn ang="0">
                  <a:pos x="169" y="103"/>
                </a:cxn>
                <a:cxn ang="0">
                  <a:pos x="162" y="117"/>
                </a:cxn>
                <a:cxn ang="0">
                  <a:pos x="153" y="129"/>
                </a:cxn>
                <a:cxn ang="0">
                  <a:pos x="141" y="141"/>
                </a:cxn>
                <a:cxn ang="0">
                  <a:pos x="127" y="149"/>
                </a:cxn>
                <a:cxn ang="0">
                  <a:pos x="112" y="156"/>
                </a:cxn>
                <a:cxn ang="0">
                  <a:pos x="95" y="159"/>
                </a:cxn>
                <a:cxn ang="0">
                  <a:pos x="77" y="159"/>
                </a:cxn>
                <a:cxn ang="0">
                  <a:pos x="61" y="156"/>
                </a:cxn>
                <a:cxn ang="0">
                  <a:pos x="45" y="149"/>
                </a:cxn>
                <a:cxn ang="0">
                  <a:pos x="31" y="141"/>
                </a:cxn>
                <a:cxn ang="0">
                  <a:pos x="19" y="129"/>
                </a:cxn>
                <a:cxn ang="0">
                  <a:pos x="10" y="117"/>
                </a:cxn>
                <a:cxn ang="0">
                  <a:pos x="3" y="103"/>
                </a:cxn>
                <a:cxn ang="0">
                  <a:pos x="0" y="87"/>
                </a:cxn>
                <a:cxn ang="0">
                  <a:pos x="0" y="72"/>
                </a:cxn>
                <a:cxn ang="0">
                  <a:pos x="3" y="56"/>
                </a:cxn>
                <a:cxn ang="0">
                  <a:pos x="10" y="41"/>
                </a:cxn>
                <a:cxn ang="0">
                  <a:pos x="19" y="29"/>
                </a:cxn>
                <a:cxn ang="0">
                  <a:pos x="31" y="18"/>
                </a:cxn>
                <a:cxn ang="0">
                  <a:pos x="45" y="10"/>
                </a:cxn>
                <a:cxn ang="0">
                  <a:pos x="61" y="4"/>
                </a:cxn>
                <a:cxn ang="0">
                  <a:pos x="77" y="0"/>
                </a:cxn>
              </a:cxnLst>
              <a:rect l="0" t="0" r="r" b="b"/>
              <a:pathLst>
                <a:path w="173" h="159">
                  <a:moveTo>
                    <a:pt x="86" y="0"/>
                  </a:moveTo>
                  <a:lnTo>
                    <a:pt x="95" y="0"/>
                  </a:lnTo>
                  <a:lnTo>
                    <a:pt x="104" y="2"/>
                  </a:lnTo>
                  <a:lnTo>
                    <a:pt x="112" y="4"/>
                  </a:lnTo>
                  <a:lnTo>
                    <a:pt x="119" y="7"/>
                  </a:lnTo>
                  <a:lnTo>
                    <a:pt x="127" y="10"/>
                  </a:lnTo>
                  <a:lnTo>
                    <a:pt x="134" y="14"/>
                  </a:lnTo>
                  <a:lnTo>
                    <a:pt x="141" y="18"/>
                  </a:lnTo>
                  <a:lnTo>
                    <a:pt x="147" y="24"/>
                  </a:lnTo>
                  <a:lnTo>
                    <a:pt x="153" y="29"/>
                  </a:lnTo>
                  <a:lnTo>
                    <a:pt x="158" y="35"/>
                  </a:lnTo>
                  <a:lnTo>
                    <a:pt x="162" y="41"/>
                  </a:lnTo>
                  <a:lnTo>
                    <a:pt x="165" y="49"/>
                  </a:lnTo>
                  <a:lnTo>
                    <a:pt x="169" y="56"/>
                  </a:lnTo>
                  <a:lnTo>
                    <a:pt x="171" y="63"/>
                  </a:lnTo>
                  <a:lnTo>
                    <a:pt x="172" y="72"/>
                  </a:lnTo>
                  <a:lnTo>
                    <a:pt x="173" y="79"/>
                  </a:lnTo>
                  <a:lnTo>
                    <a:pt x="172" y="87"/>
                  </a:lnTo>
                  <a:lnTo>
                    <a:pt x="171" y="96"/>
                  </a:lnTo>
                  <a:lnTo>
                    <a:pt x="169" y="103"/>
                  </a:lnTo>
                  <a:lnTo>
                    <a:pt x="165" y="110"/>
                  </a:lnTo>
                  <a:lnTo>
                    <a:pt x="162" y="117"/>
                  </a:lnTo>
                  <a:lnTo>
                    <a:pt x="158" y="124"/>
                  </a:lnTo>
                  <a:lnTo>
                    <a:pt x="153" y="129"/>
                  </a:lnTo>
                  <a:lnTo>
                    <a:pt x="147" y="136"/>
                  </a:lnTo>
                  <a:lnTo>
                    <a:pt x="141" y="141"/>
                  </a:lnTo>
                  <a:lnTo>
                    <a:pt x="134" y="145"/>
                  </a:lnTo>
                  <a:lnTo>
                    <a:pt x="127" y="149"/>
                  </a:lnTo>
                  <a:lnTo>
                    <a:pt x="119" y="152"/>
                  </a:lnTo>
                  <a:lnTo>
                    <a:pt x="112" y="156"/>
                  </a:lnTo>
                  <a:lnTo>
                    <a:pt x="104" y="157"/>
                  </a:lnTo>
                  <a:lnTo>
                    <a:pt x="95" y="159"/>
                  </a:lnTo>
                  <a:lnTo>
                    <a:pt x="86" y="159"/>
                  </a:lnTo>
                  <a:lnTo>
                    <a:pt x="77" y="159"/>
                  </a:lnTo>
                  <a:lnTo>
                    <a:pt x="69" y="157"/>
                  </a:lnTo>
                  <a:lnTo>
                    <a:pt x="61" y="156"/>
                  </a:lnTo>
                  <a:lnTo>
                    <a:pt x="52" y="152"/>
                  </a:lnTo>
                  <a:lnTo>
                    <a:pt x="45" y="149"/>
                  </a:lnTo>
                  <a:lnTo>
                    <a:pt x="38" y="145"/>
                  </a:lnTo>
                  <a:lnTo>
                    <a:pt x="31" y="141"/>
                  </a:lnTo>
                  <a:lnTo>
                    <a:pt x="25" y="136"/>
                  </a:lnTo>
                  <a:lnTo>
                    <a:pt x="19" y="129"/>
                  </a:lnTo>
                  <a:lnTo>
                    <a:pt x="15" y="124"/>
                  </a:lnTo>
                  <a:lnTo>
                    <a:pt x="10" y="117"/>
                  </a:lnTo>
                  <a:lnTo>
                    <a:pt x="6" y="110"/>
                  </a:lnTo>
                  <a:lnTo>
                    <a:pt x="3" y="103"/>
                  </a:lnTo>
                  <a:lnTo>
                    <a:pt x="1" y="96"/>
                  </a:lnTo>
                  <a:lnTo>
                    <a:pt x="0" y="87"/>
                  </a:lnTo>
                  <a:lnTo>
                    <a:pt x="0" y="79"/>
                  </a:lnTo>
                  <a:lnTo>
                    <a:pt x="0" y="72"/>
                  </a:lnTo>
                  <a:lnTo>
                    <a:pt x="1" y="63"/>
                  </a:lnTo>
                  <a:lnTo>
                    <a:pt x="3" y="56"/>
                  </a:lnTo>
                  <a:lnTo>
                    <a:pt x="6" y="49"/>
                  </a:lnTo>
                  <a:lnTo>
                    <a:pt x="10" y="41"/>
                  </a:lnTo>
                  <a:lnTo>
                    <a:pt x="15" y="35"/>
                  </a:lnTo>
                  <a:lnTo>
                    <a:pt x="19" y="29"/>
                  </a:lnTo>
                  <a:lnTo>
                    <a:pt x="25" y="24"/>
                  </a:lnTo>
                  <a:lnTo>
                    <a:pt x="31" y="18"/>
                  </a:lnTo>
                  <a:lnTo>
                    <a:pt x="38" y="14"/>
                  </a:lnTo>
                  <a:lnTo>
                    <a:pt x="45" y="10"/>
                  </a:lnTo>
                  <a:lnTo>
                    <a:pt x="52" y="7"/>
                  </a:lnTo>
                  <a:lnTo>
                    <a:pt x="61" y="4"/>
                  </a:lnTo>
                  <a:lnTo>
                    <a:pt x="69" y="2"/>
                  </a:lnTo>
                  <a:lnTo>
                    <a:pt x="77" y="0"/>
                  </a:lnTo>
                  <a:lnTo>
                    <a:pt x="86" y="0"/>
                  </a:lnTo>
                </a:path>
              </a:pathLst>
            </a:custGeom>
            <a:solidFill>
              <a:srgbClr val="FFFF00"/>
            </a:solidFill>
            <a:ln w="6350">
              <a:solidFill>
                <a:srgbClr val="000000"/>
              </a:solidFill>
              <a:prstDash val="solid"/>
              <a:round/>
              <a:headEnd/>
              <a:tailEnd/>
            </a:ln>
          </p:spPr>
          <p:txBody>
            <a:bodyPr/>
            <a:lstStyle/>
            <a:p>
              <a:endParaRPr lang="it-IT"/>
            </a:p>
          </p:txBody>
        </p:sp>
        <p:sp>
          <p:nvSpPr>
            <p:cNvPr id="20613" name="Freeform 133"/>
            <p:cNvSpPr>
              <a:spLocks/>
            </p:cNvSpPr>
            <p:nvPr/>
          </p:nvSpPr>
          <p:spPr bwMode="auto">
            <a:xfrm>
              <a:off x="1048" y="1908"/>
              <a:ext cx="25" cy="22"/>
            </a:xfrm>
            <a:custGeom>
              <a:avLst/>
              <a:gdLst/>
              <a:ahLst/>
              <a:cxnLst>
                <a:cxn ang="0">
                  <a:pos x="95" y="0"/>
                </a:cxn>
                <a:cxn ang="0">
                  <a:pos x="112" y="3"/>
                </a:cxn>
                <a:cxn ang="0">
                  <a:pos x="128" y="9"/>
                </a:cxn>
                <a:cxn ang="0">
                  <a:pos x="141" y="18"/>
                </a:cxn>
                <a:cxn ang="0">
                  <a:pos x="153" y="28"/>
                </a:cxn>
                <a:cxn ang="0">
                  <a:pos x="162" y="42"/>
                </a:cxn>
                <a:cxn ang="0">
                  <a:pos x="169" y="55"/>
                </a:cxn>
                <a:cxn ang="0">
                  <a:pos x="173" y="71"/>
                </a:cxn>
                <a:cxn ang="0">
                  <a:pos x="173" y="87"/>
                </a:cxn>
                <a:cxn ang="0">
                  <a:pos x="169" y="103"/>
                </a:cxn>
                <a:cxn ang="0">
                  <a:pos x="162" y="117"/>
                </a:cxn>
                <a:cxn ang="0">
                  <a:pos x="153" y="130"/>
                </a:cxn>
                <a:cxn ang="0">
                  <a:pos x="141" y="140"/>
                </a:cxn>
                <a:cxn ang="0">
                  <a:pos x="128" y="149"/>
                </a:cxn>
                <a:cxn ang="0">
                  <a:pos x="112" y="155"/>
                </a:cxn>
                <a:cxn ang="0">
                  <a:pos x="95" y="158"/>
                </a:cxn>
                <a:cxn ang="0">
                  <a:pos x="78" y="158"/>
                </a:cxn>
                <a:cxn ang="0">
                  <a:pos x="61" y="155"/>
                </a:cxn>
                <a:cxn ang="0">
                  <a:pos x="45" y="149"/>
                </a:cxn>
                <a:cxn ang="0">
                  <a:pos x="32" y="140"/>
                </a:cxn>
                <a:cxn ang="0">
                  <a:pos x="20" y="130"/>
                </a:cxn>
                <a:cxn ang="0">
                  <a:pos x="11" y="117"/>
                </a:cxn>
                <a:cxn ang="0">
                  <a:pos x="4" y="103"/>
                </a:cxn>
                <a:cxn ang="0">
                  <a:pos x="0" y="87"/>
                </a:cxn>
                <a:cxn ang="0">
                  <a:pos x="0" y="71"/>
                </a:cxn>
                <a:cxn ang="0">
                  <a:pos x="4" y="55"/>
                </a:cxn>
                <a:cxn ang="0">
                  <a:pos x="11" y="42"/>
                </a:cxn>
                <a:cxn ang="0">
                  <a:pos x="20" y="28"/>
                </a:cxn>
                <a:cxn ang="0">
                  <a:pos x="32" y="18"/>
                </a:cxn>
                <a:cxn ang="0">
                  <a:pos x="45" y="9"/>
                </a:cxn>
                <a:cxn ang="0">
                  <a:pos x="61" y="3"/>
                </a:cxn>
                <a:cxn ang="0">
                  <a:pos x="78" y="0"/>
                </a:cxn>
              </a:cxnLst>
              <a:rect l="0" t="0" r="r" b="b"/>
              <a:pathLst>
                <a:path w="173" h="158">
                  <a:moveTo>
                    <a:pt x="86" y="0"/>
                  </a:moveTo>
                  <a:lnTo>
                    <a:pt x="95" y="0"/>
                  </a:lnTo>
                  <a:lnTo>
                    <a:pt x="104" y="1"/>
                  </a:lnTo>
                  <a:lnTo>
                    <a:pt x="112" y="3"/>
                  </a:lnTo>
                  <a:lnTo>
                    <a:pt x="121" y="6"/>
                  </a:lnTo>
                  <a:lnTo>
                    <a:pt x="128" y="9"/>
                  </a:lnTo>
                  <a:lnTo>
                    <a:pt x="135" y="14"/>
                  </a:lnTo>
                  <a:lnTo>
                    <a:pt x="141" y="18"/>
                  </a:lnTo>
                  <a:lnTo>
                    <a:pt x="148" y="23"/>
                  </a:lnTo>
                  <a:lnTo>
                    <a:pt x="153" y="28"/>
                  </a:lnTo>
                  <a:lnTo>
                    <a:pt x="158" y="34"/>
                  </a:lnTo>
                  <a:lnTo>
                    <a:pt x="162" y="42"/>
                  </a:lnTo>
                  <a:lnTo>
                    <a:pt x="166" y="48"/>
                  </a:lnTo>
                  <a:lnTo>
                    <a:pt x="169" y="55"/>
                  </a:lnTo>
                  <a:lnTo>
                    <a:pt x="171" y="63"/>
                  </a:lnTo>
                  <a:lnTo>
                    <a:pt x="173" y="71"/>
                  </a:lnTo>
                  <a:lnTo>
                    <a:pt x="173" y="80"/>
                  </a:lnTo>
                  <a:lnTo>
                    <a:pt x="173" y="87"/>
                  </a:lnTo>
                  <a:lnTo>
                    <a:pt x="171" y="95"/>
                  </a:lnTo>
                  <a:lnTo>
                    <a:pt x="169" y="103"/>
                  </a:lnTo>
                  <a:lnTo>
                    <a:pt x="166" y="110"/>
                  </a:lnTo>
                  <a:lnTo>
                    <a:pt x="162" y="117"/>
                  </a:lnTo>
                  <a:lnTo>
                    <a:pt x="158" y="124"/>
                  </a:lnTo>
                  <a:lnTo>
                    <a:pt x="153" y="130"/>
                  </a:lnTo>
                  <a:lnTo>
                    <a:pt x="148" y="135"/>
                  </a:lnTo>
                  <a:lnTo>
                    <a:pt x="141" y="140"/>
                  </a:lnTo>
                  <a:lnTo>
                    <a:pt x="135" y="144"/>
                  </a:lnTo>
                  <a:lnTo>
                    <a:pt x="128" y="149"/>
                  </a:lnTo>
                  <a:lnTo>
                    <a:pt x="121" y="152"/>
                  </a:lnTo>
                  <a:lnTo>
                    <a:pt x="112" y="155"/>
                  </a:lnTo>
                  <a:lnTo>
                    <a:pt x="104" y="157"/>
                  </a:lnTo>
                  <a:lnTo>
                    <a:pt x="95" y="158"/>
                  </a:lnTo>
                  <a:lnTo>
                    <a:pt x="86" y="158"/>
                  </a:lnTo>
                  <a:lnTo>
                    <a:pt x="78" y="158"/>
                  </a:lnTo>
                  <a:lnTo>
                    <a:pt x="69" y="157"/>
                  </a:lnTo>
                  <a:lnTo>
                    <a:pt x="61" y="155"/>
                  </a:lnTo>
                  <a:lnTo>
                    <a:pt x="52" y="152"/>
                  </a:lnTo>
                  <a:lnTo>
                    <a:pt x="45" y="149"/>
                  </a:lnTo>
                  <a:lnTo>
                    <a:pt x="38" y="144"/>
                  </a:lnTo>
                  <a:lnTo>
                    <a:pt x="32" y="140"/>
                  </a:lnTo>
                  <a:lnTo>
                    <a:pt x="25" y="135"/>
                  </a:lnTo>
                  <a:lnTo>
                    <a:pt x="20" y="130"/>
                  </a:lnTo>
                  <a:lnTo>
                    <a:pt x="15" y="124"/>
                  </a:lnTo>
                  <a:lnTo>
                    <a:pt x="11" y="117"/>
                  </a:lnTo>
                  <a:lnTo>
                    <a:pt x="6" y="110"/>
                  </a:lnTo>
                  <a:lnTo>
                    <a:pt x="4" y="103"/>
                  </a:lnTo>
                  <a:lnTo>
                    <a:pt x="2" y="95"/>
                  </a:lnTo>
                  <a:lnTo>
                    <a:pt x="0" y="87"/>
                  </a:lnTo>
                  <a:lnTo>
                    <a:pt x="0" y="80"/>
                  </a:lnTo>
                  <a:lnTo>
                    <a:pt x="0" y="71"/>
                  </a:lnTo>
                  <a:lnTo>
                    <a:pt x="2" y="63"/>
                  </a:lnTo>
                  <a:lnTo>
                    <a:pt x="4" y="55"/>
                  </a:lnTo>
                  <a:lnTo>
                    <a:pt x="6" y="48"/>
                  </a:lnTo>
                  <a:lnTo>
                    <a:pt x="11" y="42"/>
                  </a:lnTo>
                  <a:lnTo>
                    <a:pt x="15" y="34"/>
                  </a:lnTo>
                  <a:lnTo>
                    <a:pt x="20" y="28"/>
                  </a:lnTo>
                  <a:lnTo>
                    <a:pt x="25" y="23"/>
                  </a:lnTo>
                  <a:lnTo>
                    <a:pt x="32" y="18"/>
                  </a:lnTo>
                  <a:lnTo>
                    <a:pt x="38" y="14"/>
                  </a:lnTo>
                  <a:lnTo>
                    <a:pt x="45" y="9"/>
                  </a:lnTo>
                  <a:lnTo>
                    <a:pt x="52" y="6"/>
                  </a:lnTo>
                  <a:lnTo>
                    <a:pt x="61" y="3"/>
                  </a:lnTo>
                  <a:lnTo>
                    <a:pt x="69" y="1"/>
                  </a:lnTo>
                  <a:lnTo>
                    <a:pt x="78" y="0"/>
                  </a:lnTo>
                  <a:lnTo>
                    <a:pt x="86" y="0"/>
                  </a:lnTo>
                  <a:close/>
                </a:path>
              </a:pathLst>
            </a:custGeom>
            <a:solidFill>
              <a:srgbClr val="BAAD94"/>
            </a:solidFill>
            <a:ln w="9525">
              <a:noFill/>
              <a:round/>
              <a:headEnd/>
              <a:tailEnd/>
            </a:ln>
          </p:spPr>
          <p:txBody>
            <a:bodyPr/>
            <a:lstStyle/>
            <a:p>
              <a:endParaRPr lang="it-IT"/>
            </a:p>
          </p:txBody>
        </p:sp>
        <p:sp>
          <p:nvSpPr>
            <p:cNvPr id="20614" name="Freeform 134"/>
            <p:cNvSpPr>
              <a:spLocks/>
            </p:cNvSpPr>
            <p:nvPr/>
          </p:nvSpPr>
          <p:spPr bwMode="auto">
            <a:xfrm>
              <a:off x="1048" y="1908"/>
              <a:ext cx="25" cy="22"/>
            </a:xfrm>
            <a:custGeom>
              <a:avLst/>
              <a:gdLst/>
              <a:ahLst/>
              <a:cxnLst>
                <a:cxn ang="0">
                  <a:pos x="95" y="0"/>
                </a:cxn>
                <a:cxn ang="0">
                  <a:pos x="112" y="3"/>
                </a:cxn>
                <a:cxn ang="0">
                  <a:pos x="128" y="9"/>
                </a:cxn>
                <a:cxn ang="0">
                  <a:pos x="141" y="18"/>
                </a:cxn>
                <a:cxn ang="0">
                  <a:pos x="153" y="28"/>
                </a:cxn>
                <a:cxn ang="0">
                  <a:pos x="162" y="42"/>
                </a:cxn>
                <a:cxn ang="0">
                  <a:pos x="169" y="55"/>
                </a:cxn>
                <a:cxn ang="0">
                  <a:pos x="173" y="71"/>
                </a:cxn>
                <a:cxn ang="0">
                  <a:pos x="173" y="87"/>
                </a:cxn>
                <a:cxn ang="0">
                  <a:pos x="169" y="103"/>
                </a:cxn>
                <a:cxn ang="0">
                  <a:pos x="162" y="117"/>
                </a:cxn>
                <a:cxn ang="0">
                  <a:pos x="153" y="130"/>
                </a:cxn>
                <a:cxn ang="0">
                  <a:pos x="141" y="140"/>
                </a:cxn>
                <a:cxn ang="0">
                  <a:pos x="128" y="149"/>
                </a:cxn>
                <a:cxn ang="0">
                  <a:pos x="112" y="155"/>
                </a:cxn>
                <a:cxn ang="0">
                  <a:pos x="95" y="158"/>
                </a:cxn>
                <a:cxn ang="0">
                  <a:pos x="78" y="158"/>
                </a:cxn>
                <a:cxn ang="0">
                  <a:pos x="61" y="155"/>
                </a:cxn>
                <a:cxn ang="0">
                  <a:pos x="45" y="149"/>
                </a:cxn>
                <a:cxn ang="0">
                  <a:pos x="32" y="140"/>
                </a:cxn>
                <a:cxn ang="0">
                  <a:pos x="20" y="130"/>
                </a:cxn>
                <a:cxn ang="0">
                  <a:pos x="11" y="117"/>
                </a:cxn>
                <a:cxn ang="0">
                  <a:pos x="4" y="103"/>
                </a:cxn>
                <a:cxn ang="0">
                  <a:pos x="0" y="87"/>
                </a:cxn>
                <a:cxn ang="0">
                  <a:pos x="0" y="71"/>
                </a:cxn>
                <a:cxn ang="0">
                  <a:pos x="4" y="55"/>
                </a:cxn>
                <a:cxn ang="0">
                  <a:pos x="11" y="42"/>
                </a:cxn>
                <a:cxn ang="0">
                  <a:pos x="20" y="28"/>
                </a:cxn>
                <a:cxn ang="0">
                  <a:pos x="32" y="18"/>
                </a:cxn>
                <a:cxn ang="0">
                  <a:pos x="45" y="9"/>
                </a:cxn>
                <a:cxn ang="0">
                  <a:pos x="61" y="3"/>
                </a:cxn>
                <a:cxn ang="0">
                  <a:pos x="78" y="0"/>
                </a:cxn>
              </a:cxnLst>
              <a:rect l="0" t="0" r="r" b="b"/>
              <a:pathLst>
                <a:path w="173" h="158">
                  <a:moveTo>
                    <a:pt x="86" y="0"/>
                  </a:moveTo>
                  <a:lnTo>
                    <a:pt x="95" y="0"/>
                  </a:lnTo>
                  <a:lnTo>
                    <a:pt x="104" y="1"/>
                  </a:lnTo>
                  <a:lnTo>
                    <a:pt x="112" y="3"/>
                  </a:lnTo>
                  <a:lnTo>
                    <a:pt x="121" y="6"/>
                  </a:lnTo>
                  <a:lnTo>
                    <a:pt x="128" y="9"/>
                  </a:lnTo>
                  <a:lnTo>
                    <a:pt x="135" y="14"/>
                  </a:lnTo>
                  <a:lnTo>
                    <a:pt x="141" y="18"/>
                  </a:lnTo>
                  <a:lnTo>
                    <a:pt x="148" y="23"/>
                  </a:lnTo>
                  <a:lnTo>
                    <a:pt x="153" y="28"/>
                  </a:lnTo>
                  <a:lnTo>
                    <a:pt x="158" y="34"/>
                  </a:lnTo>
                  <a:lnTo>
                    <a:pt x="162" y="42"/>
                  </a:lnTo>
                  <a:lnTo>
                    <a:pt x="166" y="48"/>
                  </a:lnTo>
                  <a:lnTo>
                    <a:pt x="169" y="55"/>
                  </a:lnTo>
                  <a:lnTo>
                    <a:pt x="171" y="63"/>
                  </a:lnTo>
                  <a:lnTo>
                    <a:pt x="173" y="71"/>
                  </a:lnTo>
                  <a:lnTo>
                    <a:pt x="173" y="80"/>
                  </a:lnTo>
                  <a:lnTo>
                    <a:pt x="173" y="87"/>
                  </a:lnTo>
                  <a:lnTo>
                    <a:pt x="171" y="95"/>
                  </a:lnTo>
                  <a:lnTo>
                    <a:pt x="169" y="103"/>
                  </a:lnTo>
                  <a:lnTo>
                    <a:pt x="166" y="110"/>
                  </a:lnTo>
                  <a:lnTo>
                    <a:pt x="162" y="117"/>
                  </a:lnTo>
                  <a:lnTo>
                    <a:pt x="158" y="124"/>
                  </a:lnTo>
                  <a:lnTo>
                    <a:pt x="153" y="130"/>
                  </a:lnTo>
                  <a:lnTo>
                    <a:pt x="148" y="135"/>
                  </a:lnTo>
                  <a:lnTo>
                    <a:pt x="141" y="140"/>
                  </a:lnTo>
                  <a:lnTo>
                    <a:pt x="135" y="144"/>
                  </a:lnTo>
                  <a:lnTo>
                    <a:pt x="128" y="149"/>
                  </a:lnTo>
                  <a:lnTo>
                    <a:pt x="121" y="152"/>
                  </a:lnTo>
                  <a:lnTo>
                    <a:pt x="112" y="155"/>
                  </a:lnTo>
                  <a:lnTo>
                    <a:pt x="104" y="157"/>
                  </a:lnTo>
                  <a:lnTo>
                    <a:pt x="95" y="158"/>
                  </a:lnTo>
                  <a:lnTo>
                    <a:pt x="86" y="158"/>
                  </a:lnTo>
                  <a:lnTo>
                    <a:pt x="78" y="158"/>
                  </a:lnTo>
                  <a:lnTo>
                    <a:pt x="69" y="157"/>
                  </a:lnTo>
                  <a:lnTo>
                    <a:pt x="61" y="155"/>
                  </a:lnTo>
                  <a:lnTo>
                    <a:pt x="52" y="152"/>
                  </a:lnTo>
                  <a:lnTo>
                    <a:pt x="45" y="149"/>
                  </a:lnTo>
                  <a:lnTo>
                    <a:pt x="38" y="144"/>
                  </a:lnTo>
                  <a:lnTo>
                    <a:pt x="32" y="140"/>
                  </a:lnTo>
                  <a:lnTo>
                    <a:pt x="25" y="135"/>
                  </a:lnTo>
                  <a:lnTo>
                    <a:pt x="20" y="130"/>
                  </a:lnTo>
                  <a:lnTo>
                    <a:pt x="15" y="124"/>
                  </a:lnTo>
                  <a:lnTo>
                    <a:pt x="11" y="117"/>
                  </a:lnTo>
                  <a:lnTo>
                    <a:pt x="6" y="110"/>
                  </a:lnTo>
                  <a:lnTo>
                    <a:pt x="4" y="103"/>
                  </a:lnTo>
                  <a:lnTo>
                    <a:pt x="2" y="95"/>
                  </a:lnTo>
                  <a:lnTo>
                    <a:pt x="0" y="87"/>
                  </a:lnTo>
                  <a:lnTo>
                    <a:pt x="0" y="80"/>
                  </a:lnTo>
                  <a:lnTo>
                    <a:pt x="0" y="71"/>
                  </a:lnTo>
                  <a:lnTo>
                    <a:pt x="2" y="63"/>
                  </a:lnTo>
                  <a:lnTo>
                    <a:pt x="4" y="55"/>
                  </a:lnTo>
                  <a:lnTo>
                    <a:pt x="6" y="48"/>
                  </a:lnTo>
                  <a:lnTo>
                    <a:pt x="11" y="42"/>
                  </a:lnTo>
                  <a:lnTo>
                    <a:pt x="15" y="34"/>
                  </a:lnTo>
                  <a:lnTo>
                    <a:pt x="20" y="28"/>
                  </a:lnTo>
                  <a:lnTo>
                    <a:pt x="25" y="23"/>
                  </a:lnTo>
                  <a:lnTo>
                    <a:pt x="32" y="18"/>
                  </a:lnTo>
                  <a:lnTo>
                    <a:pt x="38" y="14"/>
                  </a:lnTo>
                  <a:lnTo>
                    <a:pt x="45" y="9"/>
                  </a:lnTo>
                  <a:lnTo>
                    <a:pt x="52" y="6"/>
                  </a:lnTo>
                  <a:lnTo>
                    <a:pt x="61" y="3"/>
                  </a:lnTo>
                  <a:lnTo>
                    <a:pt x="69" y="1"/>
                  </a:lnTo>
                  <a:lnTo>
                    <a:pt x="78" y="0"/>
                  </a:lnTo>
                  <a:lnTo>
                    <a:pt x="86" y="0"/>
                  </a:lnTo>
                </a:path>
              </a:pathLst>
            </a:custGeom>
            <a:solidFill>
              <a:srgbClr val="FFFF00"/>
            </a:solidFill>
            <a:ln w="6350">
              <a:solidFill>
                <a:srgbClr val="000000"/>
              </a:solidFill>
              <a:prstDash val="solid"/>
              <a:round/>
              <a:headEnd/>
              <a:tailEnd/>
            </a:ln>
          </p:spPr>
          <p:txBody>
            <a:bodyPr/>
            <a:lstStyle/>
            <a:p>
              <a:endParaRPr lang="it-IT"/>
            </a:p>
          </p:txBody>
        </p:sp>
        <p:sp>
          <p:nvSpPr>
            <p:cNvPr id="20615" name="Freeform 135"/>
            <p:cNvSpPr>
              <a:spLocks/>
            </p:cNvSpPr>
            <p:nvPr/>
          </p:nvSpPr>
          <p:spPr bwMode="auto">
            <a:xfrm>
              <a:off x="1029" y="2037"/>
              <a:ext cx="25" cy="23"/>
            </a:xfrm>
            <a:custGeom>
              <a:avLst/>
              <a:gdLst/>
              <a:ahLst/>
              <a:cxnLst>
                <a:cxn ang="0">
                  <a:pos x="96" y="0"/>
                </a:cxn>
                <a:cxn ang="0">
                  <a:pos x="112" y="3"/>
                </a:cxn>
                <a:cxn ang="0">
                  <a:pos x="128" y="9"/>
                </a:cxn>
                <a:cxn ang="0">
                  <a:pos x="142" y="18"/>
                </a:cxn>
                <a:cxn ang="0">
                  <a:pos x="153" y="28"/>
                </a:cxn>
                <a:cxn ang="0">
                  <a:pos x="163" y="41"/>
                </a:cxn>
                <a:cxn ang="0">
                  <a:pos x="169" y="56"/>
                </a:cxn>
                <a:cxn ang="0">
                  <a:pos x="173" y="71"/>
                </a:cxn>
                <a:cxn ang="0">
                  <a:pos x="173" y="87"/>
                </a:cxn>
                <a:cxn ang="0">
                  <a:pos x="169" y="103"/>
                </a:cxn>
                <a:cxn ang="0">
                  <a:pos x="163" y="116"/>
                </a:cxn>
                <a:cxn ang="0">
                  <a:pos x="153" y="129"/>
                </a:cxn>
                <a:cxn ang="0">
                  <a:pos x="142" y="140"/>
                </a:cxn>
                <a:cxn ang="0">
                  <a:pos x="128" y="149"/>
                </a:cxn>
                <a:cxn ang="0">
                  <a:pos x="112" y="155"/>
                </a:cxn>
                <a:cxn ang="0">
                  <a:pos x="96" y="158"/>
                </a:cxn>
                <a:cxn ang="0">
                  <a:pos x="78" y="158"/>
                </a:cxn>
                <a:cxn ang="0">
                  <a:pos x="61" y="155"/>
                </a:cxn>
                <a:cxn ang="0">
                  <a:pos x="45" y="149"/>
                </a:cxn>
                <a:cxn ang="0">
                  <a:pos x="32" y="140"/>
                </a:cxn>
                <a:cxn ang="0">
                  <a:pos x="20" y="129"/>
                </a:cxn>
                <a:cxn ang="0">
                  <a:pos x="11" y="116"/>
                </a:cxn>
                <a:cxn ang="0">
                  <a:pos x="4" y="103"/>
                </a:cxn>
                <a:cxn ang="0">
                  <a:pos x="1" y="87"/>
                </a:cxn>
                <a:cxn ang="0">
                  <a:pos x="1" y="71"/>
                </a:cxn>
                <a:cxn ang="0">
                  <a:pos x="4" y="56"/>
                </a:cxn>
                <a:cxn ang="0">
                  <a:pos x="11" y="41"/>
                </a:cxn>
                <a:cxn ang="0">
                  <a:pos x="20" y="28"/>
                </a:cxn>
                <a:cxn ang="0">
                  <a:pos x="32" y="18"/>
                </a:cxn>
                <a:cxn ang="0">
                  <a:pos x="45" y="9"/>
                </a:cxn>
                <a:cxn ang="0">
                  <a:pos x="61" y="3"/>
                </a:cxn>
                <a:cxn ang="0">
                  <a:pos x="78" y="0"/>
                </a:cxn>
              </a:cxnLst>
              <a:rect l="0" t="0" r="r" b="b"/>
              <a:pathLst>
                <a:path w="173" h="158">
                  <a:moveTo>
                    <a:pt x="87" y="0"/>
                  </a:moveTo>
                  <a:lnTo>
                    <a:pt x="96" y="0"/>
                  </a:lnTo>
                  <a:lnTo>
                    <a:pt x="104" y="1"/>
                  </a:lnTo>
                  <a:lnTo>
                    <a:pt x="112" y="3"/>
                  </a:lnTo>
                  <a:lnTo>
                    <a:pt x="121" y="6"/>
                  </a:lnTo>
                  <a:lnTo>
                    <a:pt x="128" y="9"/>
                  </a:lnTo>
                  <a:lnTo>
                    <a:pt x="135" y="14"/>
                  </a:lnTo>
                  <a:lnTo>
                    <a:pt x="142" y="18"/>
                  </a:lnTo>
                  <a:lnTo>
                    <a:pt x="148" y="23"/>
                  </a:lnTo>
                  <a:lnTo>
                    <a:pt x="153" y="28"/>
                  </a:lnTo>
                  <a:lnTo>
                    <a:pt x="158" y="35"/>
                  </a:lnTo>
                  <a:lnTo>
                    <a:pt x="163" y="41"/>
                  </a:lnTo>
                  <a:lnTo>
                    <a:pt x="167" y="48"/>
                  </a:lnTo>
                  <a:lnTo>
                    <a:pt x="169" y="56"/>
                  </a:lnTo>
                  <a:lnTo>
                    <a:pt x="171" y="63"/>
                  </a:lnTo>
                  <a:lnTo>
                    <a:pt x="173" y="71"/>
                  </a:lnTo>
                  <a:lnTo>
                    <a:pt x="173" y="79"/>
                  </a:lnTo>
                  <a:lnTo>
                    <a:pt x="173" y="87"/>
                  </a:lnTo>
                  <a:lnTo>
                    <a:pt x="171" y="95"/>
                  </a:lnTo>
                  <a:lnTo>
                    <a:pt x="169" y="103"/>
                  </a:lnTo>
                  <a:lnTo>
                    <a:pt x="167" y="110"/>
                  </a:lnTo>
                  <a:lnTo>
                    <a:pt x="163" y="116"/>
                  </a:lnTo>
                  <a:lnTo>
                    <a:pt x="158" y="124"/>
                  </a:lnTo>
                  <a:lnTo>
                    <a:pt x="153" y="129"/>
                  </a:lnTo>
                  <a:lnTo>
                    <a:pt x="148" y="135"/>
                  </a:lnTo>
                  <a:lnTo>
                    <a:pt x="142" y="140"/>
                  </a:lnTo>
                  <a:lnTo>
                    <a:pt x="135" y="145"/>
                  </a:lnTo>
                  <a:lnTo>
                    <a:pt x="128" y="149"/>
                  </a:lnTo>
                  <a:lnTo>
                    <a:pt x="121" y="152"/>
                  </a:lnTo>
                  <a:lnTo>
                    <a:pt x="112" y="155"/>
                  </a:lnTo>
                  <a:lnTo>
                    <a:pt x="104" y="156"/>
                  </a:lnTo>
                  <a:lnTo>
                    <a:pt x="96" y="158"/>
                  </a:lnTo>
                  <a:lnTo>
                    <a:pt x="87" y="158"/>
                  </a:lnTo>
                  <a:lnTo>
                    <a:pt x="78" y="158"/>
                  </a:lnTo>
                  <a:lnTo>
                    <a:pt x="69" y="156"/>
                  </a:lnTo>
                  <a:lnTo>
                    <a:pt x="61" y="155"/>
                  </a:lnTo>
                  <a:lnTo>
                    <a:pt x="54" y="152"/>
                  </a:lnTo>
                  <a:lnTo>
                    <a:pt x="45" y="149"/>
                  </a:lnTo>
                  <a:lnTo>
                    <a:pt x="39" y="145"/>
                  </a:lnTo>
                  <a:lnTo>
                    <a:pt x="32" y="140"/>
                  </a:lnTo>
                  <a:lnTo>
                    <a:pt x="25" y="135"/>
                  </a:lnTo>
                  <a:lnTo>
                    <a:pt x="20" y="129"/>
                  </a:lnTo>
                  <a:lnTo>
                    <a:pt x="15" y="124"/>
                  </a:lnTo>
                  <a:lnTo>
                    <a:pt x="11" y="116"/>
                  </a:lnTo>
                  <a:lnTo>
                    <a:pt x="8" y="110"/>
                  </a:lnTo>
                  <a:lnTo>
                    <a:pt x="4" y="103"/>
                  </a:lnTo>
                  <a:lnTo>
                    <a:pt x="2" y="95"/>
                  </a:lnTo>
                  <a:lnTo>
                    <a:pt x="1" y="87"/>
                  </a:lnTo>
                  <a:lnTo>
                    <a:pt x="0" y="79"/>
                  </a:lnTo>
                  <a:lnTo>
                    <a:pt x="1" y="71"/>
                  </a:lnTo>
                  <a:lnTo>
                    <a:pt x="2" y="63"/>
                  </a:lnTo>
                  <a:lnTo>
                    <a:pt x="4" y="56"/>
                  </a:lnTo>
                  <a:lnTo>
                    <a:pt x="8" y="48"/>
                  </a:lnTo>
                  <a:lnTo>
                    <a:pt x="11" y="41"/>
                  </a:lnTo>
                  <a:lnTo>
                    <a:pt x="15" y="35"/>
                  </a:lnTo>
                  <a:lnTo>
                    <a:pt x="20" y="28"/>
                  </a:lnTo>
                  <a:lnTo>
                    <a:pt x="25" y="23"/>
                  </a:lnTo>
                  <a:lnTo>
                    <a:pt x="32" y="18"/>
                  </a:lnTo>
                  <a:lnTo>
                    <a:pt x="39" y="14"/>
                  </a:lnTo>
                  <a:lnTo>
                    <a:pt x="45" y="9"/>
                  </a:lnTo>
                  <a:lnTo>
                    <a:pt x="54" y="6"/>
                  </a:lnTo>
                  <a:lnTo>
                    <a:pt x="61" y="3"/>
                  </a:lnTo>
                  <a:lnTo>
                    <a:pt x="69" y="1"/>
                  </a:lnTo>
                  <a:lnTo>
                    <a:pt x="78" y="0"/>
                  </a:lnTo>
                  <a:lnTo>
                    <a:pt x="87" y="0"/>
                  </a:lnTo>
                  <a:close/>
                </a:path>
              </a:pathLst>
            </a:custGeom>
            <a:solidFill>
              <a:srgbClr val="BAAD94"/>
            </a:solidFill>
            <a:ln w="9525">
              <a:noFill/>
              <a:round/>
              <a:headEnd/>
              <a:tailEnd/>
            </a:ln>
          </p:spPr>
          <p:txBody>
            <a:bodyPr/>
            <a:lstStyle/>
            <a:p>
              <a:endParaRPr lang="it-IT"/>
            </a:p>
          </p:txBody>
        </p:sp>
        <p:sp>
          <p:nvSpPr>
            <p:cNvPr id="20616" name="Freeform 136"/>
            <p:cNvSpPr>
              <a:spLocks/>
            </p:cNvSpPr>
            <p:nvPr/>
          </p:nvSpPr>
          <p:spPr bwMode="auto">
            <a:xfrm>
              <a:off x="1029" y="2037"/>
              <a:ext cx="25" cy="23"/>
            </a:xfrm>
            <a:custGeom>
              <a:avLst/>
              <a:gdLst/>
              <a:ahLst/>
              <a:cxnLst>
                <a:cxn ang="0">
                  <a:pos x="96" y="0"/>
                </a:cxn>
                <a:cxn ang="0">
                  <a:pos x="112" y="3"/>
                </a:cxn>
                <a:cxn ang="0">
                  <a:pos x="128" y="9"/>
                </a:cxn>
                <a:cxn ang="0">
                  <a:pos x="142" y="18"/>
                </a:cxn>
                <a:cxn ang="0">
                  <a:pos x="153" y="28"/>
                </a:cxn>
                <a:cxn ang="0">
                  <a:pos x="163" y="41"/>
                </a:cxn>
                <a:cxn ang="0">
                  <a:pos x="169" y="56"/>
                </a:cxn>
                <a:cxn ang="0">
                  <a:pos x="173" y="71"/>
                </a:cxn>
                <a:cxn ang="0">
                  <a:pos x="173" y="87"/>
                </a:cxn>
                <a:cxn ang="0">
                  <a:pos x="169" y="103"/>
                </a:cxn>
                <a:cxn ang="0">
                  <a:pos x="163" y="116"/>
                </a:cxn>
                <a:cxn ang="0">
                  <a:pos x="153" y="129"/>
                </a:cxn>
                <a:cxn ang="0">
                  <a:pos x="142" y="140"/>
                </a:cxn>
                <a:cxn ang="0">
                  <a:pos x="128" y="149"/>
                </a:cxn>
                <a:cxn ang="0">
                  <a:pos x="112" y="155"/>
                </a:cxn>
                <a:cxn ang="0">
                  <a:pos x="96" y="158"/>
                </a:cxn>
                <a:cxn ang="0">
                  <a:pos x="78" y="158"/>
                </a:cxn>
                <a:cxn ang="0">
                  <a:pos x="61" y="155"/>
                </a:cxn>
                <a:cxn ang="0">
                  <a:pos x="45" y="149"/>
                </a:cxn>
                <a:cxn ang="0">
                  <a:pos x="32" y="140"/>
                </a:cxn>
                <a:cxn ang="0">
                  <a:pos x="20" y="129"/>
                </a:cxn>
                <a:cxn ang="0">
                  <a:pos x="11" y="116"/>
                </a:cxn>
                <a:cxn ang="0">
                  <a:pos x="4" y="103"/>
                </a:cxn>
                <a:cxn ang="0">
                  <a:pos x="1" y="87"/>
                </a:cxn>
                <a:cxn ang="0">
                  <a:pos x="1" y="71"/>
                </a:cxn>
                <a:cxn ang="0">
                  <a:pos x="4" y="56"/>
                </a:cxn>
                <a:cxn ang="0">
                  <a:pos x="11" y="41"/>
                </a:cxn>
                <a:cxn ang="0">
                  <a:pos x="20" y="28"/>
                </a:cxn>
                <a:cxn ang="0">
                  <a:pos x="32" y="18"/>
                </a:cxn>
                <a:cxn ang="0">
                  <a:pos x="45" y="9"/>
                </a:cxn>
                <a:cxn ang="0">
                  <a:pos x="61" y="3"/>
                </a:cxn>
                <a:cxn ang="0">
                  <a:pos x="78" y="0"/>
                </a:cxn>
              </a:cxnLst>
              <a:rect l="0" t="0" r="r" b="b"/>
              <a:pathLst>
                <a:path w="173" h="158">
                  <a:moveTo>
                    <a:pt x="87" y="0"/>
                  </a:moveTo>
                  <a:lnTo>
                    <a:pt x="96" y="0"/>
                  </a:lnTo>
                  <a:lnTo>
                    <a:pt x="104" y="1"/>
                  </a:lnTo>
                  <a:lnTo>
                    <a:pt x="112" y="3"/>
                  </a:lnTo>
                  <a:lnTo>
                    <a:pt x="121" y="6"/>
                  </a:lnTo>
                  <a:lnTo>
                    <a:pt x="128" y="9"/>
                  </a:lnTo>
                  <a:lnTo>
                    <a:pt x="135" y="14"/>
                  </a:lnTo>
                  <a:lnTo>
                    <a:pt x="142" y="18"/>
                  </a:lnTo>
                  <a:lnTo>
                    <a:pt x="148" y="23"/>
                  </a:lnTo>
                  <a:lnTo>
                    <a:pt x="153" y="28"/>
                  </a:lnTo>
                  <a:lnTo>
                    <a:pt x="158" y="35"/>
                  </a:lnTo>
                  <a:lnTo>
                    <a:pt x="163" y="41"/>
                  </a:lnTo>
                  <a:lnTo>
                    <a:pt x="167" y="48"/>
                  </a:lnTo>
                  <a:lnTo>
                    <a:pt x="169" y="56"/>
                  </a:lnTo>
                  <a:lnTo>
                    <a:pt x="171" y="63"/>
                  </a:lnTo>
                  <a:lnTo>
                    <a:pt x="173" y="71"/>
                  </a:lnTo>
                  <a:lnTo>
                    <a:pt x="173" y="79"/>
                  </a:lnTo>
                  <a:lnTo>
                    <a:pt x="173" y="87"/>
                  </a:lnTo>
                  <a:lnTo>
                    <a:pt x="171" y="95"/>
                  </a:lnTo>
                  <a:lnTo>
                    <a:pt x="169" y="103"/>
                  </a:lnTo>
                  <a:lnTo>
                    <a:pt x="167" y="110"/>
                  </a:lnTo>
                  <a:lnTo>
                    <a:pt x="163" y="116"/>
                  </a:lnTo>
                  <a:lnTo>
                    <a:pt x="158" y="124"/>
                  </a:lnTo>
                  <a:lnTo>
                    <a:pt x="153" y="129"/>
                  </a:lnTo>
                  <a:lnTo>
                    <a:pt x="148" y="135"/>
                  </a:lnTo>
                  <a:lnTo>
                    <a:pt x="142" y="140"/>
                  </a:lnTo>
                  <a:lnTo>
                    <a:pt x="135" y="145"/>
                  </a:lnTo>
                  <a:lnTo>
                    <a:pt x="128" y="149"/>
                  </a:lnTo>
                  <a:lnTo>
                    <a:pt x="121" y="152"/>
                  </a:lnTo>
                  <a:lnTo>
                    <a:pt x="112" y="155"/>
                  </a:lnTo>
                  <a:lnTo>
                    <a:pt x="104" y="156"/>
                  </a:lnTo>
                  <a:lnTo>
                    <a:pt x="96" y="158"/>
                  </a:lnTo>
                  <a:lnTo>
                    <a:pt x="87" y="158"/>
                  </a:lnTo>
                  <a:lnTo>
                    <a:pt x="78" y="158"/>
                  </a:lnTo>
                  <a:lnTo>
                    <a:pt x="69" y="156"/>
                  </a:lnTo>
                  <a:lnTo>
                    <a:pt x="61" y="155"/>
                  </a:lnTo>
                  <a:lnTo>
                    <a:pt x="54" y="152"/>
                  </a:lnTo>
                  <a:lnTo>
                    <a:pt x="45" y="149"/>
                  </a:lnTo>
                  <a:lnTo>
                    <a:pt x="39" y="145"/>
                  </a:lnTo>
                  <a:lnTo>
                    <a:pt x="32" y="140"/>
                  </a:lnTo>
                  <a:lnTo>
                    <a:pt x="25" y="135"/>
                  </a:lnTo>
                  <a:lnTo>
                    <a:pt x="20" y="129"/>
                  </a:lnTo>
                  <a:lnTo>
                    <a:pt x="15" y="124"/>
                  </a:lnTo>
                  <a:lnTo>
                    <a:pt x="11" y="116"/>
                  </a:lnTo>
                  <a:lnTo>
                    <a:pt x="8" y="110"/>
                  </a:lnTo>
                  <a:lnTo>
                    <a:pt x="4" y="103"/>
                  </a:lnTo>
                  <a:lnTo>
                    <a:pt x="2" y="95"/>
                  </a:lnTo>
                  <a:lnTo>
                    <a:pt x="1" y="87"/>
                  </a:lnTo>
                  <a:lnTo>
                    <a:pt x="0" y="79"/>
                  </a:lnTo>
                  <a:lnTo>
                    <a:pt x="1" y="71"/>
                  </a:lnTo>
                  <a:lnTo>
                    <a:pt x="2" y="63"/>
                  </a:lnTo>
                  <a:lnTo>
                    <a:pt x="4" y="56"/>
                  </a:lnTo>
                  <a:lnTo>
                    <a:pt x="8" y="48"/>
                  </a:lnTo>
                  <a:lnTo>
                    <a:pt x="11" y="41"/>
                  </a:lnTo>
                  <a:lnTo>
                    <a:pt x="15" y="35"/>
                  </a:lnTo>
                  <a:lnTo>
                    <a:pt x="20" y="28"/>
                  </a:lnTo>
                  <a:lnTo>
                    <a:pt x="25" y="23"/>
                  </a:lnTo>
                  <a:lnTo>
                    <a:pt x="32" y="18"/>
                  </a:lnTo>
                  <a:lnTo>
                    <a:pt x="39" y="14"/>
                  </a:lnTo>
                  <a:lnTo>
                    <a:pt x="45" y="9"/>
                  </a:lnTo>
                  <a:lnTo>
                    <a:pt x="54" y="6"/>
                  </a:lnTo>
                  <a:lnTo>
                    <a:pt x="61" y="3"/>
                  </a:lnTo>
                  <a:lnTo>
                    <a:pt x="69" y="1"/>
                  </a:lnTo>
                  <a:lnTo>
                    <a:pt x="78" y="0"/>
                  </a:lnTo>
                  <a:lnTo>
                    <a:pt x="87" y="0"/>
                  </a:lnTo>
                </a:path>
              </a:pathLst>
            </a:custGeom>
            <a:solidFill>
              <a:srgbClr val="FFFF00"/>
            </a:solidFill>
            <a:ln w="6350">
              <a:solidFill>
                <a:srgbClr val="000000"/>
              </a:solidFill>
              <a:prstDash val="solid"/>
              <a:round/>
              <a:headEnd/>
              <a:tailEnd/>
            </a:ln>
          </p:spPr>
          <p:txBody>
            <a:bodyPr/>
            <a:lstStyle/>
            <a:p>
              <a:endParaRPr lang="it-IT"/>
            </a:p>
          </p:txBody>
        </p:sp>
        <p:sp>
          <p:nvSpPr>
            <p:cNvPr id="20617" name="Freeform 137"/>
            <p:cNvSpPr>
              <a:spLocks/>
            </p:cNvSpPr>
            <p:nvPr/>
          </p:nvSpPr>
          <p:spPr bwMode="auto">
            <a:xfrm>
              <a:off x="1056" y="1967"/>
              <a:ext cx="25" cy="23"/>
            </a:xfrm>
            <a:custGeom>
              <a:avLst/>
              <a:gdLst/>
              <a:ahLst/>
              <a:cxnLst>
                <a:cxn ang="0">
                  <a:pos x="95" y="0"/>
                </a:cxn>
                <a:cxn ang="0">
                  <a:pos x="112" y="3"/>
                </a:cxn>
                <a:cxn ang="0">
                  <a:pos x="127" y="9"/>
                </a:cxn>
                <a:cxn ang="0">
                  <a:pos x="141" y="18"/>
                </a:cxn>
                <a:cxn ang="0">
                  <a:pos x="153" y="28"/>
                </a:cxn>
                <a:cxn ang="0">
                  <a:pos x="162" y="42"/>
                </a:cxn>
                <a:cxn ang="0">
                  <a:pos x="168" y="55"/>
                </a:cxn>
                <a:cxn ang="0">
                  <a:pos x="173" y="71"/>
                </a:cxn>
                <a:cxn ang="0">
                  <a:pos x="173" y="87"/>
                </a:cxn>
                <a:cxn ang="0">
                  <a:pos x="168" y="103"/>
                </a:cxn>
                <a:cxn ang="0">
                  <a:pos x="162" y="117"/>
                </a:cxn>
                <a:cxn ang="0">
                  <a:pos x="153" y="130"/>
                </a:cxn>
                <a:cxn ang="0">
                  <a:pos x="141" y="140"/>
                </a:cxn>
                <a:cxn ang="0">
                  <a:pos x="127" y="149"/>
                </a:cxn>
                <a:cxn ang="0">
                  <a:pos x="112" y="155"/>
                </a:cxn>
                <a:cxn ang="0">
                  <a:pos x="95" y="158"/>
                </a:cxn>
                <a:cxn ang="0">
                  <a:pos x="77" y="158"/>
                </a:cxn>
                <a:cxn ang="0">
                  <a:pos x="60" y="155"/>
                </a:cxn>
                <a:cxn ang="0">
                  <a:pos x="45" y="149"/>
                </a:cxn>
                <a:cxn ang="0">
                  <a:pos x="31" y="140"/>
                </a:cxn>
                <a:cxn ang="0">
                  <a:pos x="20" y="130"/>
                </a:cxn>
                <a:cxn ang="0">
                  <a:pos x="10" y="117"/>
                </a:cxn>
                <a:cxn ang="0">
                  <a:pos x="4" y="103"/>
                </a:cxn>
                <a:cxn ang="0">
                  <a:pos x="0" y="87"/>
                </a:cxn>
                <a:cxn ang="0">
                  <a:pos x="0" y="71"/>
                </a:cxn>
                <a:cxn ang="0">
                  <a:pos x="4" y="55"/>
                </a:cxn>
                <a:cxn ang="0">
                  <a:pos x="10" y="42"/>
                </a:cxn>
                <a:cxn ang="0">
                  <a:pos x="20" y="28"/>
                </a:cxn>
                <a:cxn ang="0">
                  <a:pos x="31" y="18"/>
                </a:cxn>
                <a:cxn ang="0">
                  <a:pos x="45" y="9"/>
                </a:cxn>
                <a:cxn ang="0">
                  <a:pos x="60" y="3"/>
                </a:cxn>
                <a:cxn ang="0">
                  <a:pos x="77" y="0"/>
                </a:cxn>
              </a:cxnLst>
              <a:rect l="0" t="0" r="r" b="b"/>
              <a:pathLst>
                <a:path w="173" h="158">
                  <a:moveTo>
                    <a:pt x="86" y="0"/>
                  </a:moveTo>
                  <a:lnTo>
                    <a:pt x="95" y="0"/>
                  </a:lnTo>
                  <a:lnTo>
                    <a:pt x="103" y="1"/>
                  </a:lnTo>
                  <a:lnTo>
                    <a:pt x="112" y="3"/>
                  </a:lnTo>
                  <a:lnTo>
                    <a:pt x="120" y="6"/>
                  </a:lnTo>
                  <a:lnTo>
                    <a:pt x="127" y="9"/>
                  </a:lnTo>
                  <a:lnTo>
                    <a:pt x="135" y="13"/>
                  </a:lnTo>
                  <a:lnTo>
                    <a:pt x="141" y="18"/>
                  </a:lnTo>
                  <a:lnTo>
                    <a:pt x="147" y="23"/>
                  </a:lnTo>
                  <a:lnTo>
                    <a:pt x="153" y="28"/>
                  </a:lnTo>
                  <a:lnTo>
                    <a:pt x="158" y="34"/>
                  </a:lnTo>
                  <a:lnTo>
                    <a:pt x="162" y="42"/>
                  </a:lnTo>
                  <a:lnTo>
                    <a:pt x="166" y="48"/>
                  </a:lnTo>
                  <a:lnTo>
                    <a:pt x="168" y="55"/>
                  </a:lnTo>
                  <a:lnTo>
                    <a:pt x="170" y="63"/>
                  </a:lnTo>
                  <a:lnTo>
                    <a:pt x="173" y="71"/>
                  </a:lnTo>
                  <a:lnTo>
                    <a:pt x="173" y="79"/>
                  </a:lnTo>
                  <a:lnTo>
                    <a:pt x="173" y="87"/>
                  </a:lnTo>
                  <a:lnTo>
                    <a:pt x="170" y="95"/>
                  </a:lnTo>
                  <a:lnTo>
                    <a:pt x="168" y="103"/>
                  </a:lnTo>
                  <a:lnTo>
                    <a:pt x="166" y="110"/>
                  </a:lnTo>
                  <a:lnTo>
                    <a:pt x="162" y="117"/>
                  </a:lnTo>
                  <a:lnTo>
                    <a:pt x="158" y="123"/>
                  </a:lnTo>
                  <a:lnTo>
                    <a:pt x="153" y="130"/>
                  </a:lnTo>
                  <a:lnTo>
                    <a:pt x="147" y="135"/>
                  </a:lnTo>
                  <a:lnTo>
                    <a:pt x="141" y="140"/>
                  </a:lnTo>
                  <a:lnTo>
                    <a:pt x="135" y="144"/>
                  </a:lnTo>
                  <a:lnTo>
                    <a:pt x="127" y="149"/>
                  </a:lnTo>
                  <a:lnTo>
                    <a:pt x="120" y="152"/>
                  </a:lnTo>
                  <a:lnTo>
                    <a:pt x="112" y="155"/>
                  </a:lnTo>
                  <a:lnTo>
                    <a:pt x="103" y="157"/>
                  </a:lnTo>
                  <a:lnTo>
                    <a:pt x="95" y="158"/>
                  </a:lnTo>
                  <a:lnTo>
                    <a:pt x="86" y="158"/>
                  </a:lnTo>
                  <a:lnTo>
                    <a:pt x="77" y="158"/>
                  </a:lnTo>
                  <a:lnTo>
                    <a:pt x="69" y="157"/>
                  </a:lnTo>
                  <a:lnTo>
                    <a:pt x="60" y="155"/>
                  </a:lnTo>
                  <a:lnTo>
                    <a:pt x="52" y="152"/>
                  </a:lnTo>
                  <a:lnTo>
                    <a:pt x="45" y="149"/>
                  </a:lnTo>
                  <a:lnTo>
                    <a:pt x="37" y="144"/>
                  </a:lnTo>
                  <a:lnTo>
                    <a:pt x="31" y="140"/>
                  </a:lnTo>
                  <a:lnTo>
                    <a:pt x="25" y="135"/>
                  </a:lnTo>
                  <a:lnTo>
                    <a:pt x="20" y="130"/>
                  </a:lnTo>
                  <a:lnTo>
                    <a:pt x="14" y="123"/>
                  </a:lnTo>
                  <a:lnTo>
                    <a:pt x="10" y="117"/>
                  </a:lnTo>
                  <a:lnTo>
                    <a:pt x="6" y="110"/>
                  </a:lnTo>
                  <a:lnTo>
                    <a:pt x="4" y="103"/>
                  </a:lnTo>
                  <a:lnTo>
                    <a:pt x="2" y="95"/>
                  </a:lnTo>
                  <a:lnTo>
                    <a:pt x="0" y="87"/>
                  </a:lnTo>
                  <a:lnTo>
                    <a:pt x="0" y="79"/>
                  </a:lnTo>
                  <a:lnTo>
                    <a:pt x="0" y="71"/>
                  </a:lnTo>
                  <a:lnTo>
                    <a:pt x="2" y="63"/>
                  </a:lnTo>
                  <a:lnTo>
                    <a:pt x="4" y="55"/>
                  </a:lnTo>
                  <a:lnTo>
                    <a:pt x="6" y="48"/>
                  </a:lnTo>
                  <a:lnTo>
                    <a:pt x="10" y="42"/>
                  </a:lnTo>
                  <a:lnTo>
                    <a:pt x="14" y="34"/>
                  </a:lnTo>
                  <a:lnTo>
                    <a:pt x="20" y="28"/>
                  </a:lnTo>
                  <a:lnTo>
                    <a:pt x="25" y="23"/>
                  </a:lnTo>
                  <a:lnTo>
                    <a:pt x="31" y="18"/>
                  </a:lnTo>
                  <a:lnTo>
                    <a:pt x="37" y="13"/>
                  </a:lnTo>
                  <a:lnTo>
                    <a:pt x="45" y="9"/>
                  </a:lnTo>
                  <a:lnTo>
                    <a:pt x="52" y="6"/>
                  </a:lnTo>
                  <a:lnTo>
                    <a:pt x="60" y="3"/>
                  </a:lnTo>
                  <a:lnTo>
                    <a:pt x="69" y="1"/>
                  </a:lnTo>
                  <a:lnTo>
                    <a:pt x="77" y="0"/>
                  </a:lnTo>
                  <a:lnTo>
                    <a:pt x="86" y="0"/>
                  </a:lnTo>
                  <a:close/>
                </a:path>
              </a:pathLst>
            </a:custGeom>
            <a:solidFill>
              <a:srgbClr val="BAAD94"/>
            </a:solidFill>
            <a:ln w="9525">
              <a:noFill/>
              <a:round/>
              <a:headEnd/>
              <a:tailEnd/>
            </a:ln>
          </p:spPr>
          <p:txBody>
            <a:bodyPr/>
            <a:lstStyle/>
            <a:p>
              <a:endParaRPr lang="it-IT"/>
            </a:p>
          </p:txBody>
        </p:sp>
        <p:sp>
          <p:nvSpPr>
            <p:cNvPr id="20618" name="Freeform 138"/>
            <p:cNvSpPr>
              <a:spLocks/>
            </p:cNvSpPr>
            <p:nvPr/>
          </p:nvSpPr>
          <p:spPr bwMode="auto">
            <a:xfrm>
              <a:off x="1056" y="1967"/>
              <a:ext cx="25" cy="23"/>
            </a:xfrm>
            <a:custGeom>
              <a:avLst/>
              <a:gdLst/>
              <a:ahLst/>
              <a:cxnLst>
                <a:cxn ang="0">
                  <a:pos x="95" y="0"/>
                </a:cxn>
                <a:cxn ang="0">
                  <a:pos x="112" y="3"/>
                </a:cxn>
                <a:cxn ang="0">
                  <a:pos x="127" y="9"/>
                </a:cxn>
                <a:cxn ang="0">
                  <a:pos x="141" y="18"/>
                </a:cxn>
                <a:cxn ang="0">
                  <a:pos x="153" y="28"/>
                </a:cxn>
                <a:cxn ang="0">
                  <a:pos x="162" y="42"/>
                </a:cxn>
                <a:cxn ang="0">
                  <a:pos x="168" y="55"/>
                </a:cxn>
                <a:cxn ang="0">
                  <a:pos x="173" y="71"/>
                </a:cxn>
                <a:cxn ang="0">
                  <a:pos x="173" y="87"/>
                </a:cxn>
                <a:cxn ang="0">
                  <a:pos x="168" y="103"/>
                </a:cxn>
                <a:cxn ang="0">
                  <a:pos x="162" y="117"/>
                </a:cxn>
                <a:cxn ang="0">
                  <a:pos x="153" y="130"/>
                </a:cxn>
                <a:cxn ang="0">
                  <a:pos x="141" y="140"/>
                </a:cxn>
                <a:cxn ang="0">
                  <a:pos x="127" y="149"/>
                </a:cxn>
                <a:cxn ang="0">
                  <a:pos x="112" y="155"/>
                </a:cxn>
                <a:cxn ang="0">
                  <a:pos x="95" y="158"/>
                </a:cxn>
                <a:cxn ang="0">
                  <a:pos x="77" y="158"/>
                </a:cxn>
                <a:cxn ang="0">
                  <a:pos x="60" y="155"/>
                </a:cxn>
                <a:cxn ang="0">
                  <a:pos x="45" y="149"/>
                </a:cxn>
                <a:cxn ang="0">
                  <a:pos x="31" y="140"/>
                </a:cxn>
                <a:cxn ang="0">
                  <a:pos x="20" y="130"/>
                </a:cxn>
                <a:cxn ang="0">
                  <a:pos x="10" y="117"/>
                </a:cxn>
                <a:cxn ang="0">
                  <a:pos x="4" y="103"/>
                </a:cxn>
                <a:cxn ang="0">
                  <a:pos x="0" y="87"/>
                </a:cxn>
                <a:cxn ang="0">
                  <a:pos x="0" y="71"/>
                </a:cxn>
                <a:cxn ang="0">
                  <a:pos x="4" y="55"/>
                </a:cxn>
                <a:cxn ang="0">
                  <a:pos x="10" y="42"/>
                </a:cxn>
                <a:cxn ang="0">
                  <a:pos x="20" y="28"/>
                </a:cxn>
                <a:cxn ang="0">
                  <a:pos x="31" y="18"/>
                </a:cxn>
                <a:cxn ang="0">
                  <a:pos x="45" y="9"/>
                </a:cxn>
                <a:cxn ang="0">
                  <a:pos x="60" y="3"/>
                </a:cxn>
                <a:cxn ang="0">
                  <a:pos x="77" y="0"/>
                </a:cxn>
              </a:cxnLst>
              <a:rect l="0" t="0" r="r" b="b"/>
              <a:pathLst>
                <a:path w="173" h="158">
                  <a:moveTo>
                    <a:pt x="86" y="0"/>
                  </a:moveTo>
                  <a:lnTo>
                    <a:pt x="95" y="0"/>
                  </a:lnTo>
                  <a:lnTo>
                    <a:pt x="103" y="1"/>
                  </a:lnTo>
                  <a:lnTo>
                    <a:pt x="112" y="3"/>
                  </a:lnTo>
                  <a:lnTo>
                    <a:pt x="120" y="6"/>
                  </a:lnTo>
                  <a:lnTo>
                    <a:pt x="127" y="9"/>
                  </a:lnTo>
                  <a:lnTo>
                    <a:pt x="135" y="13"/>
                  </a:lnTo>
                  <a:lnTo>
                    <a:pt x="141" y="18"/>
                  </a:lnTo>
                  <a:lnTo>
                    <a:pt x="147" y="23"/>
                  </a:lnTo>
                  <a:lnTo>
                    <a:pt x="153" y="28"/>
                  </a:lnTo>
                  <a:lnTo>
                    <a:pt x="158" y="34"/>
                  </a:lnTo>
                  <a:lnTo>
                    <a:pt x="162" y="42"/>
                  </a:lnTo>
                  <a:lnTo>
                    <a:pt x="166" y="48"/>
                  </a:lnTo>
                  <a:lnTo>
                    <a:pt x="168" y="55"/>
                  </a:lnTo>
                  <a:lnTo>
                    <a:pt x="170" y="63"/>
                  </a:lnTo>
                  <a:lnTo>
                    <a:pt x="173" y="71"/>
                  </a:lnTo>
                  <a:lnTo>
                    <a:pt x="173" y="79"/>
                  </a:lnTo>
                  <a:lnTo>
                    <a:pt x="173" y="87"/>
                  </a:lnTo>
                  <a:lnTo>
                    <a:pt x="170" y="95"/>
                  </a:lnTo>
                  <a:lnTo>
                    <a:pt x="168" y="103"/>
                  </a:lnTo>
                  <a:lnTo>
                    <a:pt x="166" y="110"/>
                  </a:lnTo>
                  <a:lnTo>
                    <a:pt x="162" y="117"/>
                  </a:lnTo>
                  <a:lnTo>
                    <a:pt x="158" y="123"/>
                  </a:lnTo>
                  <a:lnTo>
                    <a:pt x="153" y="130"/>
                  </a:lnTo>
                  <a:lnTo>
                    <a:pt x="147" y="135"/>
                  </a:lnTo>
                  <a:lnTo>
                    <a:pt x="141" y="140"/>
                  </a:lnTo>
                  <a:lnTo>
                    <a:pt x="135" y="144"/>
                  </a:lnTo>
                  <a:lnTo>
                    <a:pt x="127" y="149"/>
                  </a:lnTo>
                  <a:lnTo>
                    <a:pt x="120" y="152"/>
                  </a:lnTo>
                  <a:lnTo>
                    <a:pt x="112" y="155"/>
                  </a:lnTo>
                  <a:lnTo>
                    <a:pt x="103" y="157"/>
                  </a:lnTo>
                  <a:lnTo>
                    <a:pt x="95" y="158"/>
                  </a:lnTo>
                  <a:lnTo>
                    <a:pt x="86" y="158"/>
                  </a:lnTo>
                  <a:lnTo>
                    <a:pt x="77" y="158"/>
                  </a:lnTo>
                  <a:lnTo>
                    <a:pt x="69" y="157"/>
                  </a:lnTo>
                  <a:lnTo>
                    <a:pt x="60" y="155"/>
                  </a:lnTo>
                  <a:lnTo>
                    <a:pt x="52" y="152"/>
                  </a:lnTo>
                  <a:lnTo>
                    <a:pt x="45" y="149"/>
                  </a:lnTo>
                  <a:lnTo>
                    <a:pt x="37" y="144"/>
                  </a:lnTo>
                  <a:lnTo>
                    <a:pt x="31" y="140"/>
                  </a:lnTo>
                  <a:lnTo>
                    <a:pt x="25" y="135"/>
                  </a:lnTo>
                  <a:lnTo>
                    <a:pt x="20" y="130"/>
                  </a:lnTo>
                  <a:lnTo>
                    <a:pt x="14" y="123"/>
                  </a:lnTo>
                  <a:lnTo>
                    <a:pt x="10" y="117"/>
                  </a:lnTo>
                  <a:lnTo>
                    <a:pt x="6" y="110"/>
                  </a:lnTo>
                  <a:lnTo>
                    <a:pt x="4" y="103"/>
                  </a:lnTo>
                  <a:lnTo>
                    <a:pt x="2" y="95"/>
                  </a:lnTo>
                  <a:lnTo>
                    <a:pt x="0" y="87"/>
                  </a:lnTo>
                  <a:lnTo>
                    <a:pt x="0" y="79"/>
                  </a:lnTo>
                  <a:lnTo>
                    <a:pt x="0" y="71"/>
                  </a:lnTo>
                  <a:lnTo>
                    <a:pt x="2" y="63"/>
                  </a:lnTo>
                  <a:lnTo>
                    <a:pt x="4" y="55"/>
                  </a:lnTo>
                  <a:lnTo>
                    <a:pt x="6" y="48"/>
                  </a:lnTo>
                  <a:lnTo>
                    <a:pt x="10" y="42"/>
                  </a:lnTo>
                  <a:lnTo>
                    <a:pt x="14" y="34"/>
                  </a:lnTo>
                  <a:lnTo>
                    <a:pt x="20" y="28"/>
                  </a:lnTo>
                  <a:lnTo>
                    <a:pt x="25" y="23"/>
                  </a:lnTo>
                  <a:lnTo>
                    <a:pt x="31" y="18"/>
                  </a:lnTo>
                  <a:lnTo>
                    <a:pt x="37" y="13"/>
                  </a:lnTo>
                  <a:lnTo>
                    <a:pt x="45" y="9"/>
                  </a:lnTo>
                  <a:lnTo>
                    <a:pt x="52" y="6"/>
                  </a:lnTo>
                  <a:lnTo>
                    <a:pt x="60" y="3"/>
                  </a:lnTo>
                  <a:lnTo>
                    <a:pt x="69" y="1"/>
                  </a:lnTo>
                  <a:lnTo>
                    <a:pt x="77" y="0"/>
                  </a:lnTo>
                  <a:lnTo>
                    <a:pt x="86" y="0"/>
                  </a:lnTo>
                </a:path>
              </a:pathLst>
            </a:custGeom>
            <a:solidFill>
              <a:srgbClr val="FFFF00"/>
            </a:solidFill>
            <a:ln w="6350">
              <a:solidFill>
                <a:srgbClr val="000000"/>
              </a:solidFill>
              <a:prstDash val="solid"/>
              <a:round/>
              <a:headEnd/>
              <a:tailEnd/>
            </a:ln>
          </p:spPr>
          <p:txBody>
            <a:bodyPr/>
            <a:lstStyle/>
            <a:p>
              <a:endParaRPr lang="it-IT"/>
            </a:p>
          </p:txBody>
        </p:sp>
        <p:sp>
          <p:nvSpPr>
            <p:cNvPr id="20619" name="Freeform 139"/>
            <p:cNvSpPr>
              <a:spLocks/>
            </p:cNvSpPr>
            <p:nvPr/>
          </p:nvSpPr>
          <p:spPr bwMode="auto">
            <a:xfrm>
              <a:off x="1128" y="1982"/>
              <a:ext cx="25" cy="22"/>
            </a:xfrm>
            <a:custGeom>
              <a:avLst/>
              <a:gdLst/>
              <a:ahLst/>
              <a:cxnLst>
                <a:cxn ang="0">
                  <a:pos x="96" y="1"/>
                </a:cxn>
                <a:cxn ang="0">
                  <a:pos x="113" y="5"/>
                </a:cxn>
                <a:cxn ang="0">
                  <a:pos x="128" y="10"/>
                </a:cxn>
                <a:cxn ang="0">
                  <a:pos x="142" y="18"/>
                </a:cxn>
                <a:cxn ang="0">
                  <a:pos x="154" y="30"/>
                </a:cxn>
                <a:cxn ang="0">
                  <a:pos x="164" y="42"/>
                </a:cxn>
                <a:cxn ang="0">
                  <a:pos x="170" y="56"/>
                </a:cxn>
                <a:cxn ang="0">
                  <a:pos x="173" y="72"/>
                </a:cxn>
                <a:cxn ang="0">
                  <a:pos x="173" y="88"/>
                </a:cxn>
                <a:cxn ang="0">
                  <a:pos x="170" y="103"/>
                </a:cxn>
                <a:cxn ang="0">
                  <a:pos x="164" y="118"/>
                </a:cxn>
                <a:cxn ang="0">
                  <a:pos x="154" y="130"/>
                </a:cxn>
                <a:cxn ang="0">
                  <a:pos x="142" y="141"/>
                </a:cxn>
                <a:cxn ang="0">
                  <a:pos x="128" y="149"/>
                </a:cxn>
                <a:cxn ang="0">
                  <a:pos x="113" y="155"/>
                </a:cxn>
                <a:cxn ang="0">
                  <a:pos x="96" y="159"/>
                </a:cxn>
                <a:cxn ang="0">
                  <a:pos x="79" y="159"/>
                </a:cxn>
                <a:cxn ang="0">
                  <a:pos x="62" y="155"/>
                </a:cxn>
                <a:cxn ang="0">
                  <a:pos x="47" y="149"/>
                </a:cxn>
                <a:cxn ang="0">
                  <a:pos x="33" y="141"/>
                </a:cxn>
                <a:cxn ang="0">
                  <a:pos x="20" y="130"/>
                </a:cxn>
                <a:cxn ang="0">
                  <a:pos x="11" y="118"/>
                </a:cxn>
                <a:cxn ang="0">
                  <a:pos x="5" y="103"/>
                </a:cxn>
                <a:cxn ang="0">
                  <a:pos x="2" y="88"/>
                </a:cxn>
                <a:cxn ang="0">
                  <a:pos x="2" y="72"/>
                </a:cxn>
                <a:cxn ang="0">
                  <a:pos x="5" y="56"/>
                </a:cxn>
                <a:cxn ang="0">
                  <a:pos x="11" y="42"/>
                </a:cxn>
                <a:cxn ang="0">
                  <a:pos x="20" y="30"/>
                </a:cxn>
                <a:cxn ang="0">
                  <a:pos x="33" y="18"/>
                </a:cxn>
                <a:cxn ang="0">
                  <a:pos x="47" y="10"/>
                </a:cxn>
                <a:cxn ang="0">
                  <a:pos x="62" y="5"/>
                </a:cxn>
                <a:cxn ang="0">
                  <a:pos x="79" y="1"/>
                </a:cxn>
              </a:cxnLst>
              <a:rect l="0" t="0" r="r" b="b"/>
              <a:pathLst>
                <a:path w="174" h="160">
                  <a:moveTo>
                    <a:pt x="87" y="0"/>
                  </a:moveTo>
                  <a:lnTo>
                    <a:pt x="96" y="1"/>
                  </a:lnTo>
                  <a:lnTo>
                    <a:pt x="105" y="3"/>
                  </a:lnTo>
                  <a:lnTo>
                    <a:pt x="113" y="5"/>
                  </a:lnTo>
                  <a:lnTo>
                    <a:pt x="121" y="7"/>
                  </a:lnTo>
                  <a:lnTo>
                    <a:pt x="128" y="10"/>
                  </a:lnTo>
                  <a:lnTo>
                    <a:pt x="136" y="14"/>
                  </a:lnTo>
                  <a:lnTo>
                    <a:pt x="142" y="18"/>
                  </a:lnTo>
                  <a:lnTo>
                    <a:pt x="148" y="23"/>
                  </a:lnTo>
                  <a:lnTo>
                    <a:pt x="154" y="30"/>
                  </a:lnTo>
                  <a:lnTo>
                    <a:pt x="159" y="36"/>
                  </a:lnTo>
                  <a:lnTo>
                    <a:pt x="164" y="42"/>
                  </a:lnTo>
                  <a:lnTo>
                    <a:pt x="167" y="49"/>
                  </a:lnTo>
                  <a:lnTo>
                    <a:pt x="170" y="56"/>
                  </a:lnTo>
                  <a:lnTo>
                    <a:pt x="172" y="64"/>
                  </a:lnTo>
                  <a:lnTo>
                    <a:pt x="173" y="72"/>
                  </a:lnTo>
                  <a:lnTo>
                    <a:pt x="174" y="80"/>
                  </a:lnTo>
                  <a:lnTo>
                    <a:pt x="173" y="88"/>
                  </a:lnTo>
                  <a:lnTo>
                    <a:pt x="172" y="96"/>
                  </a:lnTo>
                  <a:lnTo>
                    <a:pt x="170" y="103"/>
                  </a:lnTo>
                  <a:lnTo>
                    <a:pt x="167" y="110"/>
                  </a:lnTo>
                  <a:lnTo>
                    <a:pt x="164" y="118"/>
                  </a:lnTo>
                  <a:lnTo>
                    <a:pt x="159" y="124"/>
                  </a:lnTo>
                  <a:lnTo>
                    <a:pt x="154" y="130"/>
                  </a:lnTo>
                  <a:lnTo>
                    <a:pt x="148" y="136"/>
                  </a:lnTo>
                  <a:lnTo>
                    <a:pt x="142" y="141"/>
                  </a:lnTo>
                  <a:lnTo>
                    <a:pt x="136" y="146"/>
                  </a:lnTo>
                  <a:lnTo>
                    <a:pt x="128" y="149"/>
                  </a:lnTo>
                  <a:lnTo>
                    <a:pt x="121" y="153"/>
                  </a:lnTo>
                  <a:lnTo>
                    <a:pt x="113" y="155"/>
                  </a:lnTo>
                  <a:lnTo>
                    <a:pt x="105" y="158"/>
                  </a:lnTo>
                  <a:lnTo>
                    <a:pt x="96" y="159"/>
                  </a:lnTo>
                  <a:lnTo>
                    <a:pt x="87" y="160"/>
                  </a:lnTo>
                  <a:lnTo>
                    <a:pt x="79" y="159"/>
                  </a:lnTo>
                  <a:lnTo>
                    <a:pt x="70" y="158"/>
                  </a:lnTo>
                  <a:lnTo>
                    <a:pt x="62" y="155"/>
                  </a:lnTo>
                  <a:lnTo>
                    <a:pt x="54" y="153"/>
                  </a:lnTo>
                  <a:lnTo>
                    <a:pt x="47" y="149"/>
                  </a:lnTo>
                  <a:lnTo>
                    <a:pt x="39" y="146"/>
                  </a:lnTo>
                  <a:lnTo>
                    <a:pt x="33" y="141"/>
                  </a:lnTo>
                  <a:lnTo>
                    <a:pt x="27" y="136"/>
                  </a:lnTo>
                  <a:lnTo>
                    <a:pt x="20" y="130"/>
                  </a:lnTo>
                  <a:lnTo>
                    <a:pt x="16" y="124"/>
                  </a:lnTo>
                  <a:lnTo>
                    <a:pt x="11" y="118"/>
                  </a:lnTo>
                  <a:lnTo>
                    <a:pt x="8" y="110"/>
                  </a:lnTo>
                  <a:lnTo>
                    <a:pt x="5" y="103"/>
                  </a:lnTo>
                  <a:lnTo>
                    <a:pt x="3" y="96"/>
                  </a:lnTo>
                  <a:lnTo>
                    <a:pt x="2" y="88"/>
                  </a:lnTo>
                  <a:lnTo>
                    <a:pt x="0" y="80"/>
                  </a:lnTo>
                  <a:lnTo>
                    <a:pt x="2" y="72"/>
                  </a:lnTo>
                  <a:lnTo>
                    <a:pt x="3" y="64"/>
                  </a:lnTo>
                  <a:lnTo>
                    <a:pt x="5" y="56"/>
                  </a:lnTo>
                  <a:lnTo>
                    <a:pt x="8" y="49"/>
                  </a:lnTo>
                  <a:lnTo>
                    <a:pt x="11" y="42"/>
                  </a:lnTo>
                  <a:lnTo>
                    <a:pt x="16" y="36"/>
                  </a:lnTo>
                  <a:lnTo>
                    <a:pt x="20" y="30"/>
                  </a:lnTo>
                  <a:lnTo>
                    <a:pt x="27" y="23"/>
                  </a:lnTo>
                  <a:lnTo>
                    <a:pt x="33" y="18"/>
                  </a:lnTo>
                  <a:lnTo>
                    <a:pt x="39" y="14"/>
                  </a:lnTo>
                  <a:lnTo>
                    <a:pt x="47" y="10"/>
                  </a:lnTo>
                  <a:lnTo>
                    <a:pt x="54" y="7"/>
                  </a:lnTo>
                  <a:lnTo>
                    <a:pt x="62" y="5"/>
                  </a:lnTo>
                  <a:lnTo>
                    <a:pt x="70" y="3"/>
                  </a:lnTo>
                  <a:lnTo>
                    <a:pt x="79" y="1"/>
                  </a:lnTo>
                  <a:lnTo>
                    <a:pt x="87" y="0"/>
                  </a:lnTo>
                  <a:close/>
                </a:path>
              </a:pathLst>
            </a:custGeom>
            <a:solidFill>
              <a:srgbClr val="FFFF00"/>
            </a:solidFill>
            <a:ln w="9525">
              <a:noFill/>
              <a:round/>
              <a:headEnd/>
              <a:tailEnd/>
            </a:ln>
          </p:spPr>
          <p:txBody>
            <a:bodyPr/>
            <a:lstStyle/>
            <a:p>
              <a:endParaRPr lang="it-IT"/>
            </a:p>
          </p:txBody>
        </p:sp>
        <p:sp>
          <p:nvSpPr>
            <p:cNvPr id="20620" name="Freeform 140"/>
            <p:cNvSpPr>
              <a:spLocks/>
            </p:cNvSpPr>
            <p:nvPr/>
          </p:nvSpPr>
          <p:spPr bwMode="auto">
            <a:xfrm>
              <a:off x="1128" y="1982"/>
              <a:ext cx="25" cy="22"/>
            </a:xfrm>
            <a:custGeom>
              <a:avLst/>
              <a:gdLst/>
              <a:ahLst/>
              <a:cxnLst>
                <a:cxn ang="0">
                  <a:pos x="96" y="1"/>
                </a:cxn>
                <a:cxn ang="0">
                  <a:pos x="113" y="5"/>
                </a:cxn>
                <a:cxn ang="0">
                  <a:pos x="128" y="10"/>
                </a:cxn>
                <a:cxn ang="0">
                  <a:pos x="142" y="18"/>
                </a:cxn>
                <a:cxn ang="0">
                  <a:pos x="154" y="30"/>
                </a:cxn>
                <a:cxn ang="0">
                  <a:pos x="164" y="42"/>
                </a:cxn>
                <a:cxn ang="0">
                  <a:pos x="170" y="56"/>
                </a:cxn>
                <a:cxn ang="0">
                  <a:pos x="173" y="72"/>
                </a:cxn>
                <a:cxn ang="0">
                  <a:pos x="173" y="88"/>
                </a:cxn>
                <a:cxn ang="0">
                  <a:pos x="170" y="103"/>
                </a:cxn>
                <a:cxn ang="0">
                  <a:pos x="164" y="118"/>
                </a:cxn>
                <a:cxn ang="0">
                  <a:pos x="154" y="130"/>
                </a:cxn>
                <a:cxn ang="0">
                  <a:pos x="142" y="141"/>
                </a:cxn>
                <a:cxn ang="0">
                  <a:pos x="128" y="149"/>
                </a:cxn>
                <a:cxn ang="0">
                  <a:pos x="113" y="155"/>
                </a:cxn>
                <a:cxn ang="0">
                  <a:pos x="96" y="159"/>
                </a:cxn>
                <a:cxn ang="0">
                  <a:pos x="79" y="159"/>
                </a:cxn>
                <a:cxn ang="0">
                  <a:pos x="62" y="155"/>
                </a:cxn>
                <a:cxn ang="0">
                  <a:pos x="47" y="149"/>
                </a:cxn>
                <a:cxn ang="0">
                  <a:pos x="33" y="141"/>
                </a:cxn>
                <a:cxn ang="0">
                  <a:pos x="20" y="130"/>
                </a:cxn>
                <a:cxn ang="0">
                  <a:pos x="11" y="118"/>
                </a:cxn>
                <a:cxn ang="0">
                  <a:pos x="5" y="103"/>
                </a:cxn>
                <a:cxn ang="0">
                  <a:pos x="2" y="88"/>
                </a:cxn>
                <a:cxn ang="0">
                  <a:pos x="2" y="72"/>
                </a:cxn>
                <a:cxn ang="0">
                  <a:pos x="5" y="56"/>
                </a:cxn>
                <a:cxn ang="0">
                  <a:pos x="11" y="42"/>
                </a:cxn>
                <a:cxn ang="0">
                  <a:pos x="20" y="30"/>
                </a:cxn>
                <a:cxn ang="0">
                  <a:pos x="33" y="18"/>
                </a:cxn>
                <a:cxn ang="0">
                  <a:pos x="47" y="10"/>
                </a:cxn>
                <a:cxn ang="0">
                  <a:pos x="62" y="5"/>
                </a:cxn>
                <a:cxn ang="0">
                  <a:pos x="79" y="1"/>
                </a:cxn>
              </a:cxnLst>
              <a:rect l="0" t="0" r="r" b="b"/>
              <a:pathLst>
                <a:path w="174" h="160">
                  <a:moveTo>
                    <a:pt x="87" y="0"/>
                  </a:moveTo>
                  <a:lnTo>
                    <a:pt x="96" y="1"/>
                  </a:lnTo>
                  <a:lnTo>
                    <a:pt x="105" y="3"/>
                  </a:lnTo>
                  <a:lnTo>
                    <a:pt x="113" y="5"/>
                  </a:lnTo>
                  <a:lnTo>
                    <a:pt x="121" y="7"/>
                  </a:lnTo>
                  <a:lnTo>
                    <a:pt x="128" y="10"/>
                  </a:lnTo>
                  <a:lnTo>
                    <a:pt x="136" y="14"/>
                  </a:lnTo>
                  <a:lnTo>
                    <a:pt x="142" y="18"/>
                  </a:lnTo>
                  <a:lnTo>
                    <a:pt x="148" y="23"/>
                  </a:lnTo>
                  <a:lnTo>
                    <a:pt x="154" y="30"/>
                  </a:lnTo>
                  <a:lnTo>
                    <a:pt x="159" y="36"/>
                  </a:lnTo>
                  <a:lnTo>
                    <a:pt x="164" y="42"/>
                  </a:lnTo>
                  <a:lnTo>
                    <a:pt x="167" y="49"/>
                  </a:lnTo>
                  <a:lnTo>
                    <a:pt x="170" y="56"/>
                  </a:lnTo>
                  <a:lnTo>
                    <a:pt x="172" y="64"/>
                  </a:lnTo>
                  <a:lnTo>
                    <a:pt x="173" y="72"/>
                  </a:lnTo>
                  <a:lnTo>
                    <a:pt x="174" y="80"/>
                  </a:lnTo>
                  <a:lnTo>
                    <a:pt x="173" y="88"/>
                  </a:lnTo>
                  <a:lnTo>
                    <a:pt x="172" y="96"/>
                  </a:lnTo>
                  <a:lnTo>
                    <a:pt x="170" y="103"/>
                  </a:lnTo>
                  <a:lnTo>
                    <a:pt x="167" y="110"/>
                  </a:lnTo>
                  <a:lnTo>
                    <a:pt x="164" y="118"/>
                  </a:lnTo>
                  <a:lnTo>
                    <a:pt x="159" y="124"/>
                  </a:lnTo>
                  <a:lnTo>
                    <a:pt x="154" y="130"/>
                  </a:lnTo>
                  <a:lnTo>
                    <a:pt x="148" y="136"/>
                  </a:lnTo>
                  <a:lnTo>
                    <a:pt x="142" y="141"/>
                  </a:lnTo>
                  <a:lnTo>
                    <a:pt x="136" y="146"/>
                  </a:lnTo>
                  <a:lnTo>
                    <a:pt x="128" y="149"/>
                  </a:lnTo>
                  <a:lnTo>
                    <a:pt x="121" y="153"/>
                  </a:lnTo>
                  <a:lnTo>
                    <a:pt x="113" y="155"/>
                  </a:lnTo>
                  <a:lnTo>
                    <a:pt x="105" y="158"/>
                  </a:lnTo>
                  <a:lnTo>
                    <a:pt x="96" y="159"/>
                  </a:lnTo>
                  <a:lnTo>
                    <a:pt x="87" y="160"/>
                  </a:lnTo>
                  <a:lnTo>
                    <a:pt x="79" y="159"/>
                  </a:lnTo>
                  <a:lnTo>
                    <a:pt x="70" y="158"/>
                  </a:lnTo>
                  <a:lnTo>
                    <a:pt x="62" y="155"/>
                  </a:lnTo>
                  <a:lnTo>
                    <a:pt x="54" y="153"/>
                  </a:lnTo>
                  <a:lnTo>
                    <a:pt x="47" y="149"/>
                  </a:lnTo>
                  <a:lnTo>
                    <a:pt x="39" y="146"/>
                  </a:lnTo>
                  <a:lnTo>
                    <a:pt x="33" y="141"/>
                  </a:lnTo>
                  <a:lnTo>
                    <a:pt x="27" y="136"/>
                  </a:lnTo>
                  <a:lnTo>
                    <a:pt x="20" y="130"/>
                  </a:lnTo>
                  <a:lnTo>
                    <a:pt x="16" y="124"/>
                  </a:lnTo>
                  <a:lnTo>
                    <a:pt x="11" y="118"/>
                  </a:lnTo>
                  <a:lnTo>
                    <a:pt x="8" y="110"/>
                  </a:lnTo>
                  <a:lnTo>
                    <a:pt x="5" y="103"/>
                  </a:lnTo>
                  <a:lnTo>
                    <a:pt x="3" y="96"/>
                  </a:lnTo>
                  <a:lnTo>
                    <a:pt x="2" y="88"/>
                  </a:lnTo>
                  <a:lnTo>
                    <a:pt x="0" y="80"/>
                  </a:lnTo>
                  <a:lnTo>
                    <a:pt x="2" y="72"/>
                  </a:lnTo>
                  <a:lnTo>
                    <a:pt x="3" y="64"/>
                  </a:lnTo>
                  <a:lnTo>
                    <a:pt x="5" y="56"/>
                  </a:lnTo>
                  <a:lnTo>
                    <a:pt x="8" y="49"/>
                  </a:lnTo>
                  <a:lnTo>
                    <a:pt x="11" y="42"/>
                  </a:lnTo>
                  <a:lnTo>
                    <a:pt x="16" y="36"/>
                  </a:lnTo>
                  <a:lnTo>
                    <a:pt x="20" y="30"/>
                  </a:lnTo>
                  <a:lnTo>
                    <a:pt x="27" y="23"/>
                  </a:lnTo>
                  <a:lnTo>
                    <a:pt x="33" y="18"/>
                  </a:lnTo>
                  <a:lnTo>
                    <a:pt x="39" y="14"/>
                  </a:lnTo>
                  <a:lnTo>
                    <a:pt x="47" y="10"/>
                  </a:lnTo>
                  <a:lnTo>
                    <a:pt x="54" y="7"/>
                  </a:lnTo>
                  <a:lnTo>
                    <a:pt x="62" y="5"/>
                  </a:lnTo>
                  <a:lnTo>
                    <a:pt x="70" y="3"/>
                  </a:lnTo>
                  <a:lnTo>
                    <a:pt x="79" y="1"/>
                  </a:lnTo>
                  <a:lnTo>
                    <a:pt x="87" y="0"/>
                  </a:lnTo>
                </a:path>
              </a:pathLst>
            </a:custGeom>
            <a:noFill/>
            <a:ln w="6350">
              <a:solidFill>
                <a:srgbClr val="000000"/>
              </a:solidFill>
              <a:prstDash val="solid"/>
              <a:round/>
              <a:headEnd/>
              <a:tailEnd/>
            </a:ln>
          </p:spPr>
          <p:txBody>
            <a:bodyPr/>
            <a:lstStyle/>
            <a:p>
              <a:endParaRPr lang="it-IT"/>
            </a:p>
          </p:txBody>
        </p:sp>
        <p:sp>
          <p:nvSpPr>
            <p:cNvPr id="20621" name="Freeform 141"/>
            <p:cNvSpPr>
              <a:spLocks/>
            </p:cNvSpPr>
            <p:nvPr/>
          </p:nvSpPr>
          <p:spPr bwMode="auto">
            <a:xfrm>
              <a:off x="1174" y="2060"/>
              <a:ext cx="24" cy="22"/>
            </a:xfrm>
            <a:custGeom>
              <a:avLst/>
              <a:gdLst/>
              <a:ahLst/>
              <a:cxnLst>
                <a:cxn ang="0">
                  <a:pos x="95" y="0"/>
                </a:cxn>
                <a:cxn ang="0">
                  <a:pos x="112" y="3"/>
                </a:cxn>
                <a:cxn ang="0">
                  <a:pos x="128" y="10"/>
                </a:cxn>
                <a:cxn ang="0">
                  <a:pos x="141" y="18"/>
                </a:cxn>
                <a:cxn ang="0">
                  <a:pos x="153" y="30"/>
                </a:cxn>
                <a:cxn ang="0">
                  <a:pos x="162" y="42"/>
                </a:cxn>
                <a:cxn ang="0">
                  <a:pos x="168" y="56"/>
                </a:cxn>
                <a:cxn ang="0">
                  <a:pos x="173" y="71"/>
                </a:cxn>
                <a:cxn ang="0">
                  <a:pos x="173" y="87"/>
                </a:cxn>
                <a:cxn ang="0">
                  <a:pos x="168" y="103"/>
                </a:cxn>
                <a:cxn ang="0">
                  <a:pos x="162" y="118"/>
                </a:cxn>
                <a:cxn ang="0">
                  <a:pos x="153" y="130"/>
                </a:cxn>
                <a:cxn ang="0">
                  <a:pos x="141" y="141"/>
                </a:cxn>
                <a:cxn ang="0">
                  <a:pos x="128" y="149"/>
                </a:cxn>
                <a:cxn ang="0">
                  <a:pos x="112" y="155"/>
                </a:cxn>
                <a:cxn ang="0">
                  <a:pos x="95" y="158"/>
                </a:cxn>
                <a:cxn ang="0">
                  <a:pos x="77" y="158"/>
                </a:cxn>
                <a:cxn ang="0">
                  <a:pos x="61" y="155"/>
                </a:cxn>
                <a:cxn ang="0">
                  <a:pos x="45" y="149"/>
                </a:cxn>
                <a:cxn ang="0">
                  <a:pos x="31" y="141"/>
                </a:cxn>
                <a:cxn ang="0">
                  <a:pos x="20" y="130"/>
                </a:cxn>
                <a:cxn ang="0">
                  <a:pos x="10" y="118"/>
                </a:cxn>
                <a:cxn ang="0">
                  <a:pos x="4" y="103"/>
                </a:cxn>
                <a:cxn ang="0">
                  <a:pos x="1" y="87"/>
                </a:cxn>
                <a:cxn ang="0">
                  <a:pos x="1" y="71"/>
                </a:cxn>
                <a:cxn ang="0">
                  <a:pos x="4" y="56"/>
                </a:cxn>
                <a:cxn ang="0">
                  <a:pos x="10" y="42"/>
                </a:cxn>
                <a:cxn ang="0">
                  <a:pos x="20" y="30"/>
                </a:cxn>
                <a:cxn ang="0">
                  <a:pos x="31" y="18"/>
                </a:cxn>
                <a:cxn ang="0">
                  <a:pos x="45" y="10"/>
                </a:cxn>
                <a:cxn ang="0">
                  <a:pos x="61" y="3"/>
                </a:cxn>
                <a:cxn ang="0">
                  <a:pos x="77" y="0"/>
                </a:cxn>
              </a:cxnLst>
              <a:rect l="0" t="0" r="r" b="b"/>
              <a:pathLst>
                <a:path w="173" h="158">
                  <a:moveTo>
                    <a:pt x="87" y="0"/>
                  </a:moveTo>
                  <a:lnTo>
                    <a:pt x="95" y="0"/>
                  </a:lnTo>
                  <a:lnTo>
                    <a:pt x="104" y="2"/>
                  </a:lnTo>
                  <a:lnTo>
                    <a:pt x="112" y="3"/>
                  </a:lnTo>
                  <a:lnTo>
                    <a:pt x="120" y="7"/>
                  </a:lnTo>
                  <a:lnTo>
                    <a:pt x="128" y="10"/>
                  </a:lnTo>
                  <a:lnTo>
                    <a:pt x="135" y="14"/>
                  </a:lnTo>
                  <a:lnTo>
                    <a:pt x="141" y="18"/>
                  </a:lnTo>
                  <a:lnTo>
                    <a:pt x="148" y="23"/>
                  </a:lnTo>
                  <a:lnTo>
                    <a:pt x="153" y="30"/>
                  </a:lnTo>
                  <a:lnTo>
                    <a:pt x="158" y="35"/>
                  </a:lnTo>
                  <a:lnTo>
                    <a:pt x="162" y="42"/>
                  </a:lnTo>
                  <a:lnTo>
                    <a:pt x="166" y="48"/>
                  </a:lnTo>
                  <a:lnTo>
                    <a:pt x="168" y="56"/>
                  </a:lnTo>
                  <a:lnTo>
                    <a:pt x="172" y="63"/>
                  </a:lnTo>
                  <a:lnTo>
                    <a:pt x="173" y="71"/>
                  </a:lnTo>
                  <a:lnTo>
                    <a:pt x="173" y="80"/>
                  </a:lnTo>
                  <a:lnTo>
                    <a:pt x="173" y="87"/>
                  </a:lnTo>
                  <a:lnTo>
                    <a:pt x="172" y="96"/>
                  </a:lnTo>
                  <a:lnTo>
                    <a:pt x="168" y="103"/>
                  </a:lnTo>
                  <a:lnTo>
                    <a:pt x="166" y="110"/>
                  </a:lnTo>
                  <a:lnTo>
                    <a:pt x="162" y="118"/>
                  </a:lnTo>
                  <a:lnTo>
                    <a:pt x="158" y="124"/>
                  </a:lnTo>
                  <a:lnTo>
                    <a:pt x="153" y="130"/>
                  </a:lnTo>
                  <a:lnTo>
                    <a:pt x="148" y="135"/>
                  </a:lnTo>
                  <a:lnTo>
                    <a:pt x="141" y="141"/>
                  </a:lnTo>
                  <a:lnTo>
                    <a:pt x="135" y="145"/>
                  </a:lnTo>
                  <a:lnTo>
                    <a:pt x="128" y="149"/>
                  </a:lnTo>
                  <a:lnTo>
                    <a:pt x="120" y="152"/>
                  </a:lnTo>
                  <a:lnTo>
                    <a:pt x="112" y="155"/>
                  </a:lnTo>
                  <a:lnTo>
                    <a:pt x="104" y="157"/>
                  </a:lnTo>
                  <a:lnTo>
                    <a:pt x="95" y="158"/>
                  </a:lnTo>
                  <a:lnTo>
                    <a:pt x="87" y="158"/>
                  </a:lnTo>
                  <a:lnTo>
                    <a:pt x="77" y="158"/>
                  </a:lnTo>
                  <a:lnTo>
                    <a:pt x="69" y="157"/>
                  </a:lnTo>
                  <a:lnTo>
                    <a:pt x="61" y="155"/>
                  </a:lnTo>
                  <a:lnTo>
                    <a:pt x="53" y="152"/>
                  </a:lnTo>
                  <a:lnTo>
                    <a:pt x="45" y="149"/>
                  </a:lnTo>
                  <a:lnTo>
                    <a:pt x="39" y="145"/>
                  </a:lnTo>
                  <a:lnTo>
                    <a:pt x="31" y="141"/>
                  </a:lnTo>
                  <a:lnTo>
                    <a:pt x="25" y="135"/>
                  </a:lnTo>
                  <a:lnTo>
                    <a:pt x="20" y="130"/>
                  </a:lnTo>
                  <a:lnTo>
                    <a:pt x="14" y="124"/>
                  </a:lnTo>
                  <a:lnTo>
                    <a:pt x="10" y="118"/>
                  </a:lnTo>
                  <a:lnTo>
                    <a:pt x="7" y="110"/>
                  </a:lnTo>
                  <a:lnTo>
                    <a:pt x="4" y="103"/>
                  </a:lnTo>
                  <a:lnTo>
                    <a:pt x="2" y="96"/>
                  </a:lnTo>
                  <a:lnTo>
                    <a:pt x="1" y="87"/>
                  </a:lnTo>
                  <a:lnTo>
                    <a:pt x="0" y="80"/>
                  </a:lnTo>
                  <a:lnTo>
                    <a:pt x="1" y="71"/>
                  </a:lnTo>
                  <a:lnTo>
                    <a:pt x="2" y="63"/>
                  </a:lnTo>
                  <a:lnTo>
                    <a:pt x="4" y="56"/>
                  </a:lnTo>
                  <a:lnTo>
                    <a:pt x="7" y="48"/>
                  </a:lnTo>
                  <a:lnTo>
                    <a:pt x="10" y="42"/>
                  </a:lnTo>
                  <a:lnTo>
                    <a:pt x="14" y="35"/>
                  </a:lnTo>
                  <a:lnTo>
                    <a:pt x="20" y="30"/>
                  </a:lnTo>
                  <a:lnTo>
                    <a:pt x="25" y="23"/>
                  </a:lnTo>
                  <a:lnTo>
                    <a:pt x="31" y="18"/>
                  </a:lnTo>
                  <a:lnTo>
                    <a:pt x="39" y="14"/>
                  </a:lnTo>
                  <a:lnTo>
                    <a:pt x="45" y="10"/>
                  </a:lnTo>
                  <a:lnTo>
                    <a:pt x="53" y="7"/>
                  </a:lnTo>
                  <a:lnTo>
                    <a:pt x="61" y="3"/>
                  </a:lnTo>
                  <a:lnTo>
                    <a:pt x="69" y="2"/>
                  </a:lnTo>
                  <a:lnTo>
                    <a:pt x="77" y="0"/>
                  </a:lnTo>
                  <a:lnTo>
                    <a:pt x="87" y="0"/>
                  </a:lnTo>
                  <a:close/>
                </a:path>
              </a:pathLst>
            </a:custGeom>
            <a:solidFill>
              <a:srgbClr val="FFFF00"/>
            </a:solidFill>
            <a:ln w="9525">
              <a:noFill/>
              <a:round/>
              <a:headEnd/>
              <a:tailEnd/>
            </a:ln>
          </p:spPr>
          <p:txBody>
            <a:bodyPr/>
            <a:lstStyle/>
            <a:p>
              <a:endParaRPr lang="it-IT"/>
            </a:p>
          </p:txBody>
        </p:sp>
        <p:sp>
          <p:nvSpPr>
            <p:cNvPr id="20622" name="Freeform 142"/>
            <p:cNvSpPr>
              <a:spLocks/>
            </p:cNvSpPr>
            <p:nvPr/>
          </p:nvSpPr>
          <p:spPr bwMode="auto">
            <a:xfrm>
              <a:off x="1174" y="2060"/>
              <a:ext cx="24" cy="22"/>
            </a:xfrm>
            <a:custGeom>
              <a:avLst/>
              <a:gdLst/>
              <a:ahLst/>
              <a:cxnLst>
                <a:cxn ang="0">
                  <a:pos x="95" y="0"/>
                </a:cxn>
                <a:cxn ang="0">
                  <a:pos x="112" y="3"/>
                </a:cxn>
                <a:cxn ang="0">
                  <a:pos x="128" y="10"/>
                </a:cxn>
                <a:cxn ang="0">
                  <a:pos x="141" y="18"/>
                </a:cxn>
                <a:cxn ang="0">
                  <a:pos x="153" y="30"/>
                </a:cxn>
                <a:cxn ang="0">
                  <a:pos x="162" y="42"/>
                </a:cxn>
                <a:cxn ang="0">
                  <a:pos x="168" y="56"/>
                </a:cxn>
                <a:cxn ang="0">
                  <a:pos x="173" y="71"/>
                </a:cxn>
                <a:cxn ang="0">
                  <a:pos x="173" y="87"/>
                </a:cxn>
                <a:cxn ang="0">
                  <a:pos x="168" y="103"/>
                </a:cxn>
                <a:cxn ang="0">
                  <a:pos x="162" y="118"/>
                </a:cxn>
                <a:cxn ang="0">
                  <a:pos x="153" y="130"/>
                </a:cxn>
                <a:cxn ang="0">
                  <a:pos x="141" y="141"/>
                </a:cxn>
                <a:cxn ang="0">
                  <a:pos x="128" y="149"/>
                </a:cxn>
                <a:cxn ang="0">
                  <a:pos x="112" y="155"/>
                </a:cxn>
                <a:cxn ang="0">
                  <a:pos x="95" y="158"/>
                </a:cxn>
                <a:cxn ang="0">
                  <a:pos x="77" y="158"/>
                </a:cxn>
                <a:cxn ang="0">
                  <a:pos x="61" y="155"/>
                </a:cxn>
                <a:cxn ang="0">
                  <a:pos x="45" y="149"/>
                </a:cxn>
                <a:cxn ang="0">
                  <a:pos x="31" y="141"/>
                </a:cxn>
                <a:cxn ang="0">
                  <a:pos x="20" y="130"/>
                </a:cxn>
                <a:cxn ang="0">
                  <a:pos x="10" y="118"/>
                </a:cxn>
                <a:cxn ang="0">
                  <a:pos x="4" y="103"/>
                </a:cxn>
                <a:cxn ang="0">
                  <a:pos x="1" y="87"/>
                </a:cxn>
                <a:cxn ang="0">
                  <a:pos x="1" y="71"/>
                </a:cxn>
                <a:cxn ang="0">
                  <a:pos x="4" y="56"/>
                </a:cxn>
                <a:cxn ang="0">
                  <a:pos x="10" y="42"/>
                </a:cxn>
                <a:cxn ang="0">
                  <a:pos x="20" y="30"/>
                </a:cxn>
                <a:cxn ang="0">
                  <a:pos x="31" y="18"/>
                </a:cxn>
                <a:cxn ang="0">
                  <a:pos x="45" y="10"/>
                </a:cxn>
                <a:cxn ang="0">
                  <a:pos x="61" y="3"/>
                </a:cxn>
                <a:cxn ang="0">
                  <a:pos x="77" y="0"/>
                </a:cxn>
              </a:cxnLst>
              <a:rect l="0" t="0" r="r" b="b"/>
              <a:pathLst>
                <a:path w="173" h="158">
                  <a:moveTo>
                    <a:pt x="87" y="0"/>
                  </a:moveTo>
                  <a:lnTo>
                    <a:pt x="95" y="0"/>
                  </a:lnTo>
                  <a:lnTo>
                    <a:pt x="104" y="2"/>
                  </a:lnTo>
                  <a:lnTo>
                    <a:pt x="112" y="3"/>
                  </a:lnTo>
                  <a:lnTo>
                    <a:pt x="120" y="7"/>
                  </a:lnTo>
                  <a:lnTo>
                    <a:pt x="128" y="10"/>
                  </a:lnTo>
                  <a:lnTo>
                    <a:pt x="135" y="14"/>
                  </a:lnTo>
                  <a:lnTo>
                    <a:pt x="141" y="18"/>
                  </a:lnTo>
                  <a:lnTo>
                    <a:pt x="148" y="23"/>
                  </a:lnTo>
                  <a:lnTo>
                    <a:pt x="153" y="30"/>
                  </a:lnTo>
                  <a:lnTo>
                    <a:pt x="158" y="35"/>
                  </a:lnTo>
                  <a:lnTo>
                    <a:pt x="162" y="42"/>
                  </a:lnTo>
                  <a:lnTo>
                    <a:pt x="166" y="48"/>
                  </a:lnTo>
                  <a:lnTo>
                    <a:pt x="168" y="56"/>
                  </a:lnTo>
                  <a:lnTo>
                    <a:pt x="172" y="63"/>
                  </a:lnTo>
                  <a:lnTo>
                    <a:pt x="173" y="71"/>
                  </a:lnTo>
                  <a:lnTo>
                    <a:pt x="173" y="80"/>
                  </a:lnTo>
                  <a:lnTo>
                    <a:pt x="173" y="87"/>
                  </a:lnTo>
                  <a:lnTo>
                    <a:pt x="172" y="96"/>
                  </a:lnTo>
                  <a:lnTo>
                    <a:pt x="168" y="103"/>
                  </a:lnTo>
                  <a:lnTo>
                    <a:pt x="166" y="110"/>
                  </a:lnTo>
                  <a:lnTo>
                    <a:pt x="162" y="118"/>
                  </a:lnTo>
                  <a:lnTo>
                    <a:pt x="158" y="124"/>
                  </a:lnTo>
                  <a:lnTo>
                    <a:pt x="153" y="130"/>
                  </a:lnTo>
                  <a:lnTo>
                    <a:pt x="148" y="135"/>
                  </a:lnTo>
                  <a:lnTo>
                    <a:pt x="141" y="141"/>
                  </a:lnTo>
                  <a:lnTo>
                    <a:pt x="135" y="145"/>
                  </a:lnTo>
                  <a:lnTo>
                    <a:pt x="128" y="149"/>
                  </a:lnTo>
                  <a:lnTo>
                    <a:pt x="120" y="152"/>
                  </a:lnTo>
                  <a:lnTo>
                    <a:pt x="112" y="155"/>
                  </a:lnTo>
                  <a:lnTo>
                    <a:pt x="104" y="157"/>
                  </a:lnTo>
                  <a:lnTo>
                    <a:pt x="95" y="158"/>
                  </a:lnTo>
                  <a:lnTo>
                    <a:pt x="87" y="158"/>
                  </a:lnTo>
                  <a:lnTo>
                    <a:pt x="77" y="158"/>
                  </a:lnTo>
                  <a:lnTo>
                    <a:pt x="69" y="157"/>
                  </a:lnTo>
                  <a:lnTo>
                    <a:pt x="61" y="155"/>
                  </a:lnTo>
                  <a:lnTo>
                    <a:pt x="53" y="152"/>
                  </a:lnTo>
                  <a:lnTo>
                    <a:pt x="45" y="149"/>
                  </a:lnTo>
                  <a:lnTo>
                    <a:pt x="39" y="145"/>
                  </a:lnTo>
                  <a:lnTo>
                    <a:pt x="31" y="141"/>
                  </a:lnTo>
                  <a:lnTo>
                    <a:pt x="25" y="135"/>
                  </a:lnTo>
                  <a:lnTo>
                    <a:pt x="20" y="130"/>
                  </a:lnTo>
                  <a:lnTo>
                    <a:pt x="14" y="124"/>
                  </a:lnTo>
                  <a:lnTo>
                    <a:pt x="10" y="118"/>
                  </a:lnTo>
                  <a:lnTo>
                    <a:pt x="7" y="110"/>
                  </a:lnTo>
                  <a:lnTo>
                    <a:pt x="4" y="103"/>
                  </a:lnTo>
                  <a:lnTo>
                    <a:pt x="2" y="96"/>
                  </a:lnTo>
                  <a:lnTo>
                    <a:pt x="1" y="87"/>
                  </a:lnTo>
                  <a:lnTo>
                    <a:pt x="0" y="80"/>
                  </a:lnTo>
                  <a:lnTo>
                    <a:pt x="1" y="71"/>
                  </a:lnTo>
                  <a:lnTo>
                    <a:pt x="2" y="63"/>
                  </a:lnTo>
                  <a:lnTo>
                    <a:pt x="4" y="56"/>
                  </a:lnTo>
                  <a:lnTo>
                    <a:pt x="7" y="48"/>
                  </a:lnTo>
                  <a:lnTo>
                    <a:pt x="10" y="42"/>
                  </a:lnTo>
                  <a:lnTo>
                    <a:pt x="14" y="35"/>
                  </a:lnTo>
                  <a:lnTo>
                    <a:pt x="20" y="30"/>
                  </a:lnTo>
                  <a:lnTo>
                    <a:pt x="25" y="23"/>
                  </a:lnTo>
                  <a:lnTo>
                    <a:pt x="31" y="18"/>
                  </a:lnTo>
                  <a:lnTo>
                    <a:pt x="39" y="14"/>
                  </a:lnTo>
                  <a:lnTo>
                    <a:pt x="45" y="10"/>
                  </a:lnTo>
                  <a:lnTo>
                    <a:pt x="53" y="7"/>
                  </a:lnTo>
                  <a:lnTo>
                    <a:pt x="61" y="3"/>
                  </a:lnTo>
                  <a:lnTo>
                    <a:pt x="69" y="2"/>
                  </a:lnTo>
                  <a:lnTo>
                    <a:pt x="77" y="0"/>
                  </a:lnTo>
                  <a:lnTo>
                    <a:pt x="87" y="0"/>
                  </a:lnTo>
                </a:path>
              </a:pathLst>
            </a:custGeom>
            <a:noFill/>
            <a:ln w="6350">
              <a:solidFill>
                <a:srgbClr val="000000"/>
              </a:solidFill>
              <a:prstDash val="solid"/>
              <a:round/>
              <a:headEnd/>
              <a:tailEnd/>
            </a:ln>
          </p:spPr>
          <p:txBody>
            <a:bodyPr/>
            <a:lstStyle/>
            <a:p>
              <a:endParaRPr lang="it-IT"/>
            </a:p>
          </p:txBody>
        </p:sp>
        <p:sp>
          <p:nvSpPr>
            <p:cNvPr id="20623" name="Freeform 143"/>
            <p:cNvSpPr>
              <a:spLocks/>
            </p:cNvSpPr>
            <p:nvPr/>
          </p:nvSpPr>
          <p:spPr bwMode="auto">
            <a:xfrm>
              <a:off x="1279" y="2081"/>
              <a:ext cx="24" cy="22"/>
            </a:xfrm>
            <a:custGeom>
              <a:avLst/>
              <a:gdLst/>
              <a:ahLst/>
              <a:cxnLst>
                <a:cxn ang="0">
                  <a:pos x="95" y="0"/>
                </a:cxn>
                <a:cxn ang="0">
                  <a:pos x="112" y="3"/>
                </a:cxn>
                <a:cxn ang="0">
                  <a:pos x="128" y="9"/>
                </a:cxn>
                <a:cxn ang="0">
                  <a:pos x="141" y="18"/>
                </a:cxn>
                <a:cxn ang="0">
                  <a:pos x="153" y="28"/>
                </a:cxn>
                <a:cxn ang="0">
                  <a:pos x="162" y="41"/>
                </a:cxn>
                <a:cxn ang="0">
                  <a:pos x="169" y="55"/>
                </a:cxn>
                <a:cxn ang="0">
                  <a:pos x="172" y="71"/>
                </a:cxn>
                <a:cxn ang="0">
                  <a:pos x="172" y="87"/>
                </a:cxn>
                <a:cxn ang="0">
                  <a:pos x="169" y="102"/>
                </a:cxn>
                <a:cxn ang="0">
                  <a:pos x="162" y="116"/>
                </a:cxn>
                <a:cxn ang="0">
                  <a:pos x="153" y="129"/>
                </a:cxn>
                <a:cxn ang="0">
                  <a:pos x="141" y="140"/>
                </a:cxn>
                <a:cxn ang="0">
                  <a:pos x="128" y="149"/>
                </a:cxn>
                <a:cxn ang="0">
                  <a:pos x="112" y="154"/>
                </a:cxn>
                <a:cxn ang="0">
                  <a:pos x="95" y="157"/>
                </a:cxn>
                <a:cxn ang="0">
                  <a:pos x="78" y="157"/>
                </a:cxn>
                <a:cxn ang="0">
                  <a:pos x="61" y="154"/>
                </a:cxn>
                <a:cxn ang="0">
                  <a:pos x="45" y="149"/>
                </a:cxn>
                <a:cxn ang="0">
                  <a:pos x="32" y="140"/>
                </a:cxn>
                <a:cxn ang="0">
                  <a:pos x="20" y="129"/>
                </a:cxn>
                <a:cxn ang="0">
                  <a:pos x="11" y="116"/>
                </a:cxn>
                <a:cxn ang="0">
                  <a:pos x="4" y="102"/>
                </a:cxn>
                <a:cxn ang="0">
                  <a:pos x="0" y="87"/>
                </a:cxn>
                <a:cxn ang="0">
                  <a:pos x="0" y="71"/>
                </a:cxn>
                <a:cxn ang="0">
                  <a:pos x="4" y="55"/>
                </a:cxn>
                <a:cxn ang="0">
                  <a:pos x="11" y="41"/>
                </a:cxn>
                <a:cxn ang="0">
                  <a:pos x="20" y="28"/>
                </a:cxn>
                <a:cxn ang="0">
                  <a:pos x="32" y="18"/>
                </a:cxn>
                <a:cxn ang="0">
                  <a:pos x="45" y="9"/>
                </a:cxn>
                <a:cxn ang="0">
                  <a:pos x="61" y="3"/>
                </a:cxn>
                <a:cxn ang="0">
                  <a:pos x="78" y="0"/>
                </a:cxn>
              </a:cxnLst>
              <a:rect l="0" t="0" r="r" b="b"/>
              <a:pathLst>
                <a:path w="173" h="158">
                  <a:moveTo>
                    <a:pt x="86" y="0"/>
                  </a:moveTo>
                  <a:lnTo>
                    <a:pt x="95" y="0"/>
                  </a:lnTo>
                  <a:lnTo>
                    <a:pt x="104" y="1"/>
                  </a:lnTo>
                  <a:lnTo>
                    <a:pt x="112" y="3"/>
                  </a:lnTo>
                  <a:lnTo>
                    <a:pt x="119" y="6"/>
                  </a:lnTo>
                  <a:lnTo>
                    <a:pt x="128" y="9"/>
                  </a:lnTo>
                  <a:lnTo>
                    <a:pt x="134" y="13"/>
                  </a:lnTo>
                  <a:lnTo>
                    <a:pt x="141" y="18"/>
                  </a:lnTo>
                  <a:lnTo>
                    <a:pt x="148" y="23"/>
                  </a:lnTo>
                  <a:lnTo>
                    <a:pt x="153" y="28"/>
                  </a:lnTo>
                  <a:lnTo>
                    <a:pt x="158" y="34"/>
                  </a:lnTo>
                  <a:lnTo>
                    <a:pt x="162" y="41"/>
                  </a:lnTo>
                  <a:lnTo>
                    <a:pt x="166" y="48"/>
                  </a:lnTo>
                  <a:lnTo>
                    <a:pt x="169" y="55"/>
                  </a:lnTo>
                  <a:lnTo>
                    <a:pt x="171" y="63"/>
                  </a:lnTo>
                  <a:lnTo>
                    <a:pt x="172" y="71"/>
                  </a:lnTo>
                  <a:lnTo>
                    <a:pt x="173" y="78"/>
                  </a:lnTo>
                  <a:lnTo>
                    <a:pt x="172" y="87"/>
                  </a:lnTo>
                  <a:lnTo>
                    <a:pt x="171" y="94"/>
                  </a:lnTo>
                  <a:lnTo>
                    <a:pt x="169" y="102"/>
                  </a:lnTo>
                  <a:lnTo>
                    <a:pt x="166" y="110"/>
                  </a:lnTo>
                  <a:lnTo>
                    <a:pt x="162" y="116"/>
                  </a:lnTo>
                  <a:lnTo>
                    <a:pt x="158" y="123"/>
                  </a:lnTo>
                  <a:lnTo>
                    <a:pt x="153" y="129"/>
                  </a:lnTo>
                  <a:lnTo>
                    <a:pt x="148" y="135"/>
                  </a:lnTo>
                  <a:lnTo>
                    <a:pt x="141" y="140"/>
                  </a:lnTo>
                  <a:lnTo>
                    <a:pt x="134" y="144"/>
                  </a:lnTo>
                  <a:lnTo>
                    <a:pt x="128" y="149"/>
                  </a:lnTo>
                  <a:lnTo>
                    <a:pt x="119" y="152"/>
                  </a:lnTo>
                  <a:lnTo>
                    <a:pt x="112" y="154"/>
                  </a:lnTo>
                  <a:lnTo>
                    <a:pt x="104" y="156"/>
                  </a:lnTo>
                  <a:lnTo>
                    <a:pt x="95" y="157"/>
                  </a:lnTo>
                  <a:lnTo>
                    <a:pt x="86" y="158"/>
                  </a:lnTo>
                  <a:lnTo>
                    <a:pt x="78" y="157"/>
                  </a:lnTo>
                  <a:lnTo>
                    <a:pt x="69" y="156"/>
                  </a:lnTo>
                  <a:lnTo>
                    <a:pt x="61" y="154"/>
                  </a:lnTo>
                  <a:lnTo>
                    <a:pt x="52" y="152"/>
                  </a:lnTo>
                  <a:lnTo>
                    <a:pt x="45" y="149"/>
                  </a:lnTo>
                  <a:lnTo>
                    <a:pt x="38" y="144"/>
                  </a:lnTo>
                  <a:lnTo>
                    <a:pt x="32" y="140"/>
                  </a:lnTo>
                  <a:lnTo>
                    <a:pt x="25" y="135"/>
                  </a:lnTo>
                  <a:lnTo>
                    <a:pt x="20" y="129"/>
                  </a:lnTo>
                  <a:lnTo>
                    <a:pt x="15" y="123"/>
                  </a:lnTo>
                  <a:lnTo>
                    <a:pt x="11" y="116"/>
                  </a:lnTo>
                  <a:lnTo>
                    <a:pt x="6" y="110"/>
                  </a:lnTo>
                  <a:lnTo>
                    <a:pt x="4" y="102"/>
                  </a:lnTo>
                  <a:lnTo>
                    <a:pt x="1" y="94"/>
                  </a:lnTo>
                  <a:lnTo>
                    <a:pt x="0" y="87"/>
                  </a:lnTo>
                  <a:lnTo>
                    <a:pt x="0" y="78"/>
                  </a:lnTo>
                  <a:lnTo>
                    <a:pt x="0" y="71"/>
                  </a:lnTo>
                  <a:lnTo>
                    <a:pt x="1" y="63"/>
                  </a:lnTo>
                  <a:lnTo>
                    <a:pt x="4" y="55"/>
                  </a:lnTo>
                  <a:lnTo>
                    <a:pt x="6" y="48"/>
                  </a:lnTo>
                  <a:lnTo>
                    <a:pt x="11" y="41"/>
                  </a:lnTo>
                  <a:lnTo>
                    <a:pt x="15" y="34"/>
                  </a:lnTo>
                  <a:lnTo>
                    <a:pt x="20" y="28"/>
                  </a:lnTo>
                  <a:lnTo>
                    <a:pt x="25" y="23"/>
                  </a:lnTo>
                  <a:lnTo>
                    <a:pt x="32" y="18"/>
                  </a:lnTo>
                  <a:lnTo>
                    <a:pt x="38" y="13"/>
                  </a:lnTo>
                  <a:lnTo>
                    <a:pt x="45" y="9"/>
                  </a:lnTo>
                  <a:lnTo>
                    <a:pt x="52" y="6"/>
                  </a:lnTo>
                  <a:lnTo>
                    <a:pt x="61" y="3"/>
                  </a:lnTo>
                  <a:lnTo>
                    <a:pt x="69" y="1"/>
                  </a:lnTo>
                  <a:lnTo>
                    <a:pt x="78" y="0"/>
                  </a:lnTo>
                  <a:lnTo>
                    <a:pt x="86" y="0"/>
                  </a:lnTo>
                  <a:close/>
                </a:path>
              </a:pathLst>
            </a:custGeom>
            <a:solidFill>
              <a:srgbClr val="FFFF00"/>
            </a:solidFill>
            <a:ln w="9525">
              <a:noFill/>
              <a:round/>
              <a:headEnd/>
              <a:tailEnd/>
            </a:ln>
          </p:spPr>
          <p:txBody>
            <a:bodyPr/>
            <a:lstStyle/>
            <a:p>
              <a:endParaRPr lang="it-IT"/>
            </a:p>
          </p:txBody>
        </p:sp>
        <p:sp>
          <p:nvSpPr>
            <p:cNvPr id="20624" name="Freeform 144"/>
            <p:cNvSpPr>
              <a:spLocks/>
            </p:cNvSpPr>
            <p:nvPr/>
          </p:nvSpPr>
          <p:spPr bwMode="auto">
            <a:xfrm>
              <a:off x="1279" y="2081"/>
              <a:ext cx="24" cy="22"/>
            </a:xfrm>
            <a:custGeom>
              <a:avLst/>
              <a:gdLst/>
              <a:ahLst/>
              <a:cxnLst>
                <a:cxn ang="0">
                  <a:pos x="95" y="0"/>
                </a:cxn>
                <a:cxn ang="0">
                  <a:pos x="112" y="3"/>
                </a:cxn>
                <a:cxn ang="0">
                  <a:pos x="128" y="9"/>
                </a:cxn>
                <a:cxn ang="0">
                  <a:pos x="141" y="18"/>
                </a:cxn>
                <a:cxn ang="0">
                  <a:pos x="153" y="28"/>
                </a:cxn>
                <a:cxn ang="0">
                  <a:pos x="162" y="41"/>
                </a:cxn>
                <a:cxn ang="0">
                  <a:pos x="169" y="55"/>
                </a:cxn>
                <a:cxn ang="0">
                  <a:pos x="172" y="71"/>
                </a:cxn>
                <a:cxn ang="0">
                  <a:pos x="172" y="87"/>
                </a:cxn>
                <a:cxn ang="0">
                  <a:pos x="169" y="102"/>
                </a:cxn>
                <a:cxn ang="0">
                  <a:pos x="162" y="116"/>
                </a:cxn>
                <a:cxn ang="0">
                  <a:pos x="153" y="129"/>
                </a:cxn>
                <a:cxn ang="0">
                  <a:pos x="141" y="140"/>
                </a:cxn>
                <a:cxn ang="0">
                  <a:pos x="128" y="149"/>
                </a:cxn>
                <a:cxn ang="0">
                  <a:pos x="112" y="154"/>
                </a:cxn>
                <a:cxn ang="0">
                  <a:pos x="95" y="157"/>
                </a:cxn>
                <a:cxn ang="0">
                  <a:pos x="78" y="157"/>
                </a:cxn>
                <a:cxn ang="0">
                  <a:pos x="61" y="154"/>
                </a:cxn>
                <a:cxn ang="0">
                  <a:pos x="45" y="149"/>
                </a:cxn>
                <a:cxn ang="0">
                  <a:pos x="32" y="140"/>
                </a:cxn>
                <a:cxn ang="0">
                  <a:pos x="20" y="129"/>
                </a:cxn>
                <a:cxn ang="0">
                  <a:pos x="11" y="116"/>
                </a:cxn>
                <a:cxn ang="0">
                  <a:pos x="4" y="102"/>
                </a:cxn>
                <a:cxn ang="0">
                  <a:pos x="0" y="87"/>
                </a:cxn>
                <a:cxn ang="0">
                  <a:pos x="0" y="71"/>
                </a:cxn>
                <a:cxn ang="0">
                  <a:pos x="4" y="55"/>
                </a:cxn>
                <a:cxn ang="0">
                  <a:pos x="11" y="41"/>
                </a:cxn>
                <a:cxn ang="0">
                  <a:pos x="20" y="28"/>
                </a:cxn>
                <a:cxn ang="0">
                  <a:pos x="32" y="18"/>
                </a:cxn>
                <a:cxn ang="0">
                  <a:pos x="45" y="9"/>
                </a:cxn>
                <a:cxn ang="0">
                  <a:pos x="61" y="3"/>
                </a:cxn>
                <a:cxn ang="0">
                  <a:pos x="78" y="0"/>
                </a:cxn>
              </a:cxnLst>
              <a:rect l="0" t="0" r="r" b="b"/>
              <a:pathLst>
                <a:path w="173" h="158">
                  <a:moveTo>
                    <a:pt x="86" y="0"/>
                  </a:moveTo>
                  <a:lnTo>
                    <a:pt x="95" y="0"/>
                  </a:lnTo>
                  <a:lnTo>
                    <a:pt x="104" y="1"/>
                  </a:lnTo>
                  <a:lnTo>
                    <a:pt x="112" y="3"/>
                  </a:lnTo>
                  <a:lnTo>
                    <a:pt x="119" y="6"/>
                  </a:lnTo>
                  <a:lnTo>
                    <a:pt x="128" y="9"/>
                  </a:lnTo>
                  <a:lnTo>
                    <a:pt x="134" y="13"/>
                  </a:lnTo>
                  <a:lnTo>
                    <a:pt x="141" y="18"/>
                  </a:lnTo>
                  <a:lnTo>
                    <a:pt x="148" y="23"/>
                  </a:lnTo>
                  <a:lnTo>
                    <a:pt x="153" y="28"/>
                  </a:lnTo>
                  <a:lnTo>
                    <a:pt x="158" y="34"/>
                  </a:lnTo>
                  <a:lnTo>
                    <a:pt x="162" y="41"/>
                  </a:lnTo>
                  <a:lnTo>
                    <a:pt x="166" y="48"/>
                  </a:lnTo>
                  <a:lnTo>
                    <a:pt x="169" y="55"/>
                  </a:lnTo>
                  <a:lnTo>
                    <a:pt x="171" y="63"/>
                  </a:lnTo>
                  <a:lnTo>
                    <a:pt x="172" y="71"/>
                  </a:lnTo>
                  <a:lnTo>
                    <a:pt x="173" y="78"/>
                  </a:lnTo>
                  <a:lnTo>
                    <a:pt x="172" y="87"/>
                  </a:lnTo>
                  <a:lnTo>
                    <a:pt x="171" y="94"/>
                  </a:lnTo>
                  <a:lnTo>
                    <a:pt x="169" y="102"/>
                  </a:lnTo>
                  <a:lnTo>
                    <a:pt x="166" y="110"/>
                  </a:lnTo>
                  <a:lnTo>
                    <a:pt x="162" y="116"/>
                  </a:lnTo>
                  <a:lnTo>
                    <a:pt x="158" y="123"/>
                  </a:lnTo>
                  <a:lnTo>
                    <a:pt x="153" y="129"/>
                  </a:lnTo>
                  <a:lnTo>
                    <a:pt x="148" y="135"/>
                  </a:lnTo>
                  <a:lnTo>
                    <a:pt x="141" y="140"/>
                  </a:lnTo>
                  <a:lnTo>
                    <a:pt x="134" y="144"/>
                  </a:lnTo>
                  <a:lnTo>
                    <a:pt x="128" y="149"/>
                  </a:lnTo>
                  <a:lnTo>
                    <a:pt x="119" y="152"/>
                  </a:lnTo>
                  <a:lnTo>
                    <a:pt x="112" y="154"/>
                  </a:lnTo>
                  <a:lnTo>
                    <a:pt x="104" y="156"/>
                  </a:lnTo>
                  <a:lnTo>
                    <a:pt x="95" y="157"/>
                  </a:lnTo>
                  <a:lnTo>
                    <a:pt x="86" y="158"/>
                  </a:lnTo>
                  <a:lnTo>
                    <a:pt x="78" y="157"/>
                  </a:lnTo>
                  <a:lnTo>
                    <a:pt x="69" y="156"/>
                  </a:lnTo>
                  <a:lnTo>
                    <a:pt x="61" y="154"/>
                  </a:lnTo>
                  <a:lnTo>
                    <a:pt x="52" y="152"/>
                  </a:lnTo>
                  <a:lnTo>
                    <a:pt x="45" y="149"/>
                  </a:lnTo>
                  <a:lnTo>
                    <a:pt x="38" y="144"/>
                  </a:lnTo>
                  <a:lnTo>
                    <a:pt x="32" y="140"/>
                  </a:lnTo>
                  <a:lnTo>
                    <a:pt x="25" y="135"/>
                  </a:lnTo>
                  <a:lnTo>
                    <a:pt x="20" y="129"/>
                  </a:lnTo>
                  <a:lnTo>
                    <a:pt x="15" y="123"/>
                  </a:lnTo>
                  <a:lnTo>
                    <a:pt x="11" y="116"/>
                  </a:lnTo>
                  <a:lnTo>
                    <a:pt x="6" y="110"/>
                  </a:lnTo>
                  <a:lnTo>
                    <a:pt x="4" y="102"/>
                  </a:lnTo>
                  <a:lnTo>
                    <a:pt x="1" y="94"/>
                  </a:lnTo>
                  <a:lnTo>
                    <a:pt x="0" y="87"/>
                  </a:lnTo>
                  <a:lnTo>
                    <a:pt x="0" y="78"/>
                  </a:lnTo>
                  <a:lnTo>
                    <a:pt x="0" y="71"/>
                  </a:lnTo>
                  <a:lnTo>
                    <a:pt x="1" y="63"/>
                  </a:lnTo>
                  <a:lnTo>
                    <a:pt x="4" y="55"/>
                  </a:lnTo>
                  <a:lnTo>
                    <a:pt x="6" y="48"/>
                  </a:lnTo>
                  <a:lnTo>
                    <a:pt x="11" y="41"/>
                  </a:lnTo>
                  <a:lnTo>
                    <a:pt x="15" y="34"/>
                  </a:lnTo>
                  <a:lnTo>
                    <a:pt x="20" y="28"/>
                  </a:lnTo>
                  <a:lnTo>
                    <a:pt x="25" y="23"/>
                  </a:lnTo>
                  <a:lnTo>
                    <a:pt x="32" y="18"/>
                  </a:lnTo>
                  <a:lnTo>
                    <a:pt x="38" y="13"/>
                  </a:lnTo>
                  <a:lnTo>
                    <a:pt x="45" y="9"/>
                  </a:lnTo>
                  <a:lnTo>
                    <a:pt x="52" y="6"/>
                  </a:lnTo>
                  <a:lnTo>
                    <a:pt x="61" y="3"/>
                  </a:lnTo>
                  <a:lnTo>
                    <a:pt x="69" y="1"/>
                  </a:lnTo>
                  <a:lnTo>
                    <a:pt x="78" y="0"/>
                  </a:lnTo>
                  <a:lnTo>
                    <a:pt x="86" y="0"/>
                  </a:lnTo>
                </a:path>
              </a:pathLst>
            </a:custGeom>
            <a:noFill/>
            <a:ln w="6350">
              <a:solidFill>
                <a:srgbClr val="000000"/>
              </a:solidFill>
              <a:prstDash val="solid"/>
              <a:round/>
              <a:headEnd/>
              <a:tailEnd/>
            </a:ln>
          </p:spPr>
          <p:txBody>
            <a:bodyPr/>
            <a:lstStyle/>
            <a:p>
              <a:endParaRPr lang="it-IT"/>
            </a:p>
          </p:txBody>
        </p:sp>
        <p:sp>
          <p:nvSpPr>
            <p:cNvPr id="20625" name="Freeform 145"/>
            <p:cNvSpPr>
              <a:spLocks/>
            </p:cNvSpPr>
            <p:nvPr/>
          </p:nvSpPr>
          <p:spPr bwMode="auto">
            <a:xfrm>
              <a:off x="1274" y="2046"/>
              <a:ext cx="25" cy="22"/>
            </a:xfrm>
            <a:custGeom>
              <a:avLst/>
              <a:gdLst/>
              <a:ahLst/>
              <a:cxnLst>
                <a:cxn ang="0">
                  <a:pos x="95" y="0"/>
                </a:cxn>
                <a:cxn ang="0">
                  <a:pos x="112" y="3"/>
                </a:cxn>
                <a:cxn ang="0">
                  <a:pos x="128" y="9"/>
                </a:cxn>
                <a:cxn ang="0">
                  <a:pos x="141" y="17"/>
                </a:cxn>
                <a:cxn ang="0">
                  <a:pos x="153" y="28"/>
                </a:cxn>
                <a:cxn ang="0">
                  <a:pos x="162" y="41"/>
                </a:cxn>
                <a:cxn ang="0">
                  <a:pos x="169" y="55"/>
                </a:cxn>
                <a:cxn ang="0">
                  <a:pos x="173" y="71"/>
                </a:cxn>
                <a:cxn ang="0">
                  <a:pos x="173" y="87"/>
                </a:cxn>
                <a:cxn ang="0">
                  <a:pos x="169" y="102"/>
                </a:cxn>
                <a:cxn ang="0">
                  <a:pos x="162" y="116"/>
                </a:cxn>
                <a:cxn ang="0">
                  <a:pos x="153" y="129"/>
                </a:cxn>
                <a:cxn ang="0">
                  <a:pos x="141" y="140"/>
                </a:cxn>
                <a:cxn ang="0">
                  <a:pos x="128" y="148"/>
                </a:cxn>
                <a:cxn ang="0">
                  <a:pos x="112" y="155"/>
                </a:cxn>
                <a:cxn ang="0">
                  <a:pos x="95" y="158"/>
                </a:cxn>
                <a:cxn ang="0">
                  <a:pos x="77" y="158"/>
                </a:cxn>
                <a:cxn ang="0">
                  <a:pos x="61" y="155"/>
                </a:cxn>
                <a:cxn ang="0">
                  <a:pos x="46" y="148"/>
                </a:cxn>
                <a:cxn ang="0">
                  <a:pos x="31" y="140"/>
                </a:cxn>
                <a:cxn ang="0">
                  <a:pos x="20" y="129"/>
                </a:cxn>
                <a:cxn ang="0">
                  <a:pos x="10" y="116"/>
                </a:cxn>
                <a:cxn ang="0">
                  <a:pos x="4" y="102"/>
                </a:cxn>
                <a:cxn ang="0">
                  <a:pos x="1" y="87"/>
                </a:cxn>
                <a:cxn ang="0">
                  <a:pos x="1" y="71"/>
                </a:cxn>
                <a:cxn ang="0">
                  <a:pos x="4" y="55"/>
                </a:cxn>
                <a:cxn ang="0">
                  <a:pos x="10" y="41"/>
                </a:cxn>
                <a:cxn ang="0">
                  <a:pos x="20" y="28"/>
                </a:cxn>
                <a:cxn ang="0">
                  <a:pos x="31" y="17"/>
                </a:cxn>
                <a:cxn ang="0">
                  <a:pos x="46" y="9"/>
                </a:cxn>
                <a:cxn ang="0">
                  <a:pos x="61" y="3"/>
                </a:cxn>
                <a:cxn ang="0">
                  <a:pos x="77" y="0"/>
                </a:cxn>
              </a:cxnLst>
              <a:rect l="0" t="0" r="r" b="b"/>
              <a:pathLst>
                <a:path w="173" h="158">
                  <a:moveTo>
                    <a:pt x="87" y="0"/>
                  </a:moveTo>
                  <a:lnTo>
                    <a:pt x="95" y="0"/>
                  </a:lnTo>
                  <a:lnTo>
                    <a:pt x="103" y="1"/>
                  </a:lnTo>
                  <a:lnTo>
                    <a:pt x="112" y="3"/>
                  </a:lnTo>
                  <a:lnTo>
                    <a:pt x="120" y="6"/>
                  </a:lnTo>
                  <a:lnTo>
                    <a:pt x="128" y="9"/>
                  </a:lnTo>
                  <a:lnTo>
                    <a:pt x="135" y="13"/>
                  </a:lnTo>
                  <a:lnTo>
                    <a:pt x="141" y="17"/>
                  </a:lnTo>
                  <a:lnTo>
                    <a:pt x="147" y="23"/>
                  </a:lnTo>
                  <a:lnTo>
                    <a:pt x="153" y="28"/>
                  </a:lnTo>
                  <a:lnTo>
                    <a:pt x="158" y="34"/>
                  </a:lnTo>
                  <a:lnTo>
                    <a:pt x="162" y="41"/>
                  </a:lnTo>
                  <a:lnTo>
                    <a:pt x="166" y="48"/>
                  </a:lnTo>
                  <a:lnTo>
                    <a:pt x="169" y="55"/>
                  </a:lnTo>
                  <a:lnTo>
                    <a:pt x="172" y="63"/>
                  </a:lnTo>
                  <a:lnTo>
                    <a:pt x="173" y="71"/>
                  </a:lnTo>
                  <a:lnTo>
                    <a:pt x="173" y="78"/>
                  </a:lnTo>
                  <a:lnTo>
                    <a:pt x="173" y="87"/>
                  </a:lnTo>
                  <a:lnTo>
                    <a:pt x="172" y="95"/>
                  </a:lnTo>
                  <a:lnTo>
                    <a:pt x="169" y="102"/>
                  </a:lnTo>
                  <a:lnTo>
                    <a:pt x="166" y="110"/>
                  </a:lnTo>
                  <a:lnTo>
                    <a:pt x="162" y="116"/>
                  </a:lnTo>
                  <a:lnTo>
                    <a:pt x="158" y="123"/>
                  </a:lnTo>
                  <a:lnTo>
                    <a:pt x="153" y="129"/>
                  </a:lnTo>
                  <a:lnTo>
                    <a:pt x="147" y="135"/>
                  </a:lnTo>
                  <a:lnTo>
                    <a:pt x="141" y="140"/>
                  </a:lnTo>
                  <a:lnTo>
                    <a:pt x="135" y="144"/>
                  </a:lnTo>
                  <a:lnTo>
                    <a:pt x="128" y="148"/>
                  </a:lnTo>
                  <a:lnTo>
                    <a:pt x="120" y="152"/>
                  </a:lnTo>
                  <a:lnTo>
                    <a:pt x="112" y="155"/>
                  </a:lnTo>
                  <a:lnTo>
                    <a:pt x="103" y="156"/>
                  </a:lnTo>
                  <a:lnTo>
                    <a:pt x="95" y="158"/>
                  </a:lnTo>
                  <a:lnTo>
                    <a:pt x="87" y="158"/>
                  </a:lnTo>
                  <a:lnTo>
                    <a:pt x="77" y="158"/>
                  </a:lnTo>
                  <a:lnTo>
                    <a:pt x="69" y="156"/>
                  </a:lnTo>
                  <a:lnTo>
                    <a:pt x="61" y="155"/>
                  </a:lnTo>
                  <a:lnTo>
                    <a:pt x="53" y="152"/>
                  </a:lnTo>
                  <a:lnTo>
                    <a:pt x="46" y="148"/>
                  </a:lnTo>
                  <a:lnTo>
                    <a:pt x="39" y="144"/>
                  </a:lnTo>
                  <a:lnTo>
                    <a:pt x="31" y="140"/>
                  </a:lnTo>
                  <a:lnTo>
                    <a:pt x="26" y="135"/>
                  </a:lnTo>
                  <a:lnTo>
                    <a:pt x="20" y="129"/>
                  </a:lnTo>
                  <a:lnTo>
                    <a:pt x="14" y="123"/>
                  </a:lnTo>
                  <a:lnTo>
                    <a:pt x="10" y="116"/>
                  </a:lnTo>
                  <a:lnTo>
                    <a:pt x="7" y="110"/>
                  </a:lnTo>
                  <a:lnTo>
                    <a:pt x="4" y="102"/>
                  </a:lnTo>
                  <a:lnTo>
                    <a:pt x="2" y="95"/>
                  </a:lnTo>
                  <a:lnTo>
                    <a:pt x="1" y="87"/>
                  </a:lnTo>
                  <a:lnTo>
                    <a:pt x="0" y="78"/>
                  </a:lnTo>
                  <a:lnTo>
                    <a:pt x="1" y="71"/>
                  </a:lnTo>
                  <a:lnTo>
                    <a:pt x="2" y="63"/>
                  </a:lnTo>
                  <a:lnTo>
                    <a:pt x="4" y="55"/>
                  </a:lnTo>
                  <a:lnTo>
                    <a:pt x="7" y="48"/>
                  </a:lnTo>
                  <a:lnTo>
                    <a:pt x="10" y="41"/>
                  </a:lnTo>
                  <a:lnTo>
                    <a:pt x="14" y="34"/>
                  </a:lnTo>
                  <a:lnTo>
                    <a:pt x="20" y="28"/>
                  </a:lnTo>
                  <a:lnTo>
                    <a:pt x="26" y="23"/>
                  </a:lnTo>
                  <a:lnTo>
                    <a:pt x="31" y="17"/>
                  </a:lnTo>
                  <a:lnTo>
                    <a:pt x="39" y="13"/>
                  </a:lnTo>
                  <a:lnTo>
                    <a:pt x="46" y="9"/>
                  </a:lnTo>
                  <a:lnTo>
                    <a:pt x="53" y="6"/>
                  </a:lnTo>
                  <a:lnTo>
                    <a:pt x="61" y="3"/>
                  </a:lnTo>
                  <a:lnTo>
                    <a:pt x="69" y="1"/>
                  </a:lnTo>
                  <a:lnTo>
                    <a:pt x="77" y="0"/>
                  </a:lnTo>
                  <a:lnTo>
                    <a:pt x="87" y="0"/>
                  </a:lnTo>
                  <a:close/>
                </a:path>
              </a:pathLst>
            </a:custGeom>
            <a:solidFill>
              <a:srgbClr val="BAAD94"/>
            </a:solidFill>
            <a:ln w="9525">
              <a:noFill/>
              <a:round/>
              <a:headEnd/>
              <a:tailEnd/>
            </a:ln>
          </p:spPr>
          <p:txBody>
            <a:bodyPr/>
            <a:lstStyle/>
            <a:p>
              <a:endParaRPr lang="it-IT"/>
            </a:p>
          </p:txBody>
        </p:sp>
        <p:sp>
          <p:nvSpPr>
            <p:cNvPr id="20626" name="Freeform 146"/>
            <p:cNvSpPr>
              <a:spLocks/>
            </p:cNvSpPr>
            <p:nvPr/>
          </p:nvSpPr>
          <p:spPr bwMode="auto">
            <a:xfrm>
              <a:off x="1274" y="2046"/>
              <a:ext cx="25" cy="22"/>
            </a:xfrm>
            <a:custGeom>
              <a:avLst/>
              <a:gdLst/>
              <a:ahLst/>
              <a:cxnLst>
                <a:cxn ang="0">
                  <a:pos x="95" y="0"/>
                </a:cxn>
                <a:cxn ang="0">
                  <a:pos x="112" y="3"/>
                </a:cxn>
                <a:cxn ang="0">
                  <a:pos x="128" y="9"/>
                </a:cxn>
                <a:cxn ang="0">
                  <a:pos x="141" y="17"/>
                </a:cxn>
                <a:cxn ang="0">
                  <a:pos x="153" y="28"/>
                </a:cxn>
                <a:cxn ang="0">
                  <a:pos x="162" y="41"/>
                </a:cxn>
                <a:cxn ang="0">
                  <a:pos x="169" y="55"/>
                </a:cxn>
                <a:cxn ang="0">
                  <a:pos x="173" y="71"/>
                </a:cxn>
                <a:cxn ang="0">
                  <a:pos x="173" y="87"/>
                </a:cxn>
                <a:cxn ang="0">
                  <a:pos x="169" y="102"/>
                </a:cxn>
                <a:cxn ang="0">
                  <a:pos x="162" y="116"/>
                </a:cxn>
                <a:cxn ang="0">
                  <a:pos x="153" y="129"/>
                </a:cxn>
                <a:cxn ang="0">
                  <a:pos x="141" y="140"/>
                </a:cxn>
                <a:cxn ang="0">
                  <a:pos x="128" y="148"/>
                </a:cxn>
                <a:cxn ang="0">
                  <a:pos x="112" y="155"/>
                </a:cxn>
                <a:cxn ang="0">
                  <a:pos x="95" y="158"/>
                </a:cxn>
                <a:cxn ang="0">
                  <a:pos x="77" y="158"/>
                </a:cxn>
                <a:cxn ang="0">
                  <a:pos x="61" y="155"/>
                </a:cxn>
                <a:cxn ang="0">
                  <a:pos x="46" y="148"/>
                </a:cxn>
                <a:cxn ang="0">
                  <a:pos x="31" y="140"/>
                </a:cxn>
                <a:cxn ang="0">
                  <a:pos x="20" y="129"/>
                </a:cxn>
                <a:cxn ang="0">
                  <a:pos x="10" y="116"/>
                </a:cxn>
                <a:cxn ang="0">
                  <a:pos x="4" y="102"/>
                </a:cxn>
                <a:cxn ang="0">
                  <a:pos x="1" y="87"/>
                </a:cxn>
                <a:cxn ang="0">
                  <a:pos x="1" y="71"/>
                </a:cxn>
                <a:cxn ang="0">
                  <a:pos x="4" y="55"/>
                </a:cxn>
                <a:cxn ang="0">
                  <a:pos x="10" y="41"/>
                </a:cxn>
                <a:cxn ang="0">
                  <a:pos x="20" y="28"/>
                </a:cxn>
                <a:cxn ang="0">
                  <a:pos x="31" y="17"/>
                </a:cxn>
                <a:cxn ang="0">
                  <a:pos x="46" y="9"/>
                </a:cxn>
                <a:cxn ang="0">
                  <a:pos x="61" y="3"/>
                </a:cxn>
                <a:cxn ang="0">
                  <a:pos x="77" y="0"/>
                </a:cxn>
              </a:cxnLst>
              <a:rect l="0" t="0" r="r" b="b"/>
              <a:pathLst>
                <a:path w="173" h="158">
                  <a:moveTo>
                    <a:pt x="87" y="0"/>
                  </a:moveTo>
                  <a:lnTo>
                    <a:pt x="95" y="0"/>
                  </a:lnTo>
                  <a:lnTo>
                    <a:pt x="103" y="1"/>
                  </a:lnTo>
                  <a:lnTo>
                    <a:pt x="112" y="3"/>
                  </a:lnTo>
                  <a:lnTo>
                    <a:pt x="120" y="6"/>
                  </a:lnTo>
                  <a:lnTo>
                    <a:pt x="128" y="9"/>
                  </a:lnTo>
                  <a:lnTo>
                    <a:pt x="135" y="13"/>
                  </a:lnTo>
                  <a:lnTo>
                    <a:pt x="141" y="17"/>
                  </a:lnTo>
                  <a:lnTo>
                    <a:pt x="147" y="23"/>
                  </a:lnTo>
                  <a:lnTo>
                    <a:pt x="153" y="28"/>
                  </a:lnTo>
                  <a:lnTo>
                    <a:pt x="158" y="34"/>
                  </a:lnTo>
                  <a:lnTo>
                    <a:pt x="162" y="41"/>
                  </a:lnTo>
                  <a:lnTo>
                    <a:pt x="166" y="48"/>
                  </a:lnTo>
                  <a:lnTo>
                    <a:pt x="169" y="55"/>
                  </a:lnTo>
                  <a:lnTo>
                    <a:pt x="172" y="63"/>
                  </a:lnTo>
                  <a:lnTo>
                    <a:pt x="173" y="71"/>
                  </a:lnTo>
                  <a:lnTo>
                    <a:pt x="173" y="78"/>
                  </a:lnTo>
                  <a:lnTo>
                    <a:pt x="173" y="87"/>
                  </a:lnTo>
                  <a:lnTo>
                    <a:pt x="172" y="95"/>
                  </a:lnTo>
                  <a:lnTo>
                    <a:pt x="169" y="102"/>
                  </a:lnTo>
                  <a:lnTo>
                    <a:pt x="166" y="110"/>
                  </a:lnTo>
                  <a:lnTo>
                    <a:pt x="162" y="116"/>
                  </a:lnTo>
                  <a:lnTo>
                    <a:pt x="158" y="123"/>
                  </a:lnTo>
                  <a:lnTo>
                    <a:pt x="153" y="129"/>
                  </a:lnTo>
                  <a:lnTo>
                    <a:pt x="147" y="135"/>
                  </a:lnTo>
                  <a:lnTo>
                    <a:pt x="141" y="140"/>
                  </a:lnTo>
                  <a:lnTo>
                    <a:pt x="135" y="144"/>
                  </a:lnTo>
                  <a:lnTo>
                    <a:pt x="128" y="148"/>
                  </a:lnTo>
                  <a:lnTo>
                    <a:pt x="120" y="152"/>
                  </a:lnTo>
                  <a:lnTo>
                    <a:pt x="112" y="155"/>
                  </a:lnTo>
                  <a:lnTo>
                    <a:pt x="103" y="156"/>
                  </a:lnTo>
                  <a:lnTo>
                    <a:pt x="95" y="158"/>
                  </a:lnTo>
                  <a:lnTo>
                    <a:pt x="87" y="158"/>
                  </a:lnTo>
                  <a:lnTo>
                    <a:pt x="77" y="158"/>
                  </a:lnTo>
                  <a:lnTo>
                    <a:pt x="69" y="156"/>
                  </a:lnTo>
                  <a:lnTo>
                    <a:pt x="61" y="155"/>
                  </a:lnTo>
                  <a:lnTo>
                    <a:pt x="53" y="152"/>
                  </a:lnTo>
                  <a:lnTo>
                    <a:pt x="46" y="148"/>
                  </a:lnTo>
                  <a:lnTo>
                    <a:pt x="39" y="144"/>
                  </a:lnTo>
                  <a:lnTo>
                    <a:pt x="31" y="140"/>
                  </a:lnTo>
                  <a:lnTo>
                    <a:pt x="26" y="135"/>
                  </a:lnTo>
                  <a:lnTo>
                    <a:pt x="20" y="129"/>
                  </a:lnTo>
                  <a:lnTo>
                    <a:pt x="14" y="123"/>
                  </a:lnTo>
                  <a:lnTo>
                    <a:pt x="10" y="116"/>
                  </a:lnTo>
                  <a:lnTo>
                    <a:pt x="7" y="110"/>
                  </a:lnTo>
                  <a:lnTo>
                    <a:pt x="4" y="102"/>
                  </a:lnTo>
                  <a:lnTo>
                    <a:pt x="2" y="95"/>
                  </a:lnTo>
                  <a:lnTo>
                    <a:pt x="1" y="87"/>
                  </a:lnTo>
                  <a:lnTo>
                    <a:pt x="0" y="78"/>
                  </a:lnTo>
                  <a:lnTo>
                    <a:pt x="1" y="71"/>
                  </a:lnTo>
                  <a:lnTo>
                    <a:pt x="2" y="63"/>
                  </a:lnTo>
                  <a:lnTo>
                    <a:pt x="4" y="55"/>
                  </a:lnTo>
                  <a:lnTo>
                    <a:pt x="7" y="48"/>
                  </a:lnTo>
                  <a:lnTo>
                    <a:pt x="10" y="41"/>
                  </a:lnTo>
                  <a:lnTo>
                    <a:pt x="14" y="34"/>
                  </a:lnTo>
                  <a:lnTo>
                    <a:pt x="20" y="28"/>
                  </a:lnTo>
                  <a:lnTo>
                    <a:pt x="26" y="23"/>
                  </a:lnTo>
                  <a:lnTo>
                    <a:pt x="31" y="17"/>
                  </a:lnTo>
                  <a:lnTo>
                    <a:pt x="39" y="13"/>
                  </a:lnTo>
                  <a:lnTo>
                    <a:pt x="46" y="9"/>
                  </a:lnTo>
                  <a:lnTo>
                    <a:pt x="53" y="6"/>
                  </a:lnTo>
                  <a:lnTo>
                    <a:pt x="61" y="3"/>
                  </a:lnTo>
                  <a:lnTo>
                    <a:pt x="69" y="1"/>
                  </a:lnTo>
                  <a:lnTo>
                    <a:pt x="77" y="0"/>
                  </a:lnTo>
                  <a:lnTo>
                    <a:pt x="87" y="0"/>
                  </a:lnTo>
                </a:path>
              </a:pathLst>
            </a:custGeom>
            <a:solidFill>
              <a:srgbClr val="FFFF00"/>
            </a:solidFill>
            <a:ln w="6350">
              <a:solidFill>
                <a:srgbClr val="000000"/>
              </a:solidFill>
              <a:prstDash val="solid"/>
              <a:round/>
              <a:headEnd/>
              <a:tailEnd/>
            </a:ln>
          </p:spPr>
          <p:txBody>
            <a:bodyPr/>
            <a:lstStyle/>
            <a:p>
              <a:endParaRPr lang="it-IT"/>
            </a:p>
          </p:txBody>
        </p:sp>
        <p:sp>
          <p:nvSpPr>
            <p:cNvPr id="20627" name="Freeform 147"/>
            <p:cNvSpPr>
              <a:spLocks/>
            </p:cNvSpPr>
            <p:nvPr/>
          </p:nvSpPr>
          <p:spPr bwMode="auto">
            <a:xfrm>
              <a:off x="1340" y="2056"/>
              <a:ext cx="25" cy="22"/>
            </a:xfrm>
            <a:custGeom>
              <a:avLst/>
              <a:gdLst/>
              <a:ahLst/>
              <a:cxnLst>
                <a:cxn ang="0">
                  <a:pos x="94" y="1"/>
                </a:cxn>
                <a:cxn ang="0">
                  <a:pos x="112" y="4"/>
                </a:cxn>
                <a:cxn ang="0">
                  <a:pos x="126" y="10"/>
                </a:cxn>
                <a:cxn ang="0">
                  <a:pos x="141" y="19"/>
                </a:cxn>
                <a:cxn ang="0">
                  <a:pos x="153" y="29"/>
                </a:cxn>
                <a:cxn ang="0">
                  <a:pos x="162" y="42"/>
                </a:cxn>
                <a:cxn ang="0">
                  <a:pos x="168" y="56"/>
                </a:cxn>
                <a:cxn ang="0">
                  <a:pos x="171" y="71"/>
                </a:cxn>
                <a:cxn ang="0">
                  <a:pos x="171" y="88"/>
                </a:cxn>
                <a:cxn ang="0">
                  <a:pos x="168" y="104"/>
                </a:cxn>
                <a:cxn ang="0">
                  <a:pos x="162" y="117"/>
                </a:cxn>
                <a:cxn ang="0">
                  <a:pos x="153" y="130"/>
                </a:cxn>
                <a:cxn ang="0">
                  <a:pos x="141" y="140"/>
                </a:cxn>
                <a:cxn ang="0">
                  <a:pos x="126" y="150"/>
                </a:cxn>
                <a:cxn ang="0">
                  <a:pos x="112" y="155"/>
                </a:cxn>
                <a:cxn ang="0">
                  <a:pos x="94" y="158"/>
                </a:cxn>
                <a:cxn ang="0">
                  <a:pos x="77" y="158"/>
                </a:cxn>
                <a:cxn ang="0">
                  <a:pos x="60" y="155"/>
                </a:cxn>
                <a:cxn ang="0">
                  <a:pos x="45" y="150"/>
                </a:cxn>
                <a:cxn ang="0">
                  <a:pos x="31" y="140"/>
                </a:cxn>
                <a:cxn ang="0">
                  <a:pos x="19" y="130"/>
                </a:cxn>
                <a:cxn ang="0">
                  <a:pos x="10" y="117"/>
                </a:cxn>
                <a:cxn ang="0">
                  <a:pos x="3" y="104"/>
                </a:cxn>
                <a:cxn ang="0">
                  <a:pos x="0" y="88"/>
                </a:cxn>
                <a:cxn ang="0">
                  <a:pos x="0" y="71"/>
                </a:cxn>
                <a:cxn ang="0">
                  <a:pos x="3" y="56"/>
                </a:cxn>
                <a:cxn ang="0">
                  <a:pos x="10" y="42"/>
                </a:cxn>
                <a:cxn ang="0">
                  <a:pos x="19" y="29"/>
                </a:cxn>
                <a:cxn ang="0">
                  <a:pos x="31" y="19"/>
                </a:cxn>
                <a:cxn ang="0">
                  <a:pos x="45" y="10"/>
                </a:cxn>
                <a:cxn ang="0">
                  <a:pos x="60" y="4"/>
                </a:cxn>
                <a:cxn ang="0">
                  <a:pos x="77" y="1"/>
                </a:cxn>
              </a:cxnLst>
              <a:rect l="0" t="0" r="r" b="b"/>
              <a:pathLst>
                <a:path w="172" h="159">
                  <a:moveTo>
                    <a:pt x="86" y="0"/>
                  </a:moveTo>
                  <a:lnTo>
                    <a:pt x="94" y="1"/>
                  </a:lnTo>
                  <a:lnTo>
                    <a:pt x="103" y="2"/>
                  </a:lnTo>
                  <a:lnTo>
                    <a:pt x="112" y="4"/>
                  </a:lnTo>
                  <a:lnTo>
                    <a:pt x="119" y="6"/>
                  </a:lnTo>
                  <a:lnTo>
                    <a:pt x="126" y="10"/>
                  </a:lnTo>
                  <a:lnTo>
                    <a:pt x="134" y="14"/>
                  </a:lnTo>
                  <a:lnTo>
                    <a:pt x="141" y="19"/>
                  </a:lnTo>
                  <a:lnTo>
                    <a:pt x="146" y="24"/>
                  </a:lnTo>
                  <a:lnTo>
                    <a:pt x="153" y="29"/>
                  </a:lnTo>
                  <a:lnTo>
                    <a:pt x="157" y="36"/>
                  </a:lnTo>
                  <a:lnTo>
                    <a:pt x="162" y="42"/>
                  </a:lnTo>
                  <a:lnTo>
                    <a:pt x="165" y="49"/>
                  </a:lnTo>
                  <a:lnTo>
                    <a:pt x="168" y="56"/>
                  </a:lnTo>
                  <a:lnTo>
                    <a:pt x="170" y="64"/>
                  </a:lnTo>
                  <a:lnTo>
                    <a:pt x="171" y="71"/>
                  </a:lnTo>
                  <a:lnTo>
                    <a:pt x="172" y="80"/>
                  </a:lnTo>
                  <a:lnTo>
                    <a:pt x="171" y="88"/>
                  </a:lnTo>
                  <a:lnTo>
                    <a:pt x="170" y="95"/>
                  </a:lnTo>
                  <a:lnTo>
                    <a:pt x="168" y="104"/>
                  </a:lnTo>
                  <a:lnTo>
                    <a:pt x="165" y="111"/>
                  </a:lnTo>
                  <a:lnTo>
                    <a:pt x="162" y="117"/>
                  </a:lnTo>
                  <a:lnTo>
                    <a:pt x="157" y="123"/>
                  </a:lnTo>
                  <a:lnTo>
                    <a:pt x="153" y="130"/>
                  </a:lnTo>
                  <a:lnTo>
                    <a:pt x="146" y="136"/>
                  </a:lnTo>
                  <a:lnTo>
                    <a:pt x="141" y="140"/>
                  </a:lnTo>
                  <a:lnTo>
                    <a:pt x="134" y="145"/>
                  </a:lnTo>
                  <a:lnTo>
                    <a:pt x="126" y="150"/>
                  </a:lnTo>
                  <a:lnTo>
                    <a:pt x="119" y="153"/>
                  </a:lnTo>
                  <a:lnTo>
                    <a:pt x="112" y="155"/>
                  </a:lnTo>
                  <a:lnTo>
                    <a:pt x="103" y="157"/>
                  </a:lnTo>
                  <a:lnTo>
                    <a:pt x="94" y="158"/>
                  </a:lnTo>
                  <a:lnTo>
                    <a:pt x="86" y="159"/>
                  </a:lnTo>
                  <a:lnTo>
                    <a:pt x="77" y="158"/>
                  </a:lnTo>
                  <a:lnTo>
                    <a:pt x="68" y="157"/>
                  </a:lnTo>
                  <a:lnTo>
                    <a:pt x="60" y="155"/>
                  </a:lnTo>
                  <a:lnTo>
                    <a:pt x="52" y="153"/>
                  </a:lnTo>
                  <a:lnTo>
                    <a:pt x="45" y="150"/>
                  </a:lnTo>
                  <a:lnTo>
                    <a:pt x="37" y="145"/>
                  </a:lnTo>
                  <a:lnTo>
                    <a:pt x="31" y="140"/>
                  </a:lnTo>
                  <a:lnTo>
                    <a:pt x="25" y="136"/>
                  </a:lnTo>
                  <a:lnTo>
                    <a:pt x="19" y="130"/>
                  </a:lnTo>
                  <a:lnTo>
                    <a:pt x="14" y="123"/>
                  </a:lnTo>
                  <a:lnTo>
                    <a:pt x="10" y="117"/>
                  </a:lnTo>
                  <a:lnTo>
                    <a:pt x="6" y="111"/>
                  </a:lnTo>
                  <a:lnTo>
                    <a:pt x="3" y="104"/>
                  </a:lnTo>
                  <a:lnTo>
                    <a:pt x="1" y="95"/>
                  </a:lnTo>
                  <a:lnTo>
                    <a:pt x="0" y="88"/>
                  </a:lnTo>
                  <a:lnTo>
                    <a:pt x="0" y="80"/>
                  </a:lnTo>
                  <a:lnTo>
                    <a:pt x="0" y="71"/>
                  </a:lnTo>
                  <a:lnTo>
                    <a:pt x="1" y="64"/>
                  </a:lnTo>
                  <a:lnTo>
                    <a:pt x="3" y="56"/>
                  </a:lnTo>
                  <a:lnTo>
                    <a:pt x="6" y="49"/>
                  </a:lnTo>
                  <a:lnTo>
                    <a:pt x="10" y="42"/>
                  </a:lnTo>
                  <a:lnTo>
                    <a:pt x="14" y="36"/>
                  </a:lnTo>
                  <a:lnTo>
                    <a:pt x="19" y="29"/>
                  </a:lnTo>
                  <a:lnTo>
                    <a:pt x="25" y="24"/>
                  </a:lnTo>
                  <a:lnTo>
                    <a:pt x="31" y="19"/>
                  </a:lnTo>
                  <a:lnTo>
                    <a:pt x="37" y="14"/>
                  </a:lnTo>
                  <a:lnTo>
                    <a:pt x="45" y="10"/>
                  </a:lnTo>
                  <a:lnTo>
                    <a:pt x="52" y="6"/>
                  </a:lnTo>
                  <a:lnTo>
                    <a:pt x="60" y="4"/>
                  </a:lnTo>
                  <a:lnTo>
                    <a:pt x="68" y="2"/>
                  </a:lnTo>
                  <a:lnTo>
                    <a:pt x="77" y="1"/>
                  </a:lnTo>
                  <a:lnTo>
                    <a:pt x="86" y="0"/>
                  </a:lnTo>
                  <a:close/>
                </a:path>
              </a:pathLst>
            </a:custGeom>
            <a:solidFill>
              <a:srgbClr val="BAAD94"/>
            </a:solidFill>
            <a:ln w="9525">
              <a:noFill/>
              <a:round/>
              <a:headEnd/>
              <a:tailEnd/>
            </a:ln>
          </p:spPr>
          <p:txBody>
            <a:bodyPr/>
            <a:lstStyle/>
            <a:p>
              <a:endParaRPr lang="it-IT"/>
            </a:p>
          </p:txBody>
        </p:sp>
        <p:sp>
          <p:nvSpPr>
            <p:cNvPr id="20628" name="Freeform 148"/>
            <p:cNvSpPr>
              <a:spLocks/>
            </p:cNvSpPr>
            <p:nvPr/>
          </p:nvSpPr>
          <p:spPr bwMode="auto">
            <a:xfrm>
              <a:off x="1340" y="2056"/>
              <a:ext cx="25" cy="22"/>
            </a:xfrm>
            <a:custGeom>
              <a:avLst/>
              <a:gdLst/>
              <a:ahLst/>
              <a:cxnLst>
                <a:cxn ang="0">
                  <a:pos x="94" y="1"/>
                </a:cxn>
                <a:cxn ang="0">
                  <a:pos x="112" y="4"/>
                </a:cxn>
                <a:cxn ang="0">
                  <a:pos x="126" y="10"/>
                </a:cxn>
                <a:cxn ang="0">
                  <a:pos x="141" y="19"/>
                </a:cxn>
                <a:cxn ang="0">
                  <a:pos x="153" y="29"/>
                </a:cxn>
                <a:cxn ang="0">
                  <a:pos x="162" y="42"/>
                </a:cxn>
                <a:cxn ang="0">
                  <a:pos x="168" y="56"/>
                </a:cxn>
                <a:cxn ang="0">
                  <a:pos x="171" y="71"/>
                </a:cxn>
                <a:cxn ang="0">
                  <a:pos x="171" y="88"/>
                </a:cxn>
                <a:cxn ang="0">
                  <a:pos x="168" y="104"/>
                </a:cxn>
                <a:cxn ang="0">
                  <a:pos x="162" y="117"/>
                </a:cxn>
                <a:cxn ang="0">
                  <a:pos x="153" y="130"/>
                </a:cxn>
                <a:cxn ang="0">
                  <a:pos x="141" y="140"/>
                </a:cxn>
                <a:cxn ang="0">
                  <a:pos x="126" y="150"/>
                </a:cxn>
                <a:cxn ang="0">
                  <a:pos x="112" y="155"/>
                </a:cxn>
                <a:cxn ang="0">
                  <a:pos x="94" y="158"/>
                </a:cxn>
                <a:cxn ang="0">
                  <a:pos x="77" y="158"/>
                </a:cxn>
                <a:cxn ang="0">
                  <a:pos x="60" y="155"/>
                </a:cxn>
                <a:cxn ang="0">
                  <a:pos x="45" y="150"/>
                </a:cxn>
                <a:cxn ang="0">
                  <a:pos x="31" y="140"/>
                </a:cxn>
                <a:cxn ang="0">
                  <a:pos x="19" y="130"/>
                </a:cxn>
                <a:cxn ang="0">
                  <a:pos x="10" y="117"/>
                </a:cxn>
                <a:cxn ang="0">
                  <a:pos x="3" y="104"/>
                </a:cxn>
                <a:cxn ang="0">
                  <a:pos x="0" y="88"/>
                </a:cxn>
                <a:cxn ang="0">
                  <a:pos x="0" y="71"/>
                </a:cxn>
                <a:cxn ang="0">
                  <a:pos x="3" y="56"/>
                </a:cxn>
                <a:cxn ang="0">
                  <a:pos x="10" y="42"/>
                </a:cxn>
                <a:cxn ang="0">
                  <a:pos x="19" y="29"/>
                </a:cxn>
                <a:cxn ang="0">
                  <a:pos x="31" y="19"/>
                </a:cxn>
                <a:cxn ang="0">
                  <a:pos x="45" y="10"/>
                </a:cxn>
                <a:cxn ang="0">
                  <a:pos x="60" y="4"/>
                </a:cxn>
                <a:cxn ang="0">
                  <a:pos x="77" y="1"/>
                </a:cxn>
              </a:cxnLst>
              <a:rect l="0" t="0" r="r" b="b"/>
              <a:pathLst>
                <a:path w="172" h="159">
                  <a:moveTo>
                    <a:pt x="86" y="0"/>
                  </a:moveTo>
                  <a:lnTo>
                    <a:pt x="94" y="1"/>
                  </a:lnTo>
                  <a:lnTo>
                    <a:pt x="103" y="2"/>
                  </a:lnTo>
                  <a:lnTo>
                    <a:pt x="112" y="4"/>
                  </a:lnTo>
                  <a:lnTo>
                    <a:pt x="119" y="6"/>
                  </a:lnTo>
                  <a:lnTo>
                    <a:pt x="126" y="10"/>
                  </a:lnTo>
                  <a:lnTo>
                    <a:pt x="134" y="14"/>
                  </a:lnTo>
                  <a:lnTo>
                    <a:pt x="141" y="19"/>
                  </a:lnTo>
                  <a:lnTo>
                    <a:pt x="146" y="24"/>
                  </a:lnTo>
                  <a:lnTo>
                    <a:pt x="153" y="29"/>
                  </a:lnTo>
                  <a:lnTo>
                    <a:pt x="157" y="36"/>
                  </a:lnTo>
                  <a:lnTo>
                    <a:pt x="162" y="42"/>
                  </a:lnTo>
                  <a:lnTo>
                    <a:pt x="165" y="49"/>
                  </a:lnTo>
                  <a:lnTo>
                    <a:pt x="168" y="56"/>
                  </a:lnTo>
                  <a:lnTo>
                    <a:pt x="170" y="64"/>
                  </a:lnTo>
                  <a:lnTo>
                    <a:pt x="171" y="71"/>
                  </a:lnTo>
                  <a:lnTo>
                    <a:pt x="172" y="80"/>
                  </a:lnTo>
                  <a:lnTo>
                    <a:pt x="171" y="88"/>
                  </a:lnTo>
                  <a:lnTo>
                    <a:pt x="170" y="95"/>
                  </a:lnTo>
                  <a:lnTo>
                    <a:pt x="168" y="104"/>
                  </a:lnTo>
                  <a:lnTo>
                    <a:pt x="165" y="111"/>
                  </a:lnTo>
                  <a:lnTo>
                    <a:pt x="162" y="117"/>
                  </a:lnTo>
                  <a:lnTo>
                    <a:pt x="157" y="123"/>
                  </a:lnTo>
                  <a:lnTo>
                    <a:pt x="153" y="130"/>
                  </a:lnTo>
                  <a:lnTo>
                    <a:pt x="146" y="136"/>
                  </a:lnTo>
                  <a:lnTo>
                    <a:pt x="141" y="140"/>
                  </a:lnTo>
                  <a:lnTo>
                    <a:pt x="134" y="145"/>
                  </a:lnTo>
                  <a:lnTo>
                    <a:pt x="126" y="150"/>
                  </a:lnTo>
                  <a:lnTo>
                    <a:pt x="119" y="153"/>
                  </a:lnTo>
                  <a:lnTo>
                    <a:pt x="112" y="155"/>
                  </a:lnTo>
                  <a:lnTo>
                    <a:pt x="103" y="157"/>
                  </a:lnTo>
                  <a:lnTo>
                    <a:pt x="94" y="158"/>
                  </a:lnTo>
                  <a:lnTo>
                    <a:pt x="86" y="159"/>
                  </a:lnTo>
                  <a:lnTo>
                    <a:pt x="77" y="158"/>
                  </a:lnTo>
                  <a:lnTo>
                    <a:pt x="68" y="157"/>
                  </a:lnTo>
                  <a:lnTo>
                    <a:pt x="60" y="155"/>
                  </a:lnTo>
                  <a:lnTo>
                    <a:pt x="52" y="153"/>
                  </a:lnTo>
                  <a:lnTo>
                    <a:pt x="45" y="150"/>
                  </a:lnTo>
                  <a:lnTo>
                    <a:pt x="37" y="145"/>
                  </a:lnTo>
                  <a:lnTo>
                    <a:pt x="31" y="140"/>
                  </a:lnTo>
                  <a:lnTo>
                    <a:pt x="25" y="136"/>
                  </a:lnTo>
                  <a:lnTo>
                    <a:pt x="19" y="130"/>
                  </a:lnTo>
                  <a:lnTo>
                    <a:pt x="14" y="123"/>
                  </a:lnTo>
                  <a:lnTo>
                    <a:pt x="10" y="117"/>
                  </a:lnTo>
                  <a:lnTo>
                    <a:pt x="6" y="111"/>
                  </a:lnTo>
                  <a:lnTo>
                    <a:pt x="3" y="104"/>
                  </a:lnTo>
                  <a:lnTo>
                    <a:pt x="1" y="95"/>
                  </a:lnTo>
                  <a:lnTo>
                    <a:pt x="0" y="88"/>
                  </a:lnTo>
                  <a:lnTo>
                    <a:pt x="0" y="80"/>
                  </a:lnTo>
                  <a:lnTo>
                    <a:pt x="0" y="71"/>
                  </a:lnTo>
                  <a:lnTo>
                    <a:pt x="1" y="64"/>
                  </a:lnTo>
                  <a:lnTo>
                    <a:pt x="3" y="56"/>
                  </a:lnTo>
                  <a:lnTo>
                    <a:pt x="6" y="49"/>
                  </a:lnTo>
                  <a:lnTo>
                    <a:pt x="10" y="42"/>
                  </a:lnTo>
                  <a:lnTo>
                    <a:pt x="14" y="36"/>
                  </a:lnTo>
                  <a:lnTo>
                    <a:pt x="19" y="29"/>
                  </a:lnTo>
                  <a:lnTo>
                    <a:pt x="25" y="24"/>
                  </a:lnTo>
                  <a:lnTo>
                    <a:pt x="31" y="19"/>
                  </a:lnTo>
                  <a:lnTo>
                    <a:pt x="37" y="14"/>
                  </a:lnTo>
                  <a:lnTo>
                    <a:pt x="45" y="10"/>
                  </a:lnTo>
                  <a:lnTo>
                    <a:pt x="52" y="6"/>
                  </a:lnTo>
                  <a:lnTo>
                    <a:pt x="60" y="4"/>
                  </a:lnTo>
                  <a:lnTo>
                    <a:pt x="68" y="2"/>
                  </a:lnTo>
                  <a:lnTo>
                    <a:pt x="77" y="1"/>
                  </a:lnTo>
                  <a:lnTo>
                    <a:pt x="86" y="0"/>
                  </a:lnTo>
                </a:path>
              </a:pathLst>
            </a:custGeom>
            <a:solidFill>
              <a:srgbClr val="FFFF00"/>
            </a:solidFill>
            <a:ln w="6350">
              <a:solidFill>
                <a:srgbClr val="000000"/>
              </a:solidFill>
              <a:prstDash val="solid"/>
              <a:round/>
              <a:headEnd/>
              <a:tailEnd/>
            </a:ln>
          </p:spPr>
          <p:txBody>
            <a:bodyPr/>
            <a:lstStyle/>
            <a:p>
              <a:endParaRPr lang="it-IT"/>
            </a:p>
          </p:txBody>
        </p:sp>
        <p:sp>
          <p:nvSpPr>
            <p:cNvPr id="20629" name="Freeform 149"/>
            <p:cNvSpPr>
              <a:spLocks/>
            </p:cNvSpPr>
            <p:nvPr/>
          </p:nvSpPr>
          <p:spPr bwMode="auto">
            <a:xfrm>
              <a:off x="1287" y="1918"/>
              <a:ext cx="25" cy="22"/>
            </a:xfrm>
            <a:custGeom>
              <a:avLst/>
              <a:gdLst/>
              <a:ahLst/>
              <a:cxnLst>
                <a:cxn ang="0">
                  <a:pos x="95" y="0"/>
                </a:cxn>
                <a:cxn ang="0">
                  <a:pos x="112" y="3"/>
                </a:cxn>
                <a:cxn ang="0">
                  <a:pos x="127" y="10"/>
                </a:cxn>
                <a:cxn ang="0">
                  <a:pos x="141" y="18"/>
                </a:cxn>
                <a:cxn ang="0">
                  <a:pos x="153" y="28"/>
                </a:cxn>
                <a:cxn ang="0">
                  <a:pos x="162" y="41"/>
                </a:cxn>
                <a:cxn ang="0">
                  <a:pos x="168" y="56"/>
                </a:cxn>
                <a:cxn ang="0">
                  <a:pos x="171" y="71"/>
                </a:cxn>
                <a:cxn ang="0">
                  <a:pos x="171" y="87"/>
                </a:cxn>
                <a:cxn ang="0">
                  <a:pos x="168" y="103"/>
                </a:cxn>
                <a:cxn ang="0">
                  <a:pos x="162" y="116"/>
                </a:cxn>
                <a:cxn ang="0">
                  <a:pos x="153" y="129"/>
                </a:cxn>
                <a:cxn ang="0">
                  <a:pos x="141" y="141"/>
                </a:cxn>
                <a:cxn ang="0">
                  <a:pos x="127" y="149"/>
                </a:cxn>
                <a:cxn ang="0">
                  <a:pos x="112" y="155"/>
                </a:cxn>
                <a:cxn ang="0">
                  <a:pos x="95" y="158"/>
                </a:cxn>
                <a:cxn ang="0">
                  <a:pos x="77" y="158"/>
                </a:cxn>
                <a:cxn ang="0">
                  <a:pos x="60" y="155"/>
                </a:cxn>
                <a:cxn ang="0">
                  <a:pos x="45" y="149"/>
                </a:cxn>
                <a:cxn ang="0">
                  <a:pos x="31" y="141"/>
                </a:cxn>
                <a:cxn ang="0">
                  <a:pos x="20" y="129"/>
                </a:cxn>
                <a:cxn ang="0">
                  <a:pos x="10" y="116"/>
                </a:cxn>
                <a:cxn ang="0">
                  <a:pos x="4" y="103"/>
                </a:cxn>
                <a:cxn ang="0">
                  <a:pos x="0" y="87"/>
                </a:cxn>
                <a:cxn ang="0">
                  <a:pos x="0" y="71"/>
                </a:cxn>
                <a:cxn ang="0">
                  <a:pos x="4" y="56"/>
                </a:cxn>
                <a:cxn ang="0">
                  <a:pos x="10" y="41"/>
                </a:cxn>
                <a:cxn ang="0">
                  <a:pos x="20" y="28"/>
                </a:cxn>
                <a:cxn ang="0">
                  <a:pos x="31" y="18"/>
                </a:cxn>
                <a:cxn ang="0">
                  <a:pos x="45" y="10"/>
                </a:cxn>
                <a:cxn ang="0">
                  <a:pos x="60" y="3"/>
                </a:cxn>
                <a:cxn ang="0">
                  <a:pos x="77" y="0"/>
                </a:cxn>
              </a:cxnLst>
              <a:rect l="0" t="0" r="r" b="b"/>
              <a:pathLst>
                <a:path w="173" h="158">
                  <a:moveTo>
                    <a:pt x="86" y="0"/>
                  </a:moveTo>
                  <a:lnTo>
                    <a:pt x="95" y="0"/>
                  </a:lnTo>
                  <a:lnTo>
                    <a:pt x="103" y="1"/>
                  </a:lnTo>
                  <a:lnTo>
                    <a:pt x="112" y="3"/>
                  </a:lnTo>
                  <a:lnTo>
                    <a:pt x="119" y="6"/>
                  </a:lnTo>
                  <a:lnTo>
                    <a:pt x="127" y="10"/>
                  </a:lnTo>
                  <a:lnTo>
                    <a:pt x="134" y="14"/>
                  </a:lnTo>
                  <a:lnTo>
                    <a:pt x="141" y="18"/>
                  </a:lnTo>
                  <a:lnTo>
                    <a:pt x="147" y="23"/>
                  </a:lnTo>
                  <a:lnTo>
                    <a:pt x="153" y="28"/>
                  </a:lnTo>
                  <a:lnTo>
                    <a:pt x="158" y="35"/>
                  </a:lnTo>
                  <a:lnTo>
                    <a:pt x="162" y="41"/>
                  </a:lnTo>
                  <a:lnTo>
                    <a:pt x="165" y="48"/>
                  </a:lnTo>
                  <a:lnTo>
                    <a:pt x="168" y="56"/>
                  </a:lnTo>
                  <a:lnTo>
                    <a:pt x="170" y="63"/>
                  </a:lnTo>
                  <a:lnTo>
                    <a:pt x="171" y="71"/>
                  </a:lnTo>
                  <a:lnTo>
                    <a:pt x="173" y="79"/>
                  </a:lnTo>
                  <a:lnTo>
                    <a:pt x="171" y="87"/>
                  </a:lnTo>
                  <a:lnTo>
                    <a:pt x="170" y="96"/>
                  </a:lnTo>
                  <a:lnTo>
                    <a:pt x="168" y="103"/>
                  </a:lnTo>
                  <a:lnTo>
                    <a:pt x="165" y="110"/>
                  </a:lnTo>
                  <a:lnTo>
                    <a:pt x="162" y="116"/>
                  </a:lnTo>
                  <a:lnTo>
                    <a:pt x="158" y="124"/>
                  </a:lnTo>
                  <a:lnTo>
                    <a:pt x="153" y="129"/>
                  </a:lnTo>
                  <a:lnTo>
                    <a:pt x="147" y="135"/>
                  </a:lnTo>
                  <a:lnTo>
                    <a:pt x="141" y="141"/>
                  </a:lnTo>
                  <a:lnTo>
                    <a:pt x="134" y="145"/>
                  </a:lnTo>
                  <a:lnTo>
                    <a:pt x="127" y="149"/>
                  </a:lnTo>
                  <a:lnTo>
                    <a:pt x="119" y="152"/>
                  </a:lnTo>
                  <a:lnTo>
                    <a:pt x="112" y="155"/>
                  </a:lnTo>
                  <a:lnTo>
                    <a:pt x="103" y="156"/>
                  </a:lnTo>
                  <a:lnTo>
                    <a:pt x="95" y="158"/>
                  </a:lnTo>
                  <a:lnTo>
                    <a:pt x="86" y="158"/>
                  </a:lnTo>
                  <a:lnTo>
                    <a:pt x="77" y="158"/>
                  </a:lnTo>
                  <a:lnTo>
                    <a:pt x="69" y="156"/>
                  </a:lnTo>
                  <a:lnTo>
                    <a:pt x="60" y="155"/>
                  </a:lnTo>
                  <a:lnTo>
                    <a:pt x="52" y="152"/>
                  </a:lnTo>
                  <a:lnTo>
                    <a:pt x="45" y="149"/>
                  </a:lnTo>
                  <a:lnTo>
                    <a:pt x="37" y="145"/>
                  </a:lnTo>
                  <a:lnTo>
                    <a:pt x="31" y="141"/>
                  </a:lnTo>
                  <a:lnTo>
                    <a:pt x="25" y="135"/>
                  </a:lnTo>
                  <a:lnTo>
                    <a:pt x="20" y="129"/>
                  </a:lnTo>
                  <a:lnTo>
                    <a:pt x="14" y="124"/>
                  </a:lnTo>
                  <a:lnTo>
                    <a:pt x="10" y="116"/>
                  </a:lnTo>
                  <a:lnTo>
                    <a:pt x="6" y="110"/>
                  </a:lnTo>
                  <a:lnTo>
                    <a:pt x="4" y="103"/>
                  </a:lnTo>
                  <a:lnTo>
                    <a:pt x="2" y="96"/>
                  </a:lnTo>
                  <a:lnTo>
                    <a:pt x="0" y="87"/>
                  </a:lnTo>
                  <a:lnTo>
                    <a:pt x="0" y="79"/>
                  </a:lnTo>
                  <a:lnTo>
                    <a:pt x="0" y="71"/>
                  </a:lnTo>
                  <a:lnTo>
                    <a:pt x="2" y="63"/>
                  </a:lnTo>
                  <a:lnTo>
                    <a:pt x="4" y="56"/>
                  </a:lnTo>
                  <a:lnTo>
                    <a:pt x="6" y="48"/>
                  </a:lnTo>
                  <a:lnTo>
                    <a:pt x="10" y="41"/>
                  </a:lnTo>
                  <a:lnTo>
                    <a:pt x="14" y="35"/>
                  </a:lnTo>
                  <a:lnTo>
                    <a:pt x="20" y="28"/>
                  </a:lnTo>
                  <a:lnTo>
                    <a:pt x="25" y="23"/>
                  </a:lnTo>
                  <a:lnTo>
                    <a:pt x="31" y="18"/>
                  </a:lnTo>
                  <a:lnTo>
                    <a:pt x="37" y="14"/>
                  </a:lnTo>
                  <a:lnTo>
                    <a:pt x="45" y="10"/>
                  </a:lnTo>
                  <a:lnTo>
                    <a:pt x="52" y="6"/>
                  </a:lnTo>
                  <a:lnTo>
                    <a:pt x="60" y="3"/>
                  </a:lnTo>
                  <a:lnTo>
                    <a:pt x="69" y="1"/>
                  </a:lnTo>
                  <a:lnTo>
                    <a:pt x="77" y="0"/>
                  </a:lnTo>
                  <a:lnTo>
                    <a:pt x="86" y="0"/>
                  </a:lnTo>
                  <a:close/>
                </a:path>
              </a:pathLst>
            </a:custGeom>
            <a:solidFill>
              <a:srgbClr val="BAAD94"/>
            </a:solidFill>
            <a:ln w="9525">
              <a:noFill/>
              <a:round/>
              <a:headEnd/>
              <a:tailEnd/>
            </a:ln>
          </p:spPr>
          <p:txBody>
            <a:bodyPr/>
            <a:lstStyle/>
            <a:p>
              <a:endParaRPr lang="it-IT"/>
            </a:p>
          </p:txBody>
        </p:sp>
        <p:sp>
          <p:nvSpPr>
            <p:cNvPr id="20630" name="Freeform 150"/>
            <p:cNvSpPr>
              <a:spLocks/>
            </p:cNvSpPr>
            <p:nvPr/>
          </p:nvSpPr>
          <p:spPr bwMode="auto">
            <a:xfrm>
              <a:off x="1287" y="1918"/>
              <a:ext cx="25" cy="22"/>
            </a:xfrm>
            <a:custGeom>
              <a:avLst/>
              <a:gdLst/>
              <a:ahLst/>
              <a:cxnLst>
                <a:cxn ang="0">
                  <a:pos x="95" y="0"/>
                </a:cxn>
                <a:cxn ang="0">
                  <a:pos x="112" y="3"/>
                </a:cxn>
                <a:cxn ang="0">
                  <a:pos x="127" y="10"/>
                </a:cxn>
                <a:cxn ang="0">
                  <a:pos x="141" y="18"/>
                </a:cxn>
                <a:cxn ang="0">
                  <a:pos x="153" y="28"/>
                </a:cxn>
                <a:cxn ang="0">
                  <a:pos x="162" y="41"/>
                </a:cxn>
                <a:cxn ang="0">
                  <a:pos x="168" y="56"/>
                </a:cxn>
                <a:cxn ang="0">
                  <a:pos x="171" y="71"/>
                </a:cxn>
                <a:cxn ang="0">
                  <a:pos x="171" y="87"/>
                </a:cxn>
                <a:cxn ang="0">
                  <a:pos x="168" y="103"/>
                </a:cxn>
                <a:cxn ang="0">
                  <a:pos x="162" y="116"/>
                </a:cxn>
                <a:cxn ang="0">
                  <a:pos x="153" y="129"/>
                </a:cxn>
                <a:cxn ang="0">
                  <a:pos x="141" y="141"/>
                </a:cxn>
                <a:cxn ang="0">
                  <a:pos x="127" y="149"/>
                </a:cxn>
                <a:cxn ang="0">
                  <a:pos x="112" y="155"/>
                </a:cxn>
                <a:cxn ang="0">
                  <a:pos x="95" y="158"/>
                </a:cxn>
                <a:cxn ang="0">
                  <a:pos x="77" y="158"/>
                </a:cxn>
                <a:cxn ang="0">
                  <a:pos x="60" y="155"/>
                </a:cxn>
                <a:cxn ang="0">
                  <a:pos x="45" y="149"/>
                </a:cxn>
                <a:cxn ang="0">
                  <a:pos x="31" y="141"/>
                </a:cxn>
                <a:cxn ang="0">
                  <a:pos x="20" y="129"/>
                </a:cxn>
                <a:cxn ang="0">
                  <a:pos x="10" y="116"/>
                </a:cxn>
                <a:cxn ang="0">
                  <a:pos x="4" y="103"/>
                </a:cxn>
                <a:cxn ang="0">
                  <a:pos x="0" y="87"/>
                </a:cxn>
                <a:cxn ang="0">
                  <a:pos x="0" y="71"/>
                </a:cxn>
                <a:cxn ang="0">
                  <a:pos x="4" y="56"/>
                </a:cxn>
                <a:cxn ang="0">
                  <a:pos x="10" y="41"/>
                </a:cxn>
                <a:cxn ang="0">
                  <a:pos x="20" y="28"/>
                </a:cxn>
                <a:cxn ang="0">
                  <a:pos x="31" y="18"/>
                </a:cxn>
                <a:cxn ang="0">
                  <a:pos x="45" y="10"/>
                </a:cxn>
                <a:cxn ang="0">
                  <a:pos x="60" y="3"/>
                </a:cxn>
                <a:cxn ang="0">
                  <a:pos x="77" y="0"/>
                </a:cxn>
              </a:cxnLst>
              <a:rect l="0" t="0" r="r" b="b"/>
              <a:pathLst>
                <a:path w="173" h="158">
                  <a:moveTo>
                    <a:pt x="86" y="0"/>
                  </a:moveTo>
                  <a:lnTo>
                    <a:pt x="95" y="0"/>
                  </a:lnTo>
                  <a:lnTo>
                    <a:pt x="103" y="1"/>
                  </a:lnTo>
                  <a:lnTo>
                    <a:pt x="112" y="3"/>
                  </a:lnTo>
                  <a:lnTo>
                    <a:pt x="119" y="6"/>
                  </a:lnTo>
                  <a:lnTo>
                    <a:pt x="127" y="10"/>
                  </a:lnTo>
                  <a:lnTo>
                    <a:pt x="134" y="14"/>
                  </a:lnTo>
                  <a:lnTo>
                    <a:pt x="141" y="18"/>
                  </a:lnTo>
                  <a:lnTo>
                    <a:pt x="147" y="23"/>
                  </a:lnTo>
                  <a:lnTo>
                    <a:pt x="153" y="28"/>
                  </a:lnTo>
                  <a:lnTo>
                    <a:pt x="158" y="35"/>
                  </a:lnTo>
                  <a:lnTo>
                    <a:pt x="162" y="41"/>
                  </a:lnTo>
                  <a:lnTo>
                    <a:pt x="165" y="48"/>
                  </a:lnTo>
                  <a:lnTo>
                    <a:pt x="168" y="56"/>
                  </a:lnTo>
                  <a:lnTo>
                    <a:pt x="170" y="63"/>
                  </a:lnTo>
                  <a:lnTo>
                    <a:pt x="171" y="71"/>
                  </a:lnTo>
                  <a:lnTo>
                    <a:pt x="173" y="79"/>
                  </a:lnTo>
                  <a:lnTo>
                    <a:pt x="171" y="87"/>
                  </a:lnTo>
                  <a:lnTo>
                    <a:pt x="170" y="96"/>
                  </a:lnTo>
                  <a:lnTo>
                    <a:pt x="168" y="103"/>
                  </a:lnTo>
                  <a:lnTo>
                    <a:pt x="165" y="110"/>
                  </a:lnTo>
                  <a:lnTo>
                    <a:pt x="162" y="116"/>
                  </a:lnTo>
                  <a:lnTo>
                    <a:pt x="158" y="124"/>
                  </a:lnTo>
                  <a:lnTo>
                    <a:pt x="153" y="129"/>
                  </a:lnTo>
                  <a:lnTo>
                    <a:pt x="147" y="135"/>
                  </a:lnTo>
                  <a:lnTo>
                    <a:pt x="141" y="141"/>
                  </a:lnTo>
                  <a:lnTo>
                    <a:pt x="134" y="145"/>
                  </a:lnTo>
                  <a:lnTo>
                    <a:pt x="127" y="149"/>
                  </a:lnTo>
                  <a:lnTo>
                    <a:pt x="119" y="152"/>
                  </a:lnTo>
                  <a:lnTo>
                    <a:pt x="112" y="155"/>
                  </a:lnTo>
                  <a:lnTo>
                    <a:pt x="103" y="156"/>
                  </a:lnTo>
                  <a:lnTo>
                    <a:pt x="95" y="158"/>
                  </a:lnTo>
                  <a:lnTo>
                    <a:pt x="86" y="158"/>
                  </a:lnTo>
                  <a:lnTo>
                    <a:pt x="77" y="158"/>
                  </a:lnTo>
                  <a:lnTo>
                    <a:pt x="69" y="156"/>
                  </a:lnTo>
                  <a:lnTo>
                    <a:pt x="60" y="155"/>
                  </a:lnTo>
                  <a:lnTo>
                    <a:pt x="52" y="152"/>
                  </a:lnTo>
                  <a:lnTo>
                    <a:pt x="45" y="149"/>
                  </a:lnTo>
                  <a:lnTo>
                    <a:pt x="37" y="145"/>
                  </a:lnTo>
                  <a:lnTo>
                    <a:pt x="31" y="141"/>
                  </a:lnTo>
                  <a:lnTo>
                    <a:pt x="25" y="135"/>
                  </a:lnTo>
                  <a:lnTo>
                    <a:pt x="20" y="129"/>
                  </a:lnTo>
                  <a:lnTo>
                    <a:pt x="14" y="124"/>
                  </a:lnTo>
                  <a:lnTo>
                    <a:pt x="10" y="116"/>
                  </a:lnTo>
                  <a:lnTo>
                    <a:pt x="6" y="110"/>
                  </a:lnTo>
                  <a:lnTo>
                    <a:pt x="4" y="103"/>
                  </a:lnTo>
                  <a:lnTo>
                    <a:pt x="2" y="96"/>
                  </a:lnTo>
                  <a:lnTo>
                    <a:pt x="0" y="87"/>
                  </a:lnTo>
                  <a:lnTo>
                    <a:pt x="0" y="79"/>
                  </a:lnTo>
                  <a:lnTo>
                    <a:pt x="0" y="71"/>
                  </a:lnTo>
                  <a:lnTo>
                    <a:pt x="2" y="63"/>
                  </a:lnTo>
                  <a:lnTo>
                    <a:pt x="4" y="56"/>
                  </a:lnTo>
                  <a:lnTo>
                    <a:pt x="6" y="48"/>
                  </a:lnTo>
                  <a:lnTo>
                    <a:pt x="10" y="41"/>
                  </a:lnTo>
                  <a:lnTo>
                    <a:pt x="14" y="35"/>
                  </a:lnTo>
                  <a:lnTo>
                    <a:pt x="20" y="28"/>
                  </a:lnTo>
                  <a:lnTo>
                    <a:pt x="25" y="23"/>
                  </a:lnTo>
                  <a:lnTo>
                    <a:pt x="31" y="18"/>
                  </a:lnTo>
                  <a:lnTo>
                    <a:pt x="37" y="14"/>
                  </a:lnTo>
                  <a:lnTo>
                    <a:pt x="45" y="10"/>
                  </a:lnTo>
                  <a:lnTo>
                    <a:pt x="52" y="6"/>
                  </a:lnTo>
                  <a:lnTo>
                    <a:pt x="60" y="3"/>
                  </a:lnTo>
                  <a:lnTo>
                    <a:pt x="69" y="1"/>
                  </a:lnTo>
                  <a:lnTo>
                    <a:pt x="77" y="0"/>
                  </a:lnTo>
                  <a:lnTo>
                    <a:pt x="86" y="0"/>
                  </a:lnTo>
                </a:path>
              </a:pathLst>
            </a:custGeom>
            <a:solidFill>
              <a:srgbClr val="FFFF00"/>
            </a:solidFill>
            <a:ln w="6350">
              <a:solidFill>
                <a:srgbClr val="000000"/>
              </a:solidFill>
              <a:prstDash val="solid"/>
              <a:round/>
              <a:headEnd/>
              <a:tailEnd/>
            </a:ln>
          </p:spPr>
          <p:txBody>
            <a:bodyPr/>
            <a:lstStyle/>
            <a:p>
              <a:endParaRPr lang="it-IT"/>
            </a:p>
          </p:txBody>
        </p:sp>
        <p:sp>
          <p:nvSpPr>
            <p:cNvPr id="20631" name="Freeform 151"/>
            <p:cNvSpPr>
              <a:spLocks/>
            </p:cNvSpPr>
            <p:nvPr/>
          </p:nvSpPr>
          <p:spPr bwMode="auto">
            <a:xfrm>
              <a:off x="1178" y="1982"/>
              <a:ext cx="24" cy="22"/>
            </a:xfrm>
            <a:custGeom>
              <a:avLst/>
              <a:gdLst/>
              <a:ahLst/>
              <a:cxnLst>
                <a:cxn ang="0">
                  <a:pos x="95" y="1"/>
                </a:cxn>
                <a:cxn ang="0">
                  <a:pos x="112" y="5"/>
                </a:cxn>
                <a:cxn ang="0">
                  <a:pos x="127" y="10"/>
                </a:cxn>
                <a:cxn ang="0">
                  <a:pos x="142" y="18"/>
                </a:cxn>
                <a:cxn ang="0">
                  <a:pos x="153" y="30"/>
                </a:cxn>
                <a:cxn ang="0">
                  <a:pos x="163" y="42"/>
                </a:cxn>
                <a:cxn ang="0">
                  <a:pos x="169" y="56"/>
                </a:cxn>
                <a:cxn ang="0">
                  <a:pos x="172" y="72"/>
                </a:cxn>
                <a:cxn ang="0">
                  <a:pos x="172" y="88"/>
                </a:cxn>
                <a:cxn ang="0">
                  <a:pos x="169" y="103"/>
                </a:cxn>
                <a:cxn ang="0">
                  <a:pos x="163" y="118"/>
                </a:cxn>
                <a:cxn ang="0">
                  <a:pos x="153" y="130"/>
                </a:cxn>
                <a:cxn ang="0">
                  <a:pos x="142" y="141"/>
                </a:cxn>
                <a:cxn ang="0">
                  <a:pos x="127" y="149"/>
                </a:cxn>
                <a:cxn ang="0">
                  <a:pos x="112" y="155"/>
                </a:cxn>
                <a:cxn ang="0">
                  <a:pos x="95" y="159"/>
                </a:cxn>
                <a:cxn ang="0">
                  <a:pos x="78" y="159"/>
                </a:cxn>
                <a:cxn ang="0">
                  <a:pos x="61" y="155"/>
                </a:cxn>
                <a:cxn ang="0">
                  <a:pos x="45" y="149"/>
                </a:cxn>
                <a:cxn ang="0">
                  <a:pos x="32" y="141"/>
                </a:cxn>
                <a:cxn ang="0">
                  <a:pos x="20" y="130"/>
                </a:cxn>
                <a:cxn ang="0">
                  <a:pos x="11" y="118"/>
                </a:cxn>
                <a:cxn ang="0">
                  <a:pos x="3" y="103"/>
                </a:cxn>
                <a:cxn ang="0">
                  <a:pos x="0" y="88"/>
                </a:cxn>
                <a:cxn ang="0">
                  <a:pos x="0" y="72"/>
                </a:cxn>
                <a:cxn ang="0">
                  <a:pos x="3" y="56"/>
                </a:cxn>
                <a:cxn ang="0">
                  <a:pos x="11" y="42"/>
                </a:cxn>
                <a:cxn ang="0">
                  <a:pos x="20" y="30"/>
                </a:cxn>
                <a:cxn ang="0">
                  <a:pos x="32" y="18"/>
                </a:cxn>
                <a:cxn ang="0">
                  <a:pos x="45" y="10"/>
                </a:cxn>
                <a:cxn ang="0">
                  <a:pos x="61" y="5"/>
                </a:cxn>
                <a:cxn ang="0">
                  <a:pos x="78" y="1"/>
                </a:cxn>
              </a:cxnLst>
              <a:rect l="0" t="0" r="r" b="b"/>
              <a:pathLst>
                <a:path w="173" h="160">
                  <a:moveTo>
                    <a:pt x="86" y="0"/>
                  </a:moveTo>
                  <a:lnTo>
                    <a:pt x="95" y="1"/>
                  </a:lnTo>
                  <a:lnTo>
                    <a:pt x="104" y="3"/>
                  </a:lnTo>
                  <a:lnTo>
                    <a:pt x="112" y="5"/>
                  </a:lnTo>
                  <a:lnTo>
                    <a:pt x="120" y="7"/>
                  </a:lnTo>
                  <a:lnTo>
                    <a:pt x="127" y="10"/>
                  </a:lnTo>
                  <a:lnTo>
                    <a:pt x="134" y="14"/>
                  </a:lnTo>
                  <a:lnTo>
                    <a:pt x="142" y="18"/>
                  </a:lnTo>
                  <a:lnTo>
                    <a:pt x="148" y="23"/>
                  </a:lnTo>
                  <a:lnTo>
                    <a:pt x="153" y="30"/>
                  </a:lnTo>
                  <a:lnTo>
                    <a:pt x="158" y="36"/>
                  </a:lnTo>
                  <a:lnTo>
                    <a:pt x="163" y="42"/>
                  </a:lnTo>
                  <a:lnTo>
                    <a:pt x="166" y="49"/>
                  </a:lnTo>
                  <a:lnTo>
                    <a:pt x="169" y="56"/>
                  </a:lnTo>
                  <a:lnTo>
                    <a:pt x="171" y="64"/>
                  </a:lnTo>
                  <a:lnTo>
                    <a:pt x="172" y="72"/>
                  </a:lnTo>
                  <a:lnTo>
                    <a:pt x="173" y="80"/>
                  </a:lnTo>
                  <a:lnTo>
                    <a:pt x="172" y="88"/>
                  </a:lnTo>
                  <a:lnTo>
                    <a:pt x="171" y="96"/>
                  </a:lnTo>
                  <a:lnTo>
                    <a:pt x="169" y="103"/>
                  </a:lnTo>
                  <a:lnTo>
                    <a:pt x="166" y="110"/>
                  </a:lnTo>
                  <a:lnTo>
                    <a:pt x="163" y="118"/>
                  </a:lnTo>
                  <a:lnTo>
                    <a:pt x="158" y="124"/>
                  </a:lnTo>
                  <a:lnTo>
                    <a:pt x="153" y="130"/>
                  </a:lnTo>
                  <a:lnTo>
                    <a:pt x="148" y="136"/>
                  </a:lnTo>
                  <a:lnTo>
                    <a:pt x="142" y="141"/>
                  </a:lnTo>
                  <a:lnTo>
                    <a:pt x="134" y="146"/>
                  </a:lnTo>
                  <a:lnTo>
                    <a:pt x="127" y="149"/>
                  </a:lnTo>
                  <a:lnTo>
                    <a:pt x="120" y="153"/>
                  </a:lnTo>
                  <a:lnTo>
                    <a:pt x="112" y="155"/>
                  </a:lnTo>
                  <a:lnTo>
                    <a:pt x="104" y="158"/>
                  </a:lnTo>
                  <a:lnTo>
                    <a:pt x="95" y="159"/>
                  </a:lnTo>
                  <a:lnTo>
                    <a:pt x="86" y="160"/>
                  </a:lnTo>
                  <a:lnTo>
                    <a:pt x="78" y="159"/>
                  </a:lnTo>
                  <a:lnTo>
                    <a:pt x="69" y="158"/>
                  </a:lnTo>
                  <a:lnTo>
                    <a:pt x="61" y="155"/>
                  </a:lnTo>
                  <a:lnTo>
                    <a:pt x="53" y="153"/>
                  </a:lnTo>
                  <a:lnTo>
                    <a:pt x="45" y="149"/>
                  </a:lnTo>
                  <a:lnTo>
                    <a:pt x="38" y="146"/>
                  </a:lnTo>
                  <a:lnTo>
                    <a:pt x="32" y="141"/>
                  </a:lnTo>
                  <a:lnTo>
                    <a:pt x="25" y="136"/>
                  </a:lnTo>
                  <a:lnTo>
                    <a:pt x="20" y="130"/>
                  </a:lnTo>
                  <a:lnTo>
                    <a:pt x="15" y="124"/>
                  </a:lnTo>
                  <a:lnTo>
                    <a:pt x="11" y="118"/>
                  </a:lnTo>
                  <a:lnTo>
                    <a:pt x="6" y="110"/>
                  </a:lnTo>
                  <a:lnTo>
                    <a:pt x="3" y="103"/>
                  </a:lnTo>
                  <a:lnTo>
                    <a:pt x="1" y="96"/>
                  </a:lnTo>
                  <a:lnTo>
                    <a:pt x="0" y="88"/>
                  </a:lnTo>
                  <a:lnTo>
                    <a:pt x="0" y="80"/>
                  </a:lnTo>
                  <a:lnTo>
                    <a:pt x="0" y="72"/>
                  </a:lnTo>
                  <a:lnTo>
                    <a:pt x="1" y="64"/>
                  </a:lnTo>
                  <a:lnTo>
                    <a:pt x="3" y="56"/>
                  </a:lnTo>
                  <a:lnTo>
                    <a:pt x="6" y="49"/>
                  </a:lnTo>
                  <a:lnTo>
                    <a:pt x="11" y="42"/>
                  </a:lnTo>
                  <a:lnTo>
                    <a:pt x="15" y="36"/>
                  </a:lnTo>
                  <a:lnTo>
                    <a:pt x="20" y="30"/>
                  </a:lnTo>
                  <a:lnTo>
                    <a:pt x="25" y="23"/>
                  </a:lnTo>
                  <a:lnTo>
                    <a:pt x="32" y="18"/>
                  </a:lnTo>
                  <a:lnTo>
                    <a:pt x="38" y="14"/>
                  </a:lnTo>
                  <a:lnTo>
                    <a:pt x="45" y="10"/>
                  </a:lnTo>
                  <a:lnTo>
                    <a:pt x="53" y="7"/>
                  </a:lnTo>
                  <a:lnTo>
                    <a:pt x="61" y="5"/>
                  </a:lnTo>
                  <a:lnTo>
                    <a:pt x="69" y="3"/>
                  </a:lnTo>
                  <a:lnTo>
                    <a:pt x="78" y="1"/>
                  </a:lnTo>
                  <a:lnTo>
                    <a:pt x="86" y="0"/>
                  </a:lnTo>
                  <a:close/>
                </a:path>
              </a:pathLst>
            </a:custGeom>
            <a:solidFill>
              <a:srgbClr val="BAAD94"/>
            </a:solidFill>
            <a:ln w="9525">
              <a:noFill/>
              <a:round/>
              <a:headEnd/>
              <a:tailEnd/>
            </a:ln>
          </p:spPr>
          <p:txBody>
            <a:bodyPr/>
            <a:lstStyle/>
            <a:p>
              <a:endParaRPr lang="it-IT"/>
            </a:p>
          </p:txBody>
        </p:sp>
        <p:sp>
          <p:nvSpPr>
            <p:cNvPr id="20632" name="Freeform 152"/>
            <p:cNvSpPr>
              <a:spLocks/>
            </p:cNvSpPr>
            <p:nvPr/>
          </p:nvSpPr>
          <p:spPr bwMode="auto">
            <a:xfrm>
              <a:off x="1178" y="1982"/>
              <a:ext cx="24" cy="22"/>
            </a:xfrm>
            <a:custGeom>
              <a:avLst/>
              <a:gdLst/>
              <a:ahLst/>
              <a:cxnLst>
                <a:cxn ang="0">
                  <a:pos x="95" y="1"/>
                </a:cxn>
                <a:cxn ang="0">
                  <a:pos x="112" y="5"/>
                </a:cxn>
                <a:cxn ang="0">
                  <a:pos x="127" y="10"/>
                </a:cxn>
                <a:cxn ang="0">
                  <a:pos x="142" y="18"/>
                </a:cxn>
                <a:cxn ang="0">
                  <a:pos x="153" y="30"/>
                </a:cxn>
                <a:cxn ang="0">
                  <a:pos x="163" y="42"/>
                </a:cxn>
                <a:cxn ang="0">
                  <a:pos x="169" y="56"/>
                </a:cxn>
                <a:cxn ang="0">
                  <a:pos x="172" y="72"/>
                </a:cxn>
                <a:cxn ang="0">
                  <a:pos x="172" y="88"/>
                </a:cxn>
                <a:cxn ang="0">
                  <a:pos x="169" y="103"/>
                </a:cxn>
                <a:cxn ang="0">
                  <a:pos x="163" y="118"/>
                </a:cxn>
                <a:cxn ang="0">
                  <a:pos x="153" y="130"/>
                </a:cxn>
                <a:cxn ang="0">
                  <a:pos x="142" y="141"/>
                </a:cxn>
                <a:cxn ang="0">
                  <a:pos x="127" y="149"/>
                </a:cxn>
                <a:cxn ang="0">
                  <a:pos x="112" y="155"/>
                </a:cxn>
                <a:cxn ang="0">
                  <a:pos x="95" y="159"/>
                </a:cxn>
                <a:cxn ang="0">
                  <a:pos x="78" y="159"/>
                </a:cxn>
                <a:cxn ang="0">
                  <a:pos x="61" y="155"/>
                </a:cxn>
                <a:cxn ang="0">
                  <a:pos x="45" y="149"/>
                </a:cxn>
                <a:cxn ang="0">
                  <a:pos x="32" y="141"/>
                </a:cxn>
                <a:cxn ang="0">
                  <a:pos x="20" y="130"/>
                </a:cxn>
                <a:cxn ang="0">
                  <a:pos x="11" y="118"/>
                </a:cxn>
                <a:cxn ang="0">
                  <a:pos x="3" y="103"/>
                </a:cxn>
                <a:cxn ang="0">
                  <a:pos x="0" y="88"/>
                </a:cxn>
                <a:cxn ang="0">
                  <a:pos x="0" y="72"/>
                </a:cxn>
                <a:cxn ang="0">
                  <a:pos x="3" y="56"/>
                </a:cxn>
                <a:cxn ang="0">
                  <a:pos x="11" y="42"/>
                </a:cxn>
                <a:cxn ang="0">
                  <a:pos x="20" y="30"/>
                </a:cxn>
                <a:cxn ang="0">
                  <a:pos x="32" y="18"/>
                </a:cxn>
                <a:cxn ang="0">
                  <a:pos x="45" y="10"/>
                </a:cxn>
                <a:cxn ang="0">
                  <a:pos x="61" y="5"/>
                </a:cxn>
                <a:cxn ang="0">
                  <a:pos x="78" y="1"/>
                </a:cxn>
              </a:cxnLst>
              <a:rect l="0" t="0" r="r" b="b"/>
              <a:pathLst>
                <a:path w="173" h="160">
                  <a:moveTo>
                    <a:pt x="86" y="0"/>
                  </a:moveTo>
                  <a:lnTo>
                    <a:pt x="95" y="1"/>
                  </a:lnTo>
                  <a:lnTo>
                    <a:pt x="104" y="3"/>
                  </a:lnTo>
                  <a:lnTo>
                    <a:pt x="112" y="5"/>
                  </a:lnTo>
                  <a:lnTo>
                    <a:pt x="120" y="7"/>
                  </a:lnTo>
                  <a:lnTo>
                    <a:pt x="127" y="10"/>
                  </a:lnTo>
                  <a:lnTo>
                    <a:pt x="134" y="14"/>
                  </a:lnTo>
                  <a:lnTo>
                    <a:pt x="142" y="18"/>
                  </a:lnTo>
                  <a:lnTo>
                    <a:pt x="148" y="23"/>
                  </a:lnTo>
                  <a:lnTo>
                    <a:pt x="153" y="30"/>
                  </a:lnTo>
                  <a:lnTo>
                    <a:pt x="158" y="36"/>
                  </a:lnTo>
                  <a:lnTo>
                    <a:pt x="163" y="42"/>
                  </a:lnTo>
                  <a:lnTo>
                    <a:pt x="166" y="49"/>
                  </a:lnTo>
                  <a:lnTo>
                    <a:pt x="169" y="56"/>
                  </a:lnTo>
                  <a:lnTo>
                    <a:pt x="171" y="64"/>
                  </a:lnTo>
                  <a:lnTo>
                    <a:pt x="172" y="72"/>
                  </a:lnTo>
                  <a:lnTo>
                    <a:pt x="173" y="80"/>
                  </a:lnTo>
                  <a:lnTo>
                    <a:pt x="172" y="88"/>
                  </a:lnTo>
                  <a:lnTo>
                    <a:pt x="171" y="96"/>
                  </a:lnTo>
                  <a:lnTo>
                    <a:pt x="169" y="103"/>
                  </a:lnTo>
                  <a:lnTo>
                    <a:pt x="166" y="110"/>
                  </a:lnTo>
                  <a:lnTo>
                    <a:pt x="163" y="118"/>
                  </a:lnTo>
                  <a:lnTo>
                    <a:pt x="158" y="124"/>
                  </a:lnTo>
                  <a:lnTo>
                    <a:pt x="153" y="130"/>
                  </a:lnTo>
                  <a:lnTo>
                    <a:pt x="148" y="136"/>
                  </a:lnTo>
                  <a:lnTo>
                    <a:pt x="142" y="141"/>
                  </a:lnTo>
                  <a:lnTo>
                    <a:pt x="134" y="146"/>
                  </a:lnTo>
                  <a:lnTo>
                    <a:pt x="127" y="149"/>
                  </a:lnTo>
                  <a:lnTo>
                    <a:pt x="120" y="153"/>
                  </a:lnTo>
                  <a:lnTo>
                    <a:pt x="112" y="155"/>
                  </a:lnTo>
                  <a:lnTo>
                    <a:pt x="104" y="158"/>
                  </a:lnTo>
                  <a:lnTo>
                    <a:pt x="95" y="159"/>
                  </a:lnTo>
                  <a:lnTo>
                    <a:pt x="86" y="160"/>
                  </a:lnTo>
                  <a:lnTo>
                    <a:pt x="78" y="159"/>
                  </a:lnTo>
                  <a:lnTo>
                    <a:pt x="69" y="158"/>
                  </a:lnTo>
                  <a:lnTo>
                    <a:pt x="61" y="155"/>
                  </a:lnTo>
                  <a:lnTo>
                    <a:pt x="53" y="153"/>
                  </a:lnTo>
                  <a:lnTo>
                    <a:pt x="45" y="149"/>
                  </a:lnTo>
                  <a:lnTo>
                    <a:pt x="38" y="146"/>
                  </a:lnTo>
                  <a:lnTo>
                    <a:pt x="32" y="141"/>
                  </a:lnTo>
                  <a:lnTo>
                    <a:pt x="25" y="136"/>
                  </a:lnTo>
                  <a:lnTo>
                    <a:pt x="20" y="130"/>
                  </a:lnTo>
                  <a:lnTo>
                    <a:pt x="15" y="124"/>
                  </a:lnTo>
                  <a:lnTo>
                    <a:pt x="11" y="118"/>
                  </a:lnTo>
                  <a:lnTo>
                    <a:pt x="6" y="110"/>
                  </a:lnTo>
                  <a:lnTo>
                    <a:pt x="3" y="103"/>
                  </a:lnTo>
                  <a:lnTo>
                    <a:pt x="1" y="96"/>
                  </a:lnTo>
                  <a:lnTo>
                    <a:pt x="0" y="88"/>
                  </a:lnTo>
                  <a:lnTo>
                    <a:pt x="0" y="80"/>
                  </a:lnTo>
                  <a:lnTo>
                    <a:pt x="0" y="72"/>
                  </a:lnTo>
                  <a:lnTo>
                    <a:pt x="1" y="64"/>
                  </a:lnTo>
                  <a:lnTo>
                    <a:pt x="3" y="56"/>
                  </a:lnTo>
                  <a:lnTo>
                    <a:pt x="6" y="49"/>
                  </a:lnTo>
                  <a:lnTo>
                    <a:pt x="11" y="42"/>
                  </a:lnTo>
                  <a:lnTo>
                    <a:pt x="15" y="36"/>
                  </a:lnTo>
                  <a:lnTo>
                    <a:pt x="20" y="30"/>
                  </a:lnTo>
                  <a:lnTo>
                    <a:pt x="25" y="23"/>
                  </a:lnTo>
                  <a:lnTo>
                    <a:pt x="32" y="18"/>
                  </a:lnTo>
                  <a:lnTo>
                    <a:pt x="38" y="14"/>
                  </a:lnTo>
                  <a:lnTo>
                    <a:pt x="45" y="10"/>
                  </a:lnTo>
                  <a:lnTo>
                    <a:pt x="53" y="7"/>
                  </a:lnTo>
                  <a:lnTo>
                    <a:pt x="61" y="5"/>
                  </a:lnTo>
                  <a:lnTo>
                    <a:pt x="69" y="3"/>
                  </a:lnTo>
                  <a:lnTo>
                    <a:pt x="78" y="1"/>
                  </a:lnTo>
                  <a:lnTo>
                    <a:pt x="86" y="0"/>
                  </a:lnTo>
                </a:path>
              </a:pathLst>
            </a:custGeom>
            <a:solidFill>
              <a:srgbClr val="FFFF00"/>
            </a:solidFill>
            <a:ln w="6350">
              <a:solidFill>
                <a:srgbClr val="000000"/>
              </a:solidFill>
              <a:prstDash val="solid"/>
              <a:round/>
              <a:headEnd/>
              <a:tailEnd/>
            </a:ln>
          </p:spPr>
          <p:txBody>
            <a:bodyPr/>
            <a:lstStyle/>
            <a:p>
              <a:endParaRPr lang="it-IT"/>
            </a:p>
          </p:txBody>
        </p:sp>
        <p:sp>
          <p:nvSpPr>
            <p:cNvPr id="20633" name="Freeform 153"/>
            <p:cNvSpPr>
              <a:spLocks/>
            </p:cNvSpPr>
            <p:nvPr/>
          </p:nvSpPr>
          <p:spPr bwMode="auto">
            <a:xfrm>
              <a:off x="1431" y="2105"/>
              <a:ext cx="25" cy="23"/>
            </a:xfrm>
            <a:custGeom>
              <a:avLst/>
              <a:gdLst/>
              <a:ahLst/>
              <a:cxnLst>
                <a:cxn ang="0">
                  <a:pos x="96" y="0"/>
                </a:cxn>
                <a:cxn ang="0">
                  <a:pos x="112" y="3"/>
                </a:cxn>
                <a:cxn ang="0">
                  <a:pos x="128" y="9"/>
                </a:cxn>
                <a:cxn ang="0">
                  <a:pos x="142" y="17"/>
                </a:cxn>
                <a:cxn ang="0">
                  <a:pos x="153" y="28"/>
                </a:cxn>
                <a:cxn ang="0">
                  <a:pos x="163" y="40"/>
                </a:cxn>
                <a:cxn ang="0">
                  <a:pos x="169" y="55"/>
                </a:cxn>
                <a:cxn ang="0">
                  <a:pos x="173" y="71"/>
                </a:cxn>
                <a:cxn ang="0">
                  <a:pos x="173" y="87"/>
                </a:cxn>
                <a:cxn ang="0">
                  <a:pos x="169" y="102"/>
                </a:cxn>
                <a:cxn ang="0">
                  <a:pos x="163" y="116"/>
                </a:cxn>
                <a:cxn ang="0">
                  <a:pos x="153" y="128"/>
                </a:cxn>
                <a:cxn ang="0">
                  <a:pos x="142" y="140"/>
                </a:cxn>
                <a:cxn ang="0">
                  <a:pos x="128" y="148"/>
                </a:cxn>
                <a:cxn ang="0">
                  <a:pos x="112" y="155"/>
                </a:cxn>
                <a:cxn ang="0">
                  <a:pos x="96" y="158"/>
                </a:cxn>
                <a:cxn ang="0">
                  <a:pos x="78" y="158"/>
                </a:cxn>
                <a:cxn ang="0">
                  <a:pos x="61" y="155"/>
                </a:cxn>
                <a:cxn ang="0">
                  <a:pos x="45" y="148"/>
                </a:cxn>
                <a:cxn ang="0">
                  <a:pos x="32" y="140"/>
                </a:cxn>
                <a:cxn ang="0">
                  <a:pos x="20" y="128"/>
                </a:cxn>
                <a:cxn ang="0">
                  <a:pos x="11" y="116"/>
                </a:cxn>
                <a:cxn ang="0">
                  <a:pos x="5" y="102"/>
                </a:cxn>
                <a:cxn ang="0">
                  <a:pos x="0" y="87"/>
                </a:cxn>
                <a:cxn ang="0">
                  <a:pos x="0" y="71"/>
                </a:cxn>
                <a:cxn ang="0">
                  <a:pos x="5" y="55"/>
                </a:cxn>
                <a:cxn ang="0">
                  <a:pos x="11" y="40"/>
                </a:cxn>
                <a:cxn ang="0">
                  <a:pos x="20" y="28"/>
                </a:cxn>
                <a:cxn ang="0">
                  <a:pos x="32" y="17"/>
                </a:cxn>
                <a:cxn ang="0">
                  <a:pos x="45" y="9"/>
                </a:cxn>
                <a:cxn ang="0">
                  <a:pos x="61" y="3"/>
                </a:cxn>
                <a:cxn ang="0">
                  <a:pos x="78" y="0"/>
                </a:cxn>
              </a:cxnLst>
              <a:rect l="0" t="0" r="r" b="b"/>
              <a:pathLst>
                <a:path w="173" h="158">
                  <a:moveTo>
                    <a:pt x="86" y="0"/>
                  </a:moveTo>
                  <a:lnTo>
                    <a:pt x="96" y="0"/>
                  </a:lnTo>
                  <a:lnTo>
                    <a:pt x="104" y="1"/>
                  </a:lnTo>
                  <a:lnTo>
                    <a:pt x="112" y="3"/>
                  </a:lnTo>
                  <a:lnTo>
                    <a:pt x="121" y="6"/>
                  </a:lnTo>
                  <a:lnTo>
                    <a:pt x="128" y="9"/>
                  </a:lnTo>
                  <a:lnTo>
                    <a:pt x="135" y="13"/>
                  </a:lnTo>
                  <a:lnTo>
                    <a:pt x="142" y="17"/>
                  </a:lnTo>
                  <a:lnTo>
                    <a:pt x="148" y="23"/>
                  </a:lnTo>
                  <a:lnTo>
                    <a:pt x="153" y="28"/>
                  </a:lnTo>
                  <a:lnTo>
                    <a:pt x="158" y="34"/>
                  </a:lnTo>
                  <a:lnTo>
                    <a:pt x="163" y="40"/>
                  </a:lnTo>
                  <a:lnTo>
                    <a:pt x="166" y="48"/>
                  </a:lnTo>
                  <a:lnTo>
                    <a:pt x="169" y="55"/>
                  </a:lnTo>
                  <a:lnTo>
                    <a:pt x="171" y="62"/>
                  </a:lnTo>
                  <a:lnTo>
                    <a:pt x="173" y="71"/>
                  </a:lnTo>
                  <a:lnTo>
                    <a:pt x="173" y="78"/>
                  </a:lnTo>
                  <a:lnTo>
                    <a:pt x="173" y="87"/>
                  </a:lnTo>
                  <a:lnTo>
                    <a:pt x="171" y="95"/>
                  </a:lnTo>
                  <a:lnTo>
                    <a:pt x="169" y="102"/>
                  </a:lnTo>
                  <a:lnTo>
                    <a:pt x="166" y="110"/>
                  </a:lnTo>
                  <a:lnTo>
                    <a:pt x="163" y="116"/>
                  </a:lnTo>
                  <a:lnTo>
                    <a:pt x="158" y="123"/>
                  </a:lnTo>
                  <a:lnTo>
                    <a:pt x="153" y="128"/>
                  </a:lnTo>
                  <a:lnTo>
                    <a:pt x="148" y="135"/>
                  </a:lnTo>
                  <a:lnTo>
                    <a:pt x="142" y="140"/>
                  </a:lnTo>
                  <a:lnTo>
                    <a:pt x="135" y="144"/>
                  </a:lnTo>
                  <a:lnTo>
                    <a:pt x="128" y="148"/>
                  </a:lnTo>
                  <a:lnTo>
                    <a:pt x="121" y="151"/>
                  </a:lnTo>
                  <a:lnTo>
                    <a:pt x="112" y="155"/>
                  </a:lnTo>
                  <a:lnTo>
                    <a:pt x="104" y="156"/>
                  </a:lnTo>
                  <a:lnTo>
                    <a:pt x="96" y="158"/>
                  </a:lnTo>
                  <a:lnTo>
                    <a:pt x="86" y="158"/>
                  </a:lnTo>
                  <a:lnTo>
                    <a:pt x="78" y="158"/>
                  </a:lnTo>
                  <a:lnTo>
                    <a:pt x="69" y="156"/>
                  </a:lnTo>
                  <a:lnTo>
                    <a:pt x="61" y="155"/>
                  </a:lnTo>
                  <a:lnTo>
                    <a:pt x="53" y="151"/>
                  </a:lnTo>
                  <a:lnTo>
                    <a:pt x="45" y="148"/>
                  </a:lnTo>
                  <a:lnTo>
                    <a:pt x="38" y="144"/>
                  </a:lnTo>
                  <a:lnTo>
                    <a:pt x="32" y="140"/>
                  </a:lnTo>
                  <a:lnTo>
                    <a:pt x="25" y="135"/>
                  </a:lnTo>
                  <a:lnTo>
                    <a:pt x="20" y="128"/>
                  </a:lnTo>
                  <a:lnTo>
                    <a:pt x="15" y="123"/>
                  </a:lnTo>
                  <a:lnTo>
                    <a:pt x="11" y="116"/>
                  </a:lnTo>
                  <a:lnTo>
                    <a:pt x="7" y="110"/>
                  </a:lnTo>
                  <a:lnTo>
                    <a:pt x="5" y="102"/>
                  </a:lnTo>
                  <a:lnTo>
                    <a:pt x="2" y="95"/>
                  </a:lnTo>
                  <a:lnTo>
                    <a:pt x="0" y="87"/>
                  </a:lnTo>
                  <a:lnTo>
                    <a:pt x="0" y="78"/>
                  </a:lnTo>
                  <a:lnTo>
                    <a:pt x="0" y="71"/>
                  </a:lnTo>
                  <a:lnTo>
                    <a:pt x="2" y="62"/>
                  </a:lnTo>
                  <a:lnTo>
                    <a:pt x="5" y="55"/>
                  </a:lnTo>
                  <a:lnTo>
                    <a:pt x="7" y="48"/>
                  </a:lnTo>
                  <a:lnTo>
                    <a:pt x="11" y="40"/>
                  </a:lnTo>
                  <a:lnTo>
                    <a:pt x="15" y="34"/>
                  </a:lnTo>
                  <a:lnTo>
                    <a:pt x="20" y="28"/>
                  </a:lnTo>
                  <a:lnTo>
                    <a:pt x="25" y="23"/>
                  </a:lnTo>
                  <a:lnTo>
                    <a:pt x="32" y="17"/>
                  </a:lnTo>
                  <a:lnTo>
                    <a:pt x="38" y="13"/>
                  </a:lnTo>
                  <a:lnTo>
                    <a:pt x="45" y="9"/>
                  </a:lnTo>
                  <a:lnTo>
                    <a:pt x="53" y="6"/>
                  </a:lnTo>
                  <a:lnTo>
                    <a:pt x="61" y="3"/>
                  </a:lnTo>
                  <a:lnTo>
                    <a:pt x="69" y="1"/>
                  </a:lnTo>
                  <a:lnTo>
                    <a:pt x="78" y="0"/>
                  </a:lnTo>
                  <a:lnTo>
                    <a:pt x="86" y="0"/>
                  </a:lnTo>
                  <a:close/>
                </a:path>
              </a:pathLst>
            </a:custGeom>
            <a:solidFill>
              <a:srgbClr val="FFFF00"/>
            </a:solidFill>
            <a:ln w="9525">
              <a:noFill/>
              <a:round/>
              <a:headEnd/>
              <a:tailEnd/>
            </a:ln>
          </p:spPr>
          <p:txBody>
            <a:bodyPr/>
            <a:lstStyle/>
            <a:p>
              <a:endParaRPr lang="it-IT"/>
            </a:p>
          </p:txBody>
        </p:sp>
        <p:sp>
          <p:nvSpPr>
            <p:cNvPr id="20634" name="Freeform 154"/>
            <p:cNvSpPr>
              <a:spLocks/>
            </p:cNvSpPr>
            <p:nvPr/>
          </p:nvSpPr>
          <p:spPr bwMode="auto">
            <a:xfrm>
              <a:off x="1431" y="2105"/>
              <a:ext cx="25" cy="23"/>
            </a:xfrm>
            <a:custGeom>
              <a:avLst/>
              <a:gdLst/>
              <a:ahLst/>
              <a:cxnLst>
                <a:cxn ang="0">
                  <a:pos x="96" y="0"/>
                </a:cxn>
                <a:cxn ang="0">
                  <a:pos x="112" y="3"/>
                </a:cxn>
                <a:cxn ang="0">
                  <a:pos x="128" y="9"/>
                </a:cxn>
                <a:cxn ang="0">
                  <a:pos x="142" y="17"/>
                </a:cxn>
                <a:cxn ang="0">
                  <a:pos x="153" y="28"/>
                </a:cxn>
                <a:cxn ang="0">
                  <a:pos x="163" y="40"/>
                </a:cxn>
                <a:cxn ang="0">
                  <a:pos x="169" y="55"/>
                </a:cxn>
                <a:cxn ang="0">
                  <a:pos x="173" y="71"/>
                </a:cxn>
                <a:cxn ang="0">
                  <a:pos x="173" y="87"/>
                </a:cxn>
                <a:cxn ang="0">
                  <a:pos x="169" y="102"/>
                </a:cxn>
                <a:cxn ang="0">
                  <a:pos x="163" y="116"/>
                </a:cxn>
                <a:cxn ang="0">
                  <a:pos x="153" y="128"/>
                </a:cxn>
                <a:cxn ang="0">
                  <a:pos x="142" y="140"/>
                </a:cxn>
                <a:cxn ang="0">
                  <a:pos x="128" y="148"/>
                </a:cxn>
                <a:cxn ang="0">
                  <a:pos x="112" y="155"/>
                </a:cxn>
                <a:cxn ang="0">
                  <a:pos x="96" y="158"/>
                </a:cxn>
                <a:cxn ang="0">
                  <a:pos x="78" y="158"/>
                </a:cxn>
                <a:cxn ang="0">
                  <a:pos x="61" y="155"/>
                </a:cxn>
                <a:cxn ang="0">
                  <a:pos x="45" y="148"/>
                </a:cxn>
                <a:cxn ang="0">
                  <a:pos x="32" y="140"/>
                </a:cxn>
                <a:cxn ang="0">
                  <a:pos x="20" y="128"/>
                </a:cxn>
                <a:cxn ang="0">
                  <a:pos x="11" y="116"/>
                </a:cxn>
                <a:cxn ang="0">
                  <a:pos x="5" y="102"/>
                </a:cxn>
                <a:cxn ang="0">
                  <a:pos x="0" y="87"/>
                </a:cxn>
                <a:cxn ang="0">
                  <a:pos x="0" y="71"/>
                </a:cxn>
                <a:cxn ang="0">
                  <a:pos x="5" y="55"/>
                </a:cxn>
                <a:cxn ang="0">
                  <a:pos x="11" y="40"/>
                </a:cxn>
                <a:cxn ang="0">
                  <a:pos x="20" y="28"/>
                </a:cxn>
                <a:cxn ang="0">
                  <a:pos x="32" y="17"/>
                </a:cxn>
                <a:cxn ang="0">
                  <a:pos x="45" y="9"/>
                </a:cxn>
                <a:cxn ang="0">
                  <a:pos x="61" y="3"/>
                </a:cxn>
                <a:cxn ang="0">
                  <a:pos x="78" y="0"/>
                </a:cxn>
              </a:cxnLst>
              <a:rect l="0" t="0" r="r" b="b"/>
              <a:pathLst>
                <a:path w="173" h="158">
                  <a:moveTo>
                    <a:pt x="86" y="0"/>
                  </a:moveTo>
                  <a:lnTo>
                    <a:pt x="96" y="0"/>
                  </a:lnTo>
                  <a:lnTo>
                    <a:pt x="104" y="1"/>
                  </a:lnTo>
                  <a:lnTo>
                    <a:pt x="112" y="3"/>
                  </a:lnTo>
                  <a:lnTo>
                    <a:pt x="121" y="6"/>
                  </a:lnTo>
                  <a:lnTo>
                    <a:pt x="128" y="9"/>
                  </a:lnTo>
                  <a:lnTo>
                    <a:pt x="135" y="13"/>
                  </a:lnTo>
                  <a:lnTo>
                    <a:pt x="142" y="17"/>
                  </a:lnTo>
                  <a:lnTo>
                    <a:pt x="148" y="23"/>
                  </a:lnTo>
                  <a:lnTo>
                    <a:pt x="153" y="28"/>
                  </a:lnTo>
                  <a:lnTo>
                    <a:pt x="158" y="34"/>
                  </a:lnTo>
                  <a:lnTo>
                    <a:pt x="163" y="40"/>
                  </a:lnTo>
                  <a:lnTo>
                    <a:pt x="166" y="48"/>
                  </a:lnTo>
                  <a:lnTo>
                    <a:pt x="169" y="55"/>
                  </a:lnTo>
                  <a:lnTo>
                    <a:pt x="171" y="62"/>
                  </a:lnTo>
                  <a:lnTo>
                    <a:pt x="173" y="71"/>
                  </a:lnTo>
                  <a:lnTo>
                    <a:pt x="173" y="78"/>
                  </a:lnTo>
                  <a:lnTo>
                    <a:pt x="173" y="87"/>
                  </a:lnTo>
                  <a:lnTo>
                    <a:pt x="171" y="95"/>
                  </a:lnTo>
                  <a:lnTo>
                    <a:pt x="169" y="102"/>
                  </a:lnTo>
                  <a:lnTo>
                    <a:pt x="166" y="110"/>
                  </a:lnTo>
                  <a:lnTo>
                    <a:pt x="163" y="116"/>
                  </a:lnTo>
                  <a:lnTo>
                    <a:pt x="158" y="123"/>
                  </a:lnTo>
                  <a:lnTo>
                    <a:pt x="153" y="128"/>
                  </a:lnTo>
                  <a:lnTo>
                    <a:pt x="148" y="135"/>
                  </a:lnTo>
                  <a:lnTo>
                    <a:pt x="142" y="140"/>
                  </a:lnTo>
                  <a:lnTo>
                    <a:pt x="135" y="144"/>
                  </a:lnTo>
                  <a:lnTo>
                    <a:pt x="128" y="148"/>
                  </a:lnTo>
                  <a:lnTo>
                    <a:pt x="121" y="151"/>
                  </a:lnTo>
                  <a:lnTo>
                    <a:pt x="112" y="155"/>
                  </a:lnTo>
                  <a:lnTo>
                    <a:pt x="104" y="156"/>
                  </a:lnTo>
                  <a:lnTo>
                    <a:pt x="96" y="158"/>
                  </a:lnTo>
                  <a:lnTo>
                    <a:pt x="86" y="158"/>
                  </a:lnTo>
                  <a:lnTo>
                    <a:pt x="78" y="158"/>
                  </a:lnTo>
                  <a:lnTo>
                    <a:pt x="69" y="156"/>
                  </a:lnTo>
                  <a:lnTo>
                    <a:pt x="61" y="155"/>
                  </a:lnTo>
                  <a:lnTo>
                    <a:pt x="53" y="151"/>
                  </a:lnTo>
                  <a:lnTo>
                    <a:pt x="45" y="148"/>
                  </a:lnTo>
                  <a:lnTo>
                    <a:pt x="38" y="144"/>
                  </a:lnTo>
                  <a:lnTo>
                    <a:pt x="32" y="140"/>
                  </a:lnTo>
                  <a:lnTo>
                    <a:pt x="25" y="135"/>
                  </a:lnTo>
                  <a:lnTo>
                    <a:pt x="20" y="128"/>
                  </a:lnTo>
                  <a:lnTo>
                    <a:pt x="15" y="123"/>
                  </a:lnTo>
                  <a:lnTo>
                    <a:pt x="11" y="116"/>
                  </a:lnTo>
                  <a:lnTo>
                    <a:pt x="7" y="110"/>
                  </a:lnTo>
                  <a:lnTo>
                    <a:pt x="5" y="102"/>
                  </a:lnTo>
                  <a:lnTo>
                    <a:pt x="2" y="95"/>
                  </a:lnTo>
                  <a:lnTo>
                    <a:pt x="0" y="87"/>
                  </a:lnTo>
                  <a:lnTo>
                    <a:pt x="0" y="78"/>
                  </a:lnTo>
                  <a:lnTo>
                    <a:pt x="0" y="71"/>
                  </a:lnTo>
                  <a:lnTo>
                    <a:pt x="2" y="62"/>
                  </a:lnTo>
                  <a:lnTo>
                    <a:pt x="5" y="55"/>
                  </a:lnTo>
                  <a:lnTo>
                    <a:pt x="7" y="48"/>
                  </a:lnTo>
                  <a:lnTo>
                    <a:pt x="11" y="40"/>
                  </a:lnTo>
                  <a:lnTo>
                    <a:pt x="15" y="34"/>
                  </a:lnTo>
                  <a:lnTo>
                    <a:pt x="20" y="28"/>
                  </a:lnTo>
                  <a:lnTo>
                    <a:pt x="25" y="23"/>
                  </a:lnTo>
                  <a:lnTo>
                    <a:pt x="32" y="17"/>
                  </a:lnTo>
                  <a:lnTo>
                    <a:pt x="38" y="13"/>
                  </a:lnTo>
                  <a:lnTo>
                    <a:pt x="45" y="9"/>
                  </a:lnTo>
                  <a:lnTo>
                    <a:pt x="53" y="6"/>
                  </a:lnTo>
                  <a:lnTo>
                    <a:pt x="61" y="3"/>
                  </a:lnTo>
                  <a:lnTo>
                    <a:pt x="69" y="1"/>
                  </a:lnTo>
                  <a:lnTo>
                    <a:pt x="78" y="0"/>
                  </a:lnTo>
                  <a:lnTo>
                    <a:pt x="86" y="0"/>
                  </a:lnTo>
                </a:path>
              </a:pathLst>
            </a:custGeom>
            <a:noFill/>
            <a:ln w="6350">
              <a:solidFill>
                <a:srgbClr val="000000"/>
              </a:solidFill>
              <a:prstDash val="solid"/>
              <a:round/>
              <a:headEnd/>
              <a:tailEnd/>
            </a:ln>
          </p:spPr>
          <p:txBody>
            <a:bodyPr/>
            <a:lstStyle/>
            <a:p>
              <a:endParaRPr lang="it-IT"/>
            </a:p>
          </p:txBody>
        </p:sp>
        <p:sp>
          <p:nvSpPr>
            <p:cNvPr id="20635" name="Freeform 155"/>
            <p:cNvSpPr>
              <a:spLocks/>
            </p:cNvSpPr>
            <p:nvPr/>
          </p:nvSpPr>
          <p:spPr bwMode="auto">
            <a:xfrm>
              <a:off x="1507" y="2101"/>
              <a:ext cx="25" cy="23"/>
            </a:xfrm>
            <a:custGeom>
              <a:avLst/>
              <a:gdLst/>
              <a:ahLst/>
              <a:cxnLst>
                <a:cxn ang="0">
                  <a:pos x="96" y="1"/>
                </a:cxn>
                <a:cxn ang="0">
                  <a:pos x="113" y="4"/>
                </a:cxn>
                <a:cxn ang="0">
                  <a:pos x="128" y="10"/>
                </a:cxn>
                <a:cxn ang="0">
                  <a:pos x="142" y="18"/>
                </a:cxn>
                <a:cxn ang="0">
                  <a:pos x="153" y="30"/>
                </a:cxn>
                <a:cxn ang="0">
                  <a:pos x="163" y="42"/>
                </a:cxn>
                <a:cxn ang="0">
                  <a:pos x="169" y="56"/>
                </a:cxn>
                <a:cxn ang="0">
                  <a:pos x="173" y="72"/>
                </a:cxn>
                <a:cxn ang="0">
                  <a:pos x="173" y="88"/>
                </a:cxn>
                <a:cxn ang="0">
                  <a:pos x="169" y="103"/>
                </a:cxn>
                <a:cxn ang="0">
                  <a:pos x="163" y="118"/>
                </a:cxn>
                <a:cxn ang="0">
                  <a:pos x="153" y="130"/>
                </a:cxn>
                <a:cxn ang="0">
                  <a:pos x="142" y="141"/>
                </a:cxn>
                <a:cxn ang="0">
                  <a:pos x="128" y="149"/>
                </a:cxn>
                <a:cxn ang="0">
                  <a:pos x="113" y="155"/>
                </a:cxn>
                <a:cxn ang="0">
                  <a:pos x="96" y="158"/>
                </a:cxn>
                <a:cxn ang="0">
                  <a:pos x="78" y="158"/>
                </a:cxn>
                <a:cxn ang="0">
                  <a:pos x="61" y="155"/>
                </a:cxn>
                <a:cxn ang="0">
                  <a:pos x="45" y="149"/>
                </a:cxn>
                <a:cxn ang="0">
                  <a:pos x="32" y="141"/>
                </a:cxn>
                <a:cxn ang="0">
                  <a:pos x="20" y="130"/>
                </a:cxn>
                <a:cxn ang="0">
                  <a:pos x="11" y="118"/>
                </a:cxn>
                <a:cxn ang="0">
                  <a:pos x="5" y="103"/>
                </a:cxn>
                <a:cxn ang="0">
                  <a:pos x="0" y="88"/>
                </a:cxn>
                <a:cxn ang="0">
                  <a:pos x="0" y="72"/>
                </a:cxn>
                <a:cxn ang="0">
                  <a:pos x="5" y="56"/>
                </a:cxn>
                <a:cxn ang="0">
                  <a:pos x="11" y="42"/>
                </a:cxn>
                <a:cxn ang="0">
                  <a:pos x="20" y="30"/>
                </a:cxn>
                <a:cxn ang="0">
                  <a:pos x="32" y="18"/>
                </a:cxn>
                <a:cxn ang="0">
                  <a:pos x="45" y="10"/>
                </a:cxn>
                <a:cxn ang="0">
                  <a:pos x="61" y="4"/>
                </a:cxn>
                <a:cxn ang="0">
                  <a:pos x="78" y="1"/>
                </a:cxn>
              </a:cxnLst>
              <a:rect l="0" t="0" r="r" b="b"/>
              <a:pathLst>
                <a:path w="173" h="158">
                  <a:moveTo>
                    <a:pt x="86" y="0"/>
                  </a:moveTo>
                  <a:lnTo>
                    <a:pt x="96" y="1"/>
                  </a:lnTo>
                  <a:lnTo>
                    <a:pt x="104" y="2"/>
                  </a:lnTo>
                  <a:lnTo>
                    <a:pt x="113" y="4"/>
                  </a:lnTo>
                  <a:lnTo>
                    <a:pt x="121" y="7"/>
                  </a:lnTo>
                  <a:lnTo>
                    <a:pt x="128" y="10"/>
                  </a:lnTo>
                  <a:lnTo>
                    <a:pt x="136" y="14"/>
                  </a:lnTo>
                  <a:lnTo>
                    <a:pt x="142" y="18"/>
                  </a:lnTo>
                  <a:lnTo>
                    <a:pt x="148" y="23"/>
                  </a:lnTo>
                  <a:lnTo>
                    <a:pt x="153" y="30"/>
                  </a:lnTo>
                  <a:lnTo>
                    <a:pt x="159" y="36"/>
                  </a:lnTo>
                  <a:lnTo>
                    <a:pt x="163" y="42"/>
                  </a:lnTo>
                  <a:lnTo>
                    <a:pt x="167" y="48"/>
                  </a:lnTo>
                  <a:lnTo>
                    <a:pt x="169" y="56"/>
                  </a:lnTo>
                  <a:lnTo>
                    <a:pt x="171" y="64"/>
                  </a:lnTo>
                  <a:lnTo>
                    <a:pt x="173" y="72"/>
                  </a:lnTo>
                  <a:lnTo>
                    <a:pt x="173" y="80"/>
                  </a:lnTo>
                  <a:lnTo>
                    <a:pt x="173" y="88"/>
                  </a:lnTo>
                  <a:lnTo>
                    <a:pt x="171" y="96"/>
                  </a:lnTo>
                  <a:lnTo>
                    <a:pt x="169" y="103"/>
                  </a:lnTo>
                  <a:lnTo>
                    <a:pt x="167" y="110"/>
                  </a:lnTo>
                  <a:lnTo>
                    <a:pt x="163" y="118"/>
                  </a:lnTo>
                  <a:lnTo>
                    <a:pt x="159" y="124"/>
                  </a:lnTo>
                  <a:lnTo>
                    <a:pt x="153" y="130"/>
                  </a:lnTo>
                  <a:lnTo>
                    <a:pt x="148" y="135"/>
                  </a:lnTo>
                  <a:lnTo>
                    <a:pt x="142" y="141"/>
                  </a:lnTo>
                  <a:lnTo>
                    <a:pt x="136" y="146"/>
                  </a:lnTo>
                  <a:lnTo>
                    <a:pt x="128" y="149"/>
                  </a:lnTo>
                  <a:lnTo>
                    <a:pt x="121" y="153"/>
                  </a:lnTo>
                  <a:lnTo>
                    <a:pt x="113" y="155"/>
                  </a:lnTo>
                  <a:lnTo>
                    <a:pt x="104" y="157"/>
                  </a:lnTo>
                  <a:lnTo>
                    <a:pt x="96" y="158"/>
                  </a:lnTo>
                  <a:lnTo>
                    <a:pt x="86" y="158"/>
                  </a:lnTo>
                  <a:lnTo>
                    <a:pt x="78" y="158"/>
                  </a:lnTo>
                  <a:lnTo>
                    <a:pt x="70" y="157"/>
                  </a:lnTo>
                  <a:lnTo>
                    <a:pt x="61" y="155"/>
                  </a:lnTo>
                  <a:lnTo>
                    <a:pt x="53" y="153"/>
                  </a:lnTo>
                  <a:lnTo>
                    <a:pt x="45" y="149"/>
                  </a:lnTo>
                  <a:lnTo>
                    <a:pt x="38" y="146"/>
                  </a:lnTo>
                  <a:lnTo>
                    <a:pt x="32" y="141"/>
                  </a:lnTo>
                  <a:lnTo>
                    <a:pt x="26" y="135"/>
                  </a:lnTo>
                  <a:lnTo>
                    <a:pt x="20" y="130"/>
                  </a:lnTo>
                  <a:lnTo>
                    <a:pt x="15" y="124"/>
                  </a:lnTo>
                  <a:lnTo>
                    <a:pt x="11" y="118"/>
                  </a:lnTo>
                  <a:lnTo>
                    <a:pt x="7" y="110"/>
                  </a:lnTo>
                  <a:lnTo>
                    <a:pt x="5" y="103"/>
                  </a:lnTo>
                  <a:lnTo>
                    <a:pt x="3" y="96"/>
                  </a:lnTo>
                  <a:lnTo>
                    <a:pt x="0" y="88"/>
                  </a:lnTo>
                  <a:lnTo>
                    <a:pt x="0" y="80"/>
                  </a:lnTo>
                  <a:lnTo>
                    <a:pt x="0" y="72"/>
                  </a:lnTo>
                  <a:lnTo>
                    <a:pt x="3" y="64"/>
                  </a:lnTo>
                  <a:lnTo>
                    <a:pt x="5" y="56"/>
                  </a:lnTo>
                  <a:lnTo>
                    <a:pt x="7" y="48"/>
                  </a:lnTo>
                  <a:lnTo>
                    <a:pt x="11" y="42"/>
                  </a:lnTo>
                  <a:lnTo>
                    <a:pt x="15" y="36"/>
                  </a:lnTo>
                  <a:lnTo>
                    <a:pt x="20" y="30"/>
                  </a:lnTo>
                  <a:lnTo>
                    <a:pt x="26" y="23"/>
                  </a:lnTo>
                  <a:lnTo>
                    <a:pt x="32" y="18"/>
                  </a:lnTo>
                  <a:lnTo>
                    <a:pt x="38" y="14"/>
                  </a:lnTo>
                  <a:lnTo>
                    <a:pt x="45" y="10"/>
                  </a:lnTo>
                  <a:lnTo>
                    <a:pt x="53" y="7"/>
                  </a:lnTo>
                  <a:lnTo>
                    <a:pt x="61" y="4"/>
                  </a:lnTo>
                  <a:lnTo>
                    <a:pt x="70" y="2"/>
                  </a:lnTo>
                  <a:lnTo>
                    <a:pt x="78" y="1"/>
                  </a:lnTo>
                  <a:lnTo>
                    <a:pt x="86" y="0"/>
                  </a:lnTo>
                  <a:close/>
                </a:path>
              </a:pathLst>
            </a:custGeom>
            <a:solidFill>
              <a:srgbClr val="FFFF00"/>
            </a:solidFill>
            <a:ln w="9525">
              <a:noFill/>
              <a:round/>
              <a:headEnd/>
              <a:tailEnd/>
            </a:ln>
          </p:spPr>
          <p:txBody>
            <a:bodyPr/>
            <a:lstStyle/>
            <a:p>
              <a:endParaRPr lang="it-IT"/>
            </a:p>
          </p:txBody>
        </p:sp>
        <p:sp>
          <p:nvSpPr>
            <p:cNvPr id="20636" name="Freeform 156"/>
            <p:cNvSpPr>
              <a:spLocks/>
            </p:cNvSpPr>
            <p:nvPr/>
          </p:nvSpPr>
          <p:spPr bwMode="auto">
            <a:xfrm>
              <a:off x="1507" y="2101"/>
              <a:ext cx="25" cy="23"/>
            </a:xfrm>
            <a:custGeom>
              <a:avLst/>
              <a:gdLst/>
              <a:ahLst/>
              <a:cxnLst>
                <a:cxn ang="0">
                  <a:pos x="96" y="1"/>
                </a:cxn>
                <a:cxn ang="0">
                  <a:pos x="113" y="4"/>
                </a:cxn>
                <a:cxn ang="0">
                  <a:pos x="128" y="10"/>
                </a:cxn>
                <a:cxn ang="0">
                  <a:pos x="142" y="18"/>
                </a:cxn>
                <a:cxn ang="0">
                  <a:pos x="153" y="30"/>
                </a:cxn>
                <a:cxn ang="0">
                  <a:pos x="163" y="42"/>
                </a:cxn>
                <a:cxn ang="0">
                  <a:pos x="169" y="56"/>
                </a:cxn>
                <a:cxn ang="0">
                  <a:pos x="173" y="72"/>
                </a:cxn>
                <a:cxn ang="0">
                  <a:pos x="173" y="88"/>
                </a:cxn>
                <a:cxn ang="0">
                  <a:pos x="169" y="103"/>
                </a:cxn>
                <a:cxn ang="0">
                  <a:pos x="163" y="118"/>
                </a:cxn>
                <a:cxn ang="0">
                  <a:pos x="153" y="130"/>
                </a:cxn>
                <a:cxn ang="0">
                  <a:pos x="142" y="141"/>
                </a:cxn>
                <a:cxn ang="0">
                  <a:pos x="128" y="149"/>
                </a:cxn>
                <a:cxn ang="0">
                  <a:pos x="113" y="155"/>
                </a:cxn>
                <a:cxn ang="0">
                  <a:pos x="96" y="158"/>
                </a:cxn>
                <a:cxn ang="0">
                  <a:pos x="78" y="158"/>
                </a:cxn>
                <a:cxn ang="0">
                  <a:pos x="61" y="155"/>
                </a:cxn>
                <a:cxn ang="0">
                  <a:pos x="45" y="149"/>
                </a:cxn>
                <a:cxn ang="0">
                  <a:pos x="32" y="141"/>
                </a:cxn>
                <a:cxn ang="0">
                  <a:pos x="20" y="130"/>
                </a:cxn>
                <a:cxn ang="0">
                  <a:pos x="11" y="118"/>
                </a:cxn>
                <a:cxn ang="0">
                  <a:pos x="5" y="103"/>
                </a:cxn>
                <a:cxn ang="0">
                  <a:pos x="0" y="88"/>
                </a:cxn>
                <a:cxn ang="0">
                  <a:pos x="0" y="72"/>
                </a:cxn>
                <a:cxn ang="0">
                  <a:pos x="5" y="56"/>
                </a:cxn>
                <a:cxn ang="0">
                  <a:pos x="11" y="42"/>
                </a:cxn>
                <a:cxn ang="0">
                  <a:pos x="20" y="30"/>
                </a:cxn>
                <a:cxn ang="0">
                  <a:pos x="32" y="18"/>
                </a:cxn>
                <a:cxn ang="0">
                  <a:pos x="45" y="10"/>
                </a:cxn>
                <a:cxn ang="0">
                  <a:pos x="61" y="4"/>
                </a:cxn>
                <a:cxn ang="0">
                  <a:pos x="78" y="1"/>
                </a:cxn>
              </a:cxnLst>
              <a:rect l="0" t="0" r="r" b="b"/>
              <a:pathLst>
                <a:path w="173" h="158">
                  <a:moveTo>
                    <a:pt x="86" y="0"/>
                  </a:moveTo>
                  <a:lnTo>
                    <a:pt x="96" y="1"/>
                  </a:lnTo>
                  <a:lnTo>
                    <a:pt x="104" y="2"/>
                  </a:lnTo>
                  <a:lnTo>
                    <a:pt x="113" y="4"/>
                  </a:lnTo>
                  <a:lnTo>
                    <a:pt x="121" y="7"/>
                  </a:lnTo>
                  <a:lnTo>
                    <a:pt x="128" y="10"/>
                  </a:lnTo>
                  <a:lnTo>
                    <a:pt x="136" y="14"/>
                  </a:lnTo>
                  <a:lnTo>
                    <a:pt x="142" y="18"/>
                  </a:lnTo>
                  <a:lnTo>
                    <a:pt x="148" y="23"/>
                  </a:lnTo>
                  <a:lnTo>
                    <a:pt x="153" y="30"/>
                  </a:lnTo>
                  <a:lnTo>
                    <a:pt x="159" y="36"/>
                  </a:lnTo>
                  <a:lnTo>
                    <a:pt x="163" y="42"/>
                  </a:lnTo>
                  <a:lnTo>
                    <a:pt x="167" y="48"/>
                  </a:lnTo>
                  <a:lnTo>
                    <a:pt x="169" y="56"/>
                  </a:lnTo>
                  <a:lnTo>
                    <a:pt x="171" y="64"/>
                  </a:lnTo>
                  <a:lnTo>
                    <a:pt x="173" y="72"/>
                  </a:lnTo>
                  <a:lnTo>
                    <a:pt x="173" y="80"/>
                  </a:lnTo>
                  <a:lnTo>
                    <a:pt x="173" y="88"/>
                  </a:lnTo>
                  <a:lnTo>
                    <a:pt x="171" y="96"/>
                  </a:lnTo>
                  <a:lnTo>
                    <a:pt x="169" y="103"/>
                  </a:lnTo>
                  <a:lnTo>
                    <a:pt x="167" y="110"/>
                  </a:lnTo>
                  <a:lnTo>
                    <a:pt x="163" y="118"/>
                  </a:lnTo>
                  <a:lnTo>
                    <a:pt x="159" y="124"/>
                  </a:lnTo>
                  <a:lnTo>
                    <a:pt x="153" y="130"/>
                  </a:lnTo>
                  <a:lnTo>
                    <a:pt x="148" y="135"/>
                  </a:lnTo>
                  <a:lnTo>
                    <a:pt x="142" y="141"/>
                  </a:lnTo>
                  <a:lnTo>
                    <a:pt x="136" y="146"/>
                  </a:lnTo>
                  <a:lnTo>
                    <a:pt x="128" y="149"/>
                  </a:lnTo>
                  <a:lnTo>
                    <a:pt x="121" y="153"/>
                  </a:lnTo>
                  <a:lnTo>
                    <a:pt x="113" y="155"/>
                  </a:lnTo>
                  <a:lnTo>
                    <a:pt x="104" y="157"/>
                  </a:lnTo>
                  <a:lnTo>
                    <a:pt x="96" y="158"/>
                  </a:lnTo>
                  <a:lnTo>
                    <a:pt x="86" y="158"/>
                  </a:lnTo>
                  <a:lnTo>
                    <a:pt x="78" y="158"/>
                  </a:lnTo>
                  <a:lnTo>
                    <a:pt x="70" y="157"/>
                  </a:lnTo>
                  <a:lnTo>
                    <a:pt x="61" y="155"/>
                  </a:lnTo>
                  <a:lnTo>
                    <a:pt x="53" y="153"/>
                  </a:lnTo>
                  <a:lnTo>
                    <a:pt x="45" y="149"/>
                  </a:lnTo>
                  <a:lnTo>
                    <a:pt x="38" y="146"/>
                  </a:lnTo>
                  <a:lnTo>
                    <a:pt x="32" y="141"/>
                  </a:lnTo>
                  <a:lnTo>
                    <a:pt x="26" y="135"/>
                  </a:lnTo>
                  <a:lnTo>
                    <a:pt x="20" y="130"/>
                  </a:lnTo>
                  <a:lnTo>
                    <a:pt x="15" y="124"/>
                  </a:lnTo>
                  <a:lnTo>
                    <a:pt x="11" y="118"/>
                  </a:lnTo>
                  <a:lnTo>
                    <a:pt x="7" y="110"/>
                  </a:lnTo>
                  <a:lnTo>
                    <a:pt x="5" y="103"/>
                  </a:lnTo>
                  <a:lnTo>
                    <a:pt x="3" y="96"/>
                  </a:lnTo>
                  <a:lnTo>
                    <a:pt x="0" y="88"/>
                  </a:lnTo>
                  <a:lnTo>
                    <a:pt x="0" y="80"/>
                  </a:lnTo>
                  <a:lnTo>
                    <a:pt x="0" y="72"/>
                  </a:lnTo>
                  <a:lnTo>
                    <a:pt x="3" y="64"/>
                  </a:lnTo>
                  <a:lnTo>
                    <a:pt x="5" y="56"/>
                  </a:lnTo>
                  <a:lnTo>
                    <a:pt x="7" y="48"/>
                  </a:lnTo>
                  <a:lnTo>
                    <a:pt x="11" y="42"/>
                  </a:lnTo>
                  <a:lnTo>
                    <a:pt x="15" y="36"/>
                  </a:lnTo>
                  <a:lnTo>
                    <a:pt x="20" y="30"/>
                  </a:lnTo>
                  <a:lnTo>
                    <a:pt x="26" y="23"/>
                  </a:lnTo>
                  <a:lnTo>
                    <a:pt x="32" y="18"/>
                  </a:lnTo>
                  <a:lnTo>
                    <a:pt x="38" y="14"/>
                  </a:lnTo>
                  <a:lnTo>
                    <a:pt x="45" y="10"/>
                  </a:lnTo>
                  <a:lnTo>
                    <a:pt x="53" y="7"/>
                  </a:lnTo>
                  <a:lnTo>
                    <a:pt x="61" y="4"/>
                  </a:lnTo>
                  <a:lnTo>
                    <a:pt x="70" y="2"/>
                  </a:lnTo>
                  <a:lnTo>
                    <a:pt x="78" y="1"/>
                  </a:lnTo>
                  <a:lnTo>
                    <a:pt x="86" y="0"/>
                  </a:lnTo>
                </a:path>
              </a:pathLst>
            </a:custGeom>
            <a:noFill/>
            <a:ln w="6350">
              <a:solidFill>
                <a:srgbClr val="000000"/>
              </a:solidFill>
              <a:prstDash val="solid"/>
              <a:round/>
              <a:headEnd/>
              <a:tailEnd/>
            </a:ln>
          </p:spPr>
          <p:txBody>
            <a:bodyPr/>
            <a:lstStyle/>
            <a:p>
              <a:endParaRPr lang="it-IT"/>
            </a:p>
          </p:txBody>
        </p:sp>
        <p:sp>
          <p:nvSpPr>
            <p:cNvPr id="20637" name="Freeform 157"/>
            <p:cNvSpPr>
              <a:spLocks/>
            </p:cNvSpPr>
            <p:nvPr/>
          </p:nvSpPr>
          <p:spPr bwMode="auto">
            <a:xfrm>
              <a:off x="1453" y="2058"/>
              <a:ext cx="25" cy="23"/>
            </a:xfrm>
            <a:custGeom>
              <a:avLst/>
              <a:gdLst/>
              <a:ahLst/>
              <a:cxnLst>
                <a:cxn ang="0">
                  <a:pos x="96" y="1"/>
                </a:cxn>
                <a:cxn ang="0">
                  <a:pos x="113" y="4"/>
                </a:cxn>
                <a:cxn ang="0">
                  <a:pos x="128" y="9"/>
                </a:cxn>
                <a:cxn ang="0">
                  <a:pos x="142" y="18"/>
                </a:cxn>
                <a:cxn ang="0">
                  <a:pos x="153" y="29"/>
                </a:cxn>
                <a:cxn ang="0">
                  <a:pos x="163" y="41"/>
                </a:cxn>
                <a:cxn ang="0">
                  <a:pos x="170" y="55"/>
                </a:cxn>
                <a:cxn ang="0">
                  <a:pos x="173" y="71"/>
                </a:cxn>
                <a:cxn ang="0">
                  <a:pos x="173" y="88"/>
                </a:cxn>
                <a:cxn ang="0">
                  <a:pos x="170" y="102"/>
                </a:cxn>
                <a:cxn ang="0">
                  <a:pos x="163" y="117"/>
                </a:cxn>
                <a:cxn ang="0">
                  <a:pos x="153" y="129"/>
                </a:cxn>
                <a:cxn ang="0">
                  <a:pos x="142" y="140"/>
                </a:cxn>
                <a:cxn ang="0">
                  <a:pos x="128" y="148"/>
                </a:cxn>
                <a:cxn ang="0">
                  <a:pos x="113" y="155"/>
                </a:cxn>
                <a:cxn ang="0">
                  <a:pos x="96" y="158"/>
                </a:cxn>
                <a:cxn ang="0">
                  <a:pos x="78" y="158"/>
                </a:cxn>
                <a:cxn ang="0">
                  <a:pos x="61" y="155"/>
                </a:cxn>
                <a:cxn ang="0">
                  <a:pos x="46" y="148"/>
                </a:cxn>
                <a:cxn ang="0">
                  <a:pos x="32" y="140"/>
                </a:cxn>
                <a:cxn ang="0">
                  <a:pos x="20" y="129"/>
                </a:cxn>
                <a:cxn ang="0">
                  <a:pos x="11" y="117"/>
                </a:cxn>
                <a:cxn ang="0">
                  <a:pos x="5" y="102"/>
                </a:cxn>
                <a:cxn ang="0">
                  <a:pos x="2" y="88"/>
                </a:cxn>
                <a:cxn ang="0">
                  <a:pos x="2" y="71"/>
                </a:cxn>
                <a:cxn ang="0">
                  <a:pos x="5" y="55"/>
                </a:cxn>
                <a:cxn ang="0">
                  <a:pos x="11" y="41"/>
                </a:cxn>
                <a:cxn ang="0">
                  <a:pos x="20" y="29"/>
                </a:cxn>
                <a:cxn ang="0">
                  <a:pos x="32" y="18"/>
                </a:cxn>
                <a:cxn ang="0">
                  <a:pos x="46" y="9"/>
                </a:cxn>
                <a:cxn ang="0">
                  <a:pos x="61" y="4"/>
                </a:cxn>
                <a:cxn ang="0">
                  <a:pos x="78" y="1"/>
                </a:cxn>
              </a:cxnLst>
              <a:rect l="0" t="0" r="r" b="b"/>
              <a:pathLst>
                <a:path w="173" h="159">
                  <a:moveTo>
                    <a:pt x="87" y="0"/>
                  </a:moveTo>
                  <a:lnTo>
                    <a:pt x="96" y="1"/>
                  </a:lnTo>
                  <a:lnTo>
                    <a:pt x="104" y="2"/>
                  </a:lnTo>
                  <a:lnTo>
                    <a:pt x="113" y="4"/>
                  </a:lnTo>
                  <a:lnTo>
                    <a:pt x="121" y="6"/>
                  </a:lnTo>
                  <a:lnTo>
                    <a:pt x="128" y="9"/>
                  </a:lnTo>
                  <a:lnTo>
                    <a:pt x="136" y="13"/>
                  </a:lnTo>
                  <a:lnTo>
                    <a:pt x="142" y="18"/>
                  </a:lnTo>
                  <a:lnTo>
                    <a:pt x="148" y="23"/>
                  </a:lnTo>
                  <a:lnTo>
                    <a:pt x="153" y="29"/>
                  </a:lnTo>
                  <a:lnTo>
                    <a:pt x="159" y="35"/>
                  </a:lnTo>
                  <a:lnTo>
                    <a:pt x="163" y="41"/>
                  </a:lnTo>
                  <a:lnTo>
                    <a:pt x="167" y="48"/>
                  </a:lnTo>
                  <a:lnTo>
                    <a:pt x="170" y="55"/>
                  </a:lnTo>
                  <a:lnTo>
                    <a:pt x="172" y="63"/>
                  </a:lnTo>
                  <a:lnTo>
                    <a:pt x="173" y="71"/>
                  </a:lnTo>
                  <a:lnTo>
                    <a:pt x="173" y="79"/>
                  </a:lnTo>
                  <a:lnTo>
                    <a:pt x="173" y="88"/>
                  </a:lnTo>
                  <a:lnTo>
                    <a:pt x="172" y="95"/>
                  </a:lnTo>
                  <a:lnTo>
                    <a:pt x="170" y="102"/>
                  </a:lnTo>
                  <a:lnTo>
                    <a:pt x="167" y="110"/>
                  </a:lnTo>
                  <a:lnTo>
                    <a:pt x="163" y="117"/>
                  </a:lnTo>
                  <a:lnTo>
                    <a:pt x="159" y="123"/>
                  </a:lnTo>
                  <a:lnTo>
                    <a:pt x="153" y="129"/>
                  </a:lnTo>
                  <a:lnTo>
                    <a:pt x="148" y="135"/>
                  </a:lnTo>
                  <a:lnTo>
                    <a:pt x="142" y="140"/>
                  </a:lnTo>
                  <a:lnTo>
                    <a:pt x="136" y="145"/>
                  </a:lnTo>
                  <a:lnTo>
                    <a:pt x="128" y="148"/>
                  </a:lnTo>
                  <a:lnTo>
                    <a:pt x="121" y="152"/>
                  </a:lnTo>
                  <a:lnTo>
                    <a:pt x="113" y="155"/>
                  </a:lnTo>
                  <a:lnTo>
                    <a:pt x="104" y="157"/>
                  </a:lnTo>
                  <a:lnTo>
                    <a:pt x="96" y="158"/>
                  </a:lnTo>
                  <a:lnTo>
                    <a:pt x="87" y="159"/>
                  </a:lnTo>
                  <a:lnTo>
                    <a:pt x="78" y="158"/>
                  </a:lnTo>
                  <a:lnTo>
                    <a:pt x="70" y="157"/>
                  </a:lnTo>
                  <a:lnTo>
                    <a:pt x="61" y="155"/>
                  </a:lnTo>
                  <a:lnTo>
                    <a:pt x="54" y="152"/>
                  </a:lnTo>
                  <a:lnTo>
                    <a:pt x="46" y="148"/>
                  </a:lnTo>
                  <a:lnTo>
                    <a:pt x="39" y="145"/>
                  </a:lnTo>
                  <a:lnTo>
                    <a:pt x="32" y="140"/>
                  </a:lnTo>
                  <a:lnTo>
                    <a:pt x="26" y="135"/>
                  </a:lnTo>
                  <a:lnTo>
                    <a:pt x="20" y="129"/>
                  </a:lnTo>
                  <a:lnTo>
                    <a:pt x="15" y="123"/>
                  </a:lnTo>
                  <a:lnTo>
                    <a:pt x="11" y="117"/>
                  </a:lnTo>
                  <a:lnTo>
                    <a:pt x="8" y="110"/>
                  </a:lnTo>
                  <a:lnTo>
                    <a:pt x="5" y="102"/>
                  </a:lnTo>
                  <a:lnTo>
                    <a:pt x="3" y="95"/>
                  </a:lnTo>
                  <a:lnTo>
                    <a:pt x="2" y="88"/>
                  </a:lnTo>
                  <a:lnTo>
                    <a:pt x="0" y="79"/>
                  </a:lnTo>
                  <a:lnTo>
                    <a:pt x="2" y="71"/>
                  </a:lnTo>
                  <a:lnTo>
                    <a:pt x="3" y="63"/>
                  </a:lnTo>
                  <a:lnTo>
                    <a:pt x="5" y="55"/>
                  </a:lnTo>
                  <a:lnTo>
                    <a:pt x="8" y="48"/>
                  </a:lnTo>
                  <a:lnTo>
                    <a:pt x="11" y="41"/>
                  </a:lnTo>
                  <a:lnTo>
                    <a:pt x="15" y="35"/>
                  </a:lnTo>
                  <a:lnTo>
                    <a:pt x="20" y="29"/>
                  </a:lnTo>
                  <a:lnTo>
                    <a:pt x="26" y="23"/>
                  </a:lnTo>
                  <a:lnTo>
                    <a:pt x="32" y="18"/>
                  </a:lnTo>
                  <a:lnTo>
                    <a:pt x="39" y="13"/>
                  </a:lnTo>
                  <a:lnTo>
                    <a:pt x="46" y="9"/>
                  </a:lnTo>
                  <a:lnTo>
                    <a:pt x="54" y="6"/>
                  </a:lnTo>
                  <a:lnTo>
                    <a:pt x="61" y="4"/>
                  </a:lnTo>
                  <a:lnTo>
                    <a:pt x="70" y="2"/>
                  </a:lnTo>
                  <a:lnTo>
                    <a:pt x="78" y="1"/>
                  </a:lnTo>
                  <a:lnTo>
                    <a:pt x="87" y="0"/>
                  </a:lnTo>
                  <a:close/>
                </a:path>
              </a:pathLst>
            </a:custGeom>
            <a:solidFill>
              <a:srgbClr val="BAAD94"/>
            </a:solidFill>
            <a:ln w="9525">
              <a:noFill/>
              <a:round/>
              <a:headEnd/>
              <a:tailEnd/>
            </a:ln>
          </p:spPr>
          <p:txBody>
            <a:bodyPr/>
            <a:lstStyle/>
            <a:p>
              <a:endParaRPr lang="it-IT"/>
            </a:p>
          </p:txBody>
        </p:sp>
        <p:sp>
          <p:nvSpPr>
            <p:cNvPr id="20638" name="Freeform 158"/>
            <p:cNvSpPr>
              <a:spLocks/>
            </p:cNvSpPr>
            <p:nvPr/>
          </p:nvSpPr>
          <p:spPr bwMode="auto">
            <a:xfrm>
              <a:off x="1453" y="2058"/>
              <a:ext cx="25" cy="23"/>
            </a:xfrm>
            <a:custGeom>
              <a:avLst/>
              <a:gdLst/>
              <a:ahLst/>
              <a:cxnLst>
                <a:cxn ang="0">
                  <a:pos x="96" y="1"/>
                </a:cxn>
                <a:cxn ang="0">
                  <a:pos x="113" y="4"/>
                </a:cxn>
                <a:cxn ang="0">
                  <a:pos x="128" y="9"/>
                </a:cxn>
                <a:cxn ang="0">
                  <a:pos x="142" y="18"/>
                </a:cxn>
                <a:cxn ang="0">
                  <a:pos x="153" y="29"/>
                </a:cxn>
                <a:cxn ang="0">
                  <a:pos x="163" y="41"/>
                </a:cxn>
                <a:cxn ang="0">
                  <a:pos x="170" y="55"/>
                </a:cxn>
                <a:cxn ang="0">
                  <a:pos x="173" y="71"/>
                </a:cxn>
                <a:cxn ang="0">
                  <a:pos x="173" y="88"/>
                </a:cxn>
                <a:cxn ang="0">
                  <a:pos x="170" y="102"/>
                </a:cxn>
                <a:cxn ang="0">
                  <a:pos x="163" y="117"/>
                </a:cxn>
                <a:cxn ang="0">
                  <a:pos x="153" y="129"/>
                </a:cxn>
                <a:cxn ang="0">
                  <a:pos x="142" y="140"/>
                </a:cxn>
                <a:cxn ang="0">
                  <a:pos x="128" y="148"/>
                </a:cxn>
                <a:cxn ang="0">
                  <a:pos x="113" y="155"/>
                </a:cxn>
                <a:cxn ang="0">
                  <a:pos x="96" y="158"/>
                </a:cxn>
                <a:cxn ang="0">
                  <a:pos x="78" y="158"/>
                </a:cxn>
                <a:cxn ang="0">
                  <a:pos x="61" y="155"/>
                </a:cxn>
                <a:cxn ang="0">
                  <a:pos x="46" y="148"/>
                </a:cxn>
                <a:cxn ang="0">
                  <a:pos x="32" y="140"/>
                </a:cxn>
                <a:cxn ang="0">
                  <a:pos x="20" y="129"/>
                </a:cxn>
                <a:cxn ang="0">
                  <a:pos x="11" y="117"/>
                </a:cxn>
                <a:cxn ang="0">
                  <a:pos x="5" y="102"/>
                </a:cxn>
                <a:cxn ang="0">
                  <a:pos x="2" y="88"/>
                </a:cxn>
                <a:cxn ang="0">
                  <a:pos x="2" y="71"/>
                </a:cxn>
                <a:cxn ang="0">
                  <a:pos x="5" y="55"/>
                </a:cxn>
                <a:cxn ang="0">
                  <a:pos x="11" y="41"/>
                </a:cxn>
                <a:cxn ang="0">
                  <a:pos x="20" y="29"/>
                </a:cxn>
                <a:cxn ang="0">
                  <a:pos x="32" y="18"/>
                </a:cxn>
                <a:cxn ang="0">
                  <a:pos x="46" y="9"/>
                </a:cxn>
                <a:cxn ang="0">
                  <a:pos x="61" y="4"/>
                </a:cxn>
                <a:cxn ang="0">
                  <a:pos x="78" y="1"/>
                </a:cxn>
              </a:cxnLst>
              <a:rect l="0" t="0" r="r" b="b"/>
              <a:pathLst>
                <a:path w="173" h="159">
                  <a:moveTo>
                    <a:pt x="87" y="0"/>
                  </a:moveTo>
                  <a:lnTo>
                    <a:pt x="96" y="1"/>
                  </a:lnTo>
                  <a:lnTo>
                    <a:pt x="104" y="2"/>
                  </a:lnTo>
                  <a:lnTo>
                    <a:pt x="113" y="4"/>
                  </a:lnTo>
                  <a:lnTo>
                    <a:pt x="121" y="6"/>
                  </a:lnTo>
                  <a:lnTo>
                    <a:pt x="128" y="9"/>
                  </a:lnTo>
                  <a:lnTo>
                    <a:pt x="136" y="13"/>
                  </a:lnTo>
                  <a:lnTo>
                    <a:pt x="142" y="18"/>
                  </a:lnTo>
                  <a:lnTo>
                    <a:pt x="148" y="23"/>
                  </a:lnTo>
                  <a:lnTo>
                    <a:pt x="153" y="29"/>
                  </a:lnTo>
                  <a:lnTo>
                    <a:pt x="159" y="35"/>
                  </a:lnTo>
                  <a:lnTo>
                    <a:pt x="163" y="41"/>
                  </a:lnTo>
                  <a:lnTo>
                    <a:pt x="167" y="48"/>
                  </a:lnTo>
                  <a:lnTo>
                    <a:pt x="170" y="55"/>
                  </a:lnTo>
                  <a:lnTo>
                    <a:pt x="172" y="63"/>
                  </a:lnTo>
                  <a:lnTo>
                    <a:pt x="173" y="71"/>
                  </a:lnTo>
                  <a:lnTo>
                    <a:pt x="173" y="79"/>
                  </a:lnTo>
                  <a:lnTo>
                    <a:pt x="173" y="88"/>
                  </a:lnTo>
                  <a:lnTo>
                    <a:pt x="172" y="95"/>
                  </a:lnTo>
                  <a:lnTo>
                    <a:pt x="170" y="102"/>
                  </a:lnTo>
                  <a:lnTo>
                    <a:pt x="167" y="110"/>
                  </a:lnTo>
                  <a:lnTo>
                    <a:pt x="163" y="117"/>
                  </a:lnTo>
                  <a:lnTo>
                    <a:pt x="159" y="123"/>
                  </a:lnTo>
                  <a:lnTo>
                    <a:pt x="153" y="129"/>
                  </a:lnTo>
                  <a:lnTo>
                    <a:pt x="148" y="135"/>
                  </a:lnTo>
                  <a:lnTo>
                    <a:pt x="142" y="140"/>
                  </a:lnTo>
                  <a:lnTo>
                    <a:pt x="136" y="145"/>
                  </a:lnTo>
                  <a:lnTo>
                    <a:pt x="128" y="148"/>
                  </a:lnTo>
                  <a:lnTo>
                    <a:pt x="121" y="152"/>
                  </a:lnTo>
                  <a:lnTo>
                    <a:pt x="113" y="155"/>
                  </a:lnTo>
                  <a:lnTo>
                    <a:pt x="104" y="157"/>
                  </a:lnTo>
                  <a:lnTo>
                    <a:pt x="96" y="158"/>
                  </a:lnTo>
                  <a:lnTo>
                    <a:pt x="87" y="159"/>
                  </a:lnTo>
                  <a:lnTo>
                    <a:pt x="78" y="158"/>
                  </a:lnTo>
                  <a:lnTo>
                    <a:pt x="70" y="157"/>
                  </a:lnTo>
                  <a:lnTo>
                    <a:pt x="61" y="155"/>
                  </a:lnTo>
                  <a:lnTo>
                    <a:pt x="54" y="152"/>
                  </a:lnTo>
                  <a:lnTo>
                    <a:pt x="46" y="148"/>
                  </a:lnTo>
                  <a:lnTo>
                    <a:pt x="39" y="145"/>
                  </a:lnTo>
                  <a:lnTo>
                    <a:pt x="32" y="140"/>
                  </a:lnTo>
                  <a:lnTo>
                    <a:pt x="26" y="135"/>
                  </a:lnTo>
                  <a:lnTo>
                    <a:pt x="20" y="129"/>
                  </a:lnTo>
                  <a:lnTo>
                    <a:pt x="15" y="123"/>
                  </a:lnTo>
                  <a:lnTo>
                    <a:pt x="11" y="117"/>
                  </a:lnTo>
                  <a:lnTo>
                    <a:pt x="8" y="110"/>
                  </a:lnTo>
                  <a:lnTo>
                    <a:pt x="5" y="102"/>
                  </a:lnTo>
                  <a:lnTo>
                    <a:pt x="3" y="95"/>
                  </a:lnTo>
                  <a:lnTo>
                    <a:pt x="2" y="88"/>
                  </a:lnTo>
                  <a:lnTo>
                    <a:pt x="0" y="79"/>
                  </a:lnTo>
                  <a:lnTo>
                    <a:pt x="2" y="71"/>
                  </a:lnTo>
                  <a:lnTo>
                    <a:pt x="3" y="63"/>
                  </a:lnTo>
                  <a:lnTo>
                    <a:pt x="5" y="55"/>
                  </a:lnTo>
                  <a:lnTo>
                    <a:pt x="8" y="48"/>
                  </a:lnTo>
                  <a:lnTo>
                    <a:pt x="11" y="41"/>
                  </a:lnTo>
                  <a:lnTo>
                    <a:pt x="15" y="35"/>
                  </a:lnTo>
                  <a:lnTo>
                    <a:pt x="20" y="29"/>
                  </a:lnTo>
                  <a:lnTo>
                    <a:pt x="26" y="23"/>
                  </a:lnTo>
                  <a:lnTo>
                    <a:pt x="32" y="18"/>
                  </a:lnTo>
                  <a:lnTo>
                    <a:pt x="39" y="13"/>
                  </a:lnTo>
                  <a:lnTo>
                    <a:pt x="46" y="9"/>
                  </a:lnTo>
                  <a:lnTo>
                    <a:pt x="54" y="6"/>
                  </a:lnTo>
                  <a:lnTo>
                    <a:pt x="61" y="4"/>
                  </a:lnTo>
                  <a:lnTo>
                    <a:pt x="70" y="2"/>
                  </a:lnTo>
                  <a:lnTo>
                    <a:pt x="78" y="1"/>
                  </a:lnTo>
                  <a:lnTo>
                    <a:pt x="87" y="0"/>
                  </a:lnTo>
                </a:path>
              </a:pathLst>
            </a:custGeom>
            <a:solidFill>
              <a:srgbClr val="FFFF00"/>
            </a:solidFill>
            <a:ln w="6350">
              <a:solidFill>
                <a:srgbClr val="000000"/>
              </a:solidFill>
              <a:prstDash val="solid"/>
              <a:round/>
              <a:headEnd/>
              <a:tailEnd/>
            </a:ln>
          </p:spPr>
          <p:txBody>
            <a:bodyPr/>
            <a:lstStyle/>
            <a:p>
              <a:endParaRPr lang="it-IT"/>
            </a:p>
          </p:txBody>
        </p:sp>
        <p:sp>
          <p:nvSpPr>
            <p:cNvPr id="20639" name="Freeform 159"/>
            <p:cNvSpPr>
              <a:spLocks/>
            </p:cNvSpPr>
            <p:nvPr/>
          </p:nvSpPr>
          <p:spPr bwMode="auto">
            <a:xfrm>
              <a:off x="1849" y="2115"/>
              <a:ext cx="24" cy="23"/>
            </a:xfrm>
            <a:custGeom>
              <a:avLst/>
              <a:gdLst/>
              <a:ahLst/>
              <a:cxnLst>
                <a:cxn ang="0">
                  <a:pos x="95" y="1"/>
                </a:cxn>
                <a:cxn ang="0">
                  <a:pos x="112" y="4"/>
                </a:cxn>
                <a:cxn ang="0">
                  <a:pos x="127" y="10"/>
                </a:cxn>
                <a:cxn ang="0">
                  <a:pos x="141" y="19"/>
                </a:cxn>
                <a:cxn ang="0">
                  <a:pos x="153" y="29"/>
                </a:cxn>
                <a:cxn ang="0">
                  <a:pos x="162" y="42"/>
                </a:cxn>
                <a:cxn ang="0">
                  <a:pos x="168" y="56"/>
                </a:cxn>
                <a:cxn ang="0">
                  <a:pos x="171" y="71"/>
                </a:cxn>
                <a:cxn ang="0">
                  <a:pos x="171" y="88"/>
                </a:cxn>
                <a:cxn ang="0">
                  <a:pos x="168" y="104"/>
                </a:cxn>
                <a:cxn ang="0">
                  <a:pos x="162" y="117"/>
                </a:cxn>
                <a:cxn ang="0">
                  <a:pos x="153" y="130"/>
                </a:cxn>
                <a:cxn ang="0">
                  <a:pos x="141" y="140"/>
                </a:cxn>
                <a:cxn ang="0">
                  <a:pos x="127" y="150"/>
                </a:cxn>
                <a:cxn ang="0">
                  <a:pos x="112" y="155"/>
                </a:cxn>
                <a:cxn ang="0">
                  <a:pos x="95" y="158"/>
                </a:cxn>
                <a:cxn ang="0">
                  <a:pos x="77" y="158"/>
                </a:cxn>
                <a:cxn ang="0">
                  <a:pos x="60" y="155"/>
                </a:cxn>
                <a:cxn ang="0">
                  <a:pos x="45" y="150"/>
                </a:cxn>
                <a:cxn ang="0">
                  <a:pos x="31" y="140"/>
                </a:cxn>
                <a:cxn ang="0">
                  <a:pos x="20" y="130"/>
                </a:cxn>
                <a:cxn ang="0">
                  <a:pos x="10" y="117"/>
                </a:cxn>
                <a:cxn ang="0">
                  <a:pos x="3" y="104"/>
                </a:cxn>
                <a:cxn ang="0">
                  <a:pos x="0" y="88"/>
                </a:cxn>
                <a:cxn ang="0">
                  <a:pos x="0" y="71"/>
                </a:cxn>
                <a:cxn ang="0">
                  <a:pos x="3" y="56"/>
                </a:cxn>
                <a:cxn ang="0">
                  <a:pos x="10" y="42"/>
                </a:cxn>
                <a:cxn ang="0">
                  <a:pos x="20" y="29"/>
                </a:cxn>
                <a:cxn ang="0">
                  <a:pos x="31" y="19"/>
                </a:cxn>
                <a:cxn ang="0">
                  <a:pos x="45" y="10"/>
                </a:cxn>
                <a:cxn ang="0">
                  <a:pos x="60" y="4"/>
                </a:cxn>
                <a:cxn ang="0">
                  <a:pos x="77" y="1"/>
                </a:cxn>
              </a:cxnLst>
              <a:rect l="0" t="0" r="r" b="b"/>
              <a:pathLst>
                <a:path w="172" h="159">
                  <a:moveTo>
                    <a:pt x="86" y="0"/>
                  </a:moveTo>
                  <a:lnTo>
                    <a:pt x="95" y="1"/>
                  </a:lnTo>
                  <a:lnTo>
                    <a:pt x="103" y="2"/>
                  </a:lnTo>
                  <a:lnTo>
                    <a:pt x="112" y="4"/>
                  </a:lnTo>
                  <a:lnTo>
                    <a:pt x="119" y="6"/>
                  </a:lnTo>
                  <a:lnTo>
                    <a:pt x="127" y="10"/>
                  </a:lnTo>
                  <a:lnTo>
                    <a:pt x="134" y="13"/>
                  </a:lnTo>
                  <a:lnTo>
                    <a:pt x="141" y="19"/>
                  </a:lnTo>
                  <a:lnTo>
                    <a:pt x="147" y="24"/>
                  </a:lnTo>
                  <a:lnTo>
                    <a:pt x="153" y="29"/>
                  </a:lnTo>
                  <a:lnTo>
                    <a:pt x="158" y="35"/>
                  </a:lnTo>
                  <a:lnTo>
                    <a:pt x="162" y="42"/>
                  </a:lnTo>
                  <a:lnTo>
                    <a:pt x="165" y="49"/>
                  </a:lnTo>
                  <a:lnTo>
                    <a:pt x="168" y="56"/>
                  </a:lnTo>
                  <a:lnTo>
                    <a:pt x="170" y="64"/>
                  </a:lnTo>
                  <a:lnTo>
                    <a:pt x="171" y="71"/>
                  </a:lnTo>
                  <a:lnTo>
                    <a:pt x="172" y="79"/>
                  </a:lnTo>
                  <a:lnTo>
                    <a:pt x="171" y="88"/>
                  </a:lnTo>
                  <a:lnTo>
                    <a:pt x="170" y="95"/>
                  </a:lnTo>
                  <a:lnTo>
                    <a:pt x="168" y="104"/>
                  </a:lnTo>
                  <a:lnTo>
                    <a:pt x="165" y="111"/>
                  </a:lnTo>
                  <a:lnTo>
                    <a:pt x="162" y="117"/>
                  </a:lnTo>
                  <a:lnTo>
                    <a:pt x="158" y="123"/>
                  </a:lnTo>
                  <a:lnTo>
                    <a:pt x="153" y="130"/>
                  </a:lnTo>
                  <a:lnTo>
                    <a:pt x="147" y="136"/>
                  </a:lnTo>
                  <a:lnTo>
                    <a:pt x="141" y="140"/>
                  </a:lnTo>
                  <a:lnTo>
                    <a:pt x="134" y="145"/>
                  </a:lnTo>
                  <a:lnTo>
                    <a:pt x="127" y="150"/>
                  </a:lnTo>
                  <a:lnTo>
                    <a:pt x="119" y="153"/>
                  </a:lnTo>
                  <a:lnTo>
                    <a:pt x="112" y="155"/>
                  </a:lnTo>
                  <a:lnTo>
                    <a:pt x="103" y="157"/>
                  </a:lnTo>
                  <a:lnTo>
                    <a:pt x="95" y="158"/>
                  </a:lnTo>
                  <a:lnTo>
                    <a:pt x="86" y="159"/>
                  </a:lnTo>
                  <a:lnTo>
                    <a:pt x="77" y="158"/>
                  </a:lnTo>
                  <a:lnTo>
                    <a:pt x="69" y="157"/>
                  </a:lnTo>
                  <a:lnTo>
                    <a:pt x="60" y="155"/>
                  </a:lnTo>
                  <a:lnTo>
                    <a:pt x="52" y="153"/>
                  </a:lnTo>
                  <a:lnTo>
                    <a:pt x="45" y="150"/>
                  </a:lnTo>
                  <a:lnTo>
                    <a:pt x="37" y="145"/>
                  </a:lnTo>
                  <a:lnTo>
                    <a:pt x="31" y="140"/>
                  </a:lnTo>
                  <a:lnTo>
                    <a:pt x="25" y="136"/>
                  </a:lnTo>
                  <a:lnTo>
                    <a:pt x="20" y="130"/>
                  </a:lnTo>
                  <a:lnTo>
                    <a:pt x="14" y="123"/>
                  </a:lnTo>
                  <a:lnTo>
                    <a:pt x="10" y="117"/>
                  </a:lnTo>
                  <a:lnTo>
                    <a:pt x="6" y="111"/>
                  </a:lnTo>
                  <a:lnTo>
                    <a:pt x="3" y="104"/>
                  </a:lnTo>
                  <a:lnTo>
                    <a:pt x="1" y="95"/>
                  </a:lnTo>
                  <a:lnTo>
                    <a:pt x="0" y="88"/>
                  </a:lnTo>
                  <a:lnTo>
                    <a:pt x="0" y="79"/>
                  </a:lnTo>
                  <a:lnTo>
                    <a:pt x="0" y="71"/>
                  </a:lnTo>
                  <a:lnTo>
                    <a:pt x="1" y="64"/>
                  </a:lnTo>
                  <a:lnTo>
                    <a:pt x="3" y="56"/>
                  </a:lnTo>
                  <a:lnTo>
                    <a:pt x="6" y="49"/>
                  </a:lnTo>
                  <a:lnTo>
                    <a:pt x="10" y="42"/>
                  </a:lnTo>
                  <a:lnTo>
                    <a:pt x="14" y="35"/>
                  </a:lnTo>
                  <a:lnTo>
                    <a:pt x="20" y="29"/>
                  </a:lnTo>
                  <a:lnTo>
                    <a:pt x="25" y="24"/>
                  </a:lnTo>
                  <a:lnTo>
                    <a:pt x="31" y="19"/>
                  </a:lnTo>
                  <a:lnTo>
                    <a:pt x="37" y="13"/>
                  </a:lnTo>
                  <a:lnTo>
                    <a:pt x="45" y="10"/>
                  </a:lnTo>
                  <a:lnTo>
                    <a:pt x="52" y="6"/>
                  </a:lnTo>
                  <a:lnTo>
                    <a:pt x="60" y="4"/>
                  </a:lnTo>
                  <a:lnTo>
                    <a:pt x="69" y="2"/>
                  </a:lnTo>
                  <a:lnTo>
                    <a:pt x="77" y="1"/>
                  </a:lnTo>
                  <a:lnTo>
                    <a:pt x="86" y="0"/>
                  </a:lnTo>
                  <a:close/>
                </a:path>
              </a:pathLst>
            </a:custGeom>
            <a:solidFill>
              <a:srgbClr val="FFFF00"/>
            </a:solidFill>
            <a:ln w="9525">
              <a:noFill/>
              <a:round/>
              <a:headEnd/>
              <a:tailEnd/>
            </a:ln>
          </p:spPr>
          <p:txBody>
            <a:bodyPr/>
            <a:lstStyle/>
            <a:p>
              <a:endParaRPr lang="it-IT"/>
            </a:p>
          </p:txBody>
        </p:sp>
        <p:sp>
          <p:nvSpPr>
            <p:cNvPr id="20640" name="Freeform 160"/>
            <p:cNvSpPr>
              <a:spLocks/>
            </p:cNvSpPr>
            <p:nvPr/>
          </p:nvSpPr>
          <p:spPr bwMode="auto">
            <a:xfrm>
              <a:off x="1849" y="2115"/>
              <a:ext cx="24" cy="23"/>
            </a:xfrm>
            <a:custGeom>
              <a:avLst/>
              <a:gdLst/>
              <a:ahLst/>
              <a:cxnLst>
                <a:cxn ang="0">
                  <a:pos x="95" y="1"/>
                </a:cxn>
                <a:cxn ang="0">
                  <a:pos x="112" y="4"/>
                </a:cxn>
                <a:cxn ang="0">
                  <a:pos x="127" y="10"/>
                </a:cxn>
                <a:cxn ang="0">
                  <a:pos x="141" y="19"/>
                </a:cxn>
                <a:cxn ang="0">
                  <a:pos x="153" y="29"/>
                </a:cxn>
                <a:cxn ang="0">
                  <a:pos x="162" y="42"/>
                </a:cxn>
                <a:cxn ang="0">
                  <a:pos x="168" y="56"/>
                </a:cxn>
                <a:cxn ang="0">
                  <a:pos x="171" y="71"/>
                </a:cxn>
                <a:cxn ang="0">
                  <a:pos x="171" y="88"/>
                </a:cxn>
                <a:cxn ang="0">
                  <a:pos x="168" y="104"/>
                </a:cxn>
                <a:cxn ang="0">
                  <a:pos x="162" y="117"/>
                </a:cxn>
                <a:cxn ang="0">
                  <a:pos x="153" y="130"/>
                </a:cxn>
                <a:cxn ang="0">
                  <a:pos x="141" y="140"/>
                </a:cxn>
                <a:cxn ang="0">
                  <a:pos x="127" y="150"/>
                </a:cxn>
                <a:cxn ang="0">
                  <a:pos x="112" y="155"/>
                </a:cxn>
                <a:cxn ang="0">
                  <a:pos x="95" y="158"/>
                </a:cxn>
                <a:cxn ang="0">
                  <a:pos x="77" y="158"/>
                </a:cxn>
                <a:cxn ang="0">
                  <a:pos x="60" y="155"/>
                </a:cxn>
                <a:cxn ang="0">
                  <a:pos x="45" y="150"/>
                </a:cxn>
                <a:cxn ang="0">
                  <a:pos x="31" y="140"/>
                </a:cxn>
                <a:cxn ang="0">
                  <a:pos x="20" y="130"/>
                </a:cxn>
                <a:cxn ang="0">
                  <a:pos x="10" y="117"/>
                </a:cxn>
                <a:cxn ang="0">
                  <a:pos x="3" y="104"/>
                </a:cxn>
                <a:cxn ang="0">
                  <a:pos x="0" y="88"/>
                </a:cxn>
                <a:cxn ang="0">
                  <a:pos x="0" y="71"/>
                </a:cxn>
                <a:cxn ang="0">
                  <a:pos x="3" y="56"/>
                </a:cxn>
                <a:cxn ang="0">
                  <a:pos x="10" y="42"/>
                </a:cxn>
                <a:cxn ang="0">
                  <a:pos x="20" y="29"/>
                </a:cxn>
                <a:cxn ang="0">
                  <a:pos x="31" y="19"/>
                </a:cxn>
                <a:cxn ang="0">
                  <a:pos x="45" y="10"/>
                </a:cxn>
                <a:cxn ang="0">
                  <a:pos x="60" y="4"/>
                </a:cxn>
                <a:cxn ang="0">
                  <a:pos x="77" y="1"/>
                </a:cxn>
              </a:cxnLst>
              <a:rect l="0" t="0" r="r" b="b"/>
              <a:pathLst>
                <a:path w="172" h="159">
                  <a:moveTo>
                    <a:pt x="86" y="0"/>
                  </a:moveTo>
                  <a:lnTo>
                    <a:pt x="95" y="1"/>
                  </a:lnTo>
                  <a:lnTo>
                    <a:pt x="103" y="2"/>
                  </a:lnTo>
                  <a:lnTo>
                    <a:pt x="112" y="4"/>
                  </a:lnTo>
                  <a:lnTo>
                    <a:pt x="119" y="6"/>
                  </a:lnTo>
                  <a:lnTo>
                    <a:pt x="127" y="10"/>
                  </a:lnTo>
                  <a:lnTo>
                    <a:pt x="134" y="13"/>
                  </a:lnTo>
                  <a:lnTo>
                    <a:pt x="141" y="19"/>
                  </a:lnTo>
                  <a:lnTo>
                    <a:pt x="147" y="24"/>
                  </a:lnTo>
                  <a:lnTo>
                    <a:pt x="153" y="29"/>
                  </a:lnTo>
                  <a:lnTo>
                    <a:pt x="158" y="35"/>
                  </a:lnTo>
                  <a:lnTo>
                    <a:pt x="162" y="42"/>
                  </a:lnTo>
                  <a:lnTo>
                    <a:pt x="165" y="49"/>
                  </a:lnTo>
                  <a:lnTo>
                    <a:pt x="168" y="56"/>
                  </a:lnTo>
                  <a:lnTo>
                    <a:pt x="170" y="64"/>
                  </a:lnTo>
                  <a:lnTo>
                    <a:pt x="171" y="71"/>
                  </a:lnTo>
                  <a:lnTo>
                    <a:pt x="172" y="79"/>
                  </a:lnTo>
                  <a:lnTo>
                    <a:pt x="171" y="88"/>
                  </a:lnTo>
                  <a:lnTo>
                    <a:pt x="170" y="95"/>
                  </a:lnTo>
                  <a:lnTo>
                    <a:pt x="168" y="104"/>
                  </a:lnTo>
                  <a:lnTo>
                    <a:pt x="165" y="111"/>
                  </a:lnTo>
                  <a:lnTo>
                    <a:pt x="162" y="117"/>
                  </a:lnTo>
                  <a:lnTo>
                    <a:pt x="158" y="123"/>
                  </a:lnTo>
                  <a:lnTo>
                    <a:pt x="153" y="130"/>
                  </a:lnTo>
                  <a:lnTo>
                    <a:pt x="147" y="136"/>
                  </a:lnTo>
                  <a:lnTo>
                    <a:pt x="141" y="140"/>
                  </a:lnTo>
                  <a:lnTo>
                    <a:pt x="134" y="145"/>
                  </a:lnTo>
                  <a:lnTo>
                    <a:pt x="127" y="150"/>
                  </a:lnTo>
                  <a:lnTo>
                    <a:pt x="119" y="153"/>
                  </a:lnTo>
                  <a:lnTo>
                    <a:pt x="112" y="155"/>
                  </a:lnTo>
                  <a:lnTo>
                    <a:pt x="103" y="157"/>
                  </a:lnTo>
                  <a:lnTo>
                    <a:pt x="95" y="158"/>
                  </a:lnTo>
                  <a:lnTo>
                    <a:pt x="86" y="159"/>
                  </a:lnTo>
                  <a:lnTo>
                    <a:pt x="77" y="158"/>
                  </a:lnTo>
                  <a:lnTo>
                    <a:pt x="69" y="157"/>
                  </a:lnTo>
                  <a:lnTo>
                    <a:pt x="60" y="155"/>
                  </a:lnTo>
                  <a:lnTo>
                    <a:pt x="52" y="153"/>
                  </a:lnTo>
                  <a:lnTo>
                    <a:pt x="45" y="150"/>
                  </a:lnTo>
                  <a:lnTo>
                    <a:pt x="37" y="145"/>
                  </a:lnTo>
                  <a:lnTo>
                    <a:pt x="31" y="140"/>
                  </a:lnTo>
                  <a:lnTo>
                    <a:pt x="25" y="136"/>
                  </a:lnTo>
                  <a:lnTo>
                    <a:pt x="20" y="130"/>
                  </a:lnTo>
                  <a:lnTo>
                    <a:pt x="14" y="123"/>
                  </a:lnTo>
                  <a:lnTo>
                    <a:pt x="10" y="117"/>
                  </a:lnTo>
                  <a:lnTo>
                    <a:pt x="6" y="111"/>
                  </a:lnTo>
                  <a:lnTo>
                    <a:pt x="3" y="104"/>
                  </a:lnTo>
                  <a:lnTo>
                    <a:pt x="1" y="95"/>
                  </a:lnTo>
                  <a:lnTo>
                    <a:pt x="0" y="88"/>
                  </a:lnTo>
                  <a:lnTo>
                    <a:pt x="0" y="79"/>
                  </a:lnTo>
                  <a:lnTo>
                    <a:pt x="0" y="71"/>
                  </a:lnTo>
                  <a:lnTo>
                    <a:pt x="1" y="64"/>
                  </a:lnTo>
                  <a:lnTo>
                    <a:pt x="3" y="56"/>
                  </a:lnTo>
                  <a:lnTo>
                    <a:pt x="6" y="49"/>
                  </a:lnTo>
                  <a:lnTo>
                    <a:pt x="10" y="42"/>
                  </a:lnTo>
                  <a:lnTo>
                    <a:pt x="14" y="35"/>
                  </a:lnTo>
                  <a:lnTo>
                    <a:pt x="20" y="29"/>
                  </a:lnTo>
                  <a:lnTo>
                    <a:pt x="25" y="24"/>
                  </a:lnTo>
                  <a:lnTo>
                    <a:pt x="31" y="19"/>
                  </a:lnTo>
                  <a:lnTo>
                    <a:pt x="37" y="13"/>
                  </a:lnTo>
                  <a:lnTo>
                    <a:pt x="45" y="10"/>
                  </a:lnTo>
                  <a:lnTo>
                    <a:pt x="52" y="6"/>
                  </a:lnTo>
                  <a:lnTo>
                    <a:pt x="60" y="4"/>
                  </a:lnTo>
                  <a:lnTo>
                    <a:pt x="69" y="2"/>
                  </a:lnTo>
                  <a:lnTo>
                    <a:pt x="77" y="1"/>
                  </a:lnTo>
                  <a:lnTo>
                    <a:pt x="86" y="0"/>
                  </a:lnTo>
                </a:path>
              </a:pathLst>
            </a:custGeom>
            <a:noFill/>
            <a:ln w="6350">
              <a:solidFill>
                <a:srgbClr val="000000"/>
              </a:solidFill>
              <a:prstDash val="solid"/>
              <a:round/>
              <a:headEnd/>
              <a:tailEnd/>
            </a:ln>
          </p:spPr>
          <p:txBody>
            <a:bodyPr/>
            <a:lstStyle/>
            <a:p>
              <a:endParaRPr lang="it-IT"/>
            </a:p>
          </p:txBody>
        </p:sp>
        <p:sp>
          <p:nvSpPr>
            <p:cNvPr id="20641" name="Freeform 161"/>
            <p:cNvSpPr>
              <a:spLocks/>
            </p:cNvSpPr>
            <p:nvPr/>
          </p:nvSpPr>
          <p:spPr bwMode="auto">
            <a:xfrm>
              <a:off x="1950" y="2105"/>
              <a:ext cx="24" cy="23"/>
            </a:xfrm>
            <a:custGeom>
              <a:avLst/>
              <a:gdLst/>
              <a:ahLst/>
              <a:cxnLst>
                <a:cxn ang="0">
                  <a:pos x="95" y="0"/>
                </a:cxn>
                <a:cxn ang="0">
                  <a:pos x="112" y="3"/>
                </a:cxn>
                <a:cxn ang="0">
                  <a:pos x="127" y="9"/>
                </a:cxn>
                <a:cxn ang="0">
                  <a:pos x="141" y="17"/>
                </a:cxn>
                <a:cxn ang="0">
                  <a:pos x="152" y="28"/>
                </a:cxn>
                <a:cxn ang="0">
                  <a:pos x="162" y="40"/>
                </a:cxn>
                <a:cxn ang="0">
                  <a:pos x="168" y="55"/>
                </a:cxn>
                <a:cxn ang="0">
                  <a:pos x="172" y="71"/>
                </a:cxn>
                <a:cxn ang="0">
                  <a:pos x="172" y="87"/>
                </a:cxn>
                <a:cxn ang="0">
                  <a:pos x="168" y="102"/>
                </a:cxn>
                <a:cxn ang="0">
                  <a:pos x="162" y="116"/>
                </a:cxn>
                <a:cxn ang="0">
                  <a:pos x="152" y="128"/>
                </a:cxn>
                <a:cxn ang="0">
                  <a:pos x="141" y="140"/>
                </a:cxn>
                <a:cxn ang="0">
                  <a:pos x="127" y="148"/>
                </a:cxn>
                <a:cxn ang="0">
                  <a:pos x="112" y="155"/>
                </a:cxn>
                <a:cxn ang="0">
                  <a:pos x="95" y="158"/>
                </a:cxn>
                <a:cxn ang="0">
                  <a:pos x="77" y="158"/>
                </a:cxn>
                <a:cxn ang="0">
                  <a:pos x="60" y="155"/>
                </a:cxn>
                <a:cxn ang="0">
                  <a:pos x="45" y="148"/>
                </a:cxn>
                <a:cxn ang="0">
                  <a:pos x="31" y="140"/>
                </a:cxn>
                <a:cxn ang="0">
                  <a:pos x="19" y="128"/>
                </a:cxn>
                <a:cxn ang="0">
                  <a:pos x="10" y="116"/>
                </a:cxn>
                <a:cxn ang="0">
                  <a:pos x="4" y="102"/>
                </a:cxn>
                <a:cxn ang="0">
                  <a:pos x="0" y="87"/>
                </a:cxn>
                <a:cxn ang="0">
                  <a:pos x="0" y="71"/>
                </a:cxn>
                <a:cxn ang="0">
                  <a:pos x="4" y="55"/>
                </a:cxn>
                <a:cxn ang="0">
                  <a:pos x="10" y="40"/>
                </a:cxn>
                <a:cxn ang="0">
                  <a:pos x="19" y="28"/>
                </a:cxn>
                <a:cxn ang="0">
                  <a:pos x="31" y="17"/>
                </a:cxn>
                <a:cxn ang="0">
                  <a:pos x="45" y="9"/>
                </a:cxn>
                <a:cxn ang="0">
                  <a:pos x="60" y="3"/>
                </a:cxn>
                <a:cxn ang="0">
                  <a:pos x="77" y="0"/>
                </a:cxn>
              </a:cxnLst>
              <a:rect l="0" t="0" r="r" b="b"/>
              <a:pathLst>
                <a:path w="172" h="158">
                  <a:moveTo>
                    <a:pt x="85" y="0"/>
                  </a:moveTo>
                  <a:lnTo>
                    <a:pt x="95" y="0"/>
                  </a:lnTo>
                  <a:lnTo>
                    <a:pt x="103" y="1"/>
                  </a:lnTo>
                  <a:lnTo>
                    <a:pt x="112" y="3"/>
                  </a:lnTo>
                  <a:lnTo>
                    <a:pt x="120" y="6"/>
                  </a:lnTo>
                  <a:lnTo>
                    <a:pt x="127" y="9"/>
                  </a:lnTo>
                  <a:lnTo>
                    <a:pt x="135" y="13"/>
                  </a:lnTo>
                  <a:lnTo>
                    <a:pt x="141" y="17"/>
                  </a:lnTo>
                  <a:lnTo>
                    <a:pt x="147" y="23"/>
                  </a:lnTo>
                  <a:lnTo>
                    <a:pt x="152" y="28"/>
                  </a:lnTo>
                  <a:lnTo>
                    <a:pt x="158" y="34"/>
                  </a:lnTo>
                  <a:lnTo>
                    <a:pt x="162" y="40"/>
                  </a:lnTo>
                  <a:lnTo>
                    <a:pt x="165" y="48"/>
                  </a:lnTo>
                  <a:lnTo>
                    <a:pt x="168" y="55"/>
                  </a:lnTo>
                  <a:lnTo>
                    <a:pt x="170" y="62"/>
                  </a:lnTo>
                  <a:lnTo>
                    <a:pt x="172" y="71"/>
                  </a:lnTo>
                  <a:lnTo>
                    <a:pt x="172" y="78"/>
                  </a:lnTo>
                  <a:lnTo>
                    <a:pt x="172" y="87"/>
                  </a:lnTo>
                  <a:lnTo>
                    <a:pt x="170" y="95"/>
                  </a:lnTo>
                  <a:lnTo>
                    <a:pt x="168" y="102"/>
                  </a:lnTo>
                  <a:lnTo>
                    <a:pt x="165" y="110"/>
                  </a:lnTo>
                  <a:lnTo>
                    <a:pt x="162" y="116"/>
                  </a:lnTo>
                  <a:lnTo>
                    <a:pt x="158" y="123"/>
                  </a:lnTo>
                  <a:lnTo>
                    <a:pt x="152" y="128"/>
                  </a:lnTo>
                  <a:lnTo>
                    <a:pt x="147" y="135"/>
                  </a:lnTo>
                  <a:lnTo>
                    <a:pt x="141" y="140"/>
                  </a:lnTo>
                  <a:lnTo>
                    <a:pt x="135" y="144"/>
                  </a:lnTo>
                  <a:lnTo>
                    <a:pt x="127" y="148"/>
                  </a:lnTo>
                  <a:lnTo>
                    <a:pt x="120" y="151"/>
                  </a:lnTo>
                  <a:lnTo>
                    <a:pt x="112" y="155"/>
                  </a:lnTo>
                  <a:lnTo>
                    <a:pt x="103" y="156"/>
                  </a:lnTo>
                  <a:lnTo>
                    <a:pt x="95" y="158"/>
                  </a:lnTo>
                  <a:lnTo>
                    <a:pt x="85" y="158"/>
                  </a:lnTo>
                  <a:lnTo>
                    <a:pt x="77" y="158"/>
                  </a:lnTo>
                  <a:lnTo>
                    <a:pt x="69" y="156"/>
                  </a:lnTo>
                  <a:lnTo>
                    <a:pt x="60" y="155"/>
                  </a:lnTo>
                  <a:lnTo>
                    <a:pt x="52" y="151"/>
                  </a:lnTo>
                  <a:lnTo>
                    <a:pt x="45" y="148"/>
                  </a:lnTo>
                  <a:lnTo>
                    <a:pt x="37" y="144"/>
                  </a:lnTo>
                  <a:lnTo>
                    <a:pt x="31" y="140"/>
                  </a:lnTo>
                  <a:lnTo>
                    <a:pt x="25" y="135"/>
                  </a:lnTo>
                  <a:lnTo>
                    <a:pt x="19" y="128"/>
                  </a:lnTo>
                  <a:lnTo>
                    <a:pt x="14" y="123"/>
                  </a:lnTo>
                  <a:lnTo>
                    <a:pt x="10" y="116"/>
                  </a:lnTo>
                  <a:lnTo>
                    <a:pt x="6" y="110"/>
                  </a:lnTo>
                  <a:lnTo>
                    <a:pt x="4" y="102"/>
                  </a:lnTo>
                  <a:lnTo>
                    <a:pt x="2" y="95"/>
                  </a:lnTo>
                  <a:lnTo>
                    <a:pt x="0" y="87"/>
                  </a:lnTo>
                  <a:lnTo>
                    <a:pt x="0" y="78"/>
                  </a:lnTo>
                  <a:lnTo>
                    <a:pt x="0" y="71"/>
                  </a:lnTo>
                  <a:lnTo>
                    <a:pt x="2" y="62"/>
                  </a:lnTo>
                  <a:lnTo>
                    <a:pt x="4" y="55"/>
                  </a:lnTo>
                  <a:lnTo>
                    <a:pt x="6" y="48"/>
                  </a:lnTo>
                  <a:lnTo>
                    <a:pt x="10" y="40"/>
                  </a:lnTo>
                  <a:lnTo>
                    <a:pt x="14" y="34"/>
                  </a:lnTo>
                  <a:lnTo>
                    <a:pt x="19" y="28"/>
                  </a:lnTo>
                  <a:lnTo>
                    <a:pt x="25" y="23"/>
                  </a:lnTo>
                  <a:lnTo>
                    <a:pt x="31" y="17"/>
                  </a:lnTo>
                  <a:lnTo>
                    <a:pt x="37" y="13"/>
                  </a:lnTo>
                  <a:lnTo>
                    <a:pt x="45" y="9"/>
                  </a:lnTo>
                  <a:lnTo>
                    <a:pt x="52" y="6"/>
                  </a:lnTo>
                  <a:lnTo>
                    <a:pt x="60" y="3"/>
                  </a:lnTo>
                  <a:lnTo>
                    <a:pt x="69" y="1"/>
                  </a:lnTo>
                  <a:lnTo>
                    <a:pt x="77" y="0"/>
                  </a:lnTo>
                  <a:lnTo>
                    <a:pt x="85" y="0"/>
                  </a:lnTo>
                  <a:close/>
                </a:path>
              </a:pathLst>
            </a:custGeom>
            <a:solidFill>
              <a:srgbClr val="BAAD94"/>
            </a:solidFill>
            <a:ln w="9525">
              <a:noFill/>
              <a:round/>
              <a:headEnd/>
              <a:tailEnd/>
            </a:ln>
          </p:spPr>
          <p:txBody>
            <a:bodyPr/>
            <a:lstStyle/>
            <a:p>
              <a:endParaRPr lang="it-IT"/>
            </a:p>
          </p:txBody>
        </p:sp>
        <p:sp>
          <p:nvSpPr>
            <p:cNvPr id="20642" name="Freeform 162"/>
            <p:cNvSpPr>
              <a:spLocks/>
            </p:cNvSpPr>
            <p:nvPr/>
          </p:nvSpPr>
          <p:spPr bwMode="auto">
            <a:xfrm>
              <a:off x="1950" y="2105"/>
              <a:ext cx="24" cy="23"/>
            </a:xfrm>
            <a:custGeom>
              <a:avLst/>
              <a:gdLst/>
              <a:ahLst/>
              <a:cxnLst>
                <a:cxn ang="0">
                  <a:pos x="95" y="0"/>
                </a:cxn>
                <a:cxn ang="0">
                  <a:pos x="112" y="3"/>
                </a:cxn>
                <a:cxn ang="0">
                  <a:pos x="127" y="9"/>
                </a:cxn>
                <a:cxn ang="0">
                  <a:pos x="141" y="17"/>
                </a:cxn>
                <a:cxn ang="0">
                  <a:pos x="152" y="28"/>
                </a:cxn>
                <a:cxn ang="0">
                  <a:pos x="162" y="40"/>
                </a:cxn>
                <a:cxn ang="0">
                  <a:pos x="168" y="55"/>
                </a:cxn>
                <a:cxn ang="0">
                  <a:pos x="172" y="71"/>
                </a:cxn>
                <a:cxn ang="0">
                  <a:pos x="172" y="87"/>
                </a:cxn>
                <a:cxn ang="0">
                  <a:pos x="168" y="102"/>
                </a:cxn>
                <a:cxn ang="0">
                  <a:pos x="162" y="116"/>
                </a:cxn>
                <a:cxn ang="0">
                  <a:pos x="152" y="128"/>
                </a:cxn>
                <a:cxn ang="0">
                  <a:pos x="141" y="140"/>
                </a:cxn>
                <a:cxn ang="0">
                  <a:pos x="127" y="148"/>
                </a:cxn>
                <a:cxn ang="0">
                  <a:pos x="112" y="155"/>
                </a:cxn>
                <a:cxn ang="0">
                  <a:pos x="95" y="158"/>
                </a:cxn>
                <a:cxn ang="0">
                  <a:pos x="77" y="158"/>
                </a:cxn>
                <a:cxn ang="0">
                  <a:pos x="60" y="155"/>
                </a:cxn>
                <a:cxn ang="0">
                  <a:pos x="45" y="148"/>
                </a:cxn>
                <a:cxn ang="0">
                  <a:pos x="31" y="140"/>
                </a:cxn>
                <a:cxn ang="0">
                  <a:pos x="19" y="128"/>
                </a:cxn>
                <a:cxn ang="0">
                  <a:pos x="10" y="116"/>
                </a:cxn>
                <a:cxn ang="0">
                  <a:pos x="4" y="102"/>
                </a:cxn>
                <a:cxn ang="0">
                  <a:pos x="0" y="87"/>
                </a:cxn>
                <a:cxn ang="0">
                  <a:pos x="0" y="71"/>
                </a:cxn>
                <a:cxn ang="0">
                  <a:pos x="4" y="55"/>
                </a:cxn>
                <a:cxn ang="0">
                  <a:pos x="10" y="40"/>
                </a:cxn>
                <a:cxn ang="0">
                  <a:pos x="19" y="28"/>
                </a:cxn>
                <a:cxn ang="0">
                  <a:pos x="31" y="17"/>
                </a:cxn>
                <a:cxn ang="0">
                  <a:pos x="45" y="9"/>
                </a:cxn>
                <a:cxn ang="0">
                  <a:pos x="60" y="3"/>
                </a:cxn>
                <a:cxn ang="0">
                  <a:pos x="77" y="0"/>
                </a:cxn>
              </a:cxnLst>
              <a:rect l="0" t="0" r="r" b="b"/>
              <a:pathLst>
                <a:path w="172" h="158">
                  <a:moveTo>
                    <a:pt x="85" y="0"/>
                  </a:moveTo>
                  <a:lnTo>
                    <a:pt x="95" y="0"/>
                  </a:lnTo>
                  <a:lnTo>
                    <a:pt x="103" y="1"/>
                  </a:lnTo>
                  <a:lnTo>
                    <a:pt x="112" y="3"/>
                  </a:lnTo>
                  <a:lnTo>
                    <a:pt x="120" y="6"/>
                  </a:lnTo>
                  <a:lnTo>
                    <a:pt x="127" y="9"/>
                  </a:lnTo>
                  <a:lnTo>
                    <a:pt x="135" y="13"/>
                  </a:lnTo>
                  <a:lnTo>
                    <a:pt x="141" y="17"/>
                  </a:lnTo>
                  <a:lnTo>
                    <a:pt x="147" y="23"/>
                  </a:lnTo>
                  <a:lnTo>
                    <a:pt x="152" y="28"/>
                  </a:lnTo>
                  <a:lnTo>
                    <a:pt x="158" y="34"/>
                  </a:lnTo>
                  <a:lnTo>
                    <a:pt x="162" y="40"/>
                  </a:lnTo>
                  <a:lnTo>
                    <a:pt x="165" y="48"/>
                  </a:lnTo>
                  <a:lnTo>
                    <a:pt x="168" y="55"/>
                  </a:lnTo>
                  <a:lnTo>
                    <a:pt x="170" y="62"/>
                  </a:lnTo>
                  <a:lnTo>
                    <a:pt x="172" y="71"/>
                  </a:lnTo>
                  <a:lnTo>
                    <a:pt x="172" y="78"/>
                  </a:lnTo>
                  <a:lnTo>
                    <a:pt x="172" y="87"/>
                  </a:lnTo>
                  <a:lnTo>
                    <a:pt x="170" y="95"/>
                  </a:lnTo>
                  <a:lnTo>
                    <a:pt x="168" y="102"/>
                  </a:lnTo>
                  <a:lnTo>
                    <a:pt x="165" y="110"/>
                  </a:lnTo>
                  <a:lnTo>
                    <a:pt x="162" y="116"/>
                  </a:lnTo>
                  <a:lnTo>
                    <a:pt x="158" y="123"/>
                  </a:lnTo>
                  <a:lnTo>
                    <a:pt x="152" y="128"/>
                  </a:lnTo>
                  <a:lnTo>
                    <a:pt x="147" y="135"/>
                  </a:lnTo>
                  <a:lnTo>
                    <a:pt x="141" y="140"/>
                  </a:lnTo>
                  <a:lnTo>
                    <a:pt x="135" y="144"/>
                  </a:lnTo>
                  <a:lnTo>
                    <a:pt x="127" y="148"/>
                  </a:lnTo>
                  <a:lnTo>
                    <a:pt x="120" y="151"/>
                  </a:lnTo>
                  <a:lnTo>
                    <a:pt x="112" y="155"/>
                  </a:lnTo>
                  <a:lnTo>
                    <a:pt x="103" y="156"/>
                  </a:lnTo>
                  <a:lnTo>
                    <a:pt x="95" y="158"/>
                  </a:lnTo>
                  <a:lnTo>
                    <a:pt x="85" y="158"/>
                  </a:lnTo>
                  <a:lnTo>
                    <a:pt x="77" y="158"/>
                  </a:lnTo>
                  <a:lnTo>
                    <a:pt x="69" y="156"/>
                  </a:lnTo>
                  <a:lnTo>
                    <a:pt x="60" y="155"/>
                  </a:lnTo>
                  <a:lnTo>
                    <a:pt x="52" y="151"/>
                  </a:lnTo>
                  <a:lnTo>
                    <a:pt x="45" y="148"/>
                  </a:lnTo>
                  <a:lnTo>
                    <a:pt x="37" y="144"/>
                  </a:lnTo>
                  <a:lnTo>
                    <a:pt x="31" y="140"/>
                  </a:lnTo>
                  <a:lnTo>
                    <a:pt x="25" y="135"/>
                  </a:lnTo>
                  <a:lnTo>
                    <a:pt x="19" y="128"/>
                  </a:lnTo>
                  <a:lnTo>
                    <a:pt x="14" y="123"/>
                  </a:lnTo>
                  <a:lnTo>
                    <a:pt x="10" y="116"/>
                  </a:lnTo>
                  <a:lnTo>
                    <a:pt x="6" y="110"/>
                  </a:lnTo>
                  <a:lnTo>
                    <a:pt x="4" y="102"/>
                  </a:lnTo>
                  <a:lnTo>
                    <a:pt x="2" y="95"/>
                  </a:lnTo>
                  <a:lnTo>
                    <a:pt x="0" y="87"/>
                  </a:lnTo>
                  <a:lnTo>
                    <a:pt x="0" y="78"/>
                  </a:lnTo>
                  <a:lnTo>
                    <a:pt x="0" y="71"/>
                  </a:lnTo>
                  <a:lnTo>
                    <a:pt x="2" y="62"/>
                  </a:lnTo>
                  <a:lnTo>
                    <a:pt x="4" y="55"/>
                  </a:lnTo>
                  <a:lnTo>
                    <a:pt x="6" y="48"/>
                  </a:lnTo>
                  <a:lnTo>
                    <a:pt x="10" y="40"/>
                  </a:lnTo>
                  <a:lnTo>
                    <a:pt x="14" y="34"/>
                  </a:lnTo>
                  <a:lnTo>
                    <a:pt x="19" y="28"/>
                  </a:lnTo>
                  <a:lnTo>
                    <a:pt x="25" y="23"/>
                  </a:lnTo>
                  <a:lnTo>
                    <a:pt x="31" y="17"/>
                  </a:lnTo>
                  <a:lnTo>
                    <a:pt x="37" y="13"/>
                  </a:lnTo>
                  <a:lnTo>
                    <a:pt x="45" y="9"/>
                  </a:lnTo>
                  <a:lnTo>
                    <a:pt x="52" y="6"/>
                  </a:lnTo>
                  <a:lnTo>
                    <a:pt x="60" y="3"/>
                  </a:lnTo>
                  <a:lnTo>
                    <a:pt x="69" y="1"/>
                  </a:lnTo>
                  <a:lnTo>
                    <a:pt x="77" y="0"/>
                  </a:lnTo>
                  <a:lnTo>
                    <a:pt x="85" y="0"/>
                  </a:lnTo>
                </a:path>
              </a:pathLst>
            </a:custGeom>
            <a:solidFill>
              <a:srgbClr val="FFFF00"/>
            </a:solidFill>
            <a:ln w="6350">
              <a:solidFill>
                <a:srgbClr val="000000"/>
              </a:solidFill>
              <a:prstDash val="solid"/>
              <a:round/>
              <a:headEnd/>
              <a:tailEnd/>
            </a:ln>
          </p:spPr>
          <p:txBody>
            <a:bodyPr/>
            <a:lstStyle/>
            <a:p>
              <a:endParaRPr lang="it-IT"/>
            </a:p>
          </p:txBody>
        </p:sp>
        <p:sp>
          <p:nvSpPr>
            <p:cNvPr id="20643" name="Freeform 163"/>
            <p:cNvSpPr>
              <a:spLocks/>
            </p:cNvSpPr>
            <p:nvPr/>
          </p:nvSpPr>
          <p:spPr bwMode="auto">
            <a:xfrm>
              <a:off x="1952" y="2181"/>
              <a:ext cx="24" cy="23"/>
            </a:xfrm>
            <a:custGeom>
              <a:avLst/>
              <a:gdLst/>
              <a:ahLst/>
              <a:cxnLst>
                <a:cxn ang="0">
                  <a:pos x="96" y="0"/>
                </a:cxn>
                <a:cxn ang="0">
                  <a:pos x="112" y="3"/>
                </a:cxn>
                <a:cxn ang="0">
                  <a:pos x="127" y="9"/>
                </a:cxn>
                <a:cxn ang="0">
                  <a:pos x="142" y="18"/>
                </a:cxn>
                <a:cxn ang="0">
                  <a:pos x="153" y="28"/>
                </a:cxn>
                <a:cxn ang="0">
                  <a:pos x="163" y="41"/>
                </a:cxn>
                <a:cxn ang="0">
                  <a:pos x="169" y="55"/>
                </a:cxn>
                <a:cxn ang="0">
                  <a:pos x="172" y="71"/>
                </a:cxn>
                <a:cxn ang="0">
                  <a:pos x="172" y="87"/>
                </a:cxn>
                <a:cxn ang="0">
                  <a:pos x="169" y="102"/>
                </a:cxn>
                <a:cxn ang="0">
                  <a:pos x="163" y="116"/>
                </a:cxn>
                <a:cxn ang="0">
                  <a:pos x="153" y="129"/>
                </a:cxn>
                <a:cxn ang="0">
                  <a:pos x="142" y="140"/>
                </a:cxn>
                <a:cxn ang="0">
                  <a:pos x="127" y="148"/>
                </a:cxn>
                <a:cxn ang="0">
                  <a:pos x="112" y="155"/>
                </a:cxn>
                <a:cxn ang="0">
                  <a:pos x="96" y="158"/>
                </a:cxn>
                <a:cxn ang="0">
                  <a:pos x="78" y="158"/>
                </a:cxn>
                <a:cxn ang="0">
                  <a:pos x="61" y="155"/>
                </a:cxn>
                <a:cxn ang="0">
                  <a:pos x="45" y="148"/>
                </a:cxn>
                <a:cxn ang="0">
                  <a:pos x="32" y="140"/>
                </a:cxn>
                <a:cxn ang="0">
                  <a:pos x="20" y="129"/>
                </a:cxn>
                <a:cxn ang="0">
                  <a:pos x="11" y="116"/>
                </a:cxn>
                <a:cxn ang="0">
                  <a:pos x="3" y="102"/>
                </a:cxn>
                <a:cxn ang="0">
                  <a:pos x="0" y="87"/>
                </a:cxn>
                <a:cxn ang="0">
                  <a:pos x="0" y="71"/>
                </a:cxn>
                <a:cxn ang="0">
                  <a:pos x="3" y="55"/>
                </a:cxn>
                <a:cxn ang="0">
                  <a:pos x="11" y="41"/>
                </a:cxn>
                <a:cxn ang="0">
                  <a:pos x="20" y="28"/>
                </a:cxn>
                <a:cxn ang="0">
                  <a:pos x="32" y="18"/>
                </a:cxn>
                <a:cxn ang="0">
                  <a:pos x="45" y="9"/>
                </a:cxn>
                <a:cxn ang="0">
                  <a:pos x="61" y="3"/>
                </a:cxn>
                <a:cxn ang="0">
                  <a:pos x="78" y="0"/>
                </a:cxn>
              </a:cxnLst>
              <a:rect l="0" t="0" r="r" b="b"/>
              <a:pathLst>
                <a:path w="173" h="158">
                  <a:moveTo>
                    <a:pt x="86" y="0"/>
                  </a:moveTo>
                  <a:lnTo>
                    <a:pt x="96" y="0"/>
                  </a:lnTo>
                  <a:lnTo>
                    <a:pt x="104" y="1"/>
                  </a:lnTo>
                  <a:lnTo>
                    <a:pt x="112" y="3"/>
                  </a:lnTo>
                  <a:lnTo>
                    <a:pt x="120" y="6"/>
                  </a:lnTo>
                  <a:lnTo>
                    <a:pt x="127" y="9"/>
                  </a:lnTo>
                  <a:lnTo>
                    <a:pt x="134" y="13"/>
                  </a:lnTo>
                  <a:lnTo>
                    <a:pt x="142" y="18"/>
                  </a:lnTo>
                  <a:lnTo>
                    <a:pt x="148" y="23"/>
                  </a:lnTo>
                  <a:lnTo>
                    <a:pt x="153" y="28"/>
                  </a:lnTo>
                  <a:lnTo>
                    <a:pt x="158" y="34"/>
                  </a:lnTo>
                  <a:lnTo>
                    <a:pt x="163" y="41"/>
                  </a:lnTo>
                  <a:lnTo>
                    <a:pt x="166" y="48"/>
                  </a:lnTo>
                  <a:lnTo>
                    <a:pt x="169" y="55"/>
                  </a:lnTo>
                  <a:lnTo>
                    <a:pt x="171" y="63"/>
                  </a:lnTo>
                  <a:lnTo>
                    <a:pt x="172" y="71"/>
                  </a:lnTo>
                  <a:lnTo>
                    <a:pt x="173" y="78"/>
                  </a:lnTo>
                  <a:lnTo>
                    <a:pt x="172" y="87"/>
                  </a:lnTo>
                  <a:lnTo>
                    <a:pt x="171" y="95"/>
                  </a:lnTo>
                  <a:lnTo>
                    <a:pt x="169" y="102"/>
                  </a:lnTo>
                  <a:lnTo>
                    <a:pt x="166" y="110"/>
                  </a:lnTo>
                  <a:lnTo>
                    <a:pt x="163" y="116"/>
                  </a:lnTo>
                  <a:lnTo>
                    <a:pt x="158" y="123"/>
                  </a:lnTo>
                  <a:lnTo>
                    <a:pt x="153" y="129"/>
                  </a:lnTo>
                  <a:lnTo>
                    <a:pt x="148" y="135"/>
                  </a:lnTo>
                  <a:lnTo>
                    <a:pt x="142" y="140"/>
                  </a:lnTo>
                  <a:lnTo>
                    <a:pt x="134" y="144"/>
                  </a:lnTo>
                  <a:lnTo>
                    <a:pt x="127" y="148"/>
                  </a:lnTo>
                  <a:lnTo>
                    <a:pt x="120" y="152"/>
                  </a:lnTo>
                  <a:lnTo>
                    <a:pt x="112" y="155"/>
                  </a:lnTo>
                  <a:lnTo>
                    <a:pt x="104" y="156"/>
                  </a:lnTo>
                  <a:lnTo>
                    <a:pt x="96" y="158"/>
                  </a:lnTo>
                  <a:lnTo>
                    <a:pt x="86" y="158"/>
                  </a:lnTo>
                  <a:lnTo>
                    <a:pt x="78" y="158"/>
                  </a:lnTo>
                  <a:lnTo>
                    <a:pt x="69" y="156"/>
                  </a:lnTo>
                  <a:lnTo>
                    <a:pt x="61" y="155"/>
                  </a:lnTo>
                  <a:lnTo>
                    <a:pt x="53" y="152"/>
                  </a:lnTo>
                  <a:lnTo>
                    <a:pt x="45" y="148"/>
                  </a:lnTo>
                  <a:lnTo>
                    <a:pt x="38" y="144"/>
                  </a:lnTo>
                  <a:lnTo>
                    <a:pt x="32" y="140"/>
                  </a:lnTo>
                  <a:lnTo>
                    <a:pt x="25" y="135"/>
                  </a:lnTo>
                  <a:lnTo>
                    <a:pt x="20" y="129"/>
                  </a:lnTo>
                  <a:lnTo>
                    <a:pt x="15" y="123"/>
                  </a:lnTo>
                  <a:lnTo>
                    <a:pt x="11" y="116"/>
                  </a:lnTo>
                  <a:lnTo>
                    <a:pt x="7" y="110"/>
                  </a:lnTo>
                  <a:lnTo>
                    <a:pt x="3" y="102"/>
                  </a:lnTo>
                  <a:lnTo>
                    <a:pt x="1" y="95"/>
                  </a:lnTo>
                  <a:lnTo>
                    <a:pt x="0" y="87"/>
                  </a:lnTo>
                  <a:lnTo>
                    <a:pt x="0" y="78"/>
                  </a:lnTo>
                  <a:lnTo>
                    <a:pt x="0" y="71"/>
                  </a:lnTo>
                  <a:lnTo>
                    <a:pt x="1" y="63"/>
                  </a:lnTo>
                  <a:lnTo>
                    <a:pt x="3" y="55"/>
                  </a:lnTo>
                  <a:lnTo>
                    <a:pt x="7" y="48"/>
                  </a:lnTo>
                  <a:lnTo>
                    <a:pt x="11" y="41"/>
                  </a:lnTo>
                  <a:lnTo>
                    <a:pt x="15" y="34"/>
                  </a:lnTo>
                  <a:lnTo>
                    <a:pt x="20" y="28"/>
                  </a:lnTo>
                  <a:lnTo>
                    <a:pt x="25" y="23"/>
                  </a:lnTo>
                  <a:lnTo>
                    <a:pt x="32" y="18"/>
                  </a:lnTo>
                  <a:lnTo>
                    <a:pt x="38" y="13"/>
                  </a:lnTo>
                  <a:lnTo>
                    <a:pt x="45" y="9"/>
                  </a:lnTo>
                  <a:lnTo>
                    <a:pt x="53" y="6"/>
                  </a:lnTo>
                  <a:lnTo>
                    <a:pt x="61" y="3"/>
                  </a:lnTo>
                  <a:lnTo>
                    <a:pt x="69" y="1"/>
                  </a:lnTo>
                  <a:lnTo>
                    <a:pt x="78" y="0"/>
                  </a:lnTo>
                  <a:lnTo>
                    <a:pt x="86" y="0"/>
                  </a:lnTo>
                  <a:close/>
                </a:path>
              </a:pathLst>
            </a:custGeom>
            <a:solidFill>
              <a:srgbClr val="FFFF00"/>
            </a:solidFill>
            <a:ln w="9525">
              <a:noFill/>
              <a:round/>
              <a:headEnd/>
              <a:tailEnd/>
            </a:ln>
          </p:spPr>
          <p:txBody>
            <a:bodyPr/>
            <a:lstStyle/>
            <a:p>
              <a:endParaRPr lang="it-IT"/>
            </a:p>
          </p:txBody>
        </p:sp>
        <p:sp>
          <p:nvSpPr>
            <p:cNvPr id="20644" name="Freeform 164"/>
            <p:cNvSpPr>
              <a:spLocks/>
            </p:cNvSpPr>
            <p:nvPr/>
          </p:nvSpPr>
          <p:spPr bwMode="auto">
            <a:xfrm>
              <a:off x="1952" y="2181"/>
              <a:ext cx="24" cy="23"/>
            </a:xfrm>
            <a:custGeom>
              <a:avLst/>
              <a:gdLst/>
              <a:ahLst/>
              <a:cxnLst>
                <a:cxn ang="0">
                  <a:pos x="96" y="0"/>
                </a:cxn>
                <a:cxn ang="0">
                  <a:pos x="112" y="3"/>
                </a:cxn>
                <a:cxn ang="0">
                  <a:pos x="127" y="9"/>
                </a:cxn>
                <a:cxn ang="0">
                  <a:pos x="142" y="18"/>
                </a:cxn>
                <a:cxn ang="0">
                  <a:pos x="153" y="28"/>
                </a:cxn>
                <a:cxn ang="0">
                  <a:pos x="163" y="41"/>
                </a:cxn>
                <a:cxn ang="0">
                  <a:pos x="169" y="55"/>
                </a:cxn>
                <a:cxn ang="0">
                  <a:pos x="172" y="71"/>
                </a:cxn>
                <a:cxn ang="0">
                  <a:pos x="172" y="87"/>
                </a:cxn>
                <a:cxn ang="0">
                  <a:pos x="169" y="102"/>
                </a:cxn>
                <a:cxn ang="0">
                  <a:pos x="163" y="116"/>
                </a:cxn>
                <a:cxn ang="0">
                  <a:pos x="153" y="129"/>
                </a:cxn>
                <a:cxn ang="0">
                  <a:pos x="142" y="140"/>
                </a:cxn>
                <a:cxn ang="0">
                  <a:pos x="127" y="148"/>
                </a:cxn>
                <a:cxn ang="0">
                  <a:pos x="112" y="155"/>
                </a:cxn>
                <a:cxn ang="0">
                  <a:pos x="96" y="158"/>
                </a:cxn>
                <a:cxn ang="0">
                  <a:pos x="78" y="158"/>
                </a:cxn>
                <a:cxn ang="0">
                  <a:pos x="61" y="155"/>
                </a:cxn>
                <a:cxn ang="0">
                  <a:pos x="45" y="148"/>
                </a:cxn>
                <a:cxn ang="0">
                  <a:pos x="32" y="140"/>
                </a:cxn>
                <a:cxn ang="0">
                  <a:pos x="20" y="129"/>
                </a:cxn>
                <a:cxn ang="0">
                  <a:pos x="11" y="116"/>
                </a:cxn>
                <a:cxn ang="0">
                  <a:pos x="3" y="102"/>
                </a:cxn>
                <a:cxn ang="0">
                  <a:pos x="0" y="87"/>
                </a:cxn>
                <a:cxn ang="0">
                  <a:pos x="0" y="71"/>
                </a:cxn>
                <a:cxn ang="0">
                  <a:pos x="3" y="55"/>
                </a:cxn>
                <a:cxn ang="0">
                  <a:pos x="11" y="41"/>
                </a:cxn>
                <a:cxn ang="0">
                  <a:pos x="20" y="28"/>
                </a:cxn>
                <a:cxn ang="0">
                  <a:pos x="32" y="18"/>
                </a:cxn>
                <a:cxn ang="0">
                  <a:pos x="45" y="9"/>
                </a:cxn>
                <a:cxn ang="0">
                  <a:pos x="61" y="3"/>
                </a:cxn>
                <a:cxn ang="0">
                  <a:pos x="78" y="0"/>
                </a:cxn>
              </a:cxnLst>
              <a:rect l="0" t="0" r="r" b="b"/>
              <a:pathLst>
                <a:path w="173" h="158">
                  <a:moveTo>
                    <a:pt x="86" y="0"/>
                  </a:moveTo>
                  <a:lnTo>
                    <a:pt x="96" y="0"/>
                  </a:lnTo>
                  <a:lnTo>
                    <a:pt x="104" y="1"/>
                  </a:lnTo>
                  <a:lnTo>
                    <a:pt x="112" y="3"/>
                  </a:lnTo>
                  <a:lnTo>
                    <a:pt x="120" y="6"/>
                  </a:lnTo>
                  <a:lnTo>
                    <a:pt x="127" y="9"/>
                  </a:lnTo>
                  <a:lnTo>
                    <a:pt x="134" y="13"/>
                  </a:lnTo>
                  <a:lnTo>
                    <a:pt x="142" y="18"/>
                  </a:lnTo>
                  <a:lnTo>
                    <a:pt x="148" y="23"/>
                  </a:lnTo>
                  <a:lnTo>
                    <a:pt x="153" y="28"/>
                  </a:lnTo>
                  <a:lnTo>
                    <a:pt x="158" y="34"/>
                  </a:lnTo>
                  <a:lnTo>
                    <a:pt x="163" y="41"/>
                  </a:lnTo>
                  <a:lnTo>
                    <a:pt x="166" y="48"/>
                  </a:lnTo>
                  <a:lnTo>
                    <a:pt x="169" y="55"/>
                  </a:lnTo>
                  <a:lnTo>
                    <a:pt x="171" y="63"/>
                  </a:lnTo>
                  <a:lnTo>
                    <a:pt x="172" y="71"/>
                  </a:lnTo>
                  <a:lnTo>
                    <a:pt x="173" y="78"/>
                  </a:lnTo>
                  <a:lnTo>
                    <a:pt x="172" y="87"/>
                  </a:lnTo>
                  <a:lnTo>
                    <a:pt x="171" y="95"/>
                  </a:lnTo>
                  <a:lnTo>
                    <a:pt x="169" y="102"/>
                  </a:lnTo>
                  <a:lnTo>
                    <a:pt x="166" y="110"/>
                  </a:lnTo>
                  <a:lnTo>
                    <a:pt x="163" y="116"/>
                  </a:lnTo>
                  <a:lnTo>
                    <a:pt x="158" y="123"/>
                  </a:lnTo>
                  <a:lnTo>
                    <a:pt x="153" y="129"/>
                  </a:lnTo>
                  <a:lnTo>
                    <a:pt x="148" y="135"/>
                  </a:lnTo>
                  <a:lnTo>
                    <a:pt x="142" y="140"/>
                  </a:lnTo>
                  <a:lnTo>
                    <a:pt x="134" y="144"/>
                  </a:lnTo>
                  <a:lnTo>
                    <a:pt x="127" y="148"/>
                  </a:lnTo>
                  <a:lnTo>
                    <a:pt x="120" y="152"/>
                  </a:lnTo>
                  <a:lnTo>
                    <a:pt x="112" y="155"/>
                  </a:lnTo>
                  <a:lnTo>
                    <a:pt x="104" y="156"/>
                  </a:lnTo>
                  <a:lnTo>
                    <a:pt x="96" y="158"/>
                  </a:lnTo>
                  <a:lnTo>
                    <a:pt x="86" y="158"/>
                  </a:lnTo>
                  <a:lnTo>
                    <a:pt x="78" y="158"/>
                  </a:lnTo>
                  <a:lnTo>
                    <a:pt x="69" y="156"/>
                  </a:lnTo>
                  <a:lnTo>
                    <a:pt x="61" y="155"/>
                  </a:lnTo>
                  <a:lnTo>
                    <a:pt x="53" y="152"/>
                  </a:lnTo>
                  <a:lnTo>
                    <a:pt x="45" y="148"/>
                  </a:lnTo>
                  <a:lnTo>
                    <a:pt x="38" y="144"/>
                  </a:lnTo>
                  <a:lnTo>
                    <a:pt x="32" y="140"/>
                  </a:lnTo>
                  <a:lnTo>
                    <a:pt x="25" y="135"/>
                  </a:lnTo>
                  <a:lnTo>
                    <a:pt x="20" y="129"/>
                  </a:lnTo>
                  <a:lnTo>
                    <a:pt x="15" y="123"/>
                  </a:lnTo>
                  <a:lnTo>
                    <a:pt x="11" y="116"/>
                  </a:lnTo>
                  <a:lnTo>
                    <a:pt x="7" y="110"/>
                  </a:lnTo>
                  <a:lnTo>
                    <a:pt x="3" y="102"/>
                  </a:lnTo>
                  <a:lnTo>
                    <a:pt x="1" y="95"/>
                  </a:lnTo>
                  <a:lnTo>
                    <a:pt x="0" y="87"/>
                  </a:lnTo>
                  <a:lnTo>
                    <a:pt x="0" y="78"/>
                  </a:lnTo>
                  <a:lnTo>
                    <a:pt x="0" y="71"/>
                  </a:lnTo>
                  <a:lnTo>
                    <a:pt x="1" y="63"/>
                  </a:lnTo>
                  <a:lnTo>
                    <a:pt x="3" y="55"/>
                  </a:lnTo>
                  <a:lnTo>
                    <a:pt x="7" y="48"/>
                  </a:lnTo>
                  <a:lnTo>
                    <a:pt x="11" y="41"/>
                  </a:lnTo>
                  <a:lnTo>
                    <a:pt x="15" y="34"/>
                  </a:lnTo>
                  <a:lnTo>
                    <a:pt x="20" y="28"/>
                  </a:lnTo>
                  <a:lnTo>
                    <a:pt x="25" y="23"/>
                  </a:lnTo>
                  <a:lnTo>
                    <a:pt x="32" y="18"/>
                  </a:lnTo>
                  <a:lnTo>
                    <a:pt x="38" y="13"/>
                  </a:lnTo>
                  <a:lnTo>
                    <a:pt x="45" y="9"/>
                  </a:lnTo>
                  <a:lnTo>
                    <a:pt x="53" y="6"/>
                  </a:lnTo>
                  <a:lnTo>
                    <a:pt x="61" y="3"/>
                  </a:lnTo>
                  <a:lnTo>
                    <a:pt x="69" y="1"/>
                  </a:lnTo>
                  <a:lnTo>
                    <a:pt x="78" y="0"/>
                  </a:lnTo>
                  <a:lnTo>
                    <a:pt x="86" y="0"/>
                  </a:lnTo>
                </a:path>
              </a:pathLst>
            </a:custGeom>
            <a:noFill/>
            <a:ln w="6350">
              <a:solidFill>
                <a:srgbClr val="000000"/>
              </a:solidFill>
              <a:prstDash val="solid"/>
              <a:round/>
              <a:headEnd/>
              <a:tailEnd/>
            </a:ln>
          </p:spPr>
          <p:txBody>
            <a:bodyPr/>
            <a:lstStyle/>
            <a:p>
              <a:endParaRPr lang="it-IT"/>
            </a:p>
          </p:txBody>
        </p:sp>
        <p:sp>
          <p:nvSpPr>
            <p:cNvPr id="20645" name="Freeform 165"/>
            <p:cNvSpPr>
              <a:spLocks/>
            </p:cNvSpPr>
            <p:nvPr/>
          </p:nvSpPr>
          <p:spPr bwMode="auto">
            <a:xfrm>
              <a:off x="2061" y="2159"/>
              <a:ext cx="25" cy="22"/>
            </a:xfrm>
            <a:custGeom>
              <a:avLst/>
              <a:gdLst/>
              <a:ahLst/>
              <a:cxnLst>
                <a:cxn ang="0">
                  <a:pos x="95" y="1"/>
                </a:cxn>
                <a:cxn ang="0">
                  <a:pos x="112" y="4"/>
                </a:cxn>
                <a:cxn ang="0">
                  <a:pos x="128" y="10"/>
                </a:cxn>
                <a:cxn ang="0">
                  <a:pos x="141" y="18"/>
                </a:cxn>
                <a:cxn ang="0">
                  <a:pos x="153" y="29"/>
                </a:cxn>
                <a:cxn ang="0">
                  <a:pos x="162" y="41"/>
                </a:cxn>
                <a:cxn ang="0">
                  <a:pos x="168" y="56"/>
                </a:cxn>
                <a:cxn ang="0">
                  <a:pos x="172" y="71"/>
                </a:cxn>
                <a:cxn ang="0">
                  <a:pos x="172" y="88"/>
                </a:cxn>
                <a:cxn ang="0">
                  <a:pos x="168" y="102"/>
                </a:cxn>
                <a:cxn ang="0">
                  <a:pos x="162" y="117"/>
                </a:cxn>
                <a:cxn ang="0">
                  <a:pos x="153" y="129"/>
                </a:cxn>
                <a:cxn ang="0">
                  <a:pos x="141" y="140"/>
                </a:cxn>
                <a:cxn ang="0">
                  <a:pos x="128" y="149"/>
                </a:cxn>
                <a:cxn ang="0">
                  <a:pos x="112" y="155"/>
                </a:cxn>
                <a:cxn ang="0">
                  <a:pos x="95" y="158"/>
                </a:cxn>
                <a:cxn ang="0">
                  <a:pos x="77" y="158"/>
                </a:cxn>
                <a:cxn ang="0">
                  <a:pos x="61" y="155"/>
                </a:cxn>
                <a:cxn ang="0">
                  <a:pos x="45" y="149"/>
                </a:cxn>
                <a:cxn ang="0">
                  <a:pos x="31" y="140"/>
                </a:cxn>
                <a:cxn ang="0">
                  <a:pos x="20" y="129"/>
                </a:cxn>
                <a:cxn ang="0">
                  <a:pos x="10" y="117"/>
                </a:cxn>
                <a:cxn ang="0">
                  <a:pos x="4" y="102"/>
                </a:cxn>
                <a:cxn ang="0">
                  <a:pos x="0" y="88"/>
                </a:cxn>
                <a:cxn ang="0">
                  <a:pos x="0" y="71"/>
                </a:cxn>
                <a:cxn ang="0">
                  <a:pos x="4" y="56"/>
                </a:cxn>
                <a:cxn ang="0">
                  <a:pos x="10" y="41"/>
                </a:cxn>
                <a:cxn ang="0">
                  <a:pos x="20" y="29"/>
                </a:cxn>
                <a:cxn ang="0">
                  <a:pos x="31" y="18"/>
                </a:cxn>
                <a:cxn ang="0">
                  <a:pos x="45" y="10"/>
                </a:cxn>
                <a:cxn ang="0">
                  <a:pos x="61" y="4"/>
                </a:cxn>
                <a:cxn ang="0">
                  <a:pos x="77" y="1"/>
                </a:cxn>
              </a:cxnLst>
              <a:rect l="0" t="0" r="r" b="b"/>
              <a:pathLst>
                <a:path w="173" h="159">
                  <a:moveTo>
                    <a:pt x="86" y="0"/>
                  </a:moveTo>
                  <a:lnTo>
                    <a:pt x="95" y="1"/>
                  </a:lnTo>
                  <a:lnTo>
                    <a:pt x="103" y="2"/>
                  </a:lnTo>
                  <a:lnTo>
                    <a:pt x="112" y="4"/>
                  </a:lnTo>
                  <a:lnTo>
                    <a:pt x="119" y="6"/>
                  </a:lnTo>
                  <a:lnTo>
                    <a:pt x="128" y="10"/>
                  </a:lnTo>
                  <a:lnTo>
                    <a:pt x="134" y="13"/>
                  </a:lnTo>
                  <a:lnTo>
                    <a:pt x="141" y="18"/>
                  </a:lnTo>
                  <a:lnTo>
                    <a:pt x="147" y="24"/>
                  </a:lnTo>
                  <a:lnTo>
                    <a:pt x="153" y="29"/>
                  </a:lnTo>
                  <a:lnTo>
                    <a:pt x="158" y="35"/>
                  </a:lnTo>
                  <a:lnTo>
                    <a:pt x="162" y="41"/>
                  </a:lnTo>
                  <a:lnTo>
                    <a:pt x="165" y="49"/>
                  </a:lnTo>
                  <a:lnTo>
                    <a:pt x="168" y="56"/>
                  </a:lnTo>
                  <a:lnTo>
                    <a:pt x="170" y="63"/>
                  </a:lnTo>
                  <a:lnTo>
                    <a:pt x="172" y="71"/>
                  </a:lnTo>
                  <a:lnTo>
                    <a:pt x="173" y="79"/>
                  </a:lnTo>
                  <a:lnTo>
                    <a:pt x="172" y="88"/>
                  </a:lnTo>
                  <a:lnTo>
                    <a:pt x="170" y="95"/>
                  </a:lnTo>
                  <a:lnTo>
                    <a:pt x="168" y="102"/>
                  </a:lnTo>
                  <a:lnTo>
                    <a:pt x="165" y="110"/>
                  </a:lnTo>
                  <a:lnTo>
                    <a:pt x="162" y="117"/>
                  </a:lnTo>
                  <a:lnTo>
                    <a:pt x="158" y="123"/>
                  </a:lnTo>
                  <a:lnTo>
                    <a:pt x="153" y="129"/>
                  </a:lnTo>
                  <a:lnTo>
                    <a:pt x="147" y="135"/>
                  </a:lnTo>
                  <a:lnTo>
                    <a:pt x="141" y="140"/>
                  </a:lnTo>
                  <a:lnTo>
                    <a:pt x="134" y="145"/>
                  </a:lnTo>
                  <a:lnTo>
                    <a:pt x="128" y="149"/>
                  </a:lnTo>
                  <a:lnTo>
                    <a:pt x="119" y="152"/>
                  </a:lnTo>
                  <a:lnTo>
                    <a:pt x="112" y="155"/>
                  </a:lnTo>
                  <a:lnTo>
                    <a:pt x="103" y="157"/>
                  </a:lnTo>
                  <a:lnTo>
                    <a:pt x="95" y="158"/>
                  </a:lnTo>
                  <a:lnTo>
                    <a:pt x="86" y="159"/>
                  </a:lnTo>
                  <a:lnTo>
                    <a:pt x="77" y="158"/>
                  </a:lnTo>
                  <a:lnTo>
                    <a:pt x="69" y="157"/>
                  </a:lnTo>
                  <a:lnTo>
                    <a:pt x="61" y="155"/>
                  </a:lnTo>
                  <a:lnTo>
                    <a:pt x="52" y="152"/>
                  </a:lnTo>
                  <a:lnTo>
                    <a:pt x="45" y="149"/>
                  </a:lnTo>
                  <a:lnTo>
                    <a:pt x="37" y="145"/>
                  </a:lnTo>
                  <a:lnTo>
                    <a:pt x="31" y="140"/>
                  </a:lnTo>
                  <a:lnTo>
                    <a:pt x="25" y="135"/>
                  </a:lnTo>
                  <a:lnTo>
                    <a:pt x="20" y="129"/>
                  </a:lnTo>
                  <a:lnTo>
                    <a:pt x="14" y="123"/>
                  </a:lnTo>
                  <a:lnTo>
                    <a:pt x="10" y="117"/>
                  </a:lnTo>
                  <a:lnTo>
                    <a:pt x="6" y="110"/>
                  </a:lnTo>
                  <a:lnTo>
                    <a:pt x="4" y="102"/>
                  </a:lnTo>
                  <a:lnTo>
                    <a:pt x="2" y="95"/>
                  </a:lnTo>
                  <a:lnTo>
                    <a:pt x="0" y="88"/>
                  </a:lnTo>
                  <a:lnTo>
                    <a:pt x="0" y="79"/>
                  </a:lnTo>
                  <a:lnTo>
                    <a:pt x="0" y="71"/>
                  </a:lnTo>
                  <a:lnTo>
                    <a:pt x="2" y="63"/>
                  </a:lnTo>
                  <a:lnTo>
                    <a:pt x="4" y="56"/>
                  </a:lnTo>
                  <a:lnTo>
                    <a:pt x="6" y="49"/>
                  </a:lnTo>
                  <a:lnTo>
                    <a:pt x="10" y="41"/>
                  </a:lnTo>
                  <a:lnTo>
                    <a:pt x="14" y="35"/>
                  </a:lnTo>
                  <a:lnTo>
                    <a:pt x="20" y="29"/>
                  </a:lnTo>
                  <a:lnTo>
                    <a:pt x="25" y="24"/>
                  </a:lnTo>
                  <a:lnTo>
                    <a:pt x="31" y="18"/>
                  </a:lnTo>
                  <a:lnTo>
                    <a:pt x="37" y="13"/>
                  </a:lnTo>
                  <a:lnTo>
                    <a:pt x="45" y="10"/>
                  </a:lnTo>
                  <a:lnTo>
                    <a:pt x="52" y="6"/>
                  </a:lnTo>
                  <a:lnTo>
                    <a:pt x="61" y="4"/>
                  </a:lnTo>
                  <a:lnTo>
                    <a:pt x="69" y="2"/>
                  </a:lnTo>
                  <a:lnTo>
                    <a:pt x="77" y="1"/>
                  </a:lnTo>
                  <a:lnTo>
                    <a:pt x="86" y="0"/>
                  </a:lnTo>
                  <a:close/>
                </a:path>
              </a:pathLst>
            </a:custGeom>
            <a:solidFill>
              <a:srgbClr val="BAAD94"/>
            </a:solidFill>
            <a:ln w="9525">
              <a:noFill/>
              <a:round/>
              <a:headEnd/>
              <a:tailEnd/>
            </a:ln>
          </p:spPr>
          <p:txBody>
            <a:bodyPr/>
            <a:lstStyle/>
            <a:p>
              <a:endParaRPr lang="it-IT"/>
            </a:p>
          </p:txBody>
        </p:sp>
        <p:sp>
          <p:nvSpPr>
            <p:cNvPr id="20646" name="Freeform 166"/>
            <p:cNvSpPr>
              <a:spLocks/>
            </p:cNvSpPr>
            <p:nvPr/>
          </p:nvSpPr>
          <p:spPr bwMode="auto">
            <a:xfrm>
              <a:off x="2061" y="2159"/>
              <a:ext cx="25" cy="22"/>
            </a:xfrm>
            <a:custGeom>
              <a:avLst/>
              <a:gdLst/>
              <a:ahLst/>
              <a:cxnLst>
                <a:cxn ang="0">
                  <a:pos x="95" y="1"/>
                </a:cxn>
                <a:cxn ang="0">
                  <a:pos x="112" y="4"/>
                </a:cxn>
                <a:cxn ang="0">
                  <a:pos x="128" y="10"/>
                </a:cxn>
                <a:cxn ang="0">
                  <a:pos x="141" y="18"/>
                </a:cxn>
                <a:cxn ang="0">
                  <a:pos x="153" y="29"/>
                </a:cxn>
                <a:cxn ang="0">
                  <a:pos x="162" y="41"/>
                </a:cxn>
                <a:cxn ang="0">
                  <a:pos x="168" y="56"/>
                </a:cxn>
                <a:cxn ang="0">
                  <a:pos x="172" y="71"/>
                </a:cxn>
                <a:cxn ang="0">
                  <a:pos x="172" y="88"/>
                </a:cxn>
                <a:cxn ang="0">
                  <a:pos x="168" y="102"/>
                </a:cxn>
                <a:cxn ang="0">
                  <a:pos x="162" y="117"/>
                </a:cxn>
                <a:cxn ang="0">
                  <a:pos x="153" y="129"/>
                </a:cxn>
                <a:cxn ang="0">
                  <a:pos x="141" y="140"/>
                </a:cxn>
                <a:cxn ang="0">
                  <a:pos x="128" y="149"/>
                </a:cxn>
                <a:cxn ang="0">
                  <a:pos x="112" y="155"/>
                </a:cxn>
                <a:cxn ang="0">
                  <a:pos x="95" y="158"/>
                </a:cxn>
                <a:cxn ang="0">
                  <a:pos x="77" y="158"/>
                </a:cxn>
                <a:cxn ang="0">
                  <a:pos x="61" y="155"/>
                </a:cxn>
                <a:cxn ang="0">
                  <a:pos x="45" y="149"/>
                </a:cxn>
                <a:cxn ang="0">
                  <a:pos x="31" y="140"/>
                </a:cxn>
                <a:cxn ang="0">
                  <a:pos x="20" y="129"/>
                </a:cxn>
                <a:cxn ang="0">
                  <a:pos x="10" y="117"/>
                </a:cxn>
                <a:cxn ang="0">
                  <a:pos x="4" y="102"/>
                </a:cxn>
                <a:cxn ang="0">
                  <a:pos x="0" y="88"/>
                </a:cxn>
                <a:cxn ang="0">
                  <a:pos x="0" y="71"/>
                </a:cxn>
                <a:cxn ang="0">
                  <a:pos x="4" y="56"/>
                </a:cxn>
                <a:cxn ang="0">
                  <a:pos x="10" y="41"/>
                </a:cxn>
                <a:cxn ang="0">
                  <a:pos x="20" y="29"/>
                </a:cxn>
                <a:cxn ang="0">
                  <a:pos x="31" y="18"/>
                </a:cxn>
                <a:cxn ang="0">
                  <a:pos x="45" y="10"/>
                </a:cxn>
                <a:cxn ang="0">
                  <a:pos x="61" y="4"/>
                </a:cxn>
                <a:cxn ang="0">
                  <a:pos x="77" y="1"/>
                </a:cxn>
              </a:cxnLst>
              <a:rect l="0" t="0" r="r" b="b"/>
              <a:pathLst>
                <a:path w="173" h="159">
                  <a:moveTo>
                    <a:pt x="86" y="0"/>
                  </a:moveTo>
                  <a:lnTo>
                    <a:pt x="95" y="1"/>
                  </a:lnTo>
                  <a:lnTo>
                    <a:pt x="103" y="2"/>
                  </a:lnTo>
                  <a:lnTo>
                    <a:pt x="112" y="4"/>
                  </a:lnTo>
                  <a:lnTo>
                    <a:pt x="119" y="6"/>
                  </a:lnTo>
                  <a:lnTo>
                    <a:pt x="128" y="10"/>
                  </a:lnTo>
                  <a:lnTo>
                    <a:pt x="134" y="13"/>
                  </a:lnTo>
                  <a:lnTo>
                    <a:pt x="141" y="18"/>
                  </a:lnTo>
                  <a:lnTo>
                    <a:pt x="147" y="24"/>
                  </a:lnTo>
                  <a:lnTo>
                    <a:pt x="153" y="29"/>
                  </a:lnTo>
                  <a:lnTo>
                    <a:pt x="158" y="35"/>
                  </a:lnTo>
                  <a:lnTo>
                    <a:pt x="162" y="41"/>
                  </a:lnTo>
                  <a:lnTo>
                    <a:pt x="165" y="49"/>
                  </a:lnTo>
                  <a:lnTo>
                    <a:pt x="168" y="56"/>
                  </a:lnTo>
                  <a:lnTo>
                    <a:pt x="170" y="63"/>
                  </a:lnTo>
                  <a:lnTo>
                    <a:pt x="172" y="71"/>
                  </a:lnTo>
                  <a:lnTo>
                    <a:pt x="173" y="79"/>
                  </a:lnTo>
                  <a:lnTo>
                    <a:pt x="172" y="88"/>
                  </a:lnTo>
                  <a:lnTo>
                    <a:pt x="170" y="95"/>
                  </a:lnTo>
                  <a:lnTo>
                    <a:pt x="168" y="102"/>
                  </a:lnTo>
                  <a:lnTo>
                    <a:pt x="165" y="110"/>
                  </a:lnTo>
                  <a:lnTo>
                    <a:pt x="162" y="117"/>
                  </a:lnTo>
                  <a:lnTo>
                    <a:pt x="158" y="123"/>
                  </a:lnTo>
                  <a:lnTo>
                    <a:pt x="153" y="129"/>
                  </a:lnTo>
                  <a:lnTo>
                    <a:pt x="147" y="135"/>
                  </a:lnTo>
                  <a:lnTo>
                    <a:pt x="141" y="140"/>
                  </a:lnTo>
                  <a:lnTo>
                    <a:pt x="134" y="145"/>
                  </a:lnTo>
                  <a:lnTo>
                    <a:pt x="128" y="149"/>
                  </a:lnTo>
                  <a:lnTo>
                    <a:pt x="119" y="152"/>
                  </a:lnTo>
                  <a:lnTo>
                    <a:pt x="112" y="155"/>
                  </a:lnTo>
                  <a:lnTo>
                    <a:pt x="103" y="157"/>
                  </a:lnTo>
                  <a:lnTo>
                    <a:pt x="95" y="158"/>
                  </a:lnTo>
                  <a:lnTo>
                    <a:pt x="86" y="159"/>
                  </a:lnTo>
                  <a:lnTo>
                    <a:pt x="77" y="158"/>
                  </a:lnTo>
                  <a:lnTo>
                    <a:pt x="69" y="157"/>
                  </a:lnTo>
                  <a:lnTo>
                    <a:pt x="61" y="155"/>
                  </a:lnTo>
                  <a:lnTo>
                    <a:pt x="52" y="152"/>
                  </a:lnTo>
                  <a:lnTo>
                    <a:pt x="45" y="149"/>
                  </a:lnTo>
                  <a:lnTo>
                    <a:pt x="37" y="145"/>
                  </a:lnTo>
                  <a:lnTo>
                    <a:pt x="31" y="140"/>
                  </a:lnTo>
                  <a:lnTo>
                    <a:pt x="25" y="135"/>
                  </a:lnTo>
                  <a:lnTo>
                    <a:pt x="20" y="129"/>
                  </a:lnTo>
                  <a:lnTo>
                    <a:pt x="14" y="123"/>
                  </a:lnTo>
                  <a:lnTo>
                    <a:pt x="10" y="117"/>
                  </a:lnTo>
                  <a:lnTo>
                    <a:pt x="6" y="110"/>
                  </a:lnTo>
                  <a:lnTo>
                    <a:pt x="4" y="102"/>
                  </a:lnTo>
                  <a:lnTo>
                    <a:pt x="2" y="95"/>
                  </a:lnTo>
                  <a:lnTo>
                    <a:pt x="0" y="88"/>
                  </a:lnTo>
                  <a:lnTo>
                    <a:pt x="0" y="79"/>
                  </a:lnTo>
                  <a:lnTo>
                    <a:pt x="0" y="71"/>
                  </a:lnTo>
                  <a:lnTo>
                    <a:pt x="2" y="63"/>
                  </a:lnTo>
                  <a:lnTo>
                    <a:pt x="4" y="56"/>
                  </a:lnTo>
                  <a:lnTo>
                    <a:pt x="6" y="49"/>
                  </a:lnTo>
                  <a:lnTo>
                    <a:pt x="10" y="41"/>
                  </a:lnTo>
                  <a:lnTo>
                    <a:pt x="14" y="35"/>
                  </a:lnTo>
                  <a:lnTo>
                    <a:pt x="20" y="29"/>
                  </a:lnTo>
                  <a:lnTo>
                    <a:pt x="25" y="24"/>
                  </a:lnTo>
                  <a:lnTo>
                    <a:pt x="31" y="18"/>
                  </a:lnTo>
                  <a:lnTo>
                    <a:pt x="37" y="13"/>
                  </a:lnTo>
                  <a:lnTo>
                    <a:pt x="45" y="10"/>
                  </a:lnTo>
                  <a:lnTo>
                    <a:pt x="52" y="6"/>
                  </a:lnTo>
                  <a:lnTo>
                    <a:pt x="61" y="4"/>
                  </a:lnTo>
                  <a:lnTo>
                    <a:pt x="69" y="2"/>
                  </a:lnTo>
                  <a:lnTo>
                    <a:pt x="77" y="1"/>
                  </a:lnTo>
                  <a:lnTo>
                    <a:pt x="86" y="0"/>
                  </a:lnTo>
                </a:path>
              </a:pathLst>
            </a:custGeom>
            <a:solidFill>
              <a:srgbClr val="FFFF00"/>
            </a:solidFill>
            <a:ln w="6350">
              <a:solidFill>
                <a:srgbClr val="000000"/>
              </a:solidFill>
              <a:prstDash val="solid"/>
              <a:round/>
              <a:headEnd/>
              <a:tailEnd/>
            </a:ln>
          </p:spPr>
          <p:txBody>
            <a:bodyPr/>
            <a:lstStyle/>
            <a:p>
              <a:endParaRPr lang="it-IT"/>
            </a:p>
          </p:txBody>
        </p:sp>
        <p:sp>
          <p:nvSpPr>
            <p:cNvPr id="20647" name="Freeform 167"/>
            <p:cNvSpPr>
              <a:spLocks/>
            </p:cNvSpPr>
            <p:nvPr/>
          </p:nvSpPr>
          <p:spPr bwMode="auto">
            <a:xfrm>
              <a:off x="2166" y="1975"/>
              <a:ext cx="25" cy="23"/>
            </a:xfrm>
            <a:custGeom>
              <a:avLst/>
              <a:gdLst/>
              <a:ahLst/>
              <a:cxnLst>
                <a:cxn ang="0">
                  <a:pos x="95" y="0"/>
                </a:cxn>
                <a:cxn ang="0">
                  <a:pos x="113" y="4"/>
                </a:cxn>
                <a:cxn ang="0">
                  <a:pos x="128" y="10"/>
                </a:cxn>
                <a:cxn ang="0">
                  <a:pos x="141" y="18"/>
                </a:cxn>
                <a:cxn ang="0">
                  <a:pos x="154" y="30"/>
                </a:cxn>
                <a:cxn ang="0">
                  <a:pos x="163" y="42"/>
                </a:cxn>
                <a:cxn ang="0">
                  <a:pos x="170" y="56"/>
                </a:cxn>
                <a:cxn ang="0">
                  <a:pos x="173" y="72"/>
                </a:cxn>
                <a:cxn ang="0">
                  <a:pos x="173" y="87"/>
                </a:cxn>
                <a:cxn ang="0">
                  <a:pos x="170" y="103"/>
                </a:cxn>
                <a:cxn ang="0">
                  <a:pos x="163" y="118"/>
                </a:cxn>
                <a:cxn ang="0">
                  <a:pos x="154" y="130"/>
                </a:cxn>
                <a:cxn ang="0">
                  <a:pos x="141" y="141"/>
                </a:cxn>
                <a:cxn ang="0">
                  <a:pos x="128" y="149"/>
                </a:cxn>
                <a:cxn ang="0">
                  <a:pos x="113" y="155"/>
                </a:cxn>
                <a:cxn ang="0">
                  <a:pos x="95" y="159"/>
                </a:cxn>
                <a:cxn ang="0">
                  <a:pos x="79" y="159"/>
                </a:cxn>
                <a:cxn ang="0">
                  <a:pos x="62" y="155"/>
                </a:cxn>
                <a:cxn ang="0">
                  <a:pos x="46" y="149"/>
                </a:cxn>
                <a:cxn ang="0">
                  <a:pos x="32" y="141"/>
                </a:cxn>
                <a:cxn ang="0">
                  <a:pos x="20" y="130"/>
                </a:cxn>
                <a:cxn ang="0">
                  <a:pos x="10" y="118"/>
                </a:cxn>
                <a:cxn ang="0">
                  <a:pos x="4" y="103"/>
                </a:cxn>
                <a:cxn ang="0">
                  <a:pos x="1" y="87"/>
                </a:cxn>
                <a:cxn ang="0">
                  <a:pos x="1" y="72"/>
                </a:cxn>
                <a:cxn ang="0">
                  <a:pos x="4" y="56"/>
                </a:cxn>
                <a:cxn ang="0">
                  <a:pos x="10" y="42"/>
                </a:cxn>
                <a:cxn ang="0">
                  <a:pos x="20" y="30"/>
                </a:cxn>
                <a:cxn ang="0">
                  <a:pos x="32" y="18"/>
                </a:cxn>
                <a:cxn ang="0">
                  <a:pos x="46" y="10"/>
                </a:cxn>
                <a:cxn ang="0">
                  <a:pos x="62" y="4"/>
                </a:cxn>
                <a:cxn ang="0">
                  <a:pos x="79" y="0"/>
                </a:cxn>
              </a:cxnLst>
              <a:rect l="0" t="0" r="r" b="b"/>
              <a:pathLst>
                <a:path w="174" h="159">
                  <a:moveTo>
                    <a:pt x="87" y="0"/>
                  </a:moveTo>
                  <a:lnTo>
                    <a:pt x="95" y="0"/>
                  </a:lnTo>
                  <a:lnTo>
                    <a:pt x="105" y="2"/>
                  </a:lnTo>
                  <a:lnTo>
                    <a:pt x="113" y="4"/>
                  </a:lnTo>
                  <a:lnTo>
                    <a:pt x="120" y="7"/>
                  </a:lnTo>
                  <a:lnTo>
                    <a:pt x="128" y="10"/>
                  </a:lnTo>
                  <a:lnTo>
                    <a:pt x="135" y="14"/>
                  </a:lnTo>
                  <a:lnTo>
                    <a:pt x="141" y="18"/>
                  </a:lnTo>
                  <a:lnTo>
                    <a:pt x="148" y="24"/>
                  </a:lnTo>
                  <a:lnTo>
                    <a:pt x="154" y="30"/>
                  </a:lnTo>
                  <a:lnTo>
                    <a:pt x="158" y="35"/>
                  </a:lnTo>
                  <a:lnTo>
                    <a:pt x="163" y="42"/>
                  </a:lnTo>
                  <a:lnTo>
                    <a:pt x="167" y="49"/>
                  </a:lnTo>
                  <a:lnTo>
                    <a:pt x="170" y="56"/>
                  </a:lnTo>
                  <a:lnTo>
                    <a:pt x="172" y="63"/>
                  </a:lnTo>
                  <a:lnTo>
                    <a:pt x="173" y="72"/>
                  </a:lnTo>
                  <a:lnTo>
                    <a:pt x="174" y="80"/>
                  </a:lnTo>
                  <a:lnTo>
                    <a:pt x="173" y="87"/>
                  </a:lnTo>
                  <a:lnTo>
                    <a:pt x="172" y="96"/>
                  </a:lnTo>
                  <a:lnTo>
                    <a:pt x="170" y="103"/>
                  </a:lnTo>
                  <a:lnTo>
                    <a:pt x="167" y="110"/>
                  </a:lnTo>
                  <a:lnTo>
                    <a:pt x="163" y="118"/>
                  </a:lnTo>
                  <a:lnTo>
                    <a:pt x="158" y="124"/>
                  </a:lnTo>
                  <a:lnTo>
                    <a:pt x="154" y="130"/>
                  </a:lnTo>
                  <a:lnTo>
                    <a:pt x="148" y="136"/>
                  </a:lnTo>
                  <a:lnTo>
                    <a:pt x="141" y="141"/>
                  </a:lnTo>
                  <a:lnTo>
                    <a:pt x="135" y="145"/>
                  </a:lnTo>
                  <a:lnTo>
                    <a:pt x="128" y="149"/>
                  </a:lnTo>
                  <a:lnTo>
                    <a:pt x="120" y="152"/>
                  </a:lnTo>
                  <a:lnTo>
                    <a:pt x="113" y="155"/>
                  </a:lnTo>
                  <a:lnTo>
                    <a:pt x="105" y="158"/>
                  </a:lnTo>
                  <a:lnTo>
                    <a:pt x="95" y="159"/>
                  </a:lnTo>
                  <a:lnTo>
                    <a:pt x="87" y="159"/>
                  </a:lnTo>
                  <a:lnTo>
                    <a:pt x="79" y="159"/>
                  </a:lnTo>
                  <a:lnTo>
                    <a:pt x="69" y="158"/>
                  </a:lnTo>
                  <a:lnTo>
                    <a:pt x="62" y="155"/>
                  </a:lnTo>
                  <a:lnTo>
                    <a:pt x="53" y="152"/>
                  </a:lnTo>
                  <a:lnTo>
                    <a:pt x="46" y="149"/>
                  </a:lnTo>
                  <a:lnTo>
                    <a:pt x="39" y="145"/>
                  </a:lnTo>
                  <a:lnTo>
                    <a:pt x="32" y="141"/>
                  </a:lnTo>
                  <a:lnTo>
                    <a:pt x="26" y="136"/>
                  </a:lnTo>
                  <a:lnTo>
                    <a:pt x="20" y="130"/>
                  </a:lnTo>
                  <a:lnTo>
                    <a:pt x="16" y="124"/>
                  </a:lnTo>
                  <a:lnTo>
                    <a:pt x="10" y="118"/>
                  </a:lnTo>
                  <a:lnTo>
                    <a:pt x="7" y="110"/>
                  </a:lnTo>
                  <a:lnTo>
                    <a:pt x="4" y="103"/>
                  </a:lnTo>
                  <a:lnTo>
                    <a:pt x="2" y="96"/>
                  </a:lnTo>
                  <a:lnTo>
                    <a:pt x="1" y="87"/>
                  </a:lnTo>
                  <a:lnTo>
                    <a:pt x="0" y="80"/>
                  </a:lnTo>
                  <a:lnTo>
                    <a:pt x="1" y="72"/>
                  </a:lnTo>
                  <a:lnTo>
                    <a:pt x="2" y="63"/>
                  </a:lnTo>
                  <a:lnTo>
                    <a:pt x="4" y="56"/>
                  </a:lnTo>
                  <a:lnTo>
                    <a:pt x="7" y="49"/>
                  </a:lnTo>
                  <a:lnTo>
                    <a:pt x="10" y="42"/>
                  </a:lnTo>
                  <a:lnTo>
                    <a:pt x="16" y="35"/>
                  </a:lnTo>
                  <a:lnTo>
                    <a:pt x="20" y="30"/>
                  </a:lnTo>
                  <a:lnTo>
                    <a:pt x="26" y="24"/>
                  </a:lnTo>
                  <a:lnTo>
                    <a:pt x="32" y="18"/>
                  </a:lnTo>
                  <a:lnTo>
                    <a:pt x="39" y="14"/>
                  </a:lnTo>
                  <a:lnTo>
                    <a:pt x="46" y="10"/>
                  </a:lnTo>
                  <a:lnTo>
                    <a:pt x="53" y="7"/>
                  </a:lnTo>
                  <a:lnTo>
                    <a:pt x="62" y="4"/>
                  </a:lnTo>
                  <a:lnTo>
                    <a:pt x="69" y="2"/>
                  </a:lnTo>
                  <a:lnTo>
                    <a:pt x="79" y="0"/>
                  </a:lnTo>
                  <a:lnTo>
                    <a:pt x="87" y="0"/>
                  </a:lnTo>
                  <a:close/>
                </a:path>
              </a:pathLst>
            </a:custGeom>
            <a:solidFill>
              <a:srgbClr val="FFFF00"/>
            </a:solidFill>
            <a:ln w="9525">
              <a:noFill/>
              <a:round/>
              <a:headEnd/>
              <a:tailEnd/>
            </a:ln>
          </p:spPr>
          <p:txBody>
            <a:bodyPr/>
            <a:lstStyle/>
            <a:p>
              <a:endParaRPr lang="it-IT"/>
            </a:p>
          </p:txBody>
        </p:sp>
        <p:sp>
          <p:nvSpPr>
            <p:cNvPr id="20648" name="Freeform 168"/>
            <p:cNvSpPr>
              <a:spLocks/>
            </p:cNvSpPr>
            <p:nvPr/>
          </p:nvSpPr>
          <p:spPr bwMode="auto">
            <a:xfrm>
              <a:off x="2166" y="1975"/>
              <a:ext cx="25" cy="23"/>
            </a:xfrm>
            <a:custGeom>
              <a:avLst/>
              <a:gdLst/>
              <a:ahLst/>
              <a:cxnLst>
                <a:cxn ang="0">
                  <a:pos x="95" y="0"/>
                </a:cxn>
                <a:cxn ang="0">
                  <a:pos x="113" y="4"/>
                </a:cxn>
                <a:cxn ang="0">
                  <a:pos x="128" y="10"/>
                </a:cxn>
                <a:cxn ang="0">
                  <a:pos x="141" y="18"/>
                </a:cxn>
                <a:cxn ang="0">
                  <a:pos x="154" y="30"/>
                </a:cxn>
                <a:cxn ang="0">
                  <a:pos x="163" y="42"/>
                </a:cxn>
                <a:cxn ang="0">
                  <a:pos x="170" y="56"/>
                </a:cxn>
                <a:cxn ang="0">
                  <a:pos x="173" y="72"/>
                </a:cxn>
                <a:cxn ang="0">
                  <a:pos x="173" y="87"/>
                </a:cxn>
                <a:cxn ang="0">
                  <a:pos x="170" y="103"/>
                </a:cxn>
                <a:cxn ang="0">
                  <a:pos x="163" y="118"/>
                </a:cxn>
                <a:cxn ang="0">
                  <a:pos x="154" y="130"/>
                </a:cxn>
                <a:cxn ang="0">
                  <a:pos x="141" y="141"/>
                </a:cxn>
                <a:cxn ang="0">
                  <a:pos x="128" y="149"/>
                </a:cxn>
                <a:cxn ang="0">
                  <a:pos x="113" y="155"/>
                </a:cxn>
                <a:cxn ang="0">
                  <a:pos x="95" y="159"/>
                </a:cxn>
                <a:cxn ang="0">
                  <a:pos x="79" y="159"/>
                </a:cxn>
                <a:cxn ang="0">
                  <a:pos x="62" y="155"/>
                </a:cxn>
                <a:cxn ang="0">
                  <a:pos x="46" y="149"/>
                </a:cxn>
                <a:cxn ang="0">
                  <a:pos x="32" y="141"/>
                </a:cxn>
                <a:cxn ang="0">
                  <a:pos x="20" y="130"/>
                </a:cxn>
                <a:cxn ang="0">
                  <a:pos x="10" y="118"/>
                </a:cxn>
                <a:cxn ang="0">
                  <a:pos x="4" y="103"/>
                </a:cxn>
                <a:cxn ang="0">
                  <a:pos x="1" y="87"/>
                </a:cxn>
                <a:cxn ang="0">
                  <a:pos x="1" y="72"/>
                </a:cxn>
                <a:cxn ang="0">
                  <a:pos x="4" y="56"/>
                </a:cxn>
                <a:cxn ang="0">
                  <a:pos x="10" y="42"/>
                </a:cxn>
                <a:cxn ang="0">
                  <a:pos x="20" y="30"/>
                </a:cxn>
                <a:cxn ang="0">
                  <a:pos x="32" y="18"/>
                </a:cxn>
                <a:cxn ang="0">
                  <a:pos x="46" y="10"/>
                </a:cxn>
                <a:cxn ang="0">
                  <a:pos x="62" y="4"/>
                </a:cxn>
                <a:cxn ang="0">
                  <a:pos x="79" y="0"/>
                </a:cxn>
              </a:cxnLst>
              <a:rect l="0" t="0" r="r" b="b"/>
              <a:pathLst>
                <a:path w="174" h="159">
                  <a:moveTo>
                    <a:pt x="87" y="0"/>
                  </a:moveTo>
                  <a:lnTo>
                    <a:pt x="95" y="0"/>
                  </a:lnTo>
                  <a:lnTo>
                    <a:pt x="105" y="2"/>
                  </a:lnTo>
                  <a:lnTo>
                    <a:pt x="113" y="4"/>
                  </a:lnTo>
                  <a:lnTo>
                    <a:pt x="120" y="7"/>
                  </a:lnTo>
                  <a:lnTo>
                    <a:pt x="128" y="10"/>
                  </a:lnTo>
                  <a:lnTo>
                    <a:pt x="135" y="14"/>
                  </a:lnTo>
                  <a:lnTo>
                    <a:pt x="141" y="18"/>
                  </a:lnTo>
                  <a:lnTo>
                    <a:pt x="148" y="24"/>
                  </a:lnTo>
                  <a:lnTo>
                    <a:pt x="154" y="30"/>
                  </a:lnTo>
                  <a:lnTo>
                    <a:pt x="158" y="35"/>
                  </a:lnTo>
                  <a:lnTo>
                    <a:pt x="163" y="42"/>
                  </a:lnTo>
                  <a:lnTo>
                    <a:pt x="167" y="49"/>
                  </a:lnTo>
                  <a:lnTo>
                    <a:pt x="170" y="56"/>
                  </a:lnTo>
                  <a:lnTo>
                    <a:pt x="172" y="63"/>
                  </a:lnTo>
                  <a:lnTo>
                    <a:pt x="173" y="72"/>
                  </a:lnTo>
                  <a:lnTo>
                    <a:pt x="174" y="80"/>
                  </a:lnTo>
                  <a:lnTo>
                    <a:pt x="173" y="87"/>
                  </a:lnTo>
                  <a:lnTo>
                    <a:pt x="172" y="96"/>
                  </a:lnTo>
                  <a:lnTo>
                    <a:pt x="170" y="103"/>
                  </a:lnTo>
                  <a:lnTo>
                    <a:pt x="167" y="110"/>
                  </a:lnTo>
                  <a:lnTo>
                    <a:pt x="163" y="118"/>
                  </a:lnTo>
                  <a:lnTo>
                    <a:pt x="158" y="124"/>
                  </a:lnTo>
                  <a:lnTo>
                    <a:pt x="154" y="130"/>
                  </a:lnTo>
                  <a:lnTo>
                    <a:pt x="148" y="136"/>
                  </a:lnTo>
                  <a:lnTo>
                    <a:pt x="141" y="141"/>
                  </a:lnTo>
                  <a:lnTo>
                    <a:pt x="135" y="145"/>
                  </a:lnTo>
                  <a:lnTo>
                    <a:pt x="128" y="149"/>
                  </a:lnTo>
                  <a:lnTo>
                    <a:pt x="120" y="152"/>
                  </a:lnTo>
                  <a:lnTo>
                    <a:pt x="113" y="155"/>
                  </a:lnTo>
                  <a:lnTo>
                    <a:pt x="105" y="158"/>
                  </a:lnTo>
                  <a:lnTo>
                    <a:pt x="95" y="159"/>
                  </a:lnTo>
                  <a:lnTo>
                    <a:pt x="87" y="159"/>
                  </a:lnTo>
                  <a:lnTo>
                    <a:pt x="79" y="159"/>
                  </a:lnTo>
                  <a:lnTo>
                    <a:pt x="69" y="158"/>
                  </a:lnTo>
                  <a:lnTo>
                    <a:pt x="62" y="155"/>
                  </a:lnTo>
                  <a:lnTo>
                    <a:pt x="53" y="152"/>
                  </a:lnTo>
                  <a:lnTo>
                    <a:pt x="46" y="149"/>
                  </a:lnTo>
                  <a:lnTo>
                    <a:pt x="39" y="145"/>
                  </a:lnTo>
                  <a:lnTo>
                    <a:pt x="32" y="141"/>
                  </a:lnTo>
                  <a:lnTo>
                    <a:pt x="26" y="136"/>
                  </a:lnTo>
                  <a:lnTo>
                    <a:pt x="20" y="130"/>
                  </a:lnTo>
                  <a:lnTo>
                    <a:pt x="16" y="124"/>
                  </a:lnTo>
                  <a:lnTo>
                    <a:pt x="10" y="118"/>
                  </a:lnTo>
                  <a:lnTo>
                    <a:pt x="7" y="110"/>
                  </a:lnTo>
                  <a:lnTo>
                    <a:pt x="4" y="103"/>
                  </a:lnTo>
                  <a:lnTo>
                    <a:pt x="2" y="96"/>
                  </a:lnTo>
                  <a:lnTo>
                    <a:pt x="1" y="87"/>
                  </a:lnTo>
                  <a:lnTo>
                    <a:pt x="0" y="80"/>
                  </a:lnTo>
                  <a:lnTo>
                    <a:pt x="1" y="72"/>
                  </a:lnTo>
                  <a:lnTo>
                    <a:pt x="2" y="63"/>
                  </a:lnTo>
                  <a:lnTo>
                    <a:pt x="4" y="56"/>
                  </a:lnTo>
                  <a:lnTo>
                    <a:pt x="7" y="49"/>
                  </a:lnTo>
                  <a:lnTo>
                    <a:pt x="10" y="42"/>
                  </a:lnTo>
                  <a:lnTo>
                    <a:pt x="16" y="35"/>
                  </a:lnTo>
                  <a:lnTo>
                    <a:pt x="20" y="30"/>
                  </a:lnTo>
                  <a:lnTo>
                    <a:pt x="26" y="24"/>
                  </a:lnTo>
                  <a:lnTo>
                    <a:pt x="32" y="18"/>
                  </a:lnTo>
                  <a:lnTo>
                    <a:pt x="39" y="14"/>
                  </a:lnTo>
                  <a:lnTo>
                    <a:pt x="46" y="10"/>
                  </a:lnTo>
                  <a:lnTo>
                    <a:pt x="53" y="7"/>
                  </a:lnTo>
                  <a:lnTo>
                    <a:pt x="62" y="4"/>
                  </a:lnTo>
                  <a:lnTo>
                    <a:pt x="69" y="2"/>
                  </a:lnTo>
                  <a:lnTo>
                    <a:pt x="79" y="0"/>
                  </a:lnTo>
                  <a:lnTo>
                    <a:pt x="87" y="0"/>
                  </a:lnTo>
                </a:path>
              </a:pathLst>
            </a:custGeom>
            <a:noFill/>
            <a:ln w="6350">
              <a:solidFill>
                <a:srgbClr val="000000"/>
              </a:solidFill>
              <a:prstDash val="solid"/>
              <a:round/>
              <a:headEnd/>
              <a:tailEnd/>
            </a:ln>
          </p:spPr>
          <p:txBody>
            <a:bodyPr/>
            <a:lstStyle/>
            <a:p>
              <a:endParaRPr lang="it-IT"/>
            </a:p>
          </p:txBody>
        </p:sp>
        <p:sp>
          <p:nvSpPr>
            <p:cNvPr id="20649" name="Freeform 169"/>
            <p:cNvSpPr>
              <a:spLocks/>
            </p:cNvSpPr>
            <p:nvPr/>
          </p:nvSpPr>
          <p:spPr bwMode="auto">
            <a:xfrm>
              <a:off x="1983" y="1763"/>
              <a:ext cx="24" cy="23"/>
            </a:xfrm>
            <a:custGeom>
              <a:avLst/>
              <a:gdLst/>
              <a:ahLst/>
              <a:cxnLst>
                <a:cxn ang="0">
                  <a:pos x="95" y="0"/>
                </a:cxn>
                <a:cxn ang="0">
                  <a:pos x="112" y="3"/>
                </a:cxn>
                <a:cxn ang="0">
                  <a:pos x="128" y="10"/>
                </a:cxn>
                <a:cxn ang="0">
                  <a:pos x="141" y="18"/>
                </a:cxn>
                <a:cxn ang="0">
                  <a:pos x="153" y="29"/>
                </a:cxn>
                <a:cxn ang="0">
                  <a:pos x="162" y="42"/>
                </a:cxn>
                <a:cxn ang="0">
                  <a:pos x="169" y="56"/>
                </a:cxn>
                <a:cxn ang="0">
                  <a:pos x="173" y="71"/>
                </a:cxn>
                <a:cxn ang="0">
                  <a:pos x="173" y="87"/>
                </a:cxn>
                <a:cxn ang="0">
                  <a:pos x="169" y="103"/>
                </a:cxn>
                <a:cxn ang="0">
                  <a:pos x="162" y="118"/>
                </a:cxn>
                <a:cxn ang="0">
                  <a:pos x="153" y="130"/>
                </a:cxn>
                <a:cxn ang="0">
                  <a:pos x="141" y="141"/>
                </a:cxn>
                <a:cxn ang="0">
                  <a:pos x="128" y="149"/>
                </a:cxn>
                <a:cxn ang="0">
                  <a:pos x="112" y="155"/>
                </a:cxn>
                <a:cxn ang="0">
                  <a:pos x="95" y="158"/>
                </a:cxn>
                <a:cxn ang="0">
                  <a:pos x="77" y="158"/>
                </a:cxn>
                <a:cxn ang="0">
                  <a:pos x="61" y="155"/>
                </a:cxn>
                <a:cxn ang="0">
                  <a:pos x="45" y="149"/>
                </a:cxn>
                <a:cxn ang="0">
                  <a:pos x="31" y="141"/>
                </a:cxn>
                <a:cxn ang="0">
                  <a:pos x="20" y="130"/>
                </a:cxn>
                <a:cxn ang="0">
                  <a:pos x="10" y="118"/>
                </a:cxn>
                <a:cxn ang="0">
                  <a:pos x="4" y="103"/>
                </a:cxn>
                <a:cxn ang="0">
                  <a:pos x="0" y="87"/>
                </a:cxn>
                <a:cxn ang="0">
                  <a:pos x="0" y="71"/>
                </a:cxn>
                <a:cxn ang="0">
                  <a:pos x="4" y="56"/>
                </a:cxn>
                <a:cxn ang="0">
                  <a:pos x="10" y="42"/>
                </a:cxn>
                <a:cxn ang="0">
                  <a:pos x="20" y="29"/>
                </a:cxn>
                <a:cxn ang="0">
                  <a:pos x="31" y="18"/>
                </a:cxn>
                <a:cxn ang="0">
                  <a:pos x="45" y="10"/>
                </a:cxn>
                <a:cxn ang="0">
                  <a:pos x="61" y="3"/>
                </a:cxn>
                <a:cxn ang="0">
                  <a:pos x="77" y="0"/>
                </a:cxn>
              </a:cxnLst>
              <a:rect l="0" t="0" r="r" b="b"/>
              <a:pathLst>
                <a:path w="173" h="158">
                  <a:moveTo>
                    <a:pt x="87" y="0"/>
                  </a:moveTo>
                  <a:lnTo>
                    <a:pt x="95" y="0"/>
                  </a:lnTo>
                  <a:lnTo>
                    <a:pt x="104" y="1"/>
                  </a:lnTo>
                  <a:lnTo>
                    <a:pt x="112" y="3"/>
                  </a:lnTo>
                  <a:lnTo>
                    <a:pt x="120" y="7"/>
                  </a:lnTo>
                  <a:lnTo>
                    <a:pt x="128" y="10"/>
                  </a:lnTo>
                  <a:lnTo>
                    <a:pt x="135" y="14"/>
                  </a:lnTo>
                  <a:lnTo>
                    <a:pt x="141" y="18"/>
                  </a:lnTo>
                  <a:lnTo>
                    <a:pt x="148" y="23"/>
                  </a:lnTo>
                  <a:lnTo>
                    <a:pt x="153" y="29"/>
                  </a:lnTo>
                  <a:lnTo>
                    <a:pt x="158" y="35"/>
                  </a:lnTo>
                  <a:lnTo>
                    <a:pt x="162" y="42"/>
                  </a:lnTo>
                  <a:lnTo>
                    <a:pt x="167" y="48"/>
                  </a:lnTo>
                  <a:lnTo>
                    <a:pt x="169" y="56"/>
                  </a:lnTo>
                  <a:lnTo>
                    <a:pt x="171" y="63"/>
                  </a:lnTo>
                  <a:lnTo>
                    <a:pt x="173" y="71"/>
                  </a:lnTo>
                  <a:lnTo>
                    <a:pt x="173" y="80"/>
                  </a:lnTo>
                  <a:lnTo>
                    <a:pt x="173" y="87"/>
                  </a:lnTo>
                  <a:lnTo>
                    <a:pt x="171" y="96"/>
                  </a:lnTo>
                  <a:lnTo>
                    <a:pt x="169" y="103"/>
                  </a:lnTo>
                  <a:lnTo>
                    <a:pt x="167" y="110"/>
                  </a:lnTo>
                  <a:lnTo>
                    <a:pt x="162" y="118"/>
                  </a:lnTo>
                  <a:lnTo>
                    <a:pt x="158" y="124"/>
                  </a:lnTo>
                  <a:lnTo>
                    <a:pt x="153" y="130"/>
                  </a:lnTo>
                  <a:lnTo>
                    <a:pt x="148" y="135"/>
                  </a:lnTo>
                  <a:lnTo>
                    <a:pt x="141" y="141"/>
                  </a:lnTo>
                  <a:lnTo>
                    <a:pt x="135" y="145"/>
                  </a:lnTo>
                  <a:lnTo>
                    <a:pt x="128" y="149"/>
                  </a:lnTo>
                  <a:lnTo>
                    <a:pt x="120" y="152"/>
                  </a:lnTo>
                  <a:lnTo>
                    <a:pt x="112" y="155"/>
                  </a:lnTo>
                  <a:lnTo>
                    <a:pt x="104" y="157"/>
                  </a:lnTo>
                  <a:lnTo>
                    <a:pt x="95" y="158"/>
                  </a:lnTo>
                  <a:lnTo>
                    <a:pt x="87" y="158"/>
                  </a:lnTo>
                  <a:lnTo>
                    <a:pt x="77" y="158"/>
                  </a:lnTo>
                  <a:lnTo>
                    <a:pt x="69" y="157"/>
                  </a:lnTo>
                  <a:lnTo>
                    <a:pt x="61" y="155"/>
                  </a:lnTo>
                  <a:lnTo>
                    <a:pt x="52" y="152"/>
                  </a:lnTo>
                  <a:lnTo>
                    <a:pt x="45" y="149"/>
                  </a:lnTo>
                  <a:lnTo>
                    <a:pt x="38" y="145"/>
                  </a:lnTo>
                  <a:lnTo>
                    <a:pt x="31" y="141"/>
                  </a:lnTo>
                  <a:lnTo>
                    <a:pt x="25" y="135"/>
                  </a:lnTo>
                  <a:lnTo>
                    <a:pt x="20" y="130"/>
                  </a:lnTo>
                  <a:lnTo>
                    <a:pt x="15" y="124"/>
                  </a:lnTo>
                  <a:lnTo>
                    <a:pt x="10" y="118"/>
                  </a:lnTo>
                  <a:lnTo>
                    <a:pt x="7" y="110"/>
                  </a:lnTo>
                  <a:lnTo>
                    <a:pt x="4" y="103"/>
                  </a:lnTo>
                  <a:lnTo>
                    <a:pt x="2" y="96"/>
                  </a:lnTo>
                  <a:lnTo>
                    <a:pt x="0" y="87"/>
                  </a:lnTo>
                  <a:lnTo>
                    <a:pt x="0" y="80"/>
                  </a:lnTo>
                  <a:lnTo>
                    <a:pt x="0" y="71"/>
                  </a:lnTo>
                  <a:lnTo>
                    <a:pt x="2" y="63"/>
                  </a:lnTo>
                  <a:lnTo>
                    <a:pt x="4" y="56"/>
                  </a:lnTo>
                  <a:lnTo>
                    <a:pt x="7" y="48"/>
                  </a:lnTo>
                  <a:lnTo>
                    <a:pt x="10" y="42"/>
                  </a:lnTo>
                  <a:lnTo>
                    <a:pt x="15" y="35"/>
                  </a:lnTo>
                  <a:lnTo>
                    <a:pt x="20" y="29"/>
                  </a:lnTo>
                  <a:lnTo>
                    <a:pt x="25" y="23"/>
                  </a:lnTo>
                  <a:lnTo>
                    <a:pt x="31" y="18"/>
                  </a:lnTo>
                  <a:lnTo>
                    <a:pt x="38" y="14"/>
                  </a:lnTo>
                  <a:lnTo>
                    <a:pt x="45" y="10"/>
                  </a:lnTo>
                  <a:lnTo>
                    <a:pt x="52" y="7"/>
                  </a:lnTo>
                  <a:lnTo>
                    <a:pt x="61" y="3"/>
                  </a:lnTo>
                  <a:lnTo>
                    <a:pt x="69" y="1"/>
                  </a:lnTo>
                  <a:lnTo>
                    <a:pt x="77" y="0"/>
                  </a:lnTo>
                  <a:lnTo>
                    <a:pt x="87" y="0"/>
                  </a:lnTo>
                  <a:close/>
                </a:path>
              </a:pathLst>
            </a:custGeom>
            <a:solidFill>
              <a:srgbClr val="BAAD94"/>
            </a:solidFill>
            <a:ln w="9525">
              <a:noFill/>
              <a:round/>
              <a:headEnd/>
              <a:tailEnd/>
            </a:ln>
          </p:spPr>
          <p:txBody>
            <a:bodyPr/>
            <a:lstStyle/>
            <a:p>
              <a:endParaRPr lang="it-IT"/>
            </a:p>
          </p:txBody>
        </p:sp>
        <p:sp>
          <p:nvSpPr>
            <p:cNvPr id="20650" name="Freeform 170"/>
            <p:cNvSpPr>
              <a:spLocks/>
            </p:cNvSpPr>
            <p:nvPr/>
          </p:nvSpPr>
          <p:spPr bwMode="auto">
            <a:xfrm>
              <a:off x="1983" y="1763"/>
              <a:ext cx="24" cy="23"/>
            </a:xfrm>
            <a:custGeom>
              <a:avLst/>
              <a:gdLst/>
              <a:ahLst/>
              <a:cxnLst>
                <a:cxn ang="0">
                  <a:pos x="95" y="0"/>
                </a:cxn>
                <a:cxn ang="0">
                  <a:pos x="112" y="3"/>
                </a:cxn>
                <a:cxn ang="0">
                  <a:pos x="128" y="10"/>
                </a:cxn>
                <a:cxn ang="0">
                  <a:pos x="141" y="18"/>
                </a:cxn>
                <a:cxn ang="0">
                  <a:pos x="153" y="29"/>
                </a:cxn>
                <a:cxn ang="0">
                  <a:pos x="162" y="42"/>
                </a:cxn>
                <a:cxn ang="0">
                  <a:pos x="169" y="56"/>
                </a:cxn>
                <a:cxn ang="0">
                  <a:pos x="173" y="71"/>
                </a:cxn>
                <a:cxn ang="0">
                  <a:pos x="173" y="87"/>
                </a:cxn>
                <a:cxn ang="0">
                  <a:pos x="169" y="103"/>
                </a:cxn>
                <a:cxn ang="0">
                  <a:pos x="162" y="118"/>
                </a:cxn>
                <a:cxn ang="0">
                  <a:pos x="153" y="130"/>
                </a:cxn>
                <a:cxn ang="0">
                  <a:pos x="141" y="141"/>
                </a:cxn>
                <a:cxn ang="0">
                  <a:pos x="128" y="149"/>
                </a:cxn>
                <a:cxn ang="0">
                  <a:pos x="112" y="155"/>
                </a:cxn>
                <a:cxn ang="0">
                  <a:pos x="95" y="158"/>
                </a:cxn>
                <a:cxn ang="0">
                  <a:pos x="77" y="158"/>
                </a:cxn>
                <a:cxn ang="0">
                  <a:pos x="61" y="155"/>
                </a:cxn>
                <a:cxn ang="0">
                  <a:pos x="45" y="149"/>
                </a:cxn>
                <a:cxn ang="0">
                  <a:pos x="31" y="141"/>
                </a:cxn>
                <a:cxn ang="0">
                  <a:pos x="20" y="130"/>
                </a:cxn>
                <a:cxn ang="0">
                  <a:pos x="10" y="118"/>
                </a:cxn>
                <a:cxn ang="0">
                  <a:pos x="4" y="103"/>
                </a:cxn>
                <a:cxn ang="0">
                  <a:pos x="0" y="87"/>
                </a:cxn>
                <a:cxn ang="0">
                  <a:pos x="0" y="71"/>
                </a:cxn>
                <a:cxn ang="0">
                  <a:pos x="4" y="56"/>
                </a:cxn>
                <a:cxn ang="0">
                  <a:pos x="10" y="42"/>
                </a:cxn>
                <a:cxn ang="0">
                  <a:pos x="20" y="29"/>
                </a:cxn>
                <a:cxn ang="0">
                  <a:pos x="31" y="18"/>
                </a:cxn>
                <a:cxn ang="0">
                  <a:pos x="45" y="10"/>
                </a:cxn>
                <a:cxn ang="0">
                  <a:pos x="61" y="3"/>
                </a:cxn>
                <a:cxn ang="0">
                  <a:pos x="77" y="0"/>
                </a:cxn>
              </a:cxnLst>
              <a:rect l="0" t="0" r="r" b="b"/>
              <a:pathLst>
                <a:path w="173" h="158">
                  <a:moveTo>
                    <a:pt x="87" y="0"/>
                  </a:moveTo>
                  <a:lnTo>
                    <a:pt x="95" y="0"/>
                  </a:lnTo>
                  <a:lnTo>
                    <a:pt x="104" y="1"/>
                  </a:lnTo>
                  <a:lnTo>
                    <a:pt x="112" y="3"/>
                  </a:lnTo>
                  <a:lnTo>
                    <a:pt x="120" y="7"/>
                  </a:lnTo>
                  <a:lnTo>
                    <a:pt x="128" y="10"/>
                  </a:lnTo>
                  <a:lnTo>
                    <a:pt x="135" y="14"/>
                  </a:lnTo>
                  <a:lnTo>
                    <a:pt x="141" y="18"/>
                  </a:lnTo>
                  <a:lnTo>
                    <a:pt x="148" y="23"/>
                  </a:lnTo>
                  <a:lnTo>
                    <a:pt x="153" y="29"/>
                  </a:lnTo>
                  <a:lnTo>
                    <a:pt x="158" y="35"/>
                  </a:lnTo>
                  <a:lnTo>
                    <a:pt x="162" y="42"/>
                  </a:lnTo>
                  <a:lnTo>
                    <a:pt x="167" y="48"/>
                  </a:lnTo>
                  <a:lnTo>
                    <a:pt x="169" y="56"/>
                  </a:lnTo>
                  <a:lnTo>
                    <a:pt x="171" y="63"/>
                  </a:lnTo>
                  <a:lnTo>
                    <a:pt x="173" y="71"/>
                  </a:lnTo>
                  <a:lnTo>
                    <a:pt x="173" y="80"/>
                  </a:lnTo>
                  <a:lnTo>
                    <a:pt x="173" y="87"/>
                  </a:lnTo>
                  <a:lnTo>
                    <a:pt x="171" y="96"/>
                  </a:lnTo>
                  <a:lnTo>
                    <a:pt x="169" y="103"/>
                  </a:lnTo>
                  <a:lnTo>
                    <a:pt x="167" y="110"/>
                  </a:lnTo>
                  <a:lnTo>
                    <a:pt x="162" y="118"/>
                  </a:lnTo>
                  <a:lnTo>
                    <a:pt x="158" y="124"/>
                  </a:lnTo>
                  <a:lnTo>
                    <a:pt x="153" y="130"/>
                  </a:lnTo>
                  <a:lnTo>
                    <a:pt x="148" y="135"/>
                  </a:lnTo>
                  <a:lnTo>
                    <a:pt x="141" y="141"/>
                  </a:lnTo>
                  <a:lnTo>
                    <a:pt x="135" y="145"/>
                  </a:lnTo>
                  <a:lnTo>
                    <a:pt x="128" y="149"/>
                  </a:lnTo>
                  <a:lnTo>
                    <a:pt x="120" y="152"/>
                  </a:lnTo>
                  <a:lnTo>
                    <a:pt x="112" y="155"/>
                  </a:lnTo>
                  <a:lnTo>
                    <a:pt x="104" y="157"/>
                  </a:lnTo>
                  <a:lnTo>
                    <a:pt x="95" y="158"/>
                  </a:lnTo>
                  <a:lnTo>
                    <a:pt x="87" y="158"/>
                  </a:lnTo>
                  <a:lnTo>
                    <a:pt x="77" y="158"/>
                  </a:lnTo>
                  <a:lnTo>
                    <a:pt x="69" y="157"/>
                  </a:lnTo>
                  <a:lnTo>
                    <a:pt x="61" y="155"/>
                  </a:lnTo>
                  <a:lnTo>
                    <a:pt x="52" y="152"/>
                  </a:lnTo>
                  <a:lnTo>
                    <a:pt x="45" y="149"/>
                  </a:lnTo>
                  <a:lnTo>
                    <a:pt x="38" y="145"/>
                  </a:lnTo>
                  <a:lnTo>
                    <a:pt x="31" y="141"/>
                  </a:lnTo>
                  <a:lnTo>
                    <a:pt x="25" y="135"/>
                  </a:lnTo>
                  <a:lnTo>
                    <a:pt x="20" y="130"/>
                  </a:lnTo>
                  <a:lnTo>
                    <a:pt x="15" y="124"/>
                  </a:lnTo>
                  <a:lnTo>
                    <a:pt x="10" y="118"/>
                  </a:lnTo>
                  <a:lnTo>
                    <a:pt x="7" y="110"/>
                  </a:lnTo>
                  <a:lnTo>
                    <a:pt x="4" y="103"/>
                  </a:lnTo>
                  <a:lnTo>
                    <a:pt x="2" y="96"/>
                  </a:lnTo>
                  <a:lnTo>
                    <a:pt x="0" y="87"/>
                  </a:lnTo>
                  <a:lnTo>
                    <a:pt x="0" y="80"/>
                  </a:lnTo>
                  <a:lnTo>
                    <a:pt x="0" y="71"/>
                  </a:lnTo>
                  <a:lnTo>
                    <a:pt x="2" y="63"/>
                  </a:lnTo>
                  <a:lnTo>
                    <a:pt x="4" y="56"/>
                  </a:lnTo>
                  <a:lnTo>
                    <a:pt x="7" y="48"/>
                  </a:lnTo>
                  <a:lnTo>
                    <a:pt x="10" y="42"/>
                  </a:lnTo>
                  <a:lnTo>
                    <a:pt x="15" y="35"/>
                  </a:lnTo>
                  <a:lnTo>
                    <a:pt x="20" y="29"/>
                  </a:lnTo>
                  <a:lnTo>
                    <a:pt x="25" y="23"/>
                  </a:lnTo>
                  <a:lnTo>
                    <a:pt x="31" y="18"/>
                  </a:lnTo>
                  <a:lnTo>
                    <a:pt x="38" y="14"/>
                  </a:lnTo>
                  <a:lnTo>
                    <a:pt x="45" y="10"/>
                  </a:lnTo>
                  <a:lnTo>
                    <a:pt x="52" y="7"/>
                  </a:lnTo>
                  <a:lnTo>
                    <a:pt x="61" y="3"/>
                  </a:lnTo>
                  <a:lnTo>
                    <a:pt x="69" y="1"/>
                  </a:lnTo>
                  <a:lnTo>
                    <a:pt x="77" y="0"/>
                  </a:lnTo>
                  <a:lnTo>
                    <a:pt x="87" y="0"/>
                  </a:lnTo>
                </a:path>
              </a:pathLst>
            </a:custGeom>
            <a:solidFill>
              <a:srgbClr val="FFFF00"/>
            </a:solidFill>
            <a:ln w="6350">
              <a:solidFill>
                <a:srgbClr val="000000"/>
              </a:solidFill>
              <a:prstDash val="solid"/>
              <a:round/>
              <a:headEnd/>
              <a:tailEnd/>
            </a:ln>
          </p:spPr>
          <p:txBody>
            <a:bodyPr/>
            <a:lstStyle/>
            <a:p>
              <a:endParaRPr lang="it-IT"/>
            </a:p>
          </p:txBody>
        </p:sp>
        <p:sp>
          <p:nvSpPr>
            <p:cNvPr id="20651" name="Freeform 171"/>
            <p:cNvSpPr>
              <a:spLocks/>
            </p:cNvSpPr>
            <p:nvPr/>
          </p:nvSpPr>
          <p:spPr bwMode="auto">
            <a:xfrm>
              <a:off x="1974" y="1798"/>
              <a:ext cx="25" cy="23"/>
            </a:xfrm>
            <a:custGeom>
              <a:avLst/>
              <a:gdLst/>
              <a:ahLst/>
              <a:cxnLst>
                <a:cxn ang="0">
                  <a:pos x="96" y="0"/>
                </a:cxn>
                <a:cxn ang="0">
                  <a:pos x="112" y="3"/>
                </a:cxn>
                <a:cxn ang="0">
                  <a:pos x="128" y="10"/>
                </a:cxn>
                <a:cxn ang="0">
                  <a:pos x="142" y="18"/>
                </a:cxn>
                <a:cxn ang="0">
                  <a:pos x="153" y="29"/>
                </a:cxn>
                <a:cxn ang="0">
                  <a:pos x="163" y="41"/>
                </a:cxn>
                <a:cxn ang="0">
                  <a:pos x="169" y="56"/>
                </a:cxn>
                <a:cxn ang="0">
                  <a:pos x="173" y="72"/>
                </a:cxn>
                <a:cxn ang="0">
                  <a:pos x="173" y="87"/>
                </a:cxn>
                <a:cxn ang="0">
                  <a:pos x="169" y="103"/>
                </a:cxn>
                <a:cxn ang="0">
                  <a:pos x="163" y="117"/>
                </a:cxn>
                <a:cxn ang="0">
                  <a:pos x="153" y="129"/>
                </a:cxn>
                <a:cxn ang="0">
                  <a:pos x="142" y="141"/>
                </a:cxn>
                <a:cxn ang="0">
                  <a:pos x="128" y="149"/>
                </a:cxn>
                <a:cxn ang="0">
                  <a:pos x="112" y="155"/>
                </a:cxn>
                <a:cxn ang="0">
                  <a:pos x="96" y="158"/>
                </a:cxn>
                <a:cxn ang="0">
                  <a:pos x="78" y="158"/>
                </a:cxn>
                <a:cxn ang="0">
                  <a:pos x="61" y="155"/>
                </a:cxn>
                <a:cxn ang="0">
                  <a:pos x="45" y="149"/>
                </a:cxn>
                <a:cxn ang="0">
                  <a:pos x="32" y="141"/>
                </a:cxn>
                <a:cxn ang="0">
                  <a:pos x="20" y="129"/>
                </a:cxn>
                <a:cxn ang="0">
                  <a:pos x="11" y="117"/>
                </a:cxn>
                <a:cxn ang="0">
                  <a:pos x="5" y="103"/>
                </a:cxn>
                <a:cxn ang="0">
                  <a:pos x="0" y="87"/>
                </a:cxn>
                <a:cxn ang="0">
                  <a:pos x="0" y="72"/>
                </a:cxn>
                <a:cxn ang="0">
                  <a:pos x="5" y="56"/>
                </a:cxn>
                <a:cxn ang="0">
                  <a:pos x="11" y="41"/>
                </a:cxn>
                <a:cxn ang="0">
                  <a:pos x="20" y="29"/>
                </a:cxn>
                <a:cxn ang="0">
                  <a:pos x="32" y="18"/>
                </a:cxn>
                <a:cxn ang="0">
                  <a:pos x="45" y="10"/>
                </a:cxn>
                <a:cxn ang="0">
                  <a:pos x="61" y="3"/>
                </a:cxn>
                <a:cxn ang="0">
                  <a:pos x="78" y="0"/>
                </a:cxn>
              </a:cxnLst>
              <a:rect l="0" t="0" r="r" b="b"/>
              <a:pathLst>
                <a:path w="173" h="158">
                  <a:moveTo>
                    <a:pt x="87" y="0"/>
                  </a:moveTo>
                  <a:lnTo>
                    <a:pt x="96" y="0"/>
                  </a:lnTo>
                  <a:lnTo>
                    <a:pt x="104" y="1"/>
                  </a:lnTo>
                  <a:lnTo>
                    <a:pt x="112" y="3"/>
                  </a:lnTo>
                  <a:lnTo>
                    <a:pt x="121" y="7"/>
                  </a:lnTo>
                  <a:lnTo>
                    <a:pt x="128" y="10"/>
                  </a:lnTo>
                  <a:lnTo>
                    <a:pt x="135" y="14"/>
                  </a:lnTo>
                  <a:lnTo>
                    <a:pt x="142" y="18"/>
                  </a:lnTo>
                  <a:lnTo>
                    <a:pt x="148" y="23"/>
                  </a:lnTo>
                  <a:lnTo>
                    <a:pt x="153" y="29"/>
                  </a:lnTo>
                  <a:lnTo>
                    <a:pt x="159" y="35"/>
                  </a:lnTo>
                  <a:lnTo>
                    <a:pt x="163" y="41"/>
                  </a:lnTo>
                  <a:lnTo>
                    <a:pt x="167" y="49"/>
                  </a:lnTo>
                  <a:lnTo>
                    <a:pt x="169" y="56"/>
                  </a:lnTo>
                  <a:lnTo>
                    <a:pt x="171" y="63"/>
                  </a:lnTo>
                  <a:lnTo>
                    <a:pt x="173" y="72"/>
                  </a:lnTo>
                  <a:lnTo>
                    <a:pt x="173" y="79"/>
                  </a:lnTo>
                  <a:lnTo>
                    <a:pt x="173" y="87"/>
                  </a:lnTo>
                  <a:lnTo>
                    <a:pt x="171" y="96"/>
                  </a:lnTo>
                  <a:lnTo>
                    <a:pt x="169" y="103"/>
                  </a:lnTo>
                  <a:lnTo>
                    <a:pt x="167" y="110"/>
                  </a:lnTo>
                  <a:lnTo>
                    <a:pt x="163" y="117"/>
                  </a:lnTo>
                  <a:lnTo>
                    <a:pt x="159" y="124"/>
                  </a:lnTo>
                  <a:lnTo>
                    <a:pt x="153" y="129"/>
                  </a:lnTo>
                  <a:lnTo>
                    <a:pt x="148" y="135"/>
                  </a:lnTo>
                  <a:lnTo>
                    <a:pt x="142" y="141"/>
                  </a:lnTo>
                  <a:lnTo>
                    <a:pt x="135" y="145"/>
                  </a:lnTo>
                  <a:lnTo>
                    <a:pt x="128" y="149"/>
                  </a:lnTo>
                  <a:lnTo>
                    <a:pt x="121" y="152"/>
                  </a:lnTo>
                  <a:lnTo>
                    <a:pt x="112" y="155"/>
                  </a:lnTo>
                  <a:lnTo>
                    <a:pt x="104" y="157"/>
                  </a:lnTo>
                  <a:lnTo>
                    <a:pt x="96" y="158"/>
                  </a:lnTo>
                  <a:lnTo>
                    <a:pt x="87" y="158"/>
                  </a:lnTo>
                  <a:lnTo>
                    <a:pt x="78" y="158"/>
                  </a:lnTo>
                  <a:lnTo>
                    <a:pt x="70" y="157"/>
                  </a:lnTo>
                  <a:lnTo>
                    <a:pt x="61" y="155"/>
                  </a:lnTo>
                  <a:lnTo>
                    <a:pt x="53" y="152"/>
                  </a:lnTo>
                  <a:lnTo>
                    <a:pt x="45" y="149"/>
                  </a:lnTo>
                  <a:lnTo>
                    <a:pt x="38" y="145"/>
                  </a:lnTo>
                  <a:lnTo>
                    <a:pt x="32" y="141"/>
                  </a:lnTo>
                  <a:lnTo>
                    <a:pt x="26" y="135"/>
                  </a:lnTo>
                  <a:lnTo>
                    <a:pt x="20" y="129"/>
                  </a:lnTo>
                  <a:lnTo>
                    <a:pt x="15" y="124"/>
                  </a:lnTo>
                  <a:lnTo>
                    <a:pt x="11" y="117"/>
                  </a:lnTo>
                  <a:lnTo>
                    <a:pt x="7" y="110"/>
                  </a:lnTo>
                  <a:lnTo>
                    <a:pt x="5" y="103"/>
                  </a:lnTo>
                  <a:lnTo>
                    <a:pt x="2" y="96"/>
                  </a:lnTo>
                  <a:lnTo>
                    <a:pt x="0" y="87"/>
                  </a:lnTo>
                  <a:lnTo>
                    <a:pt x="0" y="79"/>
                  </a:lnTo>
                  <a:lnTo>
                    <a:pt x="0" y="72"/>
                  </a:lnTo>
                  <a:lnTo>
                    <a:pt x="2" y="63"/>
                  </a:lnTo>
                  <a:lnTo>
                    <a:pt x="5" y="56"/>
                  </a:lnTo>
                  <a:lnTo>
                    <a:pt x="7" y="49"/>
                  </a:lnTo>
                  <a:lnTo>
                    <a:pt x="11" y="41"/>
                  </a:lnTo>
                  <a:lnTo>
                    <a:pt x="15" y="35"/>
                  </a:lnTo>
                  <a:lnTo>
                    <a:pt x="20" y="29"/>
                  </a:lnTo>
                  <a:lnTo>
                    <a:pt x="26" y="23"/>
                  </a:lnTo>
                  <a:lnTo>
                    <a:pt x="32" y="18"/>
                  </a:lnTo>
                  <a:lnTo>
                    <a:pt x="38" y="14"/>
                  </a:lnTo>
                  <a:lnTo>
                    <a:pt x="45" y="10"/>
                  </a:lnTo>
                  <a:lnTo>
                    <a:pt x="53" y="7"/>
                  </a:lnTo>
                  <a:lnTo>
                    <a:pt x="61" y="3"/>
                  </a:lnTo>
                  <a:lnTo>
                    <a:pt x="70" y="1"/>
                  </a:lnTo>
                  <a:lnTo>
                    <a:pt x="78" y="0"/>
                  </a:lnTo>
                  <a:lnTo>
                    <a:pt x="87" y="0"/>
                  </a:lnTo>
                  <a:close/>
                </a:path>
              </a:pathLst>
            </a:custGeom>
            <a:solidFill>
              <a:srgbClr val="BAAD94"/>
            </a:solidFill>
            <a:ln w="9525">
              <a:noFill/>
              <a:round/>
              <a:headEnd/>
              <a:tailEnd/>
            </a:ln>
          </p:spPr>
          <p:txBody>
            <a:bodyPr/>
            <a:lstStyle/>
            <a:p>
              <a:endParaRPr lang="it-IT"/>
            </a:p>
          </p:txBody>
        </p:sp>
        <p:sp>
          <p:nvSpPr>
            <p:cNvPr id="20652" name="Freeform 172"/>
            <p:cNvSpPr>
              <a:spLocks/>
            </p:cNvSpPr>
            <p:nvPr/>
          </p:nvSpPr>
          <p:spPr bwMode="auto">
            <a:xfrm>
              <a:off x="1974" y="1798"/>
              <a:ext cx="25" cy="23"/>
            </a:xfrm>
            <a:custGeom>
              <a:avLst/>
              <a:gdLst/>
              <a:ahLst/>
              <a:cxnLst>
                <a:cxn ang="0">
                  <a:pos x="96" y="0"/>
                </a:cxn>
                <a:cxn ang="0">
                  <a:pos x="112" y="3"/>
                </a:cxn>
                <a:cxn ang="0">
                  <a:pos x="128" y="10"/>
                </a:cxn>
                <a:cxn ang="0">
                  <a:pos x="142" y="18"/>
                </a:cxn>
                <a:cxn ang="0">
                  <a:pos x="153" y="29"/>
                </a:cxn>
                <a:cxn ang="0">
                  <a:pos x="163" y="41"/>
                </a:cxn>
                <a:cxn ang="0">
                  <a:pos x="169" y="56"/>
                </a:cxn>
                <a:cxn ang="0">
                  <a:pos x="173" y="72"/>
                </a:cxn>
                <a:cxn ang="0">
                  <a:pos x="173" y="87"/>
                </a:cxn>
                <a:cxn ang="0">
                  <a:pos x="169" y="103"/>
                </a:cxn>
                <a:cxn ang="0">
                  <a:pos x="163" y="117"/>
                </a:cxn>
                <a:cxn ang="0">
                  <a:pos x="153" y="129"/>
                </a:cxn>
                <a:cxn ang="0">
                  <a:pos x="142" y="141"/>
                </a:cxn>
                <a:cxn ang="0">
                  <a:pos x="128" y="149"/>
                </a:cxn>
                <a:cxn ang="0">
                  <a:pos x="112" y="155"/>
                </a:cxn>
                <a:cxn ang="0">
                  <a:pos x="96" y="158"/>
                </a:cxn>
                <a:cxn ang="0">
                  <a:pos x="78" y="158"/>
                </a:cxn>
                <a:cxn ang="0">
                  <a:pos x="61" y="155"/>
                </a:cxn>
                <a:cxn ang="0">
                  <a:pos x="45" y="149"/>
                </a:cxn>
                <a:cxn ang="0">
                  <a:pos x="32" y="141"/>
                </a:cxn>
                <a:cxn ang="0">
                  <a:pos x="20" y="129"/>
                </a:cxn>
                <a:cxn ang="0">
                  <a:pos x="11" y="117"/>
                </a:cxn>
                <a:cxn ang="0">
                  <a:pos x="5" y="103"/>
                </a:cxn>
                <a:cxn ang="0">
                  <a:pos x="0" y="87"/>
                </a:cxn>
                <a:cxn ang="0">
                  <a:pos x="0" y="72"/>
                </a:cxn>
                <a:cxn ang="0">
                  <a:pos x="5" y="56"/>
                </a:cxn>
                <a:cxn ang="0">
                  <a:pos x="11" y="41"/>
                </a:cxn>
                <a:cxn ang="0">
                  <a:pos x="20" y="29"/>
                </a:cxn>
                <a:cxn ang="0">
                  <a:pos x="32" y="18"/>
                </a:cxn>
                <a:cxn ang="0">
                  <a:pos x="45" y="10"/>
                </a:cxn>
                <a:cxn ang="0">
                  <a:pos x="61" y="3"/>
                </a:cxn>
                <a:cxn ang="0">
                  <a:pos x="78" y="0"/>
                </a:cxn>
              </a:cxnLst>
              <a:rect l="0" t="0" r="r" b="b"/>
              <a:pathLst>
                <a:path w="173" h="158">
                  <a:moveTo>
                    <a:pt x="87" y="0"/>
                  </a:moveTo>
                  <a:lnTo>
                    <a:pt x="96" y="0"/>
                  </a:lnTo>
                  <a:lnTo>
                    <a:pt x="104" y="1"/>
                  </a:lnTo>
                  <a:lnTo>
                    <a:pt x="112" y="3"/>
                  </a:lnTo>
                  <a:lnTo>
                    <a:pt x="121" y="7"/>
                  </a:lnTo>
                  <a:lnTo>
                    <a:pt x="128" y="10"/>
                  </a:lnTo>
                  <a:lnTo>
                    <a:pt x="135" y="14"/>
                  </a:lnTo>
                  <a:lnTo>
                    <a:pt x="142" y="18"/>
                  </a:lnTo>
                  <a:lnTo>
                    <a:pt x="148" y="23"/>
                  </a:lnTo>
                  <a:lnTo>
                    <a:pt x="153" y="29"/>
                  </a:lnTo>
                  <a:lnTo>
                    <a:pt x="159" y="35"/>
                  </a:lnTo>
                  <a:lnTo>
                    <a:pt x="163" y="41"/>
                  </a:lnTo>
                  <a:lnTo>
                    <a:pt x="167" y="49"/>
                  </a:lnTo>
                  <a:lnTo>
                    <a:pt x="169" y="56"/>
                  </a:lnTo>
                  <a:lnTo>
                    <a:pt x="171" y="63"/>
                  </a:lnTo>
                  <a:lnTo>
                    <a:pt x="173" y="72"/>
                  </a:lnTo>
                  <a:lnTo>
                    <a:pt x="173" y="79"/>
                  </a:lnTo>
                  <a:lnTo>
                    <a:pt x="173" y="87"/>
                  </a:lnTo>
                  <a:lnTo>
                    <a:pt x="171" y="96"/>
                  </a:lnTo>
                  <a:lnTo>
                    <a:pt x="169" y="103"/>
                  </a:lnTo>
                  <a:lnTo>
                    <a:pt x="167" y="110"/>
                  </a:lnTo>
                  <a:lnTo>
                    <a:pt x="163" y="117"/>
                  </a:lnTo>
                  <a:lnTo>
                    <a:pt x="159" y="124"/>
                  </a:lnTo>
                  <a:lnTo>
                    <a:pt x="153" y="129"/>
                  </a:lnTo>
                  <a:lnTo>
                    <a:pt x="148" y="135"/>
                  </a:lnTo>
                  <a:lnTo>
                    <a:pt x="142" y="141"/>
                  </a:lnTo>
                  <a:lnTo>
                    <a:pt x="135" y="145"/>
                  </a:lnTo>
                  <a:lnTo>
                    <a:pt x="128" y="149"/>
                  </a:lnTo>
                  <a:lnTo>
                    <a:pt x="121" y="152"/>
                  </a:lnTo>
                  <a:lnTo>
                    <a:pt x="112" y="155"/>
                  </a:lnTo>
                  <a:lnTo>
                    <a:pt x="104" y="157"/>
                  </a:lnTo>
                  <a:lnTo>
                    <a:pt x="96" y="158"/>
                  </a:lnTo>
                  <a:lnTo>
                    <a:pt x="87" y="158"/>
                  </a:lnTo>
                  <a:lnTo>
                    <a:pt x="78" y="158"/>
                  </a:lnTo>
                  <a:lnTo>
                    <a:pt x="70" y="157"/>
                  </a:lnTo>
                  <a:lnTo>
                    <a:pt x="61" y="155"/>
                  </a:lnTo>
                  <a:lnTo>
                    <a:pt x="53" y="152"/>
                  </a:lnTo>
                  <a:lnTo>
                    <a:pt x="45" y="149"/>
                  </a:lnTo>
                  <a:lnTo>
                    <a:pt x="38" y="145"/>
                  </a:lnTo>
                  <a:lnTo>
                    <a:pt x="32" y="141"/>
                  </a:lnTo>
                  <a:lnTo>
                    <a:pt x="26" y="135"/>
                  </a:lnTo>
                  <a:lnTo>
                    <a:pt x="20" y="129"/>
                  </a:lnTo>
                  <a:lnTo>
                    <a:pt x="15" y="124"/>
                  </a:lnTo>
                  <a:lnTo>
                    <a:pt x="11" y="117"/>
                  </a:lnTo>
                  <a:lnTo>
                    <a:pt x="7" y="110"/>
                  </a:lnTo>
                  <a:lnTo>
                    <a:pt x="5" y="103"/>
                  </a:lnTo>
                  <a:lnTo>
                    <a:pt x="2" y="96"/>
                  </a:lnTo>
                  <a:lnTo>
                    <a:pt x="0" y="87"/>
                  </a:lnTo>
                  <a:lnTo>
                    <a:pt x="0" y="79"/>
                  </a:lnTo>
                  <a:lnTo>
                    <a:pt x="0" y="72"/>
                  </a:lnTo>
                  <a:lnTo>
                    <a:pt x="2" y="63"/>
                  </a:lnTo>
                  <a:lnTo>
                    <a:pt x="5" y="56"/>
                  </a:lnTo>
                  <a:lnTo>
                    <a:pt x="7" y="49"/>
                  </a:lnTo>
                  <a:lnTo>
                    <a:pt x="11" y="41"/>
                  </a:lnTo>
                  <a:lnTo>
                    <a:pt x="15" y="35"/>
                  </a:lnTo>
                  <a:lnTo>
                    <a:pt x="20" y="29"/>
                  </a:lnTo>
                  <a:lnTo>
                    <a:pt x="26" y="23"/>
                  </a:lnTo>
                  <a:lnTo>
                    <a:pt x="32" y="18"/>
                  </a:lnTo>
                  <a:lnTo>
                    <a:pt x="38" y="14"/>
                  </a:lnTo>
                  <a:lnTo>
                    <a:pt x="45" y="10"/>
                  </a:lnTo>
                  <a:lnTo>
                    <a:pt x="53" y="7"/>
                  </a:lnTo>
                  <a:lnTo>
                    <a:pt x="61" y="3"/>
                  </a:lnTo>
                  <a:lnTo>
                    <a:pt x="70" y="1"/>
                  </a:lnTo>
                  <a:lnTo>
                    <a:pt x="78" y="0"/>
                  </a:lnTo>
                  <a:lnTo>
                    <a:pt x="87" y="0"/>
                  </a:lnTo>
                </a:path>
              </a:pathLst>
            </a:custGeom>
            <a:solidFill>
              <a:srgbClr val="FFFF00"/>
            </a:solidFill>
            <a:ln w="6350">
              <a:solidFill>
                <a:srgbClr val="000000"/>
              </a:solidFill>
              <a:prstDash val="solid"/>
              <a:round/>
              <a:headEnd/>
              <a:tailEnd/>
            </a:ln>
          </p:spPr>
          <p:txBody>
            <a:bodyPr/>
            <a:lstStyle/>
            <a:p>
              <a:endParaRPr lang="it-IT"/>
            </a:p>
          </p:txBody>
        </p:sp>
        <p:sp>
          <p:nvSpPr>
            <p:cNvPr id="20653" name="Freeform 173"/>
            <p:cNvSpPr>
              <a:spLocks/>
            </p:cNvSpPr>
            <p:nvPr/>
          </p:nvSpPr>
          <p:spPr bwMode="auto">
            <a:xfrm>
              <a:off x="1882" y="1786"/>
              <a:ext cx="24" cy="23"/>
            </a:xfrm>
            <a:custGeom>
              <a:avLst/>
              <a:gdLst/>
              <a:ahLst/>
              <a:cxnLst>
                <a:cxn ang="0">
                  <a:pos x="95" y="1"/>
                </a:cxn>
                <a:cxn ang="0">
                  <a:pos x="112" y="5"/>
                </a:cxn>
                <a:cxn ang="0">
                  <a:pos x="128" y="10"/>
                </a:cxn>
                <a:cxn ang="0">
                  <a:pos x="141" y="18"/>
                </a:cxn>
                <a:cxn ang="0">
                  <a:pos x="153" y="30"/>
                </a:cxn>
                <a:cxn ang="0">
                  <a:pos x="162" y="42"/>
                </a:cxn>
                <a:cxn ang="0">
                  <a:pos x="169" y="56"/>
                </a:cxn>
                <a:cxn ang="0">
                  <a:pos x="173" y="72"/>
                </a:cxn>
                <a:cxn ang="0">
                  <a:pos x="173" y="88"/>
                </a:cxn>
                <a:cxn ang="0">
                  <a:pos x="169" y="103"/>
                </a:cxn>
                <a:cxn ang="0">
                  <a:pos x="162" y="118"/>
                </a:cxn>
                <a:cxn ang="0">
                  <a:pos x="153" y="130"/>
                </a:cxn>
                <a:cxn ang="0">
                  <a:pos x="141" y="141"/>
                </a:cxn>
                <a:cxn ang="0">
                  <a:pos x="128" y="149"/>
                </a:cxn>
                <a:cxn ang="0">
                  <a:pos x="112" y="155"/>
                </a:cxn>
                <a:cxn ang="0">
                  <a:pos x="95" y="159"/>
                </a:cxn>
                <a:cxn ang="0">
                  <a:pos x="78" y="159"/>
                </a:cxn>
                <a:cxn ang="0">
                  <a:pos x="61" y="155"/>
                </a:cxn>
                <a:cxn ang="0">
                  <a:pos x="45" y="149"/>
                </a:cxn>
                <a:cxn ang="0">
                  <a:pos x="31" y="141"/>
                </a:cxn>
                <a:cxn ang="0">
                  <a:pos x="20" y="130"/>
                </a:cxn>
                <a:cxn ang="0">
                  <a:pos x="11" y="118"/>
                </a:cxn>
                <a:cxn ang="0">
                  <a:pos x="4" y="103"/>
                </a:cxn>
                <a:cxn ang="0">
                  <a:pos x="0" y="88"/>
                </a:cxn>
                <a:cxn ang="0">
                  <a:pos x="0" y="72"/>
                </a:cxn>
                <a:cxn ang="0">
                  <a:pos x="4" y="56"/>
                </a:cxn>
                <a:cxn ang="0">
                  <a:pos x="11" y="42"/>
                </a:cxn>
                <a:cxn ang="0">
                  <a:pos x="20" y="30"/>
                </a:cxn>
                <a:cxn ang="0">
                  <a:pos x="31" y="18"/>
                </a:cxn>
                <a:cxn ang="0">
                  <a:pos x="45" y="10"/>
                </a:cxn>
                <a:cxn ang="0">
                  <a:pos x="61" y="5"/>
                </a:cxn>
                <a:cxn ang="0">
                  <a:pos x="78" y="1"/>
                </a:cxn>
              </a:cxnLst>
              <a:rect l="0" t="0" r="r" b="b"/>
              <a:pathLst>
                <a:path w="173" h="160">
                  <a:moveTo>
                    <a:pt x="86" y="0"/>
                  </a:moveTo>
                  <a:lnTo>
                    <a:pt x="95" y="1"/>
                  </a:lnTo>
                  <a:lnTo>
                    <a:pt x="104" y="2"/>
                  </a:lnTo>
                  <a:lnTo>
                    <a:pt x="112" y="5"/>
                  </a:lnTo>
                  <a:lnTo>
                    <a:pt x="119" y="7"/>
                  </a:lnTo>
                  <a:lnTo>
                    <a:pt x="128" y="10"/>
                  </a:lnTo>
                  <a:lnTo>
                    <a:pt x="135" y="14"/>
                  </a:lnTo>
                  <a:lnTo>
                    <a:pt x="141" y="18"/>
                  </a:lnTo>
                  <a:lnTo>
                    <a:pt x="148" y="23"/>
                  </a:lnTo>
                  <a:lnTo>
                    <a:pt x="153" y="30"/>
                  </a:lnTo>
                  <a:lnTo>
                    <a:pt x="158" y="36"/>
                  </a:lnTo>
                  <a:lnTo>
                    <a:pt x="162" y="42"/>
                  </a:lnTo>
                  <a:lnTo>
                    <a:pt x="166" y="49"/>
                  </a:lnTo>
                  <a:lnTo>
                    <a:pt x="169" y="56"/>
                  </a:lnTo>
                  <a:lnTo>
                    <a:pt x="171" y="64"/>
                  </a:lnTo>
                  <a:lnTo>
                    <a:pt x="173" y="72"/>
                  </a:lnTo>
                  <a:lnTo>
                    <a:pt x="173" y="80"/>
                  </a:lnTo>
                  <a:lnTo>
                    <a:pt x="173" y="88"/>
                  </a:lnTo>
                  <a:lnTo>
                    <a:pt x="171" y="96"/>
                  </a:lnTo>
                  <a:lnTo>
                    <a:pt x="169" y="103"/>
                  </a:lnTo>
                  <a:lnTo>
                    <a:pt x="166" y="110"/>
                  </a:lnTo>
                  <a:lnTo>
                    <a:pt x="162" y="118"/>
                  </a:lnTo>
                  <a:lnTo>
                    <a:pt x="158" y="124"/>
                  </a:lnTo>
                  <a:lnTo>
                    <a:pt x="153" y="130"/>
                  </a:lnTo>
                  <a:lnTo>
                    <a:pt x="148" y="136"/>
                  </a:lnTo>
                  <a:lnTo>
                    <a:pt x="141" y="141"/>
                  </a:lnTo>
                  <a:lnTo>
                    <a:pt x="135" y="146"/>
                  </a:lnTo>
                  <a:lnTo>
                    <a:pt x="128" y="149"/>
                  </a:lnTo>
                  <a:lnTo>
                    <a:pt x="119" y="153"/>
                  </a:lnTo>
                  <a:lnTo>
                    <a:pt x="112" y="155"/>
                  </a:lnTo>
                  <a:lnTo>
                    <a:pt x="104" y="158"/>
                  </a:lnTo>
                  <a:lnTo>
                    <a:pt x="95" y="159"/>
                  </a:lnTo>
                  <a:lnTo>
                    <a:pt x="86" y="160"/>
                  </a:lnTo>
                  <a:lnTo>
                    <a:pt x="78" y="159"/>
                  </a:lnTo>
                  <a:lnTo>
                    <a:pt x="69" y="158"/>
                  </a:lnTo>
                  <a:lnTo>
                    <a:pt x="61" y="155"/>
                  </a:lnTo>
                  <a:lnTo>
                    <a:pt x="52" y="153"/>
                  </a:lnTo>
                  <a:lnTo>
                    <a:pt x="45" y="149"/>
                  </a:lnTo>
                  <a:lnTo>
                    <a:pt x="38" y="146"/>
                  </a:lnTo>
                  <a:lnTo>
                    <a:pt x="31" y="141"/>
                  </a:lnTo>
                  <a:lnTo>
                    <a:pt x="25" y="136"/>
                  </a:lnTo>
                  <a:lnTo>
                    <a:pt x="20" y="130"/>
                  </a:lnTo>
                  <a:lnTo>
                    <a:pt x="15" y="124"/>
                  </a:lnTo>
                  <a:lnTo>
                    <a:pt x="11" y="118"/>
                  </a:lnTo>
                  <a:lnTo>
                    <a:pt x="6" y="110"/>
                  </a:lnTo>
                  <a:lnTo>
                    <a:pt x="4" y="103"/>
                  </a:lnTo>
                  <a:lnTo>
                    <a:pt x="2" y="96"/>
                  </a:lnTo>
                  <a:lnTo>
                    <a:pt x="0" y="88"/>
                  </a:lnTo>
                  <a:lnTo>
                    <a:pt x="0" y="80"/>
                  </a:lnTo>
                  <a:lnTo>
                    <a:pt x="0" y="72"/>
                  </a:lnTo>
                  <a:lnTo>
                    <a:pt x="2" y="64"/>
                  </a:lnTo>
                  <a:lnTo>
                    <a:pt x="4" y="56"/>
                  </a:lnTo>
                  <a:lnTo>
                    <a:pt x="6" y="49"/>
                  </a:lnTo>
                  <a:lnTo>
                    <a:pt x="11" y="42"/>
                  </a:lnTo>
                  <a:lnTo>
                    <a:pt x="15" y="36"/>
                  </a:lnTo>
                  <a:lnTo>
                    <a:pt x="20" y="30"/>
                  </a:lnTo>
                  <a:lnTo>
                    <a:pt x="25" y="23"/>
                  </a:lnTo>
                  <a:lnTo>
                    <a:pt x="31" y="18"/>
                  </a:lnTo>
                  <a:lnTo>
                    <a:pt x="38" y="14"/>
                  </a:lnTo>
                  <a:lnTo>
                    <a:pt x="45" y="10"/>
                  </a:lnTo>
                  <a:lnTo>
                    <a:pt x="52" y="7"/>
                  </a:lnTo>
                  <a:lnTo>
                    <a:pt x="61" y="5"/>
                  </a:lnTo>
                  <a:lnTo>
                    <a:pt x="69" y="2"/>
                  </a:lnTo>
                  <a:lnTo>
                    <a:pt x="78" y="1"/>
                  </a:lnTo>
                  <a:lnTo>
                    <a:pt x="86" y="0"/>
                  </a:lnTo>
                  <a:close/>
                </a:path>
              </a:pathLst>
            </a:custGeom>
            <a:solidFill>
              <a:srgbClr val="FFFF00"/>
            </a:solidFill>
            <a:ln w="9525">
              <a:noFill/>
              <a:round/>
              <a:headEnd/>
              <a:tailEnd/>
            </a:ln>
          </p:spPr>
          <p:txBody>
            <a:bodyPr/>
            <a:lstStyle/>
            <a:p>
              <a:endParaRPr lang="it-IT"/>
            </a:p>
          </p:txBody>
        </p:sp>
        <p:sp>
          <p:nvSpPr>
            <p:cNvPr id="20654" name="Freeform 174"/>
            <p:cNvSpPr>
              <a:spLocks/>
            </p:cNvSpPr>
            <p:nvPr/>
          </p:nvSpPr>
          <p:spPr bwMode="auto">
            <a:xfrm>
              <a:off x="1882" y="1786"/>
              <a:ext cx="24" cy="23"/>
            </a:xfrm>
            <a:custGeom>
              <a:avLst/>
              <a:gdLst/>
              <a:ahLst/>
              <a:cxnLst>
                <a:cxn ang="0">
                  <a:pos x="95" y="1"/>
                </a:cxn>
                <a:cxn ang="0">
                  <a:pos x="112" y="5"/>
                </a:cxn>
                <a:cxn ang="0">
                  <a:pos x="128" y="10"/>
                </a:cxn>
                <a:cxn ang="0">
                  <a:pos x="141" y="18"/>
                </a:cxn>
                <a:cxn ang="0">
                  <a:pos x="153" y="30"/>
                </a:cxn>
                <a:cxn ang="0">
                  <a:pos x="162" y="42"/>
                </a:cxn>
                <a:cxn ang="0">
                  <a:pos x="169" y="56"/>
                </a:cxn>
                <a:cxn ang="0">
                  <a:pos x="173" y="72"/>
                </a:cxn>
                <a:cxn ang="0">
                  <a:pos x="173" y="88"/>
                </a:cxn>
                <a:cxn ang="0">
                  <a:pos x="169" y="103"/>
                </a:cxn>
                <a:cxn ang="0">
                  <a:pos x="162" y="118"/>
                </a:cxn>
                <a:cxn ang="0">
                  <a:pos x="153" y="130"/>
                </a:cxn>
                <a:cxn ang="0">
                  <a:pos x="141" y="141"/>
                </a:cxn>
                <a:cxn ang="0">
                  <a:pos x="128" y="149"/>
                </a:cxn>
                <a:cxn ang="0">
                  <a:pos x="112" y="155"/>
                </a:cxn>
                <a:cxn ang="0">
                  <a:pos x="95" y="159"/>
                </a:cxn>
                <a:cxn ang="0">
                  <a:pos x="78" y="159"/>
                </a:cxn>
                <a:cxn ang="0">
                  <a:pos x="61" y="155"/>
                </a:cxn>
                <a:cxn ang="0">
                  <a:pos x="45" y="149"/>
                </a:cxn>
                <a:cxn ang="0">
                  <a:pos x="31" y="141"/>
                </a:cxn>
                <a:cxn ang="0">
                  <a:pos x="20" y="130"/>
                </a:cxn>
                <a:cxn ang="0">
                  <a:pos x="11" y="118"/>
                </a:cxn>
                <a:cxn ang="0">
                  <a:pos x="4" y="103"/>
                </a:cxn>
                <a:cxn ang="0">
                  <a:pos x="0" y="88"/>
                </a:cxn>
                <a:cxn ang="0">
                  <a:pos x="0" y="72"/>
                </a:cxn>
                <a:cxn ang="0">
                  <a:pos x="4" y="56"/>
                </a:cxn>
                <a:cxn ang="0">
                  <a:pos x="11" y="42"/>
                </a:cxn>
                <a:cxn ang="0">
                  <a:pos x="20" y="30"/>
                </a:cxn>
                <a:cxn ang="0">
                  <a:pos x="31" y="18"/>
                </a:cxn>
                <a:cxn ang="0">
                  <a:pos x="45" y="10"/>
                </a:cxn>
                <a:cxn ang="0">
                  <a:pos x="61" y="5"/>
                </a:cxn>
                <a:cxn ang="0">
                  <a:pos x="78" y="1"/>
                </a:cxn>
              </a:cxnLst>
              <a:rect l="0" t="0" r="r" b="b"/>
              <a:pathLst>
                <a:path w="173" h="160">
                  <a:moveTo>
                    <a:pt x="86" y="0"/>
                  </a:moveTo>
                  <a:lnTo>
                    <a:pt x="95" y="1"/>
                  </a:lnTo>
                  <a:lnTo>
                    <a:pt x="104" y="2"/>
                  </a:lnTo>
                  <a:lnTo>
                    <a:pt x="112" y="5"/>
                  </a:lnTo>
                  <a:lnTo>
                    <a:pt x="119" y="7"/>
                  </a:lnTo>
                  <a:lnTo>
                    <a:pt x="128" y="10"/>
                  </a:lnTo>
                  <a:lnTo>
                    <a:pt x="135" y="14"/>
                  </a:lnTo>
                  <a:lnTo>
                    <a:pt x="141" y="18"/>
                  </a:lnTo>
                  <a:lnTo>
                    <a:pt x="148" y="23"/>
                  </a:lnTo>
                  <a:lnTo>
                    <a:pt x="153" y="30"/>
                  </a:lnTo>
                  <a:lnTo>
                    <a:pt x="158" y="36"/>
                  </a:lnTo>
                  <a:lnTo>
                    <a:pt x="162" y="42"/>
                  </a:lnTo>
                  <a:lnTo>
                    <a:pt x="166" y="49"/>
                  </a:lnTo>
                  <a:lnTo>
                    <a:pt x="169" y="56"/>
                  </a:lnTo>
                  <a:lnTo>
                    <a:pt x="171" y="64"/>
                  </a:lnTo>
                  <a:lnTo>
                    <a:pt x="173" y="72"/>
                  </a:lnTo>
                  <a:lnTo>
                    <a:pt x="173" y="80"/>
                  </a:lnTo>
                  <a:lnTo>
                    <a:pt x="173" y="88"/>
                  </a:lnTo>
                  <a:lnTo>
                    <a:pt x="171" y="96"/>
                  </a:lnTo>
                  <a:lnTo>
                    <a:pt x="169" y="103"/>
                  </a:lnTo>
                  <a:lnTo>
                    <a:pt x="166" y="110"/>
                  </a:lnTo>
                  <a:lnTo>
                    <a:pt x="162" y="118"/>
                  </a:lnTo>
                  <a:lnTo>
                    <a:pt x="158" y="124"/>
                  </a:lnTo>
                  <a:lnTo>
                    <a:pt x="153" y="130"/>
                  </a:lnTo>
                  <a:lnTo>
                    <a:pt x="148" y="136"/>
                  </a:lnTo>
                  <a:lnTo>
                    <a:pt x="141" y="141"/>
                  </a:lnTo>
                  <a:lnTo>
                    <a:pt x="135" y="146"/>
                  </a:lnTo>
                  <a:lnTo>
                    <a:pt x="128" y="149"/>
                  </a:lnTo>
                  <a:lnTo>
                    <a:pt x="119" y="153"/>
                  </a:lnTo>
                  <a:lnTo>
                    <a:pt x="112" y="155"/>
                  </a:lnTo>
                  <a:lnTo>
                    <a:pt x="104" y="158"/>
                  </a:lnTo>
                  <a:lnTo>
                    <a:pt x="95" y="159"/>
                  </a:lnTo>
                  <a:lnTo>
                    <a:pt x="86" y="160"/>
                  </a:lnTo>
                  <a:lnTo>
                    <a:pt x="78" y="159"/>
                  </a:lnTo>
                  <a:lnTo>
                    <a:pt x="69" y="158"/>
                  </a:lnTo>
                  <a:lnTo>
                    <a:pt x="61" y="155"/>
                  </a:lnTo>
                  <a:lnTo>
                    <a:pt x="52" y="153"/>
                  </a:lnTo>
                  <a:lnTo>
                    <a:pt x="45" y="149"/>
                  </a:lnTo>
                  <a:lnTo>
                    <a:pt x="38" y="146"/>
                  </a:lnTo>
                  <a:lnTo>
                    <a:pt x="31" y="141"/>
                  </a:lnTo>
                  <a:lnTo>
                    <a:pt x="25" y="136"/>
                  </a:lnTo>
                  <a:lnTo>
                    <a:pt x="20" y="130"/>
                  </a:lnTo>
                  <a:lnTo>
                    <a:pt x="15" y="124"/>
                  </a:lnTo>
                  <a:lnTo>
                    <a:pt x="11" y="118"/>
                  </a:lnTo>
                  <a:lnTo>
                    <a:pt x="6" y="110"/>
                  </a:lnTo>
                  <a:lnTo>
                    <a:pt x="4" y="103"/>
                  </a:lnTo>
                  <a:lnTo>
                    <a:pt x="2" y="96"/>
                  </a:lnTo>
                  <a:lnTo>
                    <a:pt x="0" y="88"/>
                  </a:lnTo>
                  <a:lnTo>
                    <a:pt x="0" y="80"/>
                  </a:lnTo>
                  <a:lnTo>
                    <a:pt x="0" y="72"/>
                  </a:lnTo>
                  <a:lnTo>
                    <a:pt x="2" y="64"/>
                  </a:lnTo>
                  <a:lnTo>
                    <a:pt x="4" y="56"/>
                  </a:lnTo>
                  <a:lnTo>
                    <a:pt x="6" y="49"/>
                  </a:lnTo>
                  <a:lnTo>
                    <a:pt x="11" y="42"/>
                  </a:lnTo>
                  <a:lnTo>
                    <a:pt x="15" y="36"/>
                  </a:lnTo>
                  <a:lnTo>
                    <a:pt x="20" y="30"/>
                  </a:lnTo>
                  <a:lnTo>
                    <a:pt x="25" y="23"/>
                  </a:lnTo>
                  <a:lnTo>
                    <a:pt x="31" y="18"/>
                  </a:lnTo>
                  <a:lnTo>
                    <a:pt x="38" y="14"/>
                  </a:lnTo>
                  <a:lnTo>
                    <a:pt x="45" y="10"/>
                  </a:lnTo>
                  <a:lnTo>
                    <a:pt x="52" y="7"/>
                  </a:lnTo>
                  <a:lnTo>
                    <a:pt x="61" y="5"/>
                  </a:lnTo>
                  <a:lnTo>
                    <a:pt x="69" y="2"/>
                  </a:lnTo>
                  <a:lnTo>
                    <a:pt x="78" y="1"/>
                  </a:lnTo>
                  <a:lnTo>
                    <a:pt x="86" y="0"/>
                  </a:lnTo>
                </a:path>
              </a:pathLst>
            </a:custGeom>
            <a:noFill/>
            <a:ln w="6350">
              <a:solidFill>
                <a:srgbClr val="000000"/>
              </a:solidFill>
              <a:prstDash val="solid"/>
              <a:round/>
              <a:headEnd/>
              <a:tailEnd/>
            </a:ln>
          </p:spPr>
          <p:txBody>
            <a:bodyPr/>
            <a:lstStyle/>
            <a:p>
              <a:endParaRPr lang="it-IT"/>
            </a:p>
          </p:txBody>
        </p:sp>
        <p:sp>
          <p:nvSpPr>
            <p:cNvPr id="20655" name="Freeform 175"/>
            <p:cNvSpPr>
              <a:spLocks/>
            </p:cNvSpPr>
            <p:nvPr/>
          </p:nvSpPr>
          <p:spPr bwMode="auto">
            <a:xfrm>
              <a:off x="1859" y="1689"/>
              <a:ext cx="25" cy="23"/>
            </a:xfrm>
            <a:custGeom>
              <a:avLst/>
              <a:gdLst/>
              <a:ahLst/>
              <a:cxnLst>
                <a:cxn ang="0">
                  <a:pos x="95" y="0"/>
                </a:cxn>
                <a:cxn ang="0">
                  <a:pos x="112" y="3"/>
                </a:cxn>
                <a:cxn ang="0">
                  <a:pos x="127" y="9"/>
                </a:cxn>
                <a:cxn ang="0">
                  <a:pos x="141" y="18"/>
                </a:cxn>
                <a:cxn ang="0">
                  <a:pos x="153" y="28"/>
                </a:cxn>
                <a:cxn ang="0">
                  <a:pos x="162" y="41"/>
                </a:cxn>
                <a:cxn ang="0">
                  <a:pos x="169" y="55"/>
                </a:cxn>
                <a:cxn ang="0">
                  <a:pos x="172" y="71"/>
                </a:cxn>
                <a:cxn ang="0">
                  <a:pos x="172" y="87"/>
                </a:cxn>
                <a:cxn ang="0">
                  <a:pos x="169" y="102"/>
                </a:cxn>
                <a:cxn ang="0">
                  <a:pos x="162" y="116"/>
                </a:cxn>
                <a:cxn ang="0">
                  <a:pos x="153" y="129"/>
                </a:cxn>
                <a:cxn ang="0">
                  <a:pos x="141" y="140"/>
                </a:cxn>
                <a:cxn ang="0">
                  <a:pos x="127" y="148"/>
                </a:cxn>
                <a:cxn ang="0">
                  <a:pos x="112" y="155"/>
                </a:cxn>
                <a:cxn ang="0">
                  <a:pos x="95" y="158"/>
                </a:cxn>
                <a:cxn ang="0">
                  <a:pos x="77" y="158"/>
                </a:cxn>
                <a:cxn ang="0">
                  <a:pos x="61" y="155"/>
                </a:cxn>
                <a:cxn ang="0">
                  <a:pos x="45" y="148"/>
                </a:cxn>
                <a:cxn ang="0">
                  <a:pos x="31" y="140"/>
                </a:cxn>
                <a:cxn ang="0">
                  <a:pos x="19" y="129"/>
                </a:cxn>
                <a:cxn ang="0">
                  <a:pos x="10" y="116"/>
                </a:cxn>
                <a:cxn ang="0">
                  <a:pos x="3" y="102"/>
                </a:cxn>
                <a:cxn ang="0">
                  <a:pos x="0" y="87"/>
                </a:cxn>
                <a:cxn ang="0">
                  <a:pos x="0" y="71"/>
                </a:cxn>
                <a:cxn ang="0">
                  <a:pos x="3" y="55"/>
                </a:cxn>
                <a:cxn ang="0">
                  <a:pos x="10" y="41"/>
                </a:cxn>
                <a:cxn ang="0">
                  <a:pos x="19" y="28"/>
                </a:cxn>
                <a:cxn ang="0">
                  <a:pos x="31" y="18"/>
                </a:cxn>
                <a:cxn ang="0">
                  <a:pos x="45" y="9"/>
                </a:cxn>
                <a:cxn ang="0">
                  <a:pos x="61" y="3"/>
                </a:cxn>
                <a:cxn ang="0">
                  <a:pos x="77" y="0"/>
                </a:cxn>
              </a:cxnLst>
              <a:rect l="0" t="0" r="r" b="b"/>
              <a:pathLst>
                <a:path w="173" h="158">
                  <a:moveTo>
                    <a:pt x="86" y="0"/>
                  </a:moveTo>
                  <a:lnTo>
                    <a:pt x="95" y="0"/>
                  </a:lnTo>
                  <a:lnTo>
                    <a:pt x="104" y="1"/>
                  </a:lnTo>
                  <a:lnTo>
                    <a:pt x="112" y="3"/>
                  </a:lnTo>
                  <a:lnTo>
                    <a:pt x="119" y="6"/>
                  </a:lnTo>
                  <a:lnTo>
                    <a:pt x="127" y="9"/>
                  </a:lnTo>
                  <a:lnTo>
                    <a:pt x="134" y="13"/>
                  </a:lnTo>
                  <a:lnTo>
                    <a:pt x="141" y="18"/>
                  </a:lnTo>
                  <a:lnTo>
                    <a:pt x="147" y="23"/>
                  </a:lnTo>
                  <a:lnTo>
                    <a:pt x="153" y="28"/>
                  </a:lnTo>
                  <a:lnTo>
                    <a:pt x="157" y="34"/>
                  </a:lnTo>
                  <a:lnTo>
                    <a:pt x="162" y="41"/>
                  </a:lnTo>
                  <a:lnTo>
                    <a:pt x="165" y="48"/>
                  </a:lnTo>
                  <a:lnTo>
                    <a:pt x="169" y="55"/>
                  </a:lnTo>
                  <a:lnTo>
                    <a:pt x="171" y="63"/>
                  </a:lnTo>
                  <a:lnTo>
                    <a:pt x="172" y="71"/>
                  </a:lnTo>
                  <a:lnTo>
                    <a:pt x="173" y="78"/>
                  </a:lnTo>
                  <a:lnTo>
                    <a:pt x="172" y="87"/>
                  </a:lnTo>
                  <a:lnTo>
                    <a:pt x="171" y="94"/>
                  </a:lnTo>
                  <a:lnTo>
                    <a:pt x="169" y="102"/>
                  </a:lnTo>
                  <a:lnTo>
                    <a:pt x="165" y="110"/>
                  </a:lnTo>
                  <a:lnTo>
                    <a:pt x="162" y="116"/>
                  </a:lnTo>
                  <a:lnTo>
                    <a:pt x="157" y="123"/>
                  </a:lnTo>
                  <a:lnTo>
                    <a:pt x="153" y="129"/>
                  </a:lnTo>
                  <a:lnTo>
                    <a:pt x="147" y="135"/>
                  </a:lnTo>
                  <a:lnTo>
                    <a:pt x="141" y="140"/>
                  </a:lnTo>
                  <a:lnTo>
                    <a:pt x="134" y="144"/>
                  </a:lnTo>
                  <a:lnTo>
                    <a:pt x="127" y="148"/>
                  </a:lnTo>
                  <a:lnTo>
                    <a:pt x="119" y="152"/>
                  </a:lnTo>
                  <a:lnTo>
                    <a:pt x="112" y="155"/>
                  </a:lnTo>
                  <a:lnTo>
                    <a:pt x="104" y="156"/>
                  </a:lnTo>
                  <a:lnTo>
                    <a:pt x="95" y="158"/>
                  </a:lnTo>
                  <a:lnTo>
                    <a:pt x="86" y="158"/>
                  </a:lnTo>
                  <a:lnTo>
                    <a:pt x="77" y="158"/>
                  </a:lnTo>
                  <a:lnTo>
                    <a:pt x="68" y="156"/>
                  </a:lnTo>
                  <a:lnTo>
                    <a:pt x="61" y="155"/>
                  </a:lnTo>
                  <a:lnTo>
                    <a:pt x="52" y="152"/>
                  </a:lnTo>
                  <a:lnTo>
                    <a:pt x="45" y="148"/>
                  </a:lnTo>
                  <a:lnTo>
                    <a:pt x="38" y="144"/>
                  </a:lnTo>
                  <a:lnTo>
                    <a:pt x="31" y="140"/>
                  </a:lnTo>
                  <a:lnTo>
                    <a:pt x="25" y="135"/>
                  </a:lnTo>
                  <a:lnTo>
                    <a:pt x="19" y="129"/>
                  </a:lnTo>
                  <a:lnTo>
                    <a:pt x="15" y="123"/>
                  </a:lnTo>
                  <a:lnTo>
                    <a:pt x="10" y="116"/>
                  </a:lnTo>
                  <a:lnTo>
                    <a:pt x="6" y="110"/>
                  </a:lnTo>
                  <a:lnTo>
                    <a:pt x="3" y="102"/>
                  </a:lnTo>
                  <a:lnTo>
                    <a:pt x="1" y="94"/>
                  </a:lnTo>
                  <a:lnTo>
                    <a:pt x="0" y="87"/>
                  </a:lnTo>
                  <a:lnTo>
                    <a:pt x="0" y="78"/>
                  </a:lnTo>
                  <a:lnTo>
                    <a:pt x="0" y="71"/>
                  </a:lnTo>
                  <a:lnTo>
                    <a:pt x="1" y="63"/>
                  </a:lnTo>
                  <a:lnTo>
                    <a:pt x="3" y="55"/>
                  </a:lnTo>
                  <a:lnTo>
                    <a:pt x="6" y="48"/>
                  </a:lnTo>
                  <a:lnTo>
                    <a:pt x="10" y="41"/>
                  </a:lnTo>
                  <a:lnTo>
                    <a:pt x="15" y="34"/>
                  </a:lnTo>
                  <a:lnTo>
                    <a:pt x="19" y="28"/>
                  </a:lnTo>
                  <a:lnTo>
                    <a:pt x="25" y="23"/>
                  </a:lnTo>
                  <a:lnTo>
                    <a:pt x="31" y="18"/>
                  </a:lnTo>
                  <a:lnTo>
                    <a:pt x="38" y="13"/>
                  </a:lnTo>
                  <a:lnTo>
                    <a:pt x="45" y="9"/>
                  </a:lnTo>
                  <a:lnTo>
                    <a:pt x="52" y="6"/>
                  </a:lnTo>
                  <a:lnTo>
                    <a:pt x="61" y="3"/>
                  </a:lnTo>
                  <a:lnTo>
                    <a:pt x="68" y="1"/>
                  </a:lnTo>
                  <a:lnTo>
                    <a:pt x="77" y="0"/>
                  </a:lnTo>
                  <a:lnTo>
                    <a:pt x="86" y="0"/>
                  </a:lnTo>
                  <a:close/>
                </a:path>
              </a:pathLst>
            </a:custGeom>
            <a:solidFill>
              <a:srgbClr val="BAAD94"/>
            </a:solidFill>
            <a:ln w="9525">
              <a:noFill/>
              <a:round/>
              <a:headEnd/>
              <a:tailEnd/>
            </a:ln>
          </p:spPr>
          <p:txBody>
            <a:bodyPr/>
            <a:lstStyle/>
            <a:p>
              <a:endParaRPr lang="it-IT"/>
            </a:p>
          </p:txBody>
        </p:sp>
        <p:sp>
          <p:nvSpPr>
            <p:cNvPr id="20656" name="Freeform 176"/>
            <p:cNvSpPr>
              <a:spLocks/>
            </p:cNvSpPr>
            <p:nvPr/>
          </p:nvSpPr>
          <p:spPr bwMode="auto">
            <a:xfrm>
              <a:off x="1859" y="1689"/>
              <a:ext cx="25" cy="23"/>
            </a:xfrm>
            <a:custGeom>
              <a:avLst/>
              <a:gdLst/>
              <a:ahLst/>
              <a:cxnLst>
                <a:cxn ang="0">
                  <a:pos x="95" y="0"/>
                </a:cxn>
                <a:cxn ang="0">
                  <a:pos x="112" y="3"/>
                </a:cxn>
                <a:cxn ang="0">
                  <a:pos x="127" y="9"/>
                </a:cxn>
                <a:cxn ang="0">
                  <a:pos x="141" y="18"/>
                </a:cxn>
                <a:cxn ang="0">
                  <a:pos x="153" y="28"/>
                </a:cxn>
                <a:cxn ang="0">
                  <a:pos x="162" y="41"/>
                </a:cxn>
                <a:cxn ang="0">
                  <a:pos x="169" y="55"/>
                </a:cxn>
                <a:cxn ang="0">
                  <a:pos x="172" y="71"/>
                </a:cxn>
                <a:cxn ang="0">
                  <a:pos x="172" y="87"/>
                </a:cxn>
                <a:cxn ang="0">
                  <a:pos x="169" y="102"/>
                </a:cxn>
                <a:cxn ang="0">
                  <a:pos x="162" y="116"/>
                </a:cxn>
                <a:cxn ang="0">
                  <a:pos x="153" y="129"/>
                </a:cxn>
                <a:cxn ang="0">
                  <a:pos x="141" y="140"/>
                </a:cxn>
                <a:cxn ang="0">
                  <a:pos x="127" y="148"/>
                </a:cxn>
                <a:cxn ang="0">
                  <a:pos x="112" y="155"/>
                </a:cxn>
                <a:cxn ang="0">
                  <a:pos x="95" y="158"/>
                </a:cxn>
                <a:cxn ang="0">
                  <a:pos x="77" y="158"/>
                </a:cxn>
                <a:cxn ang="0">
                  <a:pos x="61" y="155"/>
                </a:cxn>
                <a:cxn ang="0">
                  <a:pos x="45" y="148"/>
                </a:cxn>
                <a:cxn ang="0">
                  <a:pos x="31" y="140"/>
                </a:cxn>
                <a:cxn ang="0">
                  <a:pos x="19" y="129"/>
                </a:cxn>
                <a:cxn ang="0">
                  <a:pos x="10" y="116"/>
                </a:cxn>
                <a:cxn ang="0">
                  <a:pos x="3" y="102"/>
                </a:cxn>
                <a:cxn ang="0">
                  <a:pos x="0" y="87"/>
                </a:cxn>
                <a:cxn ang="0">
                  <a:pos x="0" y="71"/>
                </a:cxn>
                <a:cxn ang="0">
                  <a:pos x="3" y="55"/>
                </a:cxn>
                <a:cxn ang="0">
                  <a:pos x="10" y="41"/>
                </a:cxn>
                <a:cxn ang="0">
                  <a:pos x="19" y="28"/>
                </a:cxn>
                <a:cxn ang="0">
                  <a:pos x="31" y="18"/>
                </a:cxn>
                <a:cxn ang="0">
                  <a:pos x="45" y="9"/>
                </a:cxn>
                <a:cxn ang="0">
                  <a:pos x="61" y="3"/>
                </a:cxn>
                <a:cxn ang="0">
                  <a:pos x="77" y="0"/>
                </a:cxn>
              </a:cxnLst>
              <a:rect l="0" t="0" r="r" b="b"/>
              <a:pathLst>
                <a:path w="173" h="158">
                  <a:moveTo>
                    <a:pt x="86" y="0"/>
                  </a:moveTo>
                  <a:lnTo>
                    <a:pt x="95" y="0"/>
                  </a:lnTo>
                  <a:lnTo>
                    <a:pt x="104" y="1"/>
                  </a:lnTo>
                  <a:lnTo>
                    <a:pt x="112" y="3"/>
                  </a:lnTo>
                  <a:lnTo>
                    <a:pt x="119" y="6"/>
                  </a:lnTo>
                  <a:lnTo>
                    <a:pt x="127" y="9"/>
                  </a:lnTo>
                  <a:lnTo>
                    <a:pt x="134" y="13"/>
                  </a:lnTo>
                  <a:lnTo>
                    <a:pt x="141" y="18"/>
                  </a:lnTo>
                  <a:lnTo>
                    <a:pt x="147" y="23"/>
                  </a:lnTo>
                  <a:lnTo>
                    <a:pt x="153" y="28"/>
                  </a:lnTo>
                  <a:lnTo>
                    <a:pt x="157" y="34"/>
                  </a:lnTo>
                  <a:lnTo>
                    <a:pt x="162" y="41"/>
                  </a:lnTo>
                  <a:lnTo>
                    <a:pt x="165" y="48"/>
                  </a:lnTo>
                  <a:lnTo>
                    <a:pt x="169" y="55"/>
                  </a:lnTo>
                  <a:lnTo>
                    <a:pt x="171" y="63"/>
                  </a:lnTo>
                  <a:lnTo>
                    <a:pt x="172" y="71"/>
                  </a:lnTo>
                  <a:lnTo>
                    <a:pt x="173" y="78"/>
                  </a:lnTo>
                  <a:lnTo>
                    <a:pt x="172" y="87"/>
                  </a:lnTo>
                  <a:lnTo>
                    <a:pt x="171" y="94"/>
                  </a:lnTo>
                  <a:lnTo>
                    <a:pt x="169" y="102"/>
                  </a:lnTo>
                  <a:lnTo>
                    <a:pt x="165" y="110"/>
                  </a:lnTo>
                  <a:lnTo>
                    <a:pt x="162" y="116"/>
                  </a:lnTo>
                  <a:lnTo>
                    <a:pt x="157" y="123"/>
                  </a:lnTo>
                  <a:lnTo>
                    <a:pt x="153" y="129"/>
                  </a:lnTo>
                  <a:lnTo>
                    <a:pt x="147" y="135"/>
                  </a:lnTo>
                  <a:lnTo>
                    <a:pt x="141" y="140"/>
                  </a:lnTo>
                  <a:lnTo>
                    <a:pt x="134" y="144"/>
                  </a:lnTo>
                  <a:lnTo>
                    <a:pt x="127" y="148"/>
                  </a:lnTo>
                  <a:lnTo>
                    <a:pt x="119" y="152"/>
                  </a:lnTo>
                  <a:lnTo>
                    <a:pt x="112" y="155"/>
                  </a:lnTo>
                  <a:lnTo>
                    <a:pt x="104" y="156"/>
                  </a:lnTo>
                  <a:lnTo>
                    <a:pt x="95" y="158"/>
                  </a:lnTo>
                  <a:lnTo>
                    <a:pt x="86" y="158"/>
                  </a:lnTo>
                  <a:lnTo>
                    <a:pt x="77" y="158"/>
                  </a:lnTo>
                  <a:lnTo>
                    <a:pt x="68" y="156"/>
                  </a:lnTo>
                  <a:lnTo>
                    <a:pt x="61" y="155"/>
                  </a:lnTo>
                  <a:lnTo>
                    <a:pt x="52" y="152"/>
                  </a:lnTo>
                  <a:lnTo>
                    <a:pt x="45" y="148"/>
                  </a:lnTo>
                  <a:lnTo>
                    <a:pt x="38" y="144"/>
                  </a:lnTo>
                  <a:lnTo>
                    <a:pt x="31" y="140"/>
                  </a:lnTo>
                  <a:lnTo>
                    <a:pt x="25" y="135"/>
                  </a:lnTo>
                  <a:lnTo>
                    <a:pt x="19" y="129"/>
                  </a:lnTo>
                  <a:lnTo>
                    <a:pt x="15" y="123"/>
                  </a:lnTo>
                  <a:lnTo>
                    <a:pt x="10" y="116"/>
                  </a:lnTo>
                  <a:lnTo>
                    <a:pt x="6" y="110"/>
                  </a:lnTo>
                  <a:lnTo>
                    <a:pt x="3" y="102"/>
                  </a:lnTo>
                  <a:lnTo>
                    <a:pt x="1" y="94"/>
                  </a:lnTo>
                  <a:lnTo>
                    <a:pt x="0" y="87"/>
                  </a:lnTo>
                  <a:lnTo>
                    <a:pt x="0" y="78"/>
                  </a:lnTo>
                  <a:lnTo>
                    <a:pt x="0" y="71"/>
                  </a:lnTo>
                  <a:lnTo>
                    <a:pt x="1" y="63"/>
                  </a:lnTo>
                  <a:lnTo>
                    <a:pt x="3" y="55"/>
                  </a:lnTo>
                  <a:lnTo>
                    <a:pt x="6" y="48"/>
                  </a:lnTo>
                  <a:lnTo>
                    <a:pt x="10" y="41"/>
                  </a:lnTo>
                  <a:lnTo>
                    <a:pt x="15" y="34"/>
                  </a:lnTo>
                  <a:lnTo>
                    <a:pt x="19" y="28"/>
                  </a:lnTo>
                  <a:lnTo>
                    <a:pt x="25" y="23"/>
                  </a:lnTo>
                  <a:lnTo>
                    <a:pt x="31" y="18"/>
                  </a:lnTo>
                  <a:lnTo>
                    <a:pt x="38" y="13"/>
                  </a:lnTo>
                  <a:lnTo>
                    <a:pt x="45" y="9"/>
                  </a:lnTo>
                  <a:lnTo>
                    <a:pt x="52" y="6"/>
                  </a:lnTo>
                  <a:lnTo>
                    <a:pt x="61" y="3"/>
                  </a:lnTo>
                  <a:lnTo>
                    <a:pt x="68" y="1"/>
                  </a:lnTo>
                  <a:lnTo>
                    <a:pt x="77" y="0"/>
                  </a:lnTo>
                  <a:lnTo>
                    <a:pt x="86" y="0"/>
                  </a:lnTo>
                </a:path>
              </a:pathLst>
            </a:custGeom>
            <a:solidFill>
              <a:srgbClr val="FFFF00"/>
            </a:solidFill>
            <a:ln w="6350">
              <a:solidFill>
                <a:srgbClr val="000000"/>
              </a:solidFill>
              <a:prstDash val="solid"/>
              <a:round/>
              <a:headEnd/>
              <a:tailEnd/>
            </a:ln>
          </p:spPr>
          <p:txBody>
            <a:bodyPr/>
            <a:lstStyle/>
            <a:p>
              <a:endParaRPr lang="it-IT"/>
            </a:p>
          </p:txBody>
        </p:sp>
        <p:sp>
          <p:nvSpPr>
            <p:cNvPr id="20657" name="Freeform 177"/>
            <p:cNvSpPr>
              <a:spLocks/>
            </p:cNvSpPr>
            <p:nvPr/>
          </p:nvSpPr>
          <p:spPr bwMode="auto">
            <a:xfrm>
              <a:off x="1919" y="1763"/>
              <a:ext cx="25" cy="23"/>
            </a:xfrm>
            <a:custGeom>
              <a:avLst/>
              <a:gdLst/>
              <a:ahLst/>
              <a:cxnLst>
                <a:cxn ang="0">
                  <a:pos x="94" y="0"/>
                </a:cxn>
                <a:cxn ang="0">
                  <a:pos x="112" y="3"/>
                </a:cxn>
                <a:cxn ang="0">
                  <a:pos x="127" y="10"/>
                </a:cxn>
                <a:cxn ang="0">
                  <a:pos x="141" y="18"/>
                </a:cxn>
                <a:cxn ang="0">
                  <a:pos x="153" y="29"/>
                </a:cxn>
                <a:cxn ang="0">
                  <a:pos x="162" y="42"/>
                </a:cxn>
                <a:cxn ang="0">
                  <a:pos x="168" y="56"/>
                </a:cxn>
                <a:cxn ang="0">
                  <a:pos x="172" y="71"/>
                </a:cxn>
                <a:cxn ang="0">
                  <a:pos x="172" y="87"/>
                </a:cxn>
                <a:cxn ang="0">
                  <a:pos x="168" y="103"/>
                </a:cxn>
                <a:cxn ang="0">
                  <a:pos x="162" y="118"/>
                </a:cxn>
                <a:cxn ang="0">
                  <a:pos x="153" y="130"/>
                </a:cxn>
                <a:cxn ang="0">
                  <a:pos x="141" y="141"/>
                </a:cxn>
                <a:cxn ang="0">
                  <a:pos x="127" y="149"/>
                </a:cxn>
                <a:cxn ang="0">
                  <a:pos x="112" y="155"/>
                </a:cxn>
                <a:cxn ang="0">
                  <a:pos x="94" y="158"/>
                </a:cxn>
                <a:cxn ang="0">
                  <a:pos x="77" y="158"/>
                </a:cxn>
                <a:cxn ang="0">
                  <a:pos x="61" y="155"/>
                </a:cxn>
                <a:cxn ang="0">
                  <a:pos x="45" y="149"/>
                </a:cxn>
                <a:cxn ang="0">
                  <a:pos x="31" y="141"/>
                </a:cxn>
                <a:cxn ang="0">
                  <a:pos x="19" y="130"/>
                </a:cxn>
                <a:cxn ang="0">
                  <a:pos x="10" y="118"/>
                </a:cxn>
                <a:cxn ang="0">
                  <a:pos x="3" y="103"/>
                </a:cxn>
                <a:cxn ang="0">
                  <a:pos x="0" y="87"/>
                </a:cxn>
                <a:cxn ang="0">
                  <a:pos x="0" y="71"/>
                </a:cxn>
                <a:cxn ang="0">
                  <a:pos x="3" y="56"/>
                </a:cxn>
                <a:cxn ang="0">
                  <a:pos x="10" y="42"/>
                </a:cxn>
                <a:cxn ang="0">
                  <a:pos x="19" y="29"/>
                </a:cxn>
                <a:cxn ang="0">
                  <a:pos x="31" y="18"/>
                </a:cxn>
                <a:cxn ang="0">
                  <a:pos x="45" y="10"/>
                </a:cxn>
                <a:cxn ang="0">
                  <a:pos x="61" y="3"/>
                </a:cxn>
                <a:cxn ang="0">
                  <a:pos x="77" y="0"/>
                </a:cxn>
              </a:cxnLst>
              <a:rect l="0" t="0" r="r" b="b"/>
              <a:pathLst>
                <a:path w="173" h="158">
                  <a:moveTo>
                    <a:pt x="86" y="0"/>
                  </a:moveTo>
                  <a:lnTo>
                    <a:pt x="94" y="0"/>
                  </a:lnTo>
                  <a:lnTo>
                    <a:pt x="104" y="1"/>
                  </a:lnTo>
                  <a:lnTo>
                    <a:pt x="112" y="3"/>
                  </a:lnTo>
                  <a:lnTo>
                    <a:pt x="119" y="7"/>
                  </a:lnTo>
                  <a:lnTo>
                    <a:pt x="127" y="10"/>
                  </a:lnTo>
                  <a:lnTo>
                    <a:pt x="134" y="14"/>
                  </a:lnTo>
                  <a:lnTo>
                    <a:pt x="141" y="18"/>
                  </a:lnTo>
                  <a:lnTo>
                    <a:pt x="146" y="23"/>
                  </a:lnTo>
                  <a:lnTo>
                    <a:pt x="153" y="29"/>
                  </a:lnTo>
                  <a:lnTo>
                    <a:pt x="157" y="35"/>
                  </a:lnTo>
                  <a:lnTo>
                    <a:pt x="162" y="42"/>
                  </a:lnTo>
                  <a:lnTo>
                    <a:pt x="165" y="48"/>
                  </a:lnTo>
                  <a:lnTo>
                    <a:pt x="168" y="56"/>
                  </a:lnTo>
                  <a:lnTo>
                    <a:pt x="171" y="63"/>
                  </a:lnTo>
                  <a:lnTo>
                    <a:pt x="172" y="71"/>
                  </a:lnTo>
                  <a:lnTo>
                    <a:pt x="173" y="80"/>
                  </a:lnTo>
                  <a:lnTo>
                    <a:pt x="172" y="87"/>
                  </a:lnTo>
                  <a:lnTo>
                    <a:pt x="171" y="96"/>
                  </a:lnTo>
                  <a:lnTo>
                    <a:pt x="168" y="103"/>
                  </a:lnTo>
                  <a:lnTo>
                    <a:pt x="165" y="110"/>
                  </a:lnTo>
                  <a:lnTo>
                    <a:pt x="162" y="118"/>
                  </a:lnTo>
                  <a:lnTo>
                    <a:pt x="157" y="124"/>
                  </a:lnTo>
                  <a:lnTo>
                    <a:pt x="153" y="130"/>
                  </a:lnTo>
                  <a:lnTo>
                    <a:pt x="146" y="135"/>
                  </a:lnTo>
                  <a:lnTo>
                    <a:pt x="141" y="141"/>
                  </a:lnTo>
                  <a:lnTo>
                    <a:pt x="134" y="145"/>
                  </a:lnTo>
                  <a:lnTo>
                    <a:pt x="127" y="149"/>
                  </a:lnTo>
                  <a:lnTo>
                    <a:pt x="119" y="152"/>
                  </a:lnTo>
                  <a:lnTo>
                    <a:pt x="112" y="155"/>
                  </a:lnTo>
                  <a:lnTo>
                    <a:pt x="104" y="157"/>
                  </a:lnTo>
                  <a:lnTo>
                    <a:pt x="94" y="158"/>
                  </a:lnTo>
                  <a:lnTo>
                    <a:pt x="86" y="158"/>
                  </a:lnTo>
                  <a:lnTo>
                    <a:pt x="77" y="158"/>
                  </a:lnTo>
                  <a:lnTo>
                    <a:pt x="68" y="157"/>
                  </a:lnTo>
                  <a:lnTo>
                    <a:pt x="61" y="155"/>
                  </a:lnTo>
                  <a:lnTo>
                    <a:pt x="52" y="152"/>
                  </a:lnTo>
                  <a:lnTo>
                    <a:pt x="45" y="149"/>
                  </a:lnTo>
                  <a:lnTo>
                    <a:pt x="38" y="145"/>
                  </a:lnTo>
                  <a:lnTo>
                    <a:pt x="31" y="141"/>
                  </a:lnTo>
                  <a:lnTo>
                    <a:pt x="25" y="135"/>
                  </a:lnTo>
                  <a:lnTo>
                    <a:pt x="19" y="130"/>
                  </a:lnTo>
                  <a:lnTo>
                    <a:pt x="14" y="124"/>
                  </a:lnTo>
                  <a:lnTo>
                    <a:pt x="10" y="118"/>
                  </a:lnTo>
                  <a:lnTo>
                    <a:pt x="6" y="110"/>
                  </a:lnTo>
                  <a:lnTo>
                    <a:pt x="3" y="103"/>
                  </a:lnTo>
                  <a:lnTo>
                    <a:pt x="1" y="96"/>
                  </a:lnTo>
                  <a:lnTo>
                    <a:pt x="0" y="87"/>
                  </a:lnTo>
                  <a:lnTo>
                    <a:pt x="0" y="80"/>
                  </a:lnTo>
                  <a:lnTo>
                    <a:pt x="0" y="71"/>
                  </a:lnTo>
                  <a:lnTo>
                    <a:pt x="1" y="63"/>
                  </a:lnTo>
                  <a:lnTo>
                    <a:pt x="3" y="56"/>
                  </a:lnTo>
                  <a:lnTo>
                    <a:pt x="6" y="48"/>
                  </a:lnTo>
                  <a:lnTo>
                    <a:pt x="10" y="42"/>
                  </a:lnTo>
                  <a:lnTo>
                    <a:pt x="14" y="35"/>
                  </a:lnTo>
                  <a:lnTo>
                    <a:pt x="19" y="29"/>
                  </a:lnTo>
                  <a:lnTo>
                    <a:pt x="25" y="23"/>
                  </a:lnTo>
                  <a:lnTo>
                    <a:pt x="31" y="18"/>
                  </a:lnTo>
                  <a:lnTo>
                    <a:pt x="38" y="14"/>
                  </a:lnTo>
                  <a:lnTo>
                    <a:pt x="45" y="10"/>
                  </a:lnTo>
                  <a:lnTo>
                    <a:pt x="52" y="7"/>
                  </a:lnTo>
                  <a:lnTo>
                    <a:pt x="61" y="3"/>
                  </a:lnTo>
                  <a:lnTo>
                    <a:pt x="68" y="1"/>
                  </a:lnTo>
                  <a:lnTo>
                    <a:pt x="77" y="0"/>
                  </a:lnTo>
                  <a:lnTo>
                    <a:pt x="86" y="0"/>
                  </a:lnTo>
                  <a:close/>
                </a:path>
              </a:pathLst>
            </a:custGeom>
            <a:solidFill>
              <a:srgbClr val="FFFF00"/>
            </a:solidFill>
            <a:ln w="9525">
              <a:noFill/>
              <a:round/>
              <a:headEnd/>
              <a:tailEnd/>
            </a:ln>
          </p:spPr>
          <p:txBody>
            <a:bodyPr/>
            <a:lstStyle/>
            <a:p>
              <a:endParaRPr lang="it-IT"/>
            </a:p>
          </p:txBody>
        </p:sp>
        <p:sp>
          <p:nvSpPr>
            <p:cNvPr id="20658" name="Freeform 178"/>
            <p:cNvSpPr>
              <a:spLocks/>
            </p:cNvSpPr>
            <p:nvPr/>
          </p:nvSpPr>
          <p:spPr bwMode="auto">
            <a:xfrm>
              <a:off x="1919" y="1763"/>
              <a:ext cx="25" cy="23"/>
            </a:xfrm>
            <a:custGeom>
              <a:avLst/>
              <a:gdLst/>
              <a:ahLst/>
              <a:cxnLst>
                <a:cxn ang="0">
                  <a:pos x="94" y="0"/>
                </a:cxn>
                <a:cxn ang="0">
                  <a:pos x="112" y="3"/>
                </a:cxn>
                <a:cxn ang="0">
                  <a:pos x="127" y="10"/>
                </a:cxn>
                <a:cxn ang="0">
                  <a:pos x="141" y="18"/>
                </a:cxn>
                <a:cxn ang="0">
                  <a:pos x="153" y="29"/>
                </a:cxn>
                <a:cxn ang="0">
                  <a:pos x="162" y="42"/>
                </a:cxn>
                <a:cxn ang="0">
                  <a:pos x="168" y="56"/>
                </a:cxn>
                <a:cxn ang="0">
                  <a:pos x="172" y="71"/>
                </a:cxn>
                <a:cxn ang="0">
                  <a:pos x="172" y="87"/>
                </a:cxn>
                <a:cxn ang="0">
                  <a:pos x="168" y="103"/>
                </a:cxn>
                <a:cxn ang="0">
                  <a:pos x="162" y="118"/>
                </a:cxn>
                <a:cxn ang="0">
                  <a:pos x="153" y="130"/>
                </a:cxn>
                <a:cxn ang="0">
                  <a:pos x="141" y="141"/>
                </a:cxn>
                <a:cxn ang="0">
                  <a:pos x="127" y="149"/>
                </a:cxn>
                <a:cxn ang="0">
                  <a:pos x="112" y="155"/>
                </a:cxn>
                <a:cxn ang="0">
                  <a:pos x="94" y="158"/>
                </a:cxn>
                <a:cxn ang="0">
                  <a:pos x="77" y="158"/>
                </a:cxn>
                <a:cxn ang="0">
                  <a:pos x="61" y="155"/>
                </a:cxn>
                <a:cxn ang="0">
                  <a:pos x="45" y="149"/>
                </a:cxn>
                <a:cxn ang="0">
                  <a:pos x="31" y="141"/>
                </a:cxn>
                <a:cxn ang="0">
                  <a:pos x="19" y="130"/>
                </a:cxn>
                <a:cxn ang="0">
                  <a:pos x="10" y="118"/>
                </a:cxn>
                <a:cxn ang="0">
                  <a:pos x="3" y="103"/>
                </a:cxn>
                <a:cxn ang="0">
                  <a:pos x="0" y="87"/>
                </a:cxn>
                <a:cxn ang="0">
                  <a:pos x="0" y="71"/>
                </a:cxn>
                <a:cxn ang="0">
                  <a:pos x="3" y="56"/>
                </a:cxn>
                <a:cxn ang="0">
                  <a:pos x="10" y="42"/>
                </a:cxn>
                <a:cxn ang="0">
                  <a:pos x="19" y="29"/>
                </a:cxn>
                <a:cxn ang="0">
                  <a:pos x="31" y="18"/>
                </a:cxn>
                <a:cxn ang="0">
                  <a:pos x="45" y="10"/>
                </a:cxn>
                <a:cxn ang="0">
                  <a:pos x="61" y="3"/>
                </a:cxn>
                <a:cxn ang="0">
                  <a:pos x="77" y="0"/>
                </a:cxn>
              </a:cxnLst>
              <a:rect l="0" t="0" r="r" b="b"/>
              <a:pathLst>
                <a:path w="173" h="158">
                  <a:moveTo>
                    <a:pt x="86" y="0"/>
                  </a:moveTo>
                  <a:lnTo>
                    <a:pt x="94" y="0"/>
                  </a:lnTo>
                  <a:lnTo>
                    <a:pt x="104" y="1"/>
                  </a:lnTo>
                  <a:lnTo>
                    <a:pt x="112" y="3"/>
                  </a:lnTo>
                  <a:lnTo>
                    <a:pt x="119" y="7"/>
                  </a:lnTo>
                  <a:lnTo>
                    <a:pt x="127" y="10"/>
                  </a:lnTo>
                  <a:lnTo>
                    <a:pt x="134" y="14"/>
                  </a:lnTo>
                  <a:lnTo>
                    <a:pt x="141" y="18"/>
                  </a:lnTo>
                  <a:lnTo>
                    <a:pt x="146" y="23"/>
                  </a:lnTo>
                  <a:lnTo>
                    <a:pt x="153" y="29"/>
                  </a:lnTo>
                  <a:lnTo>
                    <a:pt x="157" y="35"/>
                  </a:lnTo>
                  <a:lnTo>
                    <a:pt x="162" y="42"/>
                  </a:lnTo>
                  <a:lnTo>
                    <a:pt x="165" y="48"/>
                  </a:lnTo>
                  <a:lnTo>
                    <a:pt x="168" y="56"/>
                  </a:lnTo>
                  <a:lnTo>
                    <a:pt x="171" y="63"/>
                  </a:lnTo>
                  <a:lnTo>
                    <a:pt x="172" y="71"/>
                  </a:lnTo>
                  <a:lnTo>
                    <a:pt x="173" y="80"/>
                  </a:lnTo>
                  <a:lnTo>
                    <a:pt x="172" y="87"/>
                  </a:lnTo>
                  <a:lnTo>
                    <a:pt x="171" y="96"/>
                  </a:lnTo>
                  <a:lnTo>
                    <a:pt x="168" y="103"/>
                  </a:lnTo>
                  <a:lnTo>
                    <a:pt x="165" y="110"/>
                  </a:lnTo>
                  <a:lnTo>
                    <a:pt x="162" y="118"/>
                  </a:lnTo>
                  <a:lnTo>
                    <a:pt x="157" y="124"/>
                  </a:lnTo>
                  <a:lnTo>
                    <a:pt x="153" y="130"/>
                  </a:lnTo>
                  <a:lnTo>
                    <a:pt x="146" y="135"/>
                  </a:lnTo>
                  <a:lnTo>
                    <a:pt x="141" y="141"/>
                  </a:lnTo>
                  <a:lnTo>
                    <a:pt x="134" y="145"/>
                  </a:lnTo>
                  <a:lnTo>
                    <a:pt x="127" y="149"/>
                  </a:lnTo>
                  <a:lnTo>
                    <a:pt x="119" y="152"/>
                  </a:lnTo>
                  <a:lnTo>
                    <a:pt x="112" y="155"/>
                  </a:lnTo>
                  <a:lnTo>
                    <a:pt x="104" y="157"/>
                  </a:lnTo>
                  <a:lnTo>
                    <a:pt x="94" y="158"/>
                  </a:lnTo>
                  <a:lnTo>
                    <a:pt x="86" y="158"/>
                  </a:lnTo>
                  <a:lnTo>
                    <a:pt x="77" y="158"/>
                  </a:lnTo>
                  <a:lnTo>
                    <a:pt x="68" y="157"/>
                  </a:lnTo>
                  <a:lnTo>
                    <a:pt x="61" y="155"/>
                  </a:lnTo>
                  <a:lnTo>
                    <a:pt x="52" y="152"/>
                  </a:lnTo>
                  <a:lnTo>
                    <a:pt x="45" y="149"/>
                  </a:lnTo>
                  <a:lnTo>
                    <a:pt x="38" y="145"/>
                  </a:lnTo>
                  <a:lnTo>
                    <a:pt x="31" y="141"/>
                  </a:lnTo>
                  <a:lnTo>
                    <a:pt x="25" y="135"/>
                  </a:lnTo>
                  <a:lnTo>
                    <a:pt x="19" y="130"/>
                  </a:lnTo>
                  <a:lnTo>
                    <a:pt x="14" y="124"/>
                  </a:lnTo>
                  <a:lnTo>
                    <a:pt x="10" y="118"/>
                  </a:lnTo>
                  <a:lnTo>
                    <a:pt x="6" y="110"/>
                  </a:lnTo>
                  <a:lnTo>
                    <a:pt x="3" y="103"/>
                  </a:lnTo>
                  <a:lnTo>
                    <a:pt x="1" y="96"/>
                  </a:lnTo>
                  <a:lnTo>
                    <a:pt x="0" y="87"/>
                  </a:lnTo>
                  <a:lnTo>
                    <a:pt x="0" y="80"/>
                  </a:lnTo>
                  <a:lnTo>
                    <a:pt x="0" y="71"/>
                  </a:lnTo>
                  <a:lnTo>
                    <a:pt x="1" y="63"/>
                  </a:lnTo>
                  <a:lnTo>
                    <a:pt x="3" y="56"/>
                  </a:lnTo>
                  <a:lnTo>
                    <a:pt x="6" y="48"/>
                  </a:lnTo>
                  <a:lnTo>
                    <a:pt x="10" y="42"/>
                  </a:lnTo>
                  <a:lnTo>
                    <a:pt x="14" y="35"/>
                  </a:lnTo>
                  <a:lnTo>
                    <a:pt x="19" y="29"/>
                  </a:lnTo>
                  <a:lnTo>
                    <a:pt x="25" y="23"/>
                  </a:lnTo>
                  <a:lnTo>
                    <a:pt x="31" y="18"/>
                  </a:lnTo>
                  <a:lnTo>
                    <a:pt x="38" y="14"/>
                  </a:lnTo>
                  <a:lnTo>
                    <a:pt x="45" y="10"/>
                  </a:lnTo>
                  <a:lnTo>
                    <a:pt x="52" y="7"/>
                  </a:lnTo>
                  <a:lnTo>
                    <a:pt x="61" y="3"/>
                  </a:lnTo>
                  <a:lnTo>
                    <a:pt x="68" y="1"/>
                  </a:lnTo>
                  <a:lnTo>
                    <a:pt x="77" y="0"/>
                  </a:lnTo>
                  <a:lnTo>
                    <a:pt x="86" y="0"/>
                  </a:lnTo>
                </a:path>
              </a:pathLst>
            </a:custGeom>
            <a:noFill/>
            <a:ln w="6350">
              <a:solidFill>
                <a:srgbClr val="000000"/>
              </a:solidFill>
              <a:prstDash val="solid"/>
              <a:round/>
              <a:headEnd/>
              <a:tailEnd/>
            </a:ln>
          </p:spPr>
          <p:txBody>
            <a:bodyPr/>
            <a:lstStyle/>
            <a:p>
              <a:endParaRPr lang="it-IT"/>
            </a:p>
          </p:txBody>
        </p:sp>
        <p:sp>
          <p:nvSpPr>
            <p:cNvPr id="20659" name="Freeform 179"/>
            <p:cNvSpPr>
              <a:spLocks/>
            </p:cNvSpPr>
            <p:nvPr/>
          </p:nvSpPr>
          <p:spPr bwMode="auto">
            <a:xfrm>
              <a:off x="1719" y="1704"/>
              <a:ext cx="25" cy="22"/>
            </a:xfrm>
            <a:custGeom>
              <a:avLst/>
              <a:gdLst/>
              <a:ahLst/>
              <a:cxnLst>
                <a:cxn ang="0">
                  <a:pos x="95" y="0"/>
                </a:cxn>
                <a:cxn ang="0">
                  <a:pos x="112" y="3"/>
                </a:cxn>
                <a:cxn ang="0">
                  <a:pos x="127" y="10"/>
                </a:cxn>
                <a:cxn ang="0">
                  <a:pos x="141" y="18"/>
                </a:cxn>
                <a:cxn ang="0">
                  <a:pos x="152" y="29"/>
                </a:cxn>
                <a:cxn ang="0">
                  <a:pos x="162" y="42"/>
                </a:cxn>
                <a:cxn ang="0">
                  <a:pos x="168" y="56"/>
                </a:cxn>
                <a:cxn ang="0">
                  <a:pos x="172" y="72"/>
                </a:cxn>
                <a:cxn ang="0">
                  <a:pos x="172" y="87"/>
                </a:cxn>
                <a:cxn ang="0">
                  <a:pos x="168" y="103"/>
                </a:cxn>
                <a:cxn ang="0">
                  <a:pos x="162" y="118"/>
                </a:cxn>
                <a:cxn ang="0">
                  <a:pos x="152" y="130"/>
                </a:cxn>
                <a:cxn ang="0">
                  <a:pos x="141" y="141"/>
                </a:cxn>
                <a:cxn ang="0">
                  <a:pos x="127" y="149"/>
                </a:cxn>
                <a:cxn ang="0">
                  <a:pos x="112" y="155"/>
                </a:cxn>
                <a:cxn ang="0">
                  <a:pos x="95" y="158"/>
                </a:cxn>
                <a:cxn ang="0">
                  <a:pos x="77" y="158"/>
                </a:cxn>
                <a:cxn ang="0">
                  <a:pos x="60" y="155"/>
                </a:cxn>
                <a:cxn ang="0">
                  <a:pos x="45" y="149"/>
                </a:cxn>
                <a:cxn ang="0">
                  <a:pos x="31" y="141"/>
                </a:cxn>
                <a:cxn ang="0">
                  <a:pos x="19" y="130"/>
                </a:cxn>
                <a:cxn ang="0">
                  <a:pos x="10" y="118"/>
                </a:cxn>
                <a:cxn ang="0">
                  <a:pos x="4" y="103"/>
                </a:cxn>
                <a:cxn ang="0">
                  <a:pos x="0" y="87"/>
                </a:cxn>
                <a:cxn ang="0">
                  <a:pos x="0" y="72"/>
                </a:cxn>
                <a:cxn ang="0">
                  <a:pos x="4" y="56"/>
                </a:cxn>
                <a:cxn ang="0">
                  <a:pos x="10" y="42"/>
                </a:cxn>
                <a:cxn ang="0">
                  <a:pos x="19" y="29"/>
                </a:cxn>
                <a:cxn ang="0">
                  <a:pos x="31" y="18"/>
                </a:cxn>
                <a:cxn ang="0">
                  <a:pos x="45" y="10"/>
                </a:cxn>
                <a:cxn ang="0">
                  <a:pos x="60" y="3"/>
                </a:cxn>
                <a:cxn ang="0">
                  <a:pos x="77" y="0"/>
                </a:cxn>
              </a:cxnLst>
              <a:rect l="0" t="0" r="r" b="b"/>
              <a:pathLst>
                <a:path w="172" h="158">
                  <a:moveTo>
                    <a:pt x="86" y="0"/>
                  </a:moveTo>
                  <a:lnTo>
                    <a:pt x="95" y="0"/>
                  </a:lnTo>
                  <a:lnTo>
                    <a:pt x="103" y="1"/>
                  </a:lnTo>
                  <a:lnTo>
                    <a:pt x="112" y="3"/>
                  </a:lnTo>
                  <a:lnTo>
                    <a:pt x="120" y="7"/>
                  </a:lnTo>
                  <a:lnTo>
                    <a:pt x="127" y="10"/>
                  </a:lnTo>
                  <a:lnTo>
                    <a:pt x="135" y="14"/>
                  </a:lnTo>
                  <a:lnTo>
                    <a:pt x="141" y="18"/>
                  </a:lnTo>
                  <a:lnTo>
                    <a:pt x="147" y="23"/>
                  </a:lnTo>
                  <a:lnTo>
                    <a:pt x="152" y="29"/>
                  </a:lnTo>
                  <a:lnTo>
                    <a:pt x="158" y="35"/>
                  </a:lnTo>
                  <a:lnTo>
                    <a:pt x="162" y="42"/>
                  </a:lnTo>
                  <a:lnTo>
                    <a:pt x="166" y="48"/>
                  </a:lnTo>
                  <a:lnTo>
                    <a:pt x="168" y="56"/>
                  </a:lnTo>
                  <a:lnTo>
                    <a:pt x="170" y="63"/>
                  </a:lnTo>
                  <a:lnTo>
                    <a:pt x="172" y="72"/>
                  </a:lnTo>
                  <a:lnTo>
                    <a:pt x="172" y="80"/>
                  </a:lnTo>
                  <a:lnTo>
                    <a:pt x="172" y="87"/>
                  </a:lnTo>
                  <a:lnTo>
                    <a:pt x="170" y="96"/>
                  </a:lnTo>
                  <a:lnTo>
                    <a:pt x="168" y="103"/>
                  </a:lnTo>
                  <a:lnTo>
                    <a:pt x="166" y="110"/>
                  </a:lnTo>
                  <a:lnTo>
                    <a:pt x="162" y="118"/>
                  </a:lnTo>
                  <a:lnTo>
                    <a:pt x="158" y="124"/>
                  </a:lnTo>
                  <a:lnTo>
                    <a:pt x="152" y="130"/>
                  </a:lnTo>
                  <a:lnTo>
                    <a:pt x="147" y="135"/>
                  </a:lnTo>
                  <a:lnTo>
                    <a:pt x="141" y="141"/>
                  </a:lnTo>
                  <a:lnTo>
                    <a:pt x="135" y="145"/>
                  </a:lnTo>
                  <a:lnTo>
                    <a:pt x="127" y="149"/>
                  </a:lnTo>
                  <a:lnTo>
                    <a:pt x="120" y="152"/>
                  </a:lnTo>
                  <a:lnTo>
                    <a:pt x="112" y="155"/>
                  </a:lnTo>
                  <a:lnTo>
                    <a:pt x="103" y="157"/>
                  </a:lnTo>
                  <a:lnTo>
                    <a:pt x="95" y="158"/>
                  </a:lnTo>
                  <a:lnTo>
                    <a:pt x="86" y="158"/>
                  </a:lnTo>
                  <a:lnTo>
                    <a:pt x="77" y="158"/>
                  </a:lnTo>
                  <a:lnTo>
                    <a:pt x="69" y="157"/>
                  </a:lnTo>
                  <a:lnTo>
                    <a:pt x="60" y="155"/>
                  </a:lnTo>
                  <a:lnTo>
                    <a:pt x="52" y="152"/>
                  </a:lnTo>
                  <a:lnTo>
                    <a:pt x="45" y="149"/>
                  </a:lnTo>
                  <a:lnTo>
                    <a:pt x="37" y="145"/>
                  </a:lnTo>
                  <a:lnTo>
                    <a:pt x="31" y="141"/>
                  </a:lnTo>
                  <a:lnTo>
                    <a:pt x="25" y="135"/>
                  </a:lnTo>
                  <a:lnTo>
                    <a:pt x="19" y="130"/>
                  </a:lnTo>
                  <a:lnTo>
                    <a:pt x="14" y="124"/>
                  </a:lnTo>
                  <a:lnTo>
                    <a:pt x="10" y="118"/>
                  </a:lnTo>
                  <a:lnTo>
                    <a:pt x="7" y="110"/>
                  </a:lnTo>
                  <a:lnTo>
                    <a:pt x="4" y="103"/>
                  </a:lnTo>
                  <a:lnTo>
                    <a:pt x="2" y="96"/>
                  </a:lnTo>
                  <a:lnTo>
                    <a:pt x="0" y="87"/>
                  </a:lnTo>
                  <a:lnTo>
                    <a:pt x="0" y="80"/>
                  </a:lnTo>
                  <a:lnTo>
                    <a:pt x="0" y="72"/>
                  </a:lnTo>
                  <a:lnTo>
                    <a:pt x="2" y="63"/>
                  </a:lnTo>
                  <a:lnTo>
                    <a:pt x="4" y="56"/>
                  </a:lnTo>
                  <a:lnTo>
                    <a:pt x="7" y="48"/>
                  </a:lnTo>
                  <a:lnTo>
                    <a:pt x="10" y="42"/>
                  </a:lnTo>
                  <a:lnTo>
                    <a:pt x="14" y="35"/>
                  </a:lnTo>
                  <a:lnTo>
                    <a:pt x="19" y="29"/>
                  </a:lnTo>
                  <a:lnTo>
                    <a:pt x="25" y="23"/>
                  </a:lnTo>
                  <a:lnTo>
                    <a:pt x="31" y="18"/>
                  </a:lnTo>
                  <a:lnTo>
                    <a:pt x="37" y="14"/>
                  </a:lnTo>
                  <a:lnTo>
                    <a:pt x="45" y="10"/>
                  </a:lnTo>
                  <a:lnTo>
                    <a:pt x="52" y="7"/>
                  </a:lnTo>
                  <a:lnTo>
                    <a:pt x="60" y="3"/>
                  </a:lnTo>
                  <a:lnTo>
                    <a:pt x="69" y="1"/>
                  </a:lnTo>
                  <a:lnTo>
                    <a:pt x="77" y="0"/>
                  </a:lnTo>
                  <a:lnTo>
                    <a:pt x="86" y="0"/>
                  </a:lnTo>
                  <a:close/>
                </a:path>
              </a:pathLst>
            </a:custGeom>
            <a:solidFill>
              <a:srgbClr val="BAAD94"/>
            </a:solidFill>
            <a:ln w="9525">
              <a:noFill/>
              <a:round/>
              <a:headEnd/>
              <a:tailEnd/>
            </a:ln>
          </p:spPr>
          <p:txBody>
            <a:bodyPr/>
            <a:lstStyle/>
            <a:p>
              <a:endParaRPr lang="it-IT"/>
            </a:p>
          </p:txBody>
        </p:sp>
        <p:sp>
          <p:nvSpPr>
            <p:cNvPr id="20660" name="Freeform 180"/>
            <p:cNvSpPr>
              <a:spLocks/>
            </p:cNvSpPr>
            <p:nvPr/>
          </p:nvSpPr>
          <p:spPr bwMode="auto">
            <a:xfrm>
              <a:off x="1719" y="1704"/>
              <a:ext cx="25" cy="22"/>
            </a:xfrm>
            <a:custGeom>
              <a:avLst/>
              <a:gdLst/>
              <a:ahLst/>
              <a:cxnLst>
                <a:cxn ang="0">
                  <a:pos x="95" y="0"/>
                </a:cxn>
                <a:cxn ang="0">
                  <a:pos x="112" y="3"/>
                </a:cxn>
                <a:cxn ang="0">
                  <a:pos x="127" y="10"/>
                </a:cxn>
                <a:cxn ang="0">
                  <a:pos x="141" y="18"/>
                </a:cxn>
                <a:cxn ang="0">
                  <a:pos x="152" y="29"/>
                </a:cxn>
                <a:cxn ang="0">
                  <a:pos x="162" y="42"/>
                </a:cxn>
                <a:cxn ang="0">
                  <a:pos x="168" y="56"/>
                </a:cxn>
                <a:cxn ang="0">
                  <a:pos x="172" y="72"/>
                </a:cxn>
                <a:cxn ang="0">
                  <a:pos x="172" y="87"/>
                </a:cxn>
                <a:cxn ang="0">
                  <a:pos x="168" y="103"/>
                </a:cxn>
                <a:cxn ang="0">
                  <a:pos x="162" y="118"/>
                </a:cxn>
                <a:cxn ang="0">
                  <a:pos x="152" y="130"/>
                </a:cxn>
                <a:cxn ang="0">
                  <a:pos x="141" y="141"/>
                </a:cxn>
                <a:cxn ang="0">
                  <a:pos x="127" y="149"/>
                </a:cxn>
                <a:cxn ang="0">
                  <a:pos x="112" y="155"/>
                </a:cxn>
                <a:cxn ang="0">
                  <a:pos x="95" y="158"/>
                </a:cxn>
                <a:cxn ang="0">
                  <a:pos x="77" y="158"/>
                </a:cxn>
                <a:cxn ang="0">
                  <a:pos x="60" y="155"/>
                </a:cxn>
                <a:cxn ang="0">
                  <a:pos x="45" y="149"/>
                </a:cxn>
                <a:cxn ang="0">
                  <a:pos x="31" y="141"/>
                </a:cxn>
                <a:cxn ang="0">
                  <a:pos x="19" y="130"/>
                </a:cxn>
                <a:cxn ang="0">
                  <a:pos x="10" y="118"/>
                </a:cxn>
                <a:cxn ang="0">
                  <a:pos x="4" y="103"/>
                </a:cxn>
                <a:cxn ang="0">
                  <a:pos x="0" y="87"/>
                </a:cxn>
                <a:cxn ang="0">
                  <a:pos x="0" y="72"/>
                </a:cxn>
                <a:cxn ang="0">
                  <a:pos x="4" y="56"/>
                </a:cxn>
                <a:cxn ang="0">
                  <a:pos x="10" y="42"/>
                </a:cxn>
                <a:cxn ang="0">
                  <a:pos x="19" y="29"/>
                </a:cxn>
                <a:cxn ang="0">
                  <a:pos x="31" y="18"/>
                </a:cxn>
                <a:cxn ang="0">
                  <a:pos x="45" y="10"/>
                </a:cxn>
                <a:cxn ang="0">
                  <a:pos x="60" y="3"/>
                </a:cxn>
                <a:cxn ang="0">
                  <a:pos x="77" y="0"/>
                </a:cxn>
              </a:cxnLst>
              <a:rect l="0" t="0" r="r" b="b"/>
              <a:pathLst>
                <a:path w="172" h="158">
                  <a:moveTo>
                    <a:pt x="86" y="0"/>
                  </a:moveTo>
                  <a:lnTo>
                    <a:pt x="95" y="0"/>
                  </a:lnTo>
                  <a:lnTo>
                    <a:pt x="103" y="1"/>
                  </a:lnTo>
                  <a:lnTo>
                    <a:pt x="112" y="3"/>
                  </a:lnTo>
                  <a:lnTo>
                    <a:pt x="120" y="7"/>
                  </a:lnTo>
                  <a:lnTo>
                    <a:pt x="127" y="10"/>
                  </a:lnTo>
                  <a:lnTo>
                    <a:pt x="135" y="14"/>
                  </a:lnTo>
                  <a:lnTo>
                    <a:pt x="141" y="18"/>
                  </a:lnTo>
                  <a:lnTo>
                    <a:pt x="147" y="23"/>
                  </a:lnTo>
                  <a:lnTo>
                    <a:pt x="152" y="29"/>
                  </a:lnTo>
                  <a:lnTo>
                    <a:pt x="158" y="35"/>
                  </a:lnTo>
                  <a:lnTo>
                    <a:pt x="162" y="42"/>
                  </a:lnTo>
                  <a:lnTo>
                    <a:pt x="166" y="48"/>
                  </a:lnTo>
                  <a:lnTo>
                    <a:pt x="168" y="56"/>
                  </a:lnTo>
                  <a:lnTo>
                    <a:pt x="170" y="63"/>
                  </a:lnTo>
                  <a:lnTo>
                    <a:pt x="172" y="72"/>
                  </a:lnTo>
                  <a:lnTo>
                    <a:pt x="172" y="80"/>
                  </a:lnTo>
                  <a:lnTo>
                    <a:pt x="172" y="87"/>
                  </a:lnTo>
                  <a:lnTo>
                    <a:pt x="170" y="96"/>
                  </a:lnTo>
                  <a:lnTo>
                    <a:pt x="168" y="103"/>
                  </a:lnTo>
                  <a:lnTo>
                    <a:pt x="166" y="110"/>
                  </a:lnTo>
                  <a:lnTo>
                    <a:pt x="162" y="118"/>
                  </a:lnTo>
                  <a:lnTo>
                    <a:pt x="158" y="124"/>
                  </a:lnTo>
                  <a:lnTo>
                    <a:pt x="152" y="130"/>
                  </a:lnTo>
                  <a:lnTo>
                    <a:pt x="147" y="135"/>
                  </a:lnTo>
                  <a:lnTo>
                    <a:pt x="141" y="141"/>
                  </a:lnTo>
                  <a:lnTo>
                    <a:pt x="135" y="145"/>
                  </a:lnTo>
                  <a:lnTo>
                    <a:pt x="127" y="149"/>
                  </a:lnTo>
                  <a:lnTo>
                    <a:pt x="120" y="152"/>
                  </a:lnTo>
                  <a:lnTo>
                    <a:pt x="112" y="155"/>
                  </a:lnTo>
                  <a:lnTo>
                    <a:pt x="103" y="157"/>
                  </a:lnTo>
                  <a:lnTo>
                    <a:pt x="95" y="158"/>
                  </a:lnTo>
                  <a:lnTo>
                    <a:pt x="86" y="158"/>
                  </a:lnTo>
                  <a:lnTo>
                    <a:pt x="77" y="158"/>
                  </a:lnTo>
                  <a:lnTo>
                    <a:pt x="69" y="157"/>
                  </a:lnTo>
                  <a:lnTo>
                    <a:pt x="60" y="155"/>
                  </a:lnTo>
                  <a:lnTo>
                    <a:pt x="52" y="152"/>
                  </a:lnTo>
                  <a:lnTo>
                    <a:pt x="45" y="149"/>
                  </a:lnTo>
                  <a:lnTo>
                    <a:pt x="37" y="145"/>
                  </a:lnTo>
                  <a:lnTo>
                    <a:pt x="31" y="141"/>
                  </a:lnTo>
                  <a:lnTo>
                    <a:pt x="25" y="135"/>
                  </a:lnTo>
                  <a:lnTo>
                    <a:pt x="19" y="130"/>
                  </a:lnTo>
                  <a:lnTo>
                    <a:pt x="14" y="124"/>
                  </a:lnTo>
                  <a:lnTo>
                    <a:pt x="10" y="118"/>
                  </a:lnTo>
                  <a:lnTo>
                    <a:pt x="7" y="110"/>
                  </a:lnTo>
                  <a:lnTo>
                    <a:pt x="4" y="103"/>
                  </a:lnTo>
                  <a:lnTo>
                    <a:pt x="2" y="96"/>
                  </a:lnTo>
                  <a:lnTo>
                    <a:pt x="0" y="87"/>
                  </a:lnTo>
                  <a:lnTo>
                    <a:pt x="0" y="80"/>
                  </a:lnTo>
                  <a:lnTo>
                    <a:pt x="0" y="72"/>
                  </a:lnTo>
                  <a:lnTo>
                    <a:pt x="2" y="63"/>
                  </a:lnTo>
                  <a:lnTo>
                    <a:pt x="4" y="56"/>
                  </a:lnTo>
                  <a:lnTo>
                    <a:pt x="7" y="48"/>
                  </a:lnTo>
                  <a:lnTo>
                    <a:pt x="10" y="42"/>
                  </a:lnTo>
                  <a:lnTo>
                    <a:pt x="14" y="35"/>
                  </a:lnTo>
                  <a:lnTo>
                    <a:pt x="19" y="29"/>
                  </a:lnTo>
                  <a:lnTo>
                    <a:pt x="25" y="23"/>
                  </a:lnTo>
                  <a:lnTo>
                    <a:pt x="31" y="18"/>
                  </a:lnTo>
                  <a:lnTo>
                    <a:pt x="37" y="14"/>
                  </a:lnTo>
                  <a:lnTo>
                    <a:pt x="45" y="10"/>
                  </a:lnTo>
                  <a:lnTo>
                    <a:pt x="52" y="7"/>
                  </a:lnTo>
                  <a:lnTo>
                    <a:pt x="60" y="3"/>
                  </a:lnTo>
                  <a:lnTo>
                    <a:pt x="69" y="1"/>
                  </a:lnTo>
                  <a:lnTo>
                    <a:pt x="77" y="0"/>
                  </a:lnTo>
                  <a:lnTo>
                    <a:pt x="86" y="0"/>
                  </a:lnTo>
                </a:path>
              </a:pathLst>
            </a:custGeom>
            <a:solidFill>
              <a:srgbClr val="FFFF00"/>
            </a:solidFill>
            <a:ln w="6350">
              <a:solidFill>
                <a:srgbClr val="000000"/>
              </a:solidFill>
              <a:prstDash val="solid"/>
              <a:round/>
              <a:headEnd/>
              <a:tailEnd/>
            </a:ln>
          </p:spPr>
          <p:txBody>
            <a:bodyPr/>
            <a:lstStyle/>
            <a:p>
              <a:endParaRPr lang="it-IT"/>
            </a:p>
          </p:txBody>
        </p:sp>
        <p:sp>
          <p:nvSpPr>
            <p:cNvPr id="20661" name="Freeform 181"/>
            <p:cNvSpPr>
              <a:spLocks/>
            </p:cNvSpPr>
            <p:nvPr/>
          </p:nvSpPr>
          <p:spPr bwMode="auto">
            <a:xfrm>
              <a:off x="1768" y="1650"/>
              <a:ext cx="25" cy="23"/>
            </a:xfrm>
            <a:custGeom>
              <a:avLst/>
              <a:gdLst/>
              <a:ahLst/>
              <a:cxnLst>
                <a:cxn ang="0">
                  <a:pos x="96" y="1"/>
                </a:cxn>
                <a:cxn ang="0">
                  <a:pos x="112" y="4"/>
                </a:cxn>
                <a:cxn ang="0">
                  <a:pos x="128" y="10"/>
                </a:cxn>
                <a:cxn ang="0">
                  <a:pos x="142" y="18"/>
                </a:cxn>
                <a:cxn ang="0">
                  <a:pos x="153" y="30"/>
                </a:cxn>
                <a:cxn ang="0">
                  <a:pos x="163" y="42"/>
                </a:cxn>
                <a:cxn ang="0">
                  <a:pos x="170" y="56"/>
                </a:cxn>
                <a:cxn ang="0">
                  <a:pos x="173" y="72"/>
                </a:cxn>
                <a:cxn ang="0">
                  <a:pos x="173" y="88"/>
                </a:cxn>
                <a:cxn ang="0">
                  <a:pos x="170" y="103"/>
                </a:cxn>
                <a:cxn ang="0">
                  <a:pos x="163" y="118"/>
                </a:cxn>
                <a:cxn ang="0">
                  <a:pos x="153" y="130"/>
                </a:cxn>
                <a:cxn ang="0">
                  <a:pos x="142" y="141"/>
                </a:cxn>
                <a:cxn ang="0">
                  <a:pos x="128" y="149"/>
                </a:cxn>
                <a:cxn ang="0">
                  <a:pos x="112" y="155"/>
                </a:cxn>
                <a:cxn ang="0">
                  <a:pos x="96" y="158"/>
                </a:cxn>
                <a:cxn ang="0">
                  <a:pos x="78" y="158"/>
                </a:cxn>
                <a:cxn ang="0">
                  <a:pos x="61" y="155"/>
                </a:cxn>
                <a:cxn ang="0">
                  <a:pos x="45" y="149"/>
                </a:cxn>
                <a:cxn ang="0">
                  <a:pos x="32" y="141"/>
                </a:cxn>
                <a:cxn ang="0">
                  <a:pos x="20" y="130"/>
                </a:cxn>
                <a:cxn ang="0">
                  <a:pos x="11" y="118"/>
                </a:cxn>
                <a:cxn ang="0">
                  <a:pos x="4" y="103"/>
                </a:cxn>
                <a:cxn ang="0">
                  <a:pos x="1" y="88"/>
                </a:cxn>
                <a:cxn ang="0">
                  <a:pos x="1" y="72"/>
                </a:cxn>
                <a:cxn ang="0">
                  <a:pos x="4" y="56"/>
                </a:cxn>
                <a:cxn ang="0">
                  <a:pos x="11" y="42"/>
                </a:cxn>
                <a:cxn ang="0">
                  <a:pos x="20" y="30"/>
                </a:cxn>
                <a:cxn ang="0">
                  <a:pos x="32" y="18"/>
                </a:cxn>
                <a:cxn ang="0">
                  <a:pos x="45" y="10"/>
                </a:cxn>
                <a:cxn ang="0">
                  <a:pos x="61" y="4"/>
                </a:cxn>
                <a:cxn ang="0">
                  <a:pos x="78" y="1"/>
                </a:cxn>
              </a:cxnLst>
              <a:rect l="0" t="0" r="r" b="b"/>
              <a:pathLst>
                <a:path w="173" h="158">
                  <a:moveTo>
                    <a:pt x="87" y="0"/>
                  </a:moveTo>
                  <a:lnTo>
                    <a:pt x="96" y="1"/>
                  </a:lnTo>
                  <a:lnTo>
                    <a:pt x="104" y="2"/>
                  </a:lnTo>
                  <a:lnTo>
                    <a:pt x="112" y="4"/>
                  </a:lnTo>
                  <a:lnTo>
                    <a:pt x="121" y="7"/>
                  </a:lnTo>
                  <a:lnTo>
                    <a:pt x="128" y="10"/>
                  </a:lnTo>
                  <a:lnTo>
                    <a:pt x="135" y="14"/>
                  </a:lnTo>
                  <a:lnTo>
                    <a:pt x="142" y="18"/>
                  </a:lnTo>
                  <a:lnTo>
                    <a:pt x="148" y="23"/>
                  </a:lnTo>
                  <a:lnTo>
                    <a:pt x="153" y="30"/>
                  </a:lnTo>
                  <a:lnTo>
                    <a:pt x="158" y="36"/>
                  </a:lnTo>
                  <a:lnTo>
                    <a:pt x="163" y="42"/>
                  </a:lnTo>
                  <a:lnTo>
                    <a:pt x="167" y="48"/>
                  </a:lnTo>
                  <a:lnTo>
                    <a:pt x="170" y="56"/>
                  </a:lnTo>
                  <a:lnTo>
                    <a:pt x="172" y="64"/>
                  </a:lnTo>
                  <a:lnTo>
                    <a:pt x="173" y="72"/>
                  </a:lnTo>
                  <a:lnTo>
                    <a:pt x="173" y="80"/>
                  </a:lnTo>
                  <a:lnTo>
                    <a:pt x="173" y="88"/>
                  </a:lnTo>
                  <a:lnTo>
                    <a:pt x="172" y="96"/>
                  </a:lnTo>
                  <a:lnTo>
                    <a:pt x="170" y="103"/>
                  </a:lnTo>
                  <a:lnTo>
                    <a:pt x="167" y="110"/>
                  </a:lnTo>
                  <a:lnTo>
                    <a:pt x="163" y="118"/>
                  </a:lnTo>
                  <a:lnTo>
                    <a:pt x="158" y="124"/>
                  </a:lnTo>
                  <a:lnTo>
                    <a:pt x="153" y="130"/>
                  </a:lnTo>
                  <a:lnTo>
                    <a:pt x="148" y="135"/>
                  </a:lnTo>
                  <a:lnTo>
                    <a:pt x="142" y="141"/>
                  </a:lnTo>
                  <a:lnTo>
                    <a:pt x="135" y="146"/>
                  </a:lnTo>
                  <a:lnTo>
                    <a:pt x="128" y="149"/>
                  </a:lnTo>
                  <a:lnTo>
                    <a:pt x="121" y="153"/>
                  </a:lnTo>
                  <a:lnTo>
                    <a:pt x="112" y="155"/>
                  </a:lnTo>
                  <a:lnTo>
                    <a:pt x="104" y="157"/>
                  </a:lnTo>
                  <a:lnTo>
                    <a:pt x="96" y="158"/>
                  </a:lnTo>
                  <a:lnTo>
                    <a:pt x="87" y="158"/>
                  </a:lnTo>
                  <a:lnTo>
                    <a:pt x="78" y="158"/>
                  </a:lnTo>
                  <a:lnTo>
                    <a:pt x="69" y="157"/>
                  </a:lnTo>
                  <a:lnTo>
                    <a:pt x="61" y="155"/>
                  </a:lnTo>
                  <a:lnTo>
                    <a:pt x="54" y="153"/>
                  </a:lnTo>
                  <a:lnTo>
                    <a:pt x="45" y="149"/>
                  </a:lnTo>
                  <a:lnTo>
                    <a:pt x="39" y="146"/>
                  </a:lnTo>
                  <a:lnTo>
                    <a:pt x="32" y="141"/>
                  </a:lnTo>
                  <a:lnTo>
                    <a:pt x="25" y="135"/>
                  </a:lnTo>
                  <a:lnTo>
                    <a:pt x="20" y="130"/>
                  </a:lnTo>
                  <a:lnTo>
                    <a:pt x="15" y="124"/>
                  </a:lnTo>
                  <a:lnTo>
                    <a:pt x="11" y="118"/>
                  </a:lnTo>
                  <a:lnTo>
                    <a:pt x="8" y="110"/>
                  </a:lnTo>
                  <a:lnTo>
                    <a:pt x="4" y="103"/>
                  </a:lnTo>
                  <a:lnTo>
                    <a:pt x="2" y="96"/>
                  </a:lnTo>
                  <a:lnTo>
                    <a:pt x="1" y="88"/>
                  </a:lnTo>
                  <a:lnTo>
                    <a:pt x="0" y="80"/>
                  </a:lnTo>
                  <a:lnTo>
                    <a:pt x="1" y="72"/>
                  </a:lnTo>
                  <a:lnTo>
                    <a:pt x="2" y="64"/>
                  </a:lnTo>
                  <a:lnTo>
                    <a:pt x="4" y="56"/>
                  </a:lnTo>
                  <a:lnTo>
                    <a:pt x="8" y="48"/>
                  </a:lnTo>
                  <a:lnTo>
                    <a:pt x="11" y="42"/>
                  </a:lnTo>
                  <a:lnTo>
                    <a:pt x="15" y="36"/>
                  </a:lnTo>
                  <a:lnTo>
                    <a:pt x="20" y="30"/>
                  </a:lnTo>
                  <a:lnTo>
                    <a:pt x="25" y="23"/>
                  </a:lnTo>
                  <a:lnTo>
                    <a:pt x="32" y="18"/>
                  </a:lnTo>
                  <a:lnTo>
                    <a:pt x="39" y="14"/>
                  </a:lnTo>
                  <a:lnTo>
                    <a:pt x="45" y="10"/>
                  </a:lnTo>
                  <a:lnTo>
                    <a:pt x="54" y="7"/>
                  </a:lnTo>
                  <a:lnTo>
                    <a:pt x="61" y="4"/>
                  </a:lnTo>
                  <a:lnTo>
                    <a:pt x="69" y="2"/>
                  </a:lnTo>
                  <a:lnTo>
                    <a:pt x="78" y="1"/>
                  </a:lnTo>
                  <a:lnTo>
                    <a:pt x="87" y="0"/>
                  </a:lnTo>
                  <a:close/>
                </a:path>
              </a:pathLst>
            </a:custGeom>
            <a:solidFill>
              <a:srgbClr val="FFFF00"/>
            </a:solidFill>
            <a:ln w="9525">
              <a:noFill/>
              <a:round/>
              <a:headEnd/>
              <a:tailEnd/>
            </a:ln>
          </p:spPr>
          <p:txBody>
            <a:bodyPr/>
            <a:lstStyle/>
            <a:p>
              <a:endParaRPr lang="it-IT"/>
            </a:p>
          </p:txBody>
        </p:sp>
        <p:sp>
          <p:nvSpPr>
            <p:cNvPr id="20662" name="Freeform 182"/>
            <p:cNvSpPr>
              <a:spLocks/>
            </p:cNvSpPr>
            <p:nvPr/>
          </p:nvSpPr>
          <p:spPr bwMode="auto">
            <a:xfrm>
              <a:off x="1768" y="1650"/>
              <a:ext cx="25" cy="23"/>
            </a:xfrm>
            <a:custGeom>
              <a:avLst/>
              <a:gdLst/>
              <a:ahLst/>
              <a:cxnLst>
                <a:cxn ang="0">
                  <a:pos x="96" y="1"/>
                </a:cxn>
                <a:cxn ang="0">
                  <a:pos x="112" y="4"/>
                </a:cxn>
                <a:cxn ang="0">
                  <a:pos x="128" y="10"/>
                </a:cxn>
                <a:cxn ang="0">
                  <a:pos x="142" y="18"/>
                </a:cxn>
                <a:cxn ang="0">
                  <a:pos x="153" y="30"/>
                </a:cxn>
                <a:cxn ang="0">
                  <a:pos x="163" y="42"/>
                </a:cxn>
                <a:cxn ang="0">
                  <a:pos x="170" y="56"/>
                </a:cxn>
                <a:cxn ang="0">
                  <a:pos x="173" y="72"/>
                </a:cxn>
                <a:cxn ang="0">
                  <a:pos x="173" y="88"/>
                </a:cxn>
                <a:cxn ang="0">
                  <a:pos x="170" y="103"/>
                </a:cxn>
                <a:cxn ang="0">
                  <a:pos x="163" y="118"/>
                </a:cxn>
                <a:cxn ang="0">
                  <a:pos x="153" y="130"/>
                </a:cxn>
                <a:cxn ang="0">
                  <a:pos x="142" y="141"/>
                </a:cxn>
                <a:cxn ang="0">
                  <a:pos x="128" y="149"/>
                </a:cxn>
                <a:cxn ang="0">
                  <a:pos x="112" y="155"/>
                </a:cxn>
                <a:cxn ang="0">
                  <a:pos x="96" y="158"/>
                </a:cxn>
                <a:cxn ang="0">
                  <a:pos x="78" y="158"/>
                </a:cxn>
                <a:cxn ang="0">
                  <a:pos x="61" y="155"/>
                </a:cxn>
                <a:cxn ang="0">
                  <a:pos x="45" y="149"/>
                </a:cxn>
                <a:cxn ang="0">
                  <a:pos x="32" y="141"/>
                </a:cxn>
                <a:cxn ang="0">
                  <a:pos x="20" y="130"/>
                </a:cxn>
                <a:cxn ang="0">
                  <a:pos x="11" y="118"/>
                </a:cxn>
                <a:cxn ang="0">
                  <a:pos x="4" y="103"/>
                </a:cxn>
                <a:cxn ang="0">
                  <a:pos x="1" y="88"/>
                </a:cxn>
                <a:cxn ang="0">
                  <a:pos x="1" y="72"/>
                </a:cxn>
                <a:cxn ang="0">
                  <a:pos x="4" y="56"/>
                </a:cxn>
                <a:cxn ang="0">
                  <a:pos x="11" y="42"/>
                </a:cxn>
                <a:cxn ang="0">
                  <a:pos x="20" y="30"/>
                </a:cxn>
                <a:cxn ang="0">
                  <a:pos x="32" y="18"/>
                </a:cxn>
                <a:cxn ang="0">
                  <a:pos x="45" y="10"/>
                </a:cxn>
                <a:cxn ang="0">
                  <a:pos x="61" y="4"/>
                </a:cxn>
                <a:cxn ang="0">
                  <a:pos x="78" y="1"/>
                </a:cxn>
              </a:cxnLst>
              <a:rect l="0" t="0" r="r" b="b"/>
              <a:pathLst>
                <a:path w="173" h="158">
                  <a:moveTo>
                    <a:pt x="87" y="0"/>
                  </a:moveTo>
                  <a:lnTo>
                    <a:pt x="96" y="1"/>
                  </a:lnTo>
                  <a:lnTo>
                    <a:pt x="104" y="2"/>
                  </a:lnTo>
                  <a:lnTo>
                    <a:pt x="112" y="4"/>
                  </a:lnTo>
                  <a:lnTo>
                    <a:pt x="121" y="7"/>
                  </a:lnTo>
                  <a:lnTo>
                    <a:pt x="128" y="10"/>
                  </a:lnTo>
                  <a:lnTo>
                    <a:pt x="135" y="14"/>
                  </a:lnTo>
                  <a:lnTo>
                    <a:pt x="142" y="18"/>
                  </a:lnTo>
                  <a:lnTo>
                    <a:pt x="148" y="23"/>
                  </a:lnTo>
                  <a:lnTo>
                    <a:pt x="153" y="30"/>
                  </a:lnTo>
                  <a:lnTo>
                    <a:pt x="158" y="36"/>
                  </a:lnTo>
                  <a:lnTo>
                    <a:pt x="163" y="42"/>
                  </a:lnTo>
                  <a:lnTo>
                    <a:pt x="167" y="48"/>
                  </a:lnTo>
                  <a:lnTo>
                    <a:pt x="170" y="56"/>
                  </a:lnTo>
                  <a:lnTo>
                    <a:pt x="172" y="64"/>
                  </a:lnTo>
                  <a:lnTo>
                    <a:pt x="173" y="72"/>
                  </a:lnTo>
                  <a:lnTo>
                    <a:pt x="173" y="80"/>
                  </a:lnTo>
                  <a:lnTo>
                    <a:pt x="173" y="88"/>
                  </a:lnTo>
                  <a:lnTo>
                    <a:pt x="172" y="96"/>
                  </a:lnTo>
                  <a:lnTo>
                    <a:pt x="170" y="103"/>
                  </a:lnTo>
                  <a:lnTo>
                    <a:pt x="167" y="110"/>
                  </a:lnTo>
                  <a:lnTo>
                    <a:pt x="163" y="118"/>
                  </a:lnTo>
                  <a:lnTo>
                    <a:pt x="158" y="124"/>
                  </a:lnTo>
                  <a:lnTo>
                    <a:pt x="153" y="130"/>
                  </a:lnTo>
                  <a:lnTo>
                    <a:pt x="148" y="135"/>
                  </a:lnTo>
                  <a:lnTo>
                    <a:pt x="142" y="141"/>
                  </a:lnTo>
                  <a:lnTo>
                    <a:pt x="135" y="146"/>
                  </a:lnTo>
                  <a:lnTo>
                    <a:pt x="128" y="149"/>
                  </a:lnTo>
                  <a:lnTo>
                    <a:pt x="121" y="153"/>
                  </a:lnTo>
                  <a:lnTo>
                    <a:pt x="112" y="155"/>
                  </a:lnTo>
                  <a:lnTo>
                    <a:pt x="104" y="157"/>
                  </a:lnTo>
                  <a:lnTo>
                    <a:pt x="96" y="158"/>
                  </a:lnTo>
                  <a:lnTo>
                    <a:pt x="87" y="158"/>
                  </a:lnTo>
                  <a:lnTo>
                    <a:pt x="78" y="158"/>
                  </a:lnTo>
                  <a:lnTo>
                    <a:pt x="69" y="157"/>
                  </a:lnTo>
                  <a:lnTo>
                    <a:pt x="61" y="155"/>
                  </a:lnTo>
                  <a:lnTo>
                    <a:pt x="54" y="153"/>
                  </a:lnTo>
                  <a:lnTo>
                    <a:pt x="45" y="149"/>
                  </a:lnTo>
                  <a:lnTo>
                    <a:pt x="39" y="146"/>
                  </a:lnTo>
                  <a:lnTo>
                    <a:pt x="32" y="141"/>
                  </a:lnTo>
                  <a:lnTo>
                    <a:pt x="25" y="135"/>
                  </a:lnTo>
                  <a:lnTo>
                    <a:pt x="20" y="130"/>
                  </a:lnTo>
                  <a:lnTo>
                    <a:pt x="15" y="124"/>
                  </a:lnTo>
                  <a:lnTo>
                    <a:pt x="11" y="118"/>
                  </a:lnTo>
                  <a:lnTo>
                    <a:pt x="8" y="110"/>
                  </a:lnTo>
                  <a:lnTo>
                    <a:pt x="4" y="103"/>
                  </a:lnTo>
                  <a:lnTo>
                    <a:pt x="2" y="96"/>
                  </a:lnTo>
                  <a:lnTo>
                    <a:pt x="1" y="88"/>
                  </a:lnTo>
                  <a:lnTo>
                    <a:pt x="0" y="80"/>
                  </a:lnTo>
                  <a:lnTo>
                    <a:pt x="1" y="72"/>
                  </a:lnTo>
                  <a:lnTo>
                    <a:pt x="2" y="64"/>
                  </a:lnTo>
                  <a:lnTo>
                    <a:pt x="4" y="56"/>
                  </a:lnTo>
                  <a:lnTo>
                    <a:pt x="8" y="48"/>
                  </a:lnTo>
                  <a:lnTo>
                    <a:pt x="11" y="42"/>
                  </a:lnTo>
                  <a:lnTo>
                    <a:pt x="15" y="36"/>
                  </a:lnTo>
                  <a:lnTo>
                    <a:pt x="20" y="30"/>
                  </a:lnTo>
                  <a:lnTo>
                    <a:pt x="25" y="23"/>
                  </a:lnTo>
                  <a:lnTo>
                    <a:pt x="32" y="18"/>
                  </a:lnTo>
                  <a:lnTo>
                    <a:pt x="39" y="14"/>
                  </a:lnTo>
                  <a:lnTo>
                    <a:pt x="45" y="10"/>
                  </a:lnTo>
                  <a:lnTo>
                    <a:pt x="54" y="7"/>
                  </a:lnTo>
                  <a:lnTo>
                    <a:pt x="61" y="4"/>
                  </a:lnTo>
                  <a:lnTo>
                    <a:pt x="69" y="2"/>
                  </a:lnTo>
                  <a:lnTo>
                    <a:pt x="78" y="1"/>
                  </a:lnTo>
                  <a:lnTo>
                    <a:pt x="87" y="0"/>
                  </a:lnTo>
                </a:path>
              </a:pathLst>
            </a:custGeom>
            <a:noFill/>
            <a:ln w="6350">
              <a:solidFill>
                <a:srgbClr val="000000"/>
              </a:solidFill>
              <a:prstDash val="solid"/>
              <a:round/>
              <a:headEnd/>
              <a:tailEnd/>
            </a:ln>
          </p:spPr>
          <p:txBody>
            <a:bodyPr/>
            <a:lstStyle/>
            <a:p>
              <a:endParaRPr lang="it-IT"/>
            </a:p>
          </p:txBody>
        </p:sp>
        <p:sp>
          <p:nvSpPr>
            <p:cNvPr id="20663" name="Freeform 183"/>
            <p:cNvSpPr>
              <a:spLocks/>
            </p:cNvSpPr>
            <p:nvPr/>
          </p:nvSpPr>
          <p:spPr bwMode="auto">
            <a:xfrm>
              <a:off x="1882" y="1554"/>
              <a:ext cx="24" cy="22"/>
            </a:xfrm>
            <a:custGeom>
              <a:avLst/>
              <a:gdLst/>
              <a:ahLst/>
              <a:cxnLst>
                <a:cxn ang="0">
                  <a:pos x="95" y="0"/>
                </a:cxn>
                <a:cxn ang="0">
                  <a:pos x="112" y="3"/>
                </a:cxn>
                <a:cxn ang="0">
                  <a:pos x="128" y="9"/>
                </a:cxn>
                <a:cxn ang="0">
                  <a:pos x="141" y="17"/>
                </a:cxn>
                <a:cxn ang="0">
                  <a:pos x="153" y="28"/>
                </a:cxn>
                <a:cxn ang="0">
                  <a:pos x="162" y="40"/>
                </a:cxn>
                <a:cxn ang="0">
                  <a:pos x="169" y="55"/>
                </a:cxn>
                <a:cxn ang="0">
                  <a:pos x="173" y="70"/>
                </a:cxn>
                <a:cxn ang="0">
                  <a:pos x="173" y="87"/>
                </a:cxn>
                <a:cxn ang="0">
                  <a:pos x="169" y="102"/>
                </a:cxn>
                <a:cxn ang="0">
                  <a:pos x="162" y="116"/>
                </a:cxn>
                <a:cxn ang="0">
                  <a:pos x="153" y="128"/>
                </a:cxn>
                <a:cxn ang="0">
                  <a:pos x="141" y="140"/>
                </a:cxn>
                <a:cxn ang="0">
                  <a:pos x="128" y="148"/>
                </a:cxn>
                <a:cxn ang="0">
                  <a:pos x="112" y="154"/>
                </a:cxn>
                <a:cxn ang="0">
                  <a:pos x="95" y="157"/>
                </a:cxn>
                <a:cxn ang="0">
                  <a:pos x="78" y="157"/>
                </a:cxn>
                <a:cxn ang="0">
                  <a:pos x="61" y="154"/>
                </a:cxn>
                <a:cxn ang="0">
                  <a:pos x="45" y="148"/>
                </a:cxn>
                <a:cxn ang="0">
                  <a:pos x="31" y="140"/>
                </a:cxn>
                <a:cxn ang="0">
                  <a:pos x="20" y="128"/>
                </a:cxn>
                <a:cxn ang="0">
                  <a:pos x="11" y="116"/>
                </a:cxn>
                <a:cxn ang="0">
                  <a:pos x="4" y="102"/>
                </a:cxn>
                <a:cxn ang="0">
                  <a:pos x="0" y="87"/>
                </a:cxn>
                <a:cxn ang="0">
                  <a:pos x="0" y="70"/>
                </a:cxn>
                <a:cxn ang="0">
                  <a:pos x="4" y="55"/>
                </a:cxn>
                <a:cxn ang="0">
                  <a:pos x="11" y="40"/>
                </a:cxn>
                <a:cxn ang="0">
                  <a:pos x="20" y="28"/>
                </a:cxn>
                <a:cxn ang="0">
                  <a:pos x="31" y="17"/>
                </a:cxn>
                <a:cxn ang="0">
                  <a:pos x="45" y="9"/>
                </a:cxn>
                <a:cxn ang="0">
                  <a:pos x="61" y="3"/>
                </a:cxn>
                <a:cxn ang="0">
                  <a:pos x="78" y="0"/>
                </a:cxn>
              </a:cxnLst>
              <a:rect l="0" t="0" r="r" b="b"/>
              <a:pathLst>
                <a:path w="173" h="158">
                  <a:moveTo>
                    <a:pt x="86" y="0"/>
                  </a:moveTo>
                  <a:lnTo>
                    <a:pt x="95" y="0"/>
                  </a:lnTo>
                  <a:lnTo>
                    <a:pt x="104" y="1"/>
                  </a:lnTo>
                  <a:lnTo>
                    <a:pt x="112" y="3"/>
                  </a:lnTo>
                  <a:lnTo>
                    <a:pt x="119" y="5"/>
                  </a:lnTo>
                  <a:lnTo>
                    <a:pt x="128" y="9"/>
                  </a:lnTo>
                  <a:lnTo>
                    <a:pt x="135" y="12"/>
                  </a:lnTo>
                  <a:lnTo>
                    <a:pt x="141" y="17"/>
                  </a:lnTo>
                  <a:lnTo>
                    <a:pt x="148" y="23"/>
                  </a:lnTo>
                  <a:lnTo>
                    <a:pt x="153" y="28"/>
                  </a:lnTo>
                  <a:lnTo>
                    <a:pt x="158" y="34"/>
                  </a:lnTo>
                  <a:lnTo>
                    <a:pt x="162" y="40"/>
                  </a:lnTo>
                  <a:lnTo>
                    <a:pt x="166" y="48"/>
                  </a:lnTo>
                  <a:lnTo>
                    <a:pt x="169" y="55"/>
                  </a:lnTo>
                  <a:lnTo>
                    <a:pt x="171" y="62"/>
                  </a:lnTo>
                  <a:lnTo>
                    <a:pt x="173" y="70"/>
                  </a:lnTo>
                  <a:lnTo>
                    <a:pt x="173" y="78"/>
                  </a:lnTo>
                  <a:lnTo>
                    <a:pt x="173" y="87"/>
                  </a:lnTo>
                  <a:lnTo>
                    <a:pt x="171" y="94"/>
                  </a:lnTo>
                  <a:lnTo>
                    <a:pt x="169" y="102"/>
                  </a:lnTo>
                  <a:lnTo>
                    <a:pt x="166" y="110"/>
                  </a:lnTo>
                  <a:lnTo>
                    <a:pt x="162" y="116"/>
                  </a:lnTo>
                  <a:lnTo>
                    <a:pt x="158" y="122"/>
                  </a:lnTo>
                  <a:lnTo>
                    <a:pt x="153" y="128"/>
                  </a:lnTo>
                  <a:lnTo>
                    <a:pt x="148" y="135"/>
                  </a:lnTo>
                  <a:lnTo>
                    <a:pt x="141" y="140"/>
                  </a:lnTo>
                  <a:lnTo>
                    <a:pt x="135" y="144"/>
                  </a:lnTo>
                  <a:lnTo>
                    <a:pt x="128" y="148"/>
                  </a:lnTo>
                  <a:lnTo>
                    <a:pt x="119" y="152"/>
                  </a:lnTo>
                  <a:lnTo>
                    <a:pt x="112" y="154"/>
                  </a:lnTo>
                  <a:lnTo>
                    <a:pt x="104" y="156"/>
                  </a:lnTo>
                  <a:lnTo>
                    <a:pt x="95" y="157"/>
                  </a:lnTo>
                  <a:lnTo>
                    <a:pt x="86" y="158"/>
                  </a:lnTo>
                  <a:lnTo>
                    <a:pt x="78" y="157"/>
                  </a:lnTo>
                  <a:lnTo>
                    <a:pt x="69" y="156"/>
                  </a:lnTo>
                  <a:lnTo>
                    <a:pt x="61" y="154"/>
                  </a:lnTo>
                  <a:lnTo>
                    <a:pt x="52" y="152"/>
                  </a:lnTo>
                  <a:lnTo>
                    <a:pt x="45" y="148"/>
                  </a:lnTo>
                  <a:lnTo>
                    <a:pt x="38" y="144"/>
                  </a:lnTo>
                  <a:lnTo>
                    <a:pt x="31" y="140"/>
                  </a:lnTo>
                  <a:lnTo>
                    <a:pt x="25" y="135"/>
                  </a:lnTo>
                  <a:lnTo>
                    <a:pt x="20" y="128"/>
                  </a:lnTo>
                  <a:lnTo>
                    <a:pt x="15" y="122"/>
                  </a:lnTo>
                  <a:lnTo>
                    <a:pt x="11" y="116"/>
                  </a:lnTo>
                  <a:lnTo>
                    <a:pt x="6" y="110"/>
                  </a:lnTo>
                  <a:lnTo>
                    <a:pt x="4" y="102"/>
                  </a:lnTo>
                  <a:lnTo>
                    <a:pt x="2" y="94"/>
                  </a:lnTo>
                  <a:lnTo>
                    <a:pt x="0" y="87"/>
                  </a:lnTo>
                  <a:lnTo>
                    <a:pt x="0" y="78"/>
                  </a:lnTo>
                  <a:lnTo>
                    <a:pt x="0" y="70"/>
                  </a:lnTo>
                  <a:lnTo>
                    <a:pt x="2" y="62"/>
                  </a:lnTo>
                  <a:lnTo>
                    <a:pt x="4" y="55"/>
                  </a:lnTo>
                  <a:lnTo>
                    <a:pt x="6" y="48"/>
                  </a:lnTo>
                  <a:lnTo>
                    <a:pt x="11" y="40"/>
                  </a:lnTo>
                  <a:lnTo>
                    <a:pt x="15" y="34"/>
                  </a:lnTo>
                  <a:lnTo>
                    <a:pt x="20" y="28"/>
                  </a:lnTo>
                  <a:lnTo>
                    <a:pt x="25" y="23"/>
                  </a:lnTo>
                  <a:lnTo>
                    <a:pt x="31" y="17"/>
                  </a:lnTo>
                  <a:lnTo>
                    <a:pt x="38" y="12"/>
                  </a:lnTo>
                  <a:lnTo>
                    <a:pt x="45" y="9"/>
                  </a:lnTo>
                  <a:lnTo>
                    <a:pt x="52" y="5"/>
                  </a:lnTo>
                  <a:lnTo>
                    <a:pt x="61" y="3"/>
                  </a:lnTo>
                  <a:lnTo>
                    <a:pt x="69" y="1"/>
                  </a:lnTo>
                  <a:lnTo>
                    <a:pt x="78" y="0"/>
                  </a:lnTo>
                  <a:lnTo>
                    <a:pt x="86" y="0"/>
                  </a:lnTo>
                  <a:close/>
                </a:path>
              </a:pathLst>
            </a:custGeom>
            <a:solidFill>
              <a:srgbClr val="BAAD94"/>
            </a:solidFill>
            <a:ln w="9525">
              <a:noFill/>
              <a:round/>
              <a:headEnd/>
              <a:tailEnd/>
            </a:ln>
          </p:spPr>
          <p:txBody>
            <a:bodyPr/>
            <a:lstStyle/>
            <a:p>
              <a:endParaRPr lang="it-IT"/>
            </a:p>
          </p:txBody>
        </p:sp>
        <p:sp>
          <p:nvSpPr>
            <p:cNvPr id="20664" name="Freeform 184"/>
            <p:cNvSpPr>
              <a:spLocks/>
            </p:cNvSpPr>
            <p:nvPr/>
          </p:nvSpPr>
          <p:spPr bwMode="auto">
            <a:xfrm>
              <a:off x="1882" y="1554"/>
              <a:ext cx="24" cy="22"/>
            </a:xfrm>
            <a:custGeom>
              <a:avLst/>
              <a:gdLst/>
              <a:ahLst/>
              <a:cxnLst>
                <a:cxn ang="0">
                  <a:pos x="95" y="0"/>
                </a:cxn>
                <a:cxn ang="0">
                  <a:pos x="112" y="3"/>
                </a:cxn>
                <a:cxn ang="0">
                  <a:pos x="128" y="9"/>
                </a:cxn>
                <a:cxn ang="0">
                  <a:pos x="141" y="17"/>
                </a:cxn>
                <a:cxn ang="0">
                  <a:pos x="153" y="28"/>
                </a:cxn>
                <a:cxn ang="0">
                  <a:pos x="162" y="40"/>
                </a:cxn>
                <a:cxn ang="0">
                  <a:pos x="169" y="55"/>
                </a:cxn>
                <a:cxn ang="0">
                  <a:pos x="173" y="70"/>
                </a:cxn>
                <a:cxn ang="0">
                  <a:pos x="173" y="87"/>
                </a:cxn>
                <a:cxn ang="0">
                  <a:pos x="169" y="102"/>
                </a:cxn>
                <a:cxn ang="0">
                  <a:pos x="162" y="116"/>
                </a:cxn>
                <a:cxn ang="0">
                  <a:pos x="153" y="128"/>
                </a:cxn>
                <a:cxn ang="0">
                  <a:pos x="141" y="140"/>
                </a:cxn>
                <a:cxn ang="0">
                  <a:pos x="128" y="148"/>
                </a:cxn>
                <a:cxn ang="0">
                  <a:pos x="112" y="154"/>
                </a:cxn>
                <a:cxn ang="0">
                  <a:pos x="95" y="157"/>
                </a:cxn>
                <a:cxn ang="0">
                  <a:pos x="78" y="157"/>
                </a:cxn>
                <a:cxn ang="0">
                  <a:pos x="61" y="154"/>
                </a:cxn>
                <a:cxn ang="0">
                  <a:pos x="45" y="148"/>
                </a:cxn>
                <a:cxn ang="0">
                  <a:pos x="31" y="140"/>
                </a:cxn>
                <a:cxn ang="0">
                  <a:pos x="20" y="128"/>
                </a:cxn>
                <a:cxn ang="0">
                  <a:pos x="11" y="116"/>
                </a:cxn>
                <a:cxn ang="0">
                  <a:pos x="4" y="102"/>
                </a:cxn>
                <a:cxn ang="0">
                  <a:pos x="0" y="87"/>
                </a:cxn>
                <a:cxn ang="0">
                  <a:pos x="0" y="70"/>
                </a:cxn>
                <a:cxn ang="0">
                  <a:pos x="4" y="55"/>
                </a:cxn>
                <a:cxn ang="0">
                  <a:pos x="11" y="40"/>
                </a:cxn>
                <a:cxn ang="0">
                  <a:pos x="20" y="28"/>
                </a:cxn>
                <a:cxn ang="0">
                  <a:pos x="31" y="17"/>
                </a:cxn>
                <a:cxn ang="0">
                  <a:pos x="45" y="9"/>
                </a:cxn>
                <a:cxn ang="0">
                  <a:pos x="61" y="3"/>
                </a:cxn>
                <a:cxn ang="0">
                  <a:pos x="78" y="0"/>
                </a:cxn>
              </a:cxnLst>
              <a:rect l="0" t="0" r="r" b="b"/>
              <a:pathLst>
                <a:path w="173" h="158">
                  <a:moveTo>
                    <a:pt x="86" y="0"/>
                  </a:moveTo>
                  <a:lnTo>
                    <a:pt x="95" y="0"/>
                  </a:lnTo>
                  <a:lnTo>
                    <a:pt x="104" y="1"/>
                  </a:lnTo>
                  <a:lnTo>
                    <a:pt x="112" y="3"/>
                  </a:lnTo>
                  <a:lnTo>
                    <a:pt x="119" y="5"/>
                  </a:lnTo>
                  <a:lnTo>
                    <a:pt x="128" y="9"/>
                  </a:lnTo>
                  <a:lnTo>
                    <a:pt x="135" y="12"/>
                  </a:lnTo>
                  <a:lnTo>
                    <a:pt x="141" y="17"/>
                  </a:lnTo>
                  <a:lnTo>
                    <a:pt x="148" y="23"/>
                  </a:lnTo>
                  <a:lnTo>
                    <a:pt x="153" y="28"/>
                  </a:lnTo>
                  <a:lnTo>
                    <a:pt x="158" y="34"/>
                  </a:lnTo>
                  <a:lnTo>
                    <a:pt x="162" y="40"/>
                  </a:lnTo>
                  <a:lnTo>
                    <a:pt x="166" y="48"/>
                  </a:lnTo>
                  <a:lnTo>
                    <a:pt x="169" y="55"/>
                  </a:lnTo>
                  <a:lnTo>
                    <a:pt x="171" y="62"/>
                  </a:lnTo>
                  <a:lnTo>
                    <a:pt x="173" y="70"/>
                  </a:lnTo>
                  <a:lnTo>
                    <a:pt x="173" y="78"/>
                  </a:lnTo>
                  <a:lnTo>
                    <a:pt x="173" y="87"/>
                  </a:lnTo>
                  <a:lnTo>
                    <a:pt x="171" y="94"/>
                  </a:lnTo>
                  <a:lnTo>
                    <a:pt x="169" y="102"/>
                  </a:lnTo>
                  <a:lnTo>
                    <a:pt x="166" y="110"/>
                  </a:lnTo>
                  <a:lnTo>
                    <a:pt x="162" y="116"/>
                  </a:lnTo>
                  <a:lnTo>
                    <a:pt x="158" y="122"/>
                  </a:lnTo>
                  <a:lnTo>
                    <a:pt x="153" y="128"/>
                  </a:lnTo>
                  <a:lnTo>
                    <a:pt x="148" y="135"/>
                  </a:lnTo>
                  <a:lnTo>
                    <a:pt x="141" y="140"/>
                  </a:lnTo>
                  <a:lnTo>
                    <a:pt x="135" y="144"/>
                  </a:lnTo>
                  <a:lnTo>
                    <a:pt x="128" y="148"/>
                  </a:lnTo>
                  <a:lnTo>
                    <a:pt x="119" y="152"/>
                  </a:lnTo>
                  <a:lnTo>
                    <a:pt x="112" y="154"/>
                  </a:lnTo>
                  <a:lnTo>
                    <a:pt x="104" y="156"/>
                  </a:lnTo>
                  <a:lnTo>
                    <a:pt x="95" y="157"/>
                  </a:lnTo>
                  <a:lnTo>
                    <a:pt x="86" y="158"/>
                  </a:lnTo>
                  <a:lnTo>
                    <a:pt x="78" y="157"/>
                  </a:lnTo>
                  <a:lnTo>
                    <a:pt x="69" y="156"/>
                  </a:lnTo>
                  <a:lnTo>
                    <a:pt x="61" y="154"/>
                  </a:lnTo>
                  <a:lnTo>
                    <a:pt x="52" y="152"/>
                  </a:lnTo>
                  <a:lnTo>
                    <a:pt x="45" y="148"/>
                  </a:lnTo>
                  <a:lnTo>
                    <a:pt x="38" y="144"/>
                  </a:lnTo>
                  <a:lnTo>
                    <a:pt x="31" y="140"/>
                  </a:lnTo>
                  <a:lnTo>
                    <a:pt x="25" y="135"/>
                  </a:lnTo>
                  <a:lnTo>
                    <a:pt x="20" y="128"/>
                  </a:lnTo>
                  <a:lnTo>
                    <a:pt x="15" y="122"/>
                  </a:lnTo>
                  <a:lnTo>
                    <a:pt x="11" y="116"/>
                  </a:lnTo>
                  <a:lnTo>
                    <a:pt x="6" y="110"/>
                  </a:lnTo>
                  <a:lnTo>
                    <a:pt x="4" y="102"/>
                  </a:lnTo>
                  <a:lnTo>
                    <a:pt x="2" y="94"/>
                  </a:lnTo>
                  <a:lnTo>
                    <a:pt x="0" y="87"/>
                  </a:lnTo>
                  <a:lnTo>
                    <a:pt x="0" y="78"/>
                  </a:lnTo>
                  <a:lnTo>
                    <a:pt x="0" y="70"/>
                  </a:lnTo>
                  <a:lnTo>
                    <a:pt x="2" y="62"/>
                  </a:lnTo>
                  <a:lnTo>
                    <a:pt x="4" y="55"/>
                  </a:lnTo>
                  <a:lnTo>
                    <a:pt x="6" y="48"/>
                  </a:lnTo>
                  <a:lnTo>
                    <a:pt x="11" y="40"/>
                  </a:lnTo>
                  <a:lnTo>
                    <a:pt x="15" y="34"/>
                  </a:lnTo>
                  <a:lnTo>
                    <a:pt x="20" y="28"/>
                  </a:lnTo>
                  <a:lnTo>
                    <a:pt x="25" y="23"/>
                  </a:lnTo>
                  <a:lnTo>
                    <a:pt x="31" y="17"/>
                  </a:lnTo>
                  <a:lnTo>
                    <a:pt x="38" y="12"/>
                  </a:lnTo>
                  <a:lnTo>
                    <a:pt x="45" y="9"/>
                  </a:lnTo>
                  <a:lnTo>
                    <a:pt x="52" y="5"/>
                  </a:lnTo>
                  <a:lnTo>
                    <a:pt x="61" y="3"/>
                  </a:lnTo>
                  <a:lnTo>
                    <a:pt x="69" y="1"/>
                  </a:lnTo>
                  <a:lnTo>
                    <a:pt x="78" y="0"/>
                  </a:lnTo>
                  <a:lnTo>
                    <a:pt x="86" y="0"/>
                  </a:lnTo>
                </a:path>
              </a:pathLst>
            </a:custGeom>
            <a:solidFill>
              <a:srgbClr val="FFFF00"/>
            </a:solidFill>
            <a:ln w="6350">
              <a:solidFill>
                <a:srgbClr val="000000"/>
              </a:solidFill>
              <a:prstDash val="solid"/>
              <a:round/>
              <a:headEnd/>
              <a:tailEnd/>
            </a:ln>
          </p:spPr>
          <p:txBody>
            <a:bodyPr/>
            <a:lstStyle/>
            <a:p>
              <a:endParaRPr lang="it-IT"/>
            </a:p>
          </p:txBody>
        </p:sp>
        <p:sp>
          <p:nvSpPr>
            <p:cNvPr id="20665" name="Freeform 185"/>
            <p:cNvSpPr>
              <a:spLocks/>
            </p:cNvSpPr>
            <p:nvPr/>
          </p:nvSpPr>
          <p:spPr bwMode="auto">
            <a:xfrm>
              <a:off x="1721" y="1531"/>
              <a:ext cx="25" cy="23"/>
            </a:xfrm>
            <a:custGeom>
              <a:avLst/>
              <a:gdLst/>
              <a:ahLst/>
              <a:cxnLst>
                <a:cxn ang="0">
                  <a:pos x="96" y="1"/>
                </a:cxn>
                <a:cxn ang="0">
                  <a:pos x="112" y="5"/>
                </a:cxn>
                <a:cxn ang="0">
                  <a:pos x="128" y="10"/>
                </a:cxn>
                <a:cxn ang="0">
                  <a:pos x="142" y="19"/>
                </a:cxn>
                <a:cxn ang="0">
                  <a:pos x="153" y="30"/>
                </a:cxn>
                <a:cxn ang="0">
                  <a:pos x="163" y="42"/>
                </a:cxn>
                <a:cxn ang="0">
                  <a:pos x="169" y="56"/>
                </a:cxn>
                <a:cxn ang="0">
                  <a:pos x="172" y="72"/>
                </a:cxn>
                <a:cxn ang="0">
                  <a:pos x="172" y="88"/>
                </a:cxn>
                <a:cxn ang="0">
                  <a:pos x="169" y="103"/>
                </a:cxn>
                <a:cxn ang="0">
                  <a:pos x="163" y="118"/>
                </a:cxn>
                <a:cxn ang="0">
                  <a:pos x="153" y="130"/>
                </a:cxn>
                <a:cxn ang="0">
                  <a:pos x="142" y="141"/>
                </a:cxn>
                <a:cxn ang="0">
                  <a:pos x="128" y="149"/>
                </a:cxn>
                <a:cxn ang="0">
                  <a:pos x="112" y="155"/>
                </a:cxn>
                <a:cxn ang="0">
                  <a:pos x="96" y="159"/>
                </a:cxn>
                <a:cxn ang="0">
                  <a:pos x="78" y="159"/>
                </a:cxn>
                <a:cxn ang="0">
                  <a:pos x="61" y="155"/>
                </a:cxn>
                <a:cxn ang="0">
                  <a:pos x="45" y="149"/>
                </a:cxn>
                <a:cxn ang="0">
                  <a:pos x="32" y="141"/>
                </a:cxn>
                <a:cxn ang="0">
                  <a:pos x="20" y="130"/>
                </a:cxn>
                <a:cxn ang="0">
                  <a:pos x="11" y="118"/>
                </a:cxn>
                <a:cxn ang="0">
                  <a:pos x="3" y="103"/>
                </a:cxn>
                <a:cxn ang="0">
                  <a:pos x="0" y="88"/>
                </a:cxn>
                <a:cxn ang="0">
                  <a:pos x="0" y="72"/>
                </a:cxn>
                <a:cxn ang="0">
                  <a:pos x="3" y="56"/>
                </a:cxn>
                <a:cxn ang="0">
                  <a:pos x="11" y="42"/>
                </a:cxn>
                <a:cxn ang="0">
                  <a:pos x="20" y="30"/>
                </a:cxn>
                <a:cxn ang="0">
                  <a:pos x="32" y="19"/>
                </a:cxn>
                <a:cxn ang="0">
                  <a:pos x="45" y="10"/>
                </a:cxn>
                <a:cxn ang="0">
                  <a:pos x="61" y="5"/>
                </a:cxn>
                <a:cxn ang="0">
                  <a:pos x="78" y="1"/>
                </a:cxn>
              </a:cxnLst>
              <a:rect l="0" t="0" r="r" b="b"/>
              <a:pathLst>
                <a:path w="173" h="160">
                  <a:moveTo>
                    <a:pt x="86" y="0"/>
                  </a:moveTo>
                  <a:lnTo>
                    <a:pt x="96" y="1"/>
                  </a:lnTo>
                  <a:lnTo>
                    <a:pt x="104" y="3"/>
                  </a:lnTo>
                  <a:lnTo>
                    <a:pt x="112" y="5"/>
                  </a:lnTo>
                  <a:lnTo>
                    <a:pt x="120" y="7"/>
                  </a:lnTo>
                  <a:lnTo>
                    <a:pt x="128" y="10"/>
                  </a:lnTo>
                  <a:lnTo>
                    <a:pt x="134" y="14"/>
                  </a:lnTo>
                  <a:lnTo>
                    <a:pt x="142" y="19"/>
                  </a:lnTo>
                  <a:lnTo>
                    <a:pt x="148" y="23"/>
                  </a:lnTo>
                  <a:lnTo>
                    <a:pt x="153" y="30"/>
                  </a:lnTo>
                  <a:lnTo>
                    <a:pt x="158" y="36"/>
                  </a:lnTo>
                  <a:lnTo>
                    <a:pt x="163" y="42"/>
                  </a:lnTo>
                  <a:lnTo>
                    <a:pt x="166" y="49"/>
                  </a:lnTo>
                  <a:lnTo>
                    <a:pt x="169" y="56"/>
                  </a:lnTo>
                  <a:lnTo>
                    <a:pt x="171" y="64"/>
                  </a:lnTo>
                  <a:lnTo>
                    <a:pt x="172" y="72"/>
                  </a:lnTo>
                  <a:lnTo>
                    <a:pt x="173" y="80"/>
                  </a:lnTo>
                  <a:lnTo>
                    <a:pt x="172" y="88"/>
                  </a:lnTo>
                  <a:lnTo>
                    <a:pt x="171" y="96"/>
                  </a:lnTo>
                  <a:lnTo>
                    <a:pt x="169" y="103"/>
                  </a:lnTo>
                  <a:lnTo>
                    <a:pt x="166" y="110"/>
                  </a:lnTo>
                  <a:lnTo>
                    <a:pt x="163" y="118"/>
                  </a:lnTo>
                  <a:lnTo>
                    <a:pt x="158" y="124"/>
                  </a:lnTo>
                  <a:lnTo>
                    <a:pt x="153" y="130"/>
                  </a:lnTo>
                  <a:lnTo>
                    <a:pt x="148" y="136"/>
                  </a:lnTo>
                  <a:lnTo>
                    <a:pt x="142" y="141"/>
                  </a:lnTo>
                  <a:lnTo>
                    <a:pt x="134" y="146"/>
                  </a:lnTo>
                  <a:lnTo>
                    <a:pt x="128" y="149"/>
                  </a:lnTo>
                  <a:lnTo>
                    <a:pt x="120" y="153"/>
                  </a:lnTo>
                  <a:lnTo>
                    <a:pt x="112" y="155"/>
                  </a:lnTo>
                  <a:lnTo>
                    <a:pt x="104" y="158"/>
                  </a:lnTo>
                  <a:lnTo>
                    <a:pt x="96" y="159"/>
                  </a:lnTo>
                  <a:lnTo>
                    <a:pt x="86" y="160"/>
                  </a:lnTo>
                  <a:lnTo>
                    <a:pt x="78" y="159"/>
                  </a:lnTo>
                  <a:lnTo>
                    <a:pt x="69" y="158"/>
                  </a:lnTo>
                  <a:lnTo>
                    <a:pt x="61" y="155"/>
                  </a:lnTo>
                  <a:lnTo>
                    <a:pt x="53" y="153"/>
                  </a:lnTo>
                  <a:lnTo>
                    <a:pt x="45" y="149"/>
                  </a:lnTo>
                  <a:lnTo>
                    <a:pt x="38" y="146"/>
                  </a:lnTo>
                  <a:lnTo>
                    <a:pt x="32" y="141"/>
                  </a:lnTo>
                  <a:lnTo>
                    <a:pt x="25" y="136"/>
                  </a:lnTo>
                  <a:lnTo>
                    <a:pt x="20" y="130"/>
                  </a:lnTo>
                  <a:lnTo>
                    <a:pt x="15" y="124"/>
                  </a:lnTo>
                  <a:lnTo>
                    <a:pt x="11" y="118"/>
                  </a:lnTo>
                  <a:lnTo>
                    <a:pt x="7" y="110"/>
                  </a:lnTo>
                  <a:lnTo>
                    <a:pt x="3" y="103"/>
                  </a:lnTo>
                  <a:lnTo>
                    <a:pt x="1" y="96"/>
                  </a:lnTo>
                  <a:lnTo>
                    <a:pt x="0" y="88"/>
                  </a:lnTo>
                  <a:lnTo>
                    <a:pt x="0" y="80"/>
                  </a:lnTo>
                  <a:lnTo>
                    <a:pt x="0" y="72"/>
                  </a:lnTo>
                  <a:lnTo>
                    <a:pt x="1" y="64"/>
                  </a:lnTo>
                  <a:lnTo>
                    <a:pt x="3" y="56"/>
                  </a:lnTo>
                  <a:lnTo>
                    <a:pt x="7" y="49"/>
                  </a:lnTo>
                  <a:lnTo>
                    <a:pt x="11" y="42"/>
                  </a:lnTo>
                  <a:lnTo>
                    <a:pt x="15" y="36"/>
                  </a:lnTo>
                  <a:lnTo>
                    <a:pt x="20" y="30"/>
                  </a:lnTo>
                  <a:lnTo>
                    <a:pt x="25" y="23"/>
                  </a:lnTo>
                  <a:lnTo>
                    <a:pt x="32" y="19"/>
                  </a:lnTo>
                  <a:lnTo>
                    <a:pt x="38" y="14"/>
                  </a:lnTo>
                  <a:lnTo>
                    <a:pt x="45" y="10"/>
                  </a:lnTo>
                  <a:lnTo>
                    <a:pt x="53" y="7"/>
                  </a:lnTo>
                  <a:lnTo>
                    <a:pt x="61" y="5"/>
                  </a:lnTo>
                  <a:lnTo>
                    <a:pt x="69" y="3"/>
                  </a:lnTo>
                  <a:lnTo>
                    <a:pt x="78" y="1"/>
                  </a:lnTo>
                  <a:lnTo>
                    <a:pt x="86" y="0"/>
                  </a:lnTo>
                  <a:close/>
                </a:path>
              </a:pathLst>
            </a:custGeom>
            <a:solidFill>
              <a:srgbClr val="FFFF00"/>
            </a:solidFill>
            <a:ln w="9525">
              <a:noFill/>
              <a:round/>
              <a:headEnd/>
              <a:tailEnd/>
            </a:ln>
          </p:spPr>
          <p:txBody>
            <a:bodyPr/>
            <a:lstStyle/>
            <a:p>
              <a:endParaRPr lang="it-IT"/>
            </a:p>
          </p:txBody>
        </p:sp>
        <p:sp>
          <p:nvSpPr>
            <p:cNvPr id="20666" name="Freeform 186"/>
            <p:cNvSpPr>
              <a:spLocks/>
            </p:cNvSpPr>
            <p:nvPr/>
          </p:nvSpPr>
          <p:spPr bwMode="auto">
            <a:xfrm>
              <a:off x="1721" y="1531"/>
              <a:ext cx="25" cy="23"/>
            </a:xfrm>
            <a:custGeom>
              <a:avLst/>
              <a:gdLst/>
              <a:ahLst/>
              <a:cxnLst>
                <a:cxn ang="0">
                  <a:pos x="96" y="1"/>
                </a:cxn>
                <a:cxn ang="0">
                  <a:pos x="112" y="5"/>
                </a:cxn>
                <a:cxn ang="0">
                  <a:pos x="128" y="10"/>
                </a:cxn>
                <a:cxn ang="0">
                  <a:pos x="142" y="19"/>
                </a:cxn>
                <a:cxn ang="0">
                  <a:pos x="153" y="30"/>
                </a:cxn>
                <a:cxn ang="0">
                  <a:pos x="163" y="42"/>
                </a:cxn>
                <a:cxn ang="0">
                  <a:pos x="169" y="56"/>
                </a:cxn>
                <a:cxn ang="0">
                  <a:pos x="172" y="72"/>
                </a:cxn>
                <a:cxn ang="0">
                  <a:pos x="172" y="88"/>
                </a:cxn>
                <a:cxn ang="0">
                  <a:pos x="169" y="103"/>
                </a:cxn>
                <a:cxn ang="0">
                  <a:pos x="163" y="118"/>
                </a:cxn>
                <a:cxn ang="0">
                  <a:pos x="153" y="130"/>
                </a:cxn>
                <a:cxn ang="0">
                  <a:pos x="142" y="141"/>
                </a:cxn>
                <a:cxn ang="0">
                  <a:pos x="128" y="149"/>
                </a:cxn>
                <a:cxn ang="0">
                  <a:pos x="112" y="155"/>
                </a:cxn>
                <a:cxn ang="0">
                  <a:pos x="96" y="159"/>
                </a:cxn>
                <a:cxn ang="0">
                  <a:pos x="78" y="159"/>
                </a:cxn>
                <a:cxn ang="0">
                  <a:pos x="61" y="155"/>
                </a:cxn>
                <a:cxn ang="0">
                  <a:pos x="45" y="149"/>
                </a:cxn>
                <a:cxn ang="0">
                  <a:pos x="32" y="141"/>
                </a:cxn>
                <a:cxn ang="0">
                  <a:pos x="20" y="130"/>
                </a:cxn>
                <a:cxn ang="0">
                  <a:pos x="11" y="118"/>
                </a:cxn>
                <a:cxn ang="0">
                  <a:pos x="3" y="103"/>
                </a:cxn>
                <a:cxn ang="0">
                  <a:pos x="0" y="88"/>
                </a:cxn>
                <a:cxn ang="0">
                  <a:pos x="0" y="72"/>
                </a:cxn>
                <a:cxn ang="0">
                  <a:pos x="3" y="56"/>
                </a:cxn>
                <a:cxn ang="0">
                  <a:pos x="11" y="42"/>
                </a:cxn>
                <a:cxn ang="0">
                  <a:pos x="20" y="30"/>
                </a:cxn>
                <a:cxn ang="0">
                  <a:pos x="32" y="19"/>
                </a:cxn>
                <a:cxn ang="0">
                  <a:pos x="45" y="10"/>
                </a:cxn>
                <a:cxn ang="0">
                  <a:pos x="61" y="5"/>
                </a:cxn>
                <a:cxn ang="0">
                  <a:pos x="78" y="1"/>
                </a:cxn>
              </a:cxnLst>
              <a:rect l="0" t="0" r="r" b="b"/>
              <a:pathLst>
                <a:path w="173" h="160">
                  <a:moveTo>
                    <a:pt x="86" y="0"/>
                  </a:moveTo>
                  <a:lnTo>
                    <a:pt x="96" y="1"/>
                  </a:lnTo>
                  <a:lnTo>
                    <a:pt x="104" y="3"/>
                  </a:lnTo>
                  <a:lnTo>
                    <a:pt x="112" y="5"/>
                  </a:lnTo>
                  <a:lnTo>
                    <a:pt x="120" y="7"/>
                  </a:lnTo>
                  <a:lnTo>
                    <a:pt x="128" y="10"/>
                  </a:lnTo>
                  <a:lnTo>
                    <a:pt x="134" y="14"/>
                  </a:lnTo>
                  <a:lnTo>
                    <a:pt x="142" y="19"/>
                  </a:lnTo>
                  <a:lnTo>
                    <a:pt x="148" y="23"/>
                  </a:lnTo>
                  <a:lnTo>
                    <a:pt x="153" y="30"/>
                  </a:lnTo>
                  <a:lnTo>
                    <a:pt x="158" y="36"/>
                  </a:lnTo>
                  <a:lnTo>
                    <a:pt x="163" y="42"/>
                  </a:lnTo>
                  <a:lnTo>
                    <a:pt x="166" y="49"/>
                  </a:lnTo>
                  <a:lnTo>
                    <a:pt x="169" y="56"/>
                  </a:lnTo>
                  <a:lnTo>
                    <a:pt x="171" y="64"/>
                  </a:lnTo>
                  <a:lnTo>
                    <a:pt x="172" y="72"/>
                  </a:lnTo>
                  <a:lnTo>
                    <a:pt x="173" y="80"/>
                  </a:lnTo>
                  <a:lnTo>
                    <a:pt x="172" y="88"/>
                  </a:lnTo>
                  <a:lnTo>
                    <a:pt x="171" y="96"/>
                  </a:lnTo>
                  <a:lnTo>
                    <a:pt x="169" y="103"/>
                  </a:lnTo>
                  <a:lnTo>
                    <a:pt x="166" y="110"/>
                  </a:lnTo>
                  <a:lnTo>
                    <a:pt x="163" y="118"/>
                  </a:lnTo>
                  <a:lnTo>
                    <a:pt x="158" y="124"/>
                  </a:lnTo>
                  <a:lnTo>
                    <a:pt x="153" y="130"/>
                  </a:lnTo>
                  <a:lnTo>
                    <a:pt x="148" y="136"/>
                  </a:lnTo>
                  <a:lnTo>
                    <a:pt x="142" y="141"/>
                  </a:lnTo>
                  <a:lnTo>
                    <a:pt x="134" y="146"/>
                  </a:lnTo>
                  <a:lnTo>
                    <a:pt x="128" y="149"/>
                  </a:lnTo>
                  <a:lnTo>
                    <a:pt x="120" y="153"/>
                  </a:lnTo>
                  <a:lnTo>
                    <a:pt x="112" y="155"/>
                  </a:lnTo>
                  <a:lnTo>
                    <a:pt x="104" y="158"/>
                  </a:lnTo>
                  <a:lnTo>
                    <a:pt x="96" y="159"/>
                  </a:lnTo>
                  <a:lnTo>
                    <a:pt x="86" y="160"/>
                  </a:lnTo>
                  <a:lnTo>
                    <a:pt x="78" y="159"/>
                  </a:lnTo>
                  <a:lnTo>
                    <a:pt x="69" y="158"/>
                  </a:lnTo>
                  <a:lnTo>
                    <a:pt x="61" y="155"/>
                  </a:lnTo>
                  <a:lnTo>
                    <a:pt x="53" y="153"/>
                  </a:lnTo>
                  <a:lnTo>
                    <a:pt x="45" y="149"/>
                  </a:lnTo>
                  <a:lnTo>
                    <a:pt x="38" y="146"/>
                  </a:lnTo>
                  <a:lnTo>
                    <a:pt x="32" y="141"/>
                  </a:lnTo>
                  <a:lnTo>
                    <a:pt x="25" y="136"/>
                  </a:lnTo>
                  <a:lnTo>
                    <a:pt x="20" y="130"/>
                  </a:lnTo>
                  <a:lnTo>
                    <a:pt x="15" y="124"/>
                  </a:lnTo>
                  <a:lnTo>
                    <a:pt x="11" y="118"/>
                  </a:lnTo>
                  <a:lnTo>
                    <a:pt x="7" y="110"/>
                  </a:lnTo>
                  <a:lnTo>
                    <a:pt x="3" y="103"/>
                  </a:lnTo>
                  <a:lnTo>
                    <a:pt x="1" y="96"/>
                  </a:lnTo>
                  <a:lnTo>
                    <a:pt x="0" y="88"/>
                  </a:lnTo>
                  <a:lnTo>
                    <a:pt x="0" y="80"/>
                  </a:lnTo>
                  <a:lnTo>
                    <a:pt x="0" y="72"/>
                  </a:lnTo>
                  <a:lnTo>
                    <a:pt x="1" y="64"/>
                  </a:lnTo>
                  <a:lnTo>
                    <a:pt x="3" y="56"/>
                  </a:lnTo>
                  <a:lnTo>
                    <a:pt x="7" y="49"/>
                  </a:lnTo>
                  <a:lnTo>
                    <a:pt x="11" y="42"/>
                  </a:lnTo>
                  <a:lnTo>
                    <a:pt x="15" y="36"/>
                  </a:lnTo>
                  <a:lnTo>
                    <a:pt x="20" y="30"/>
                  </a:lnTo>
                  <a:lnTo>
                    <a:pt x="25" y="23"/>
                  </a:lnTo>
                  <a:lnTo>
                    <a:pt x="32" y="19"/>
                  </a:lnTo>
                  <a:lnTo>
                    <a:pt x="38" y="14"/>
                  </a:lnTo>
                  <a:lnTo>
                    <a:pt x="45" y="10"/>
                  </a:lnTo>
                  <a:lnTo>
                    <a:pt x="53" y="7"/>
                  </a:lnTo>
                  <a:lnTo>
                    <a:pt x="61" y="5"/>
                  </a:lnTo>
                  <a:lnTo>
                    <a:pt x="69" y="3"/>
                  </a:lnTo>
                  <a:lnTo>
                    <a:pt x="78" y="1"/>
                  </a:lnTo>
                  <a:lnTo>
                    <a:pt x="86" y="0"/>
                  </a:lnTo>
                </a:path>
              </a:pathLst>
            </a:custGeom>
            <a:noFill/>
            <a:ln w="6350">
              <a:solidFill>
                <a:srgbClr val="000000"/>
              </a:solidFill>
              <a:prstDash val="solid"/>
              <a:round/>
              <a:headEnd/>
              <a:tailEnd/>
            </a:ln>
          </p:spPr>
          <p:txBody>
            <a:bodyPr/>
            <a:lstStyle/>
            <a:p>
              <a:endParaRPr lang="it-IT"/>
            </a:p>
          </p:txBody>
        </p:sp>
        <p:sp>
          <p:nvSpPr>
            <p:cNvPr id="20667" name="Freeform 187"/>
            <p:cNvSpPr>
              <a:spLocks/>
            </p:cNvSpPr>
            <p:nvPr/>
          </p:nvSpPr>
          <p:spPr bwMode="auto">
            <a:xfrm>
              <a:off x="1760" y="1337"/>
              <a:ext cx="25" cy="23"/>
            </a:xfrm>
            <a:custGeom>
              <a:avLst/>
              <a:gdLst/>
              <a:ahLst/>
              <a:cxnLst>
                <a:cxn ang="0">
                  <a:pos x="95" y="0"/>
                </a:cxn>
                <a:cxn ang="0">
                  <a:pos x="112" y="3"/>
                </a:cxn>
                <a:cxn ang="0">
                  <a:pos x="127" y="10"/>
                </a:cxn>
                <a:cxn ang="0">
                  <a:pos x="141" y="18"/>
                </a:cxn>
                <a:cxn ang="0">
                  <a:pos x="153" y="29"/>
                </a:cxn>
                <a:cxn ang="0">
                  <a:pos x="162" y="42"/>
                </a:cxn>
                <a:cxn ang="0">
                  <a:pos x="169" y="56"/>
                </a:cxn>
                <a:cxn ang="0">
                  <a:pos x="172" y="71"/>
                </a:cxn>
                <a:cxn ang="0">
                  <a:pos x="172" y="87"/>
                </a:cxn>
                <a:cxn ang="0">
                  <a:pos x="169" y="103"/>
                </a:cxn>
                <a:cxn ang="0">
                  <a:pos x="162" y="117"/>
                </a:cxn>
                <a:cxn ang="0">
                  <a:pos x="153" y="130"/>
                </a:cxn>
                <a:cxn ang="0">
                  <a:pos x="141" y="140"/>
                </a:cxn>
                <a:cxn ang="0">
                  <a:pos x="127" y="149"/>
                </a:cxn>
                <a:cxn ang="0">
                  <a:pos x="112" y="155"/>
                </a:cxn>
                <a:cxn ang="0">
                  <a:pos x="95" y="158"/>
                </a:cxn>
                <a:cxn ang="0">
                  <a:pos x="77" y="158"/>
                </a:cxn>
                <a:cxn ang="0">
                  <a:pos x="60" y="155"/>
                </a:cxn>
                <a:cxn ang="0">
                  <a:pos x="45" y="149"/>
                </a:cxn>
                <a:cxn ang="0">
                  <a:pos x="31" y="140"/>
                </a:cxn>
                <a:cxn ang="0">
                  <a:pos x="19" y="130"/>
                </a:cxn>
                <a:cxn ang="0">
                  <a:pos x="10" y="117"/>
                </a:cxn>
                <a:cxn ang="0">
                  <a:pos x="4" y="103"/>
                </a:cxn>
                <a:cxn ang="0">
                  <a:pos x="1" y="87"/>
                </a:cxn>
                <a:cxn ang="0">
                  <a:pos x="1" y="71"/>
                </a:cxn>
                <a:cxn ang="0">
                  <a:pos x="4" y="56"/>
                </a:cxn>
                <a:cxn ang="0">
                  <a:pos x="10" y="42"/>
                </a:cxn>
                <a:cxn ang="0">
                  <a:pos x="19" y="29"/>
                </a:cxn>
                <a:cxn ang="0">
                  <a:pos x="31" y="18"/>
                </a:cxn>
                <a:cxn ang="0">
                  <a:pos x="45" y="10"/>
                </a:cxn>
                <a:cxn ang="0">
                  <a:pos x="60" y="3"/>
                </a:cxn>
                <a:cxn ang="0">
                  <a:pos x="77" y="0"/>
                </a:cxn>
              </a:cxnLst>
              <a:rect l="0" t="0" r="r" b="b"/>
              <a:pathLst>
                <a:path w="172" h="158">
                  <a:moveTo>
                    <a:pt x="87" y="0"/>
                  </a:moveTo>
                  <a:lnTo>
                    <a:pt x="95" y="0"/>
                  </a:lnTo>
                  <a:lnTo>
                    <a:pt x="103" y="2"/>
                  </a:lnTo>
                  <a:lnTo>
                    <a:pt x="112" y="3"/>
                  </a:lnTo>
                  <a:lnTo>
                    <a:pt x="120" y="6"/>
                  </a:lnTo>
                  <a:lnTo>
                    <a:pt x="127" y="10"/>
                  </a:lnTo>
                  <a:lnTo>
                    <a:pt x="135" y="14"/>
                  </a:lnTo>
                  <a:lnTo>
                    <a:pt x="141" y="18"/>
                  </a:lnTo>
                  <a:lnTo>
                    <a:pt x="147" y="23"/>
                  </a:lnTo>
                  <a:lnTo>
                    <a:pt x="153" y="29"/>
                  </a:lnTo>
                  <a:lnTo>
                    <a:pt x="158" y="35"/>
                  </a:lnTo>
                  <a:lnTo>
                    <a:pt x="162" y="42"/>
                  </a:lnTo>
                  <a:lnTo>
                    <a:pt x="166" y="48"/>
                  </a:lnTo>
                  <a:lnTo>
                    <a:pt x="169" y="56"/>
                  </a:lnTo>
                  <a:lnTo>
                    <a:pt x="171" y="63"/>
                  </a:lnTo>
                  <a:lnTo>
                    <a:pt x="172" y="71"/>
                  </a:lnTo>
                  <a:lnTo>
                    <a:pt x="172" y="80"/>
                  </a:lnTo>
                  <a:lnTo>
                    <a:pt x="172" y="87"/>
                  </a:lnTo>
                  <a:lnTo>
                    <a:pt x="171" y="95"/>
                  </a:lnTo>
                  <a:lnTo>
                    <a:pt x="169" y="103"/>
                  </a:lnTo>
                  <a:lnTo>
                    <a:pt x="166" y="110"/>
                  </a:lnTo>
                  <a:lnTo>
                    <a:pt x="162" y="117"/>
                  </a:lnTo>
                  <a:lnTo>
                    <a:pt x="158" y="124"/>
                  </a:lnTo>
                  <a:lnTo>
                    <a:pt x="153" y="130"/>
                  </a:lnTo>
                  <a:lnTo>
                    <a:pt x="147" y="135"/>
                  </a:lnTo>
                  <a:lnTo>
                    <a:pt x="141" y="140"/>
                  </a:lnTo>
                  <a:lnTo>
                    <a:pt x="135" y="145"/>
                  </a:lnTo>
                  <a:lnTo>
                    <a:pt x="127" y="149"/>
                  </a:lnTo>
                  <a:lnTo>
                    <a:pt x="120" y="152"/>
                  </a:lnTo>
                  <a:lnTo>
                    <a:pt x="112" y="155"/>
                  </a:lnTo>
                  <a:lnTo>
                    <a:pt x="103" y="157"/>
                  </a:lnTo>
                  <a:lnTo>
                    <a:pt x="95" y="158"/>
                  </a:lnTo>
                  <a:lnTo>
                    <a:pt x="87" y="158"/>
                  </a:lnTo>
                  <a:lnTo>
                    <a:pt x="77" y="158"/>
                  </a:lnTo>
                  <a:lnTo>
                    <a:pt x="69" y="157"/>
                  </a:lnTo>
                  <a:lnTo>
                    <a:pt x="60" y="155"/>
                  </a:lnTo>
                  <a:lnTo>
                    <a:pt x="53" y="152"/>
                  </a:lnTo>
                  <a:lnTo>
                    <a:pt x="45" y="149"/>
                  </a:lnTo>
                  <a:lnTo>
                    <a:pt x="38" y="145"/>
                  </a:lnTo>
                  <a:lnTo>
                    <a:pt x="31" y="140"/>
                  </a:lnTo>
                  <a:lnTo>
                    <a:pt x="25" y="135"/>
                  </a:lnTo>
                  <a:lnTo>
                    <a:pt x="19" y="130"/>
                  </a:lnTo>
                  <a:lnTo>
                    <a:pt x="14" y="124"/>
                  </a:lnTo>
                  <a:lnTo>
                    <a:pt x="10" y="117"/>
                  </a:lnTo>
                  <a:lnTo>
                    <a:pt x="7" y="110"/>
                  </a:lnTo>
                  <a:lnTo>
                    <a:pt x="4" y="103"/>
                  </a:lnTo>
                  <a:lnTo>
                    <a:pt x="2" y="95"/>
                  </a:lnTo>
                  <a:lnTo>
                    <a:pt x="1" y="87"/>
                  </a:lnTo>
                  <a:lnTo>
                    <a:pt x="0" y="80"/>
                  </a:lnTo>
                  <a:lnTo>
                    <a:pt x="1" y="71"/>
                  </a:lnTo>
                  <a:lnTo>
                    <a:pt x="2" y="63"/>
                  </a:lnTo>
                  <a:lnTo>
                    <a:pt x="4" y="56"/>
                  </a:lnTo>
                  <a:lnTo>
                    <a:pt x="7" y="48"/>
                  </a:lnTo>
                  <a:lnTo>
                    <a:pt x="10" y="42"/>
                  </a:lnTo>
                  <a:lnTo>
                    <a:pt x="14" y="35"/>
                  </a:lnTo>
                  <a:lnTo>
                    <a:pt x="19" y="29"/>
                  </a:lnTo>
                  <a:lnTo>
                    <a:pt x="25" y="23"/>
                  </a:lnTo>
                  <a:lnTo>
                    <a:pt x="31" y="18"/>
                  </a:lnTo>
                  <a:lnTo>
                    <a:pt x="38" y="14"/>
                  </a:lnTo>
                  <a:lnTo>
                    <a:pt x="45" y="10"/>
                  </a:lnTo>
                  <a:lnTo>
                    <a:pt x="53" y="6"/>
                  </a:lnTo>
                  <a:lnTo>
                    <a:pt x="60" y="3"/>
                  </a:lnTo>
                  <a:lnTo>
                    <a:pt x="69" y="2"/>
                  </a:lnTo>
                  <a:lnTo>
                    <a:pt x="77" y="0"/>
                  </a:lnTo>
                  <a:lnTo>
                    <a:pt x="87" y="0"/>
                  </a:lnTo>
                  <a:close/>
                </a:path>
              </a:pathLst>
            </a:custGeom>
            <a:solidFill>
              <a:srgbClr val="FFFF00"/>
            </a:solidFill>
            <a:ln w="9525">
              <a:noFill/>
              <a:round/>
              <a:headEnd/>
              <a:tailEnd/>
            </a:ln>
          </p:spPr>
          <p:txBody>
            <a:bodyPr/>
            <a:lstStyle/>
            <a:p>
              <a:endParaRPr lang="it-IT"/>
            </a:p>
          </p:txBody>
        </p:sp>
        <p:sp>
          <p:nvSpPr>
            <p:cNvPr id="20668" name="Freeform 188"/>
            <p:cNvSpPr>
              <a:spLocks/>
            </p:cNvSpPr>
            <p:nvPr/>
          </p:nvSpPr>
          <p:spPr bwMode="auto">
            <a:xfrm>
              <a:off x="1760" y="1337"/>
              <a:ext cx="25" cy="23"/>
            </a:xfrm>
            <a:custGeom>
              <a:avLst/>
              <a:gdLst/>
              <a:ahLst/>
              <a:cxnLst>
                <a:cxn ang="0">
                  <a:pos x="95" y="0"/>
                </a:cxn>
                <a:cxn ang="0">
                  <a:pos x="112" y="3"/>
                </a:cxn>
                <a:cxn ang="0">
                  <a:pos x="127" y="10"/>
                </a:cxn>
                <a:cxn ang="0">
                  <a:pos x="141" y="18"/>
                </a:cxn>
                <a:cxn ang="0">
                  <a:pos x="153" y="29"/>
                </a:cxn>
                <a:cxn ang="0">
                  <a:pos x="162" y="42"/>
                </a:cxn>
                <a:cxn ang="0">
                  <a:pos x="169" y="56"/>
                </a:cxn>
                <a:cxn ang="0">
                  <a:pos x="172" y="71"/>
                </a:cxn>
                <a:cxn ang="0">
                  <a:pos x="172" y="87"/>
                </a:cxn>
                <a:cxn ang="0">
                  <a:pos x="169" y="103"/>
                </a:cxn>
                <a:cxn ang="0">
                  <a:pos x="162" y="117"/>
                </a:cxn>
                <a:cxn ang="0">
                  <a:pos x="153" y="130"/>
                </a:cxn>
                <a:cxn ang="0">
                  <a:pos x="141" y="140"/>
                </a:cxn>
                <a:cxn ang="0">
                  <a:pos x="127" y="149"/>
                </a:cxn>
                <a:cxn ang="0">
                  <a:pos x="112" y="155"/>
                </a:cxn>
                <a:cxn ang="0">
                  <a:pos x="95" y="158"/>
                </a:cxn>
                <a:cxn ang="0">
                  <a:pos x="77" y="158"/>
                </a:cxn>
                <a:cxn ang="0">
                  <a:pos x="60" y="155"/>
                </a:cxn>
                <a:cxn ang="0">
                  <a:pos x="45" y="149"/>
                </a:cxn>
                <a:cxn ang="0">
                  <a:pos x="31" y="140"/>
                </a:cxn>
                <a:cxn ang="0">
                  <a:pos x="19" y="130"/>
                </a:cxn>
                <a:cxn ang="0">
                  <a:pos x="10" y="117"/>
                </a:cxn>
                <a:cxn ang="0">
                  <a:pos x="4" y="103"/>
                </a:cxn>
                <a:cxn ang="0">
                  <a:pos x="1" y="87"/>
                </a:cxn>
                <a:cxn ang="0">
                  <a:pos x="1" y="71"/>
                </a:cxn>
                <a:cxn ang="0">
                  <a:pos x="4" y="56"/>
                </a:cxn>
                <a:cxn ang="0">
                  <a:pos x="10" y="42"/>
                </a:cxn>
                <a:cxn ang="0">
                  <a:pos x="19" y="29"/>
                </a:cxn>
                <a:cxn ang="0">
                  <a:pos x="31" y="18"/>
                </a:cxn>
                <a:cxn ang="0">
                  <a:pos x="45" y="10"/>
                </a:cxn>
                <a:cxn ang="0">
                  <a:pos x="60" y="3"/>
                </a:cxn>
                <a:cxn ang="0">
                  <a:pos x="77" y="0"/>
                </a:cxn>
              </a:cxnLst>
              <a:rect l="0" t="0" r="r" b="b"/>
              <a:pathLst>
                <a:path w="172" h="158">
                  <a:moveTo>
                    <a:pt x="87" y="0"/>
                  </a:moveTo>
                  <a:lnTo>
                    <a:pt x="95" y="0"/>
                  </a:lnTo>
                  <a:lnTo>
                    <a:pt x="103" y="2"/>
                  </a:lnTo>
                  <a:lnTo>
                    <a:pt x="112" y="3"/>
                  </a:lnTo>
                  <a:lnTo>
                    <a:pt x="120" y="6"/>
                  </a:lnTo>
                  <a:lnTo>
                    <a:pt x="127" y="10"/>
                  </a:lnTo>
                  <a:lnTo>
                    <a:pt x="135" y="14"/>
                  </a:lnTo>
                  <a:lnTo>
                    <a:pt x="141" y="18"/>
                  </a:lnTo>
                  <a:lnTo>
                    <a:pt x="147" y="23"/>
                  </a:lnTo>
                  <a:lnTo>
                    <a:pt x="153" y="29"/>
                  </a:lnTo>
                  <a:lnTo>
                    <a:pt x="158" y="35"/>
                  </a:lnTo>
                  <a:lnTo>
                    <a:pt x="162" y="42"/>
                  </a:lnTo>
                  <a:lnTo>
                    <a:pt x="166" y="48"/>
                  </a:lnTo>
                  <a:lnTo>
                    <a:pt x="169" y="56"/>
                  </a:lnTo>
                  <a:lnTo>
                    <a:pt x="171" y="63"/>
                  </a:lnTo>
                  <a:lnTo>
                    <a:pt x="172" y="71"/>
                  </a:lnTo>
                  <a:lnTo>
                    <a:pt x="172" y="80"/>
                  </a:lnTo>
                  <a:lnTo>
                    <a:pt x="172" y="87"/>
                  </a:lnTo>
                  <a:lnTo>
                    <a:pt x="171" y="95"/>
                  </a:lnTo>
                  <a:lnTo>
                    <a:pt x="169" y="103"/>
                  </a:lnTo>
                  <a:lnTo>
                    <a:pt x="166" y="110"/>
                  </a:lnTo>
                  <a:lnTo>
                    <a:pt x="162" y="117"/>
                  </a:lnTo>
                  <a:lnTo>
                    <a:pt x="158" y="124"/>
                  </a:lnTo>
                  <a:lnTo>
                    <a:pt x="153" y="130"/>
                  </a:lnTo>
                  <a:lnTo>
                    <a:pt x="147" y="135"/>
                  </a:lnTo>
                  <a:lnTo>
                    <a:pt x="141" y="140"/>
                  </a:lnTo>
                  <a:lnTo>
                    <a:pt x="135" y="145"/>
                  </a:lnTo>
                  <a:lnTo>
                    <a:pt x="127" y="149"/>
                  </a:lnTo>
                  <a:lnTo>
                    <a:pt x="120" y="152"/>
                  </a:lnTo>
                  <a:lnTo>
                    <a:pt x="112" y="155"/>
                  </a:lnTo>
                  <a:lnTo>
                    <a:pt x="103" y="157"/>
                  </a:lnTo>
                  <a:lnTo>
                    <a:pt x="95" y="158"/>
                  </a:lnTo>
                  <a:lnTo>
                    <a:pt x="87" y="158"/>
                  </a:lnTo>
                  <a:lnTo>
                    <a:pt x="77" y="158"/>
                  </a:lnTo>
                  <a:lnTo>
                    <a:pt x="69" y="157"/>
                  </a:lnTo>
                  <a:lnTo>
                    <a:pt x="60" y="155"/>
                  </a:lnTo>
                  <a:lnTo>
                    <a:pt x="53" y="152"/>
                  </a:lnTo>
                  <a:lnTo>
                    <a:pt x="45" y="149"/>
                  </a:lnTo>
                  <a:lnTo>
                    <a:pt x="38" y="145"/>
                  </a:lnTo>
                  <a:lnTo>
                    <a:pt x="31" y="140"/>
                  </a:lnTo>
                  <a:lnTo>
                    <a:pt x="25" y="135"/>
                  </a:lnTo>
                  <a:lnTo>
                    <a:pt x="19" y="130"/>
                  </a:lnTo>
                  <a:lnTo>
                    <a:pt x="14" y="124"/>
                  </a:lnTo>
                  <a:lnTo>
                    <a:pt x="10" y="117"/>
                  </a:lnTo>
                  <a:lnTo>
                    <a:pt x="7" y="110"/>
                  </a:lnTo>
                  <a:lnTo>
                    <a:pt x="4" y="103"/>
                  </a:lnTo>
                  <a:lnTo>
                    <a:pt x="2" y="95"/>
                  </a:lnTo>
                  <a:lnTo>
                    <a:pt x="1" y="87"/>
                  </a:lnTo>
                  <a:lnTo>
                    <a:pt x="0" y="80"/>
                  </a:lnTo>
                  <a:lnTo>
                    <a:pt x="1" y="71"/>
                  </a:lnTo>
                  <a:lnTo>
                    <a:pt x="2" y="63"/>
                  </a:lnTo>
                  <a:lnTo>
                    <a:pt x="4" y="56"/>
                  </a:lnTo>
                  <a:lnTo>
                    <a:pt x="7" y="48"/>
                  </a:lnTo>
                  <a:lnTo>
                    <a:pt x="10" y="42"/>
                  </a:lnTo>
                  <a:lnTo>
                    <a:pt x="14" y="35"/>
                  </a:lnTo>
                  <a:lnTo>
                    <a:pt x="19" y="29"/>
                  </a:lnTo>
                  <a:lnTo>
                    <a:pt x="25" y="23"/>
                  </a:lnTo>
                  <a:lnTo>
                    <a:pt x="31" y="18"/>
                  </a:lnTo>
                  <a:lnTo>
                    <a:pt x="38" y="14"/>
                  </a:lnTo>
                  <a:lnTo>
                    <a:pt x="45" y="10"/>
                  </a:lnTo>
                  <a:lnTo>
                    <a:pt x="53" y="6"/>
                  </a:lnTo>
                  <a:lnTo>
                    <a:pt x="60" y="3"/>
                  </a:lnTo>
                  <a:lnTo>
                    <a:pt x="69" y="2"/>
                  </a:lnTo>
                  <a:lnTo>
                    <a:pt x="77" y="0"/>
                  </a:lnTo>
                  <a:lnTo>
                    <a:pt x="87" y="0"/>
                  </a:lnTo>
                </a:path>
              </a:pathLst>
            </a:custGeom>
            <a:noFill/>
            <a:ln w="6350">
              <a:solidFill>
                <a:srgbClr val="000000"/>
              </a:solidFill>
              <a:prstDash val="solid"/>
              <a:round/>
              <a:headEnd/>
              <a:tailEnd/>
            </a:ln>
          </p:spPr>
          <p:txBody>
            <a:bodyPr/>
            <a:lstStyle/>
            <a:p>
              <a:endParaRPr lang="it-IT"/>
            </a:p>
          </p:txBody>
        </p:sp>
        <p:sp>
          <p:nvSpPr>
            <p:cNvPr id="20669" name="Freeform 189"/>
            <p:cNvSpPr>
              <a:spLocks/>
            </p:cNvSpPr>
            <p:nvPr/>
          </p:nvSpPr>
          <p:spPr bwMode="auto">
            <a:xfrm>
              <a:off x="1701" y="1337"/>
              <a:ext cx="24" cy="23"/>
            </a:xfrm>
            <a:custGeom>
              <a:avLst/>
              <a:gdLst/>
              <a:ahLst/>
              <a:cxnLst>
                <a:cxn ang="0">
                  <a:pos x="95" y="0"/>
                </a:cxn>
                <a:cxn ang="0">
                  <a:pos x="112" y="3"/>
                </a:cxn>
                <a:cxn ang="0">
                  <a:pos x="127" y="10"/>
                </a:cxn>
                <a:cxn ang="0">
                  <a:pos x="141" y="18"/>
                </a:cxn>
                <a:cxn ang="0">
                  <a:pos x="153" y="29"/>
                </a:cxn>
                <a:cxn ang="0">
                  <a:pos x="162" y="42"/>
                </a:cxn>
                <a:cxn ang="0">
                  <a:pos x="169" y="56"/>
                </a:cxn>
                <a:cxn ang="0">
                  <a:pos x="173" y="71"/>
                </a:cxn>
                <a:cxn ang="0">
                  <a:pos x="173" y="87"/>
                </a:cxn>
                <a:cxn ang="0">
                  <a:pos x="169" y="103"/>
                </a:cxn>
                <a:cxn ang="0">
                  <a:pos x="162" y="117"/>
                </a:cxn>
                <a:cxn ang="0">
                  <a:pos x="153" y="130"/>
                </a:cxn>
                <a:cxn ang="0">
                  <a:pos x="141" y="140"/>
                </a:cxn>
                <a:cxn ang="0">
                  <a:pos x="127" y="149"/>
                </a:cxn>
                <a:cxn ang="0">
                  <a:pos x="112" y="155"/>
                </a:cxn>
                <a:cxn ang="0">
                  <a:pos x="95" y="158"/>
                </a:cxn>
                <a:cxn ang="0">
                  <a:pos x="77" y="158"/>
                </a:cxn>
                <a:cxn ang="0">
                  <a:pos x="60" y="155"/>
                </a:cxn>
                <a:cxn ang="0">
                  <a:pos x="45" y="149"/>
                </a:cxn>
                <a:cxn ang="0">
                  <a:pos x="31" y="140"/>
                </a:cxn>
                <a:cxn ang="0">
                  <a:pos x="20" y="130"/>
                </a:cxn>
                <a:cxn ang="0">
                  <a:pos x="10" y="117"/>
                </a:cxn>
                <a:cxn ang="0">
                  <a:pos x="4" y="103"/>
                </a:cxn>
                <a:cxn ang="0">
                  <a:pos x="1" y="87"/>
                </a:cxn>
                <a:cxn ang="0">
                  <a:pos x="1" y="71"/>
                </a:cxn>
                <a:cxn ang="0">
                  <a:pos x="4" y="56"/>
                </a:cxn>
                <a:cxn ang="0">
                  <a:pos x="10" y="42"/>
                </a:cxn>
                <a:cxn ang="0">
                  <a:pos x="20" y="29"/>
                </a:cxn>
                <a:cxn ang="0">
                  <a:pos x="31" y="18"/>
                </a:cxn>
                <a:cxn ang="0">
                  <a:pos x="45" y="10"/>
                </a:cxn>
                <a:cxn ang="0">
                  <a:pos x="60" y="3"/>
                </a:cxn>
                <a:cxn ang="0">
                  <a:pos x="77" y="0"/>
                </a:cxn>
              </a:cxnLst>
              <a:rect l="0" t="0" r="r" b="b"/>
              <a:pathLst>
                <a:path w="173" h="158">
                  <a:moveTo>
                    <a:pt x="87" y="0"/>
                  </a:moveTo>
                  <a:lnTo>
                    <a:pt x="95" y="0"/>
                  </a:lnTo>
                  <a:lnTo>
                    <a:pt x="103" y="2"/>
                  </a:lnTo>
                  <a:lnTo>
                    <a:pt x="112" y="3"/>
                  </a:lnTo>
                  <a:lnTo>
                    <a:pt x="120" y="6"/>
                  </a:lnTo>
                  <a:lnTo>
                    <a:pt x="127" y="10"/>
                  </a:lnTo>
                  <a:lnTo>
                    <a:pt x="135" y="14"/>
                  </a:lnTo>
                  <a:lnTo>
                    <a:pt x="141" y="18"/>
                  </a:lnTo>
                  <a:lnTo>
                    <a:pt x="147" y="23"/>
                  </a:lnTo>
                  <a:lnTo>
                    <a:pt x="153" y="29"/>
                  </a:lnTo>
                  <a:lnTo>
                    <a:pt x="158" y="35"/>
                  </a:lnTo>
                  <a:lnTo>
                    <a:pt x="162" y="42"/>
                  </a:lnTo>
                  <a:lnTo>
                    <a:pt x="166" y="48"/>
                  </a:lnTo>
                  <a:lnTo>
                    <a:pt x="169" y="56"/>
                  </a:lnTo>
                  <a:lnTo>
                    <a:pt x="171" y="63"/>
                  </a:lnTo>
                  <a:lnTo>
                    <a:pt x="173" y="71"/>
                  </a:lnTo>
                  <a:lnTo>
                    <a:pt x="173" y="80"/>
                  </a:lnTo>
                  <a:lnTo>
                    <a:pt x="173" y="87"/>
                  </a:lnTo>
                  <a:lnTo>
                    <a:pt x="171" y="95"/>
                  </a:lnTo>
                  <a:lnTo>
                    <a:pt x="169" y="103"/>
                  </a:lnTo>
                  <a:lnTo>
                    <a:pt x="166" y="110"/>
                  </a:lnTo>
                  <a:lnTo>
                    <a:pt x="162" y="117"/>
                  </a:lnTo>
                  <a:lnTo>
                    <a:pt x="158" y="124"/>
                  </a:lnTo>
                  <a:lnTo>
                    <a:pt x="153" y="130"/>
                  </a:lnTo>
                  <a:lnTo>
                    <a:pt x="147" y="135"/>
                  </a:lnTo>
                  <a:lnTo>
                    <a:pt x="141" y="140"/>
                  </a:lnTo>
                  <a:lnTo>
                    <a:pt x="135" y="145"/>
                  </a:lnTo>
                  <a:lnTo>
                    <a:pt x="127" y="149"/>
                  </a:lnTo>
                  <a:lnTo>
                    <a:pt x="120" y="152"/>
                  </a:lnTo>
                  <a:lnTo>
                    <a:pt x="112" y="155"/>
                  </a:lnTo>
                  <a:lnTo>
                    <a:pt x="103" y="157"/>
                  </a:lnTo>
                  <a:lnTo>
                    <a:pt x="95" y="158"/>
                  </a:lnTo>
                  <a:lnTo>
                    <a:pt x="87" y="158"/>
                  </a:lnTo>
                  <a:lnTo>
                    <a:pt x="77" y="158"/>
                  </a:lnTo>
                  <a:lnTo>
                    <a:pt x="69" y="157"/>
                  </a:lnTo>
                  <a:lnTo>
                    <a:pt x="60" y="155"/>
                  </a:lnTo>
                  <a:lnTo>
                    <a:pt x="53" y="152"/>
                  </a:lnTo>
                  <a:lnTo>
                    <a:pt x="45" y="149"/>
                  </a:lnTo>
                  <a:lnTo>
                    <a:pt x="38" y="145"/>
                  </a:lnTo>
                  <a:lnTo>
                    <a:pt x="31" y="140"/>
                  </a:lnTo>
                  <a:lnTo>
                    <a:pt x="25" y="135"/>
                  </a:lnTo>
                  <a:lnTo>
                    <a:pt x="20" y="130"/>
                  </a:lnTo>
                  <a:lnTo>
                    <a:pt x="14" y="124"/>
                  </a:lnTo>
                  <a:lnTo>
                    <a:pt x="10" y="117"/>
                  </a:lnTo>
                  <a:lnTo>
                    <a:pt x="7" y="110"/>
                  </a:lnTo>
                  <a:lnTo>
                    <a:pt x="4" y="103"/>
                  </a:lnTo>
                  <a:lnTo>
                    <a:pt x="2" y="95"/>
                  </a:lnTo>
                  <a:lnTo>
                    <a:pt x="1" y="87"/>
                  </a:lnTo>
                  <a:lnTo>
                    <a:pt x="0" y="80"/>
                  </a:lnTo>
                  <a:lnTo>
                    <a:pt x="1" y="71"/>
                  </a:lnTo>
                  <a:lnTo>
                    <a:pt x="2" y="63"/>
                  </a:lnTo>
                  <a:lnTo>
                    <a:pt x="4" y="56"/>
                  </a:lnTo>
                  <a:lnTo>
                    <a:pt x="7" y="48"/>
                  </a:lnTo>
                  <a:lnTo>
                    <a:pt x="10" y="42"/>
                  </a:lnTo>
                  <a:lnTo>
                    <a:pt x="14" y="35"/>
                  </a:lnTo>
                  <a:lnTo>
                    <a:pt x="20" y="29"/>
                  </a:lnTo>
                  <a:lnTo>
                    <a:pt x="25" y="23"/>
                  </a:lnTo>
                  <a:lnTo>
                    <a:pt x="31" y="18"/>
                  </a:lnTo>
                  <a:lnTo>
                    <a:pt x="38" y="14"/>
                  </a:lnTo>
                  <a:lnTo>
                    <a:pt x="45" y="10"/>
                  </a:lnTo>
                  <a:lnTo>
                    <a:pt x="53" y="6"/>
                  </a:lnTo>
                  <a:lnTo>
                    <a:pt x="60" y="3"/>
                  </a:lnTo>
                  <a:lnTo>
                    <a:pt x="69" y="2"/>
                  </a:lnTo>
                  <a:lnTo>
                    <a:pt x="77" y="0"/>
                  </a:lnTo>
                  <a:lnTo>
                    <a:pt x="87" y="0"/>
                  </a:lnTo>
                  <a:close/>
                </a:path>
              </a:pathLst>
            </a:custGeom>
            <a:solidFill>
              <a:srgbClr val="FFFF00"/>
            </a:solidFill>
            <a:ln w="9525">
              <a:noFill/>
              <a:round/>
              <a:headEnd/>
              <a:tailEnd/>
            </a:ln>
          </p:spPr>
          <p:txBody>
            <a:bodyPr/>
            <a:lstStyle/>
            <a:p>
              <a:endParaRPr lang="it-IT"/>
            </a:p>
          </p:txBody>
        </p:sp>
        <p:sp>
          <p:nvSpPr>
            <p:cNvPr id="20670" name="Freeform 190"/>
            <p:cNvSpPr>
              <a:spLocks/>
            </p:cNvSpPr>
            <p:nvPr/>
          </p:nvSpPr>
          <p:spPr bwMode="auto">
            <a:xfrm>
              <a:off x="1701" y="1337"/>
              <a:ext cx="24" cy="23"/>
            </a:xfrm>
            <a:custGeom>
              <a:avLst/>
              <a:gdLst/>
              <a:ahLst/>
              <a:cxnLst>
                <a:cxn ang="0">
                  <a:pos x="95" y="0"/>
                </a:cxn>
                <a:cxn ang="0">
                  <a:pos x="112" y="3"/>
                </a:cxn>
                <a:cxn ang="0">
                  <a:pos x="127" y="10"/>
                </a:cxn>
                <a:cxn ang="0">
                  <a:pos x="141" y="18"/>
                </a:cxn>
                <a:cxn ang="0">
                  <a:pos x="153" y="29"/>
                </a:cxn>
                <a:cxn ang="0">
                  <a:pos x="162" y="42"/>
                </a:cxn>
                <a:cxn ang="0">
                  <a:pos x="169" y="56"/>
                </a:cxn>
                <a:cxn ang="0">
                  <a:pos x="173" y="71"/>
                </a:cxn>
                <a:cxn ang="0">
                  <a:pos x="173" y="87"/>
                </a:cxn>
                <a:cxn ang="0">
                  <a:pos x="169" y="103"/>
                </a:cxn>
                <a:cxn ang="0">
                  <a:pos x="162" y="117"/>
                </a:cxn>
                <a:cxn ang="0">
                  <a:pos x="153" y="130"/>
                </a:cxn>
                <a:cxn ang="0">
                  <a:pos x="141" y="140"/>
                </a:cxn>
                <a:cxn ang="0">
                  <a:pos x="127" y="149"/>
                </a:cxn>
                <a:cxn ang="0">
                  <a:pos x="112" y="155"/>
                </a:cxn>
                <a:cxn ang="0">
                  <a:pos x="95" y="158"/>
                </a:cxn>
                <a:cxn ang="0">
                  <a:pos x="77" y="158"/>
                </a:cxn>
                <a:cxn ang="0">
                  <a:pos x="60" y="155"/>
                </a:cxn>
                <a:cxn ang="0">
                  <a:pos x="45" y="149"/>
                </a:cxn>
                <a:cxn ang="0">
                  <a:pos x="31" y="140"/>
                </a:cxn>
                <a:cxn ang="0">
                  <a:pos x="20" y="130"/>
                </a:cxn>
                <a:cxn ang="0">
                  <a:pos x="10" y="117"/>
                </a:cxn>
                <a:cxn ang="0">
                  <a:pos x="4" y="103"/>
                </a:cxn>
                <a:cxn ang="0">
                  <a:pos x="1" y="87"/>
                </a:cxn>
                <a:cxn ang="0">
                  <a:pos x="1" y="71"/>
                </a:cxn>
                <a:cxn ang="0">
                  <a:pos x="4" y="56"/>
                </a:cxn>
                <a:cxn ang="0">
                  <a:pos x="10" y="42"/>
                </a:cxn>
                <a:cxn ang="0">
                  <a:pos x="20" y="29"/>
                </a:cxn>
                <a:cxn ang="0">
                  <a:pos x="31" y="18"/>
                </a:cxn>
                <a:cxn ang="0">
                  <a:pos x="45" y="10"/>
                </a:cxn>
                <a:cxn ang="0">
                  <a:pos x="60" y="3"/>
                </a:cxn>
                <a:cxn ang="0">
                  <a:pos x="77" y="0"/>
                </a:cxn>
              </a:cxnLst>
              <a:rect l="0" t="0" r="r" b="b"/>
              <a:pathLst>
                <a:path w="173" h="158">
                  <a:moveTo>
                    <a:pt x="87" y="0"/>
                  </a:moveTo>
                  <a:lnTo>
                    <a:pt x="95" y="0"/>
                  </a:lnTo>
                  <a:lnTo>
                    <a:pt x="103" y="2"/>
                  </a:lnTo>
                  <a:lnTo>
                    <a:pt x="112" y="3"/>
                  </a:lnTo>
                  <a:lnTo>
                    <a:pt x="120" y="6"/>
                  </a:lnTo>
                  <a:lnTo>
                    <a:pt x="127" y="10"/>
                  </a:lnTo>
                  <a:lnTo>
                    <a:pt x="135" y="14"/>
                  </a:lnTo>
                  <a:lnTo>
                    <a:pt x="141" y="18"/>
                  </a:lnTo>
                  <a:lnTo>
                    <a:pt x="147" y="23"/>
                  </a:lnTo>
                  <a:lnTo>
                    <a:pt x="153" y="29"/>
                  </a:lnTo>
                  <a:lnTo>
                    <a:pt x="158" y="35"/>
                  </a:lnTo>
                  <a:lnTo>
                    <a:pt x="162" y="42"/>
                  </a:lnTo>
                  <a:lnTo>
                    <a:pt x="166" y="48"/>
                  </a:lnTo>
                  <a:lnTo>
                    <a:pt x="169" y="56"/>
                  </a:lnTo>
                  <a:lnTo>
                    <a:pt x="171" y="63"/>
                  </a:lnTo>
                  <a:lnTo>
                    <a:pt x="173" y="71"/>
                  </a:lnTo>
                  <a:lnTo>
                    <a:pt x="173" y="80"/>
                  </a:lnTo>
                  <a:lnTo>
                    <a:pt x="173" y="87"/>
                  </a:lnTo>
                  <a:lnTo>
                    <a:pt x="171" y="95"/>
                  </a:lnTo>
                  <a:lnTo>
                    <a:pt x="169" y="103"/>
                  </a:lnTo>
                  <a:lnTo>
                    <a:pt x="166" y="110"/>
                  </a:lnTo>
                  <a:lnTo>
                    <a:pt x="162" y="117"/>
                  </a:lnTo>
                  <a:lnTo>
                    <a:pt x="158" y="124"/>
                  </a:lnTo>
                  <a:lnTo>
                    <a:pt x="153" y="130"/>
                  </a:lnTo>
                  <a:lnTo>
                    <a:pt x="147" y="135"/>
                  </a:lnTo>
                  <a:lnTo>
                    <a:pt x="141" y="140"/>
                  </a:lnTo>
                  <a:lnTo>
                    <a:pt x="135" y="145"/>
                  </a:lnTo>
                  <a:lnTo>
                    <a:pt x="127" y="149"/>
                  </a:lnTo>
                  <a:lnTo>
                    <a:pt x="120" y="152"/>
                  </a:lnTo>
                  <a:lnTo>
                    <a:pt x="112" y="155"/>
                  </a:lnTo>
                  <a:lnTo>
                    <a:pt x="103" y="157"/>
                  </a:lnTo>
                  <a:lnTo>
                    <a:pt x="95" y="158"/>
                  </a:lnTo>
                  <a:lnTo>
                    <a:pt x="87" y="158"/>
                  </a:lnTo>
                  <a:lnTo>
                    <a:pt x="77" y="158"/>
                  </a:lnTo>
                  <a:lnTo>
                    <a:pt x="69" y="157"/>
                  </a:lnTo>
                  <a:lnTo>
                    <a:pt x="60" y="155"/>
                  </a:lnTo>
                  <a:lnTo>
                    <a:pt x="53" y="152"/>
                  </a:lnTo>
                  <a:lnTo>
                    <a:pt x="45" y="149"/>
                  </a:lnTo>
                  <a:lnTo>
                    <a:pt x="38" y="145"/>
                  </a:lnTo>
                  <a:lnTo>
                    <a:pt x="31" y="140"/>
                  </a:lnTo>
                  <a:lnTo>
                    <a:pt x="25" y="135"/>
                  </a:lnTo>
                  <a:lnTo>
                    <a:pt x="20" y="130"/>
                  </a:lnTo>
                  <a:lnTo>
                    <a:pt x="14" y="124"/>
                  </a:lnTo>
                  <a:lnTo>
                    <a:pt x="10" y="117"/>
                  </a:lnTo>
                  <a:lnTo>
                    <a:pt x="7" y="110"/>
                  </a:lnTo>
                  <a:lnTo>
                    <a:pt x="4" y="103"/>
                  </a:lnTo>
                  <a:lnTo>
                    <a:pt x="2" y="95"/>
                  </a:lnTo>
                  <a:lnTo>
                    <a:pt x="1" y="87"/>
                  </a:lnTo>
                  <a:lnTo>
                    <a:pt x="0" y="80"/>
                  </a:lnTo>
                  <a:lnTo>
                    <a:pt x="1" y="71"/>
                  </a:lnTo>
                  <a:lnTo>
                    <a:pt x="2" y="63"/>
                  </a:lnTo>
                  <a:lnTo>
                    <a:pt x="4" y="56"/>
                  </a:lnTo>
                  <a:lnTo>
                    <a:pt x="7" y="48"/>
                  </a:lnTo>
                  <a:lnTo>
                    <a:pt x="10" y="42"/>
                  </a:lnTo>
                  <a:lnTo>
                    <a:pt x="14" y="35"/>
                  </a:lnTo>
                  <a:lnTo>
                    <a:pt x="20" y="29"/>
                  </a:lnTo>
                  <a:lnTo>
                    <a:pt x="25" y="23"/>
                  </a:lnTo>
                  <a:lnTo>
                    <a:pt x="31" y="18"/>
                  </a:lnTo>
                  <a:lnTo>
                    <a:pt x="38" y="14"/>
                  </a:lnTo>
                  <a:lnTo>
                    <a:pt x="45" y="10"/>
                  </a:lnTo>
                  <a:lnTo>
                    <a:pt x="53" y="6"/>
                  </a:lnTo>
                  <a:lnTo>
                    <a:pt x="60" y="3"/>
                  </a:lnTo>
                  <a:lnTo>
                    <a:pt x="69" y="2"/>
                  </a:lnTo>
                  <a:lnTo>
                    <a:pt x="77" y="0"/>
                  </a:lnTo>
                  <a:lnTo>
                    <a:pt x="87" y="0"/>
                  </a:lnTo>
                </a:path>
              </a:pathLst>
            </a:custGeom>
            <a:noFill/>
            <a:ln w="6350">
              <a:solidFill>
                <a:srgbClr val="000000"/>
              </a:solidFill>
              <a:prstDash val="solid"/>
              <a:round/>
              <a:headEnd/>
              <a:tailEnd/>
            </a:ln>
          </p:spPr>
          <p:txBody>
            <a:bodyPr/>
            <a:lstStyle/>
            <a:p>
              <a:endParaRPr lang="it-IT"/>
            </a:p>
          </p:txBody>
        </p:sp>
        <p:sp>
          <p:nvSpPr>
            <p:cNvPr id="20671" name="Freeform 191"/>
            <p:cNvSpPr>
              <a:spLocks/>
            </p:cNvSpPr>
            <p:nvPr/>
          </p:nvSpPr>
          <p:spPr bwMode="auto">
            <a:xfrm>
              <a:off x="1744" y="1286"/>
              <a:ext cx="24" cy="22"/>
            </a:xfrm>
            <a:custGeom>
              <a:avLst/>
              <a:gdLst/>
              <a:ahLst/>
              <a:cxnLst>
                <a:cxn ang="0">
                  <a:pos x="96" y="0"/>
                </a:cxn>
                <a:cxn ang="0">
                  <a:pos x="112" y="3"/>
                </a:cxn>
                <a:cxn ang="0">
                  <a:pos x="128" y="9"/>
                </a:cxn>
                <a:cxn ang="0">
                  <a:pos x="142" y="18"/>
                </a:cxn>
                <a:cxn ang="0">
                  <a:pos x="153" y="29"/>
                </a:cxn>
                <a:cxn ang="0">
                  <a:pos x="163" y="42"/>
                </a:cxn>
                <a:cxn ang="0">
                  <a:pos x="169" y="55"/>
                </a:cxn>
                <a:cxn ang="0">
                  <a:pos x="173" y="71"/>
                </a:cxn>
                <a:cxn ang="0">
                  <a:pos x="173" y="87"/>
                </a:cxn>
                <a:cxn ang="0">
                  <a:pos x="169" y="102"/>
                </a:cxn>
                <a:cxn ang="0">
                  <a:pos x="163" y="117"/>
                </a:cxn>
                <a:cxn ang="0">
                  <a:pos x="153" y="130"/>
                </a:cxn>
                <a:cxn ang="0">
                  <a:pos x="142" y="140"/>
                </a:cxn>
                <a:cxn ang="0">
                  <a:pos x="128" y="148"/>
                </a:cxn>
                <a:cxn ang="0">
                  <a:pos x="112" y="155"/>
                </a:cxn>
                <a:cxn ang="0">
                  <a:pos x="96" y="158"/>
                </a:cxn>
                <a:cxn ang="0">
                  <a:pos x="78" y="158"/>
                </a:cxn>
                <a:cxn ang="0">
                  <a:pos x="61" y="155"/>
                </a:cxn>
                <a:cxn ang="0">
                  <a:pos x="45" y="148"/>
                </a:cxn>
                <a:cxn ang="0">
                  <a:pos x="32" y="140"/>
                </a:cxn>
                <a:cxn ang="0">
                  <a:pos x="20" y="130"/>
                </a:cxn>
                <a:cxn ang="0">
                  <a:pos x="11" y="117"/>
                </a:cxn>
                <a:cxn ang="0">
                  <a:pos x="5" y="102"/>
                </a:cxn>
                <a:cxn ang="0">
                  <a:pos x="1" y="87"/>
                </a:cxn>
                <a:cxn ang="0">
                  <a:pos x="1" y="71"/>
                </a:cxn>
                <a:cxn ang="0">
                  <a:pos x="5" y="55"/>
                </a:cxn>
                <a:cxn ang="0">
                  <a:pos x="11" y="42"/>
                </a:cxn>
                <a:cxn ang="0">
                  <a:pos x="20" y="29"/>
                </a:cxn>
                <a:cxn ang="0">
                  <a:pos x="32" y="18"/>
                </a:cxn>
                <a:cxn ang="0">
                  <a:pos x="45" y="9"/>
                </a:cxn>
                <a:cxn ang="0">
                  <a:pos x="61" y="3"/>
                </a:cxn>
                <a:cxn ang="0">
                  <a:pos x="78" y="0"/>
                </a:cxn>
              </a:cxnLst>
              <a:rect l="0" t="0" r="r" b="b"/>
              <a:pathLst>
                <a:path w="173" h="158">
                  <a:moveTo>
                    <a:pt x="87" y="0"/>
                  </a:moveTo>
                  <a:lnTo>
                    <a:pt x="96" y="0"/>
                  </a:lnTo>
                  <a:lnTo>
                    <a:pt x="104" y="2"/>
                  </a:lnTo>
                  <a:lnTo>
                    <a:pt x="112" y="3"/>
                  </a:lnTo>
                  <a:lnTo>
                    <a:pt x="121" y="6"/>
                  </a:lnTo>
                  <a:lnTo>
                    <a:pt x="128" y="9"/>
                  </a:lnTo>
                  <a:lnTo>
                    <a:pt x="135" y="13"/>
                  </a:lnTo>
                  <a:lnTo>
                    <a:pt x="142" y="18"/>
                  </a:lnTo>
                  <a:lnTo>
                    <a:pt x="148" y="23"/>
                  </a:lnTo>
                  <a:lnTo>
                    <a:pt x="153" y="29"/>
                  </a:lnTo>
                  <a:lnTo>
                    <a:pt x="159" y="34"/>
                  </a:lnTo>
                  <a:lnTo>
                    <a:pt x="163" y="42"/>
                  </a:lnTo>
                  <a:lnTo>
                    <a:pt x="167" y="48"/>
                  </a:lnTo>
                  <a:lnTo>
                    <a:pt x="169" y="55"/>
                  </a:lnTo>
                  <a:lnTo>
                    <a:pt x="172" y="63"/>
                  </a:lnTo>
                  <a:lnTo>
                    <a:pt x="173" y="71"/>
                  </a:lnTo>
                  <a:lnTo>
                    <a:pt x="173" y="79"/>
                  </a:lnTo>
                  <a:lnTo>
                    <a:pt x="173" y="87"/>
                  </a:lnTo>
                  <a:lnTo>
                    <a:pt x="172" y="95"/>
                  </a:lnTo>
                  <a:lnTo>
                    <a:pt x="169" y="102"/>
                  </a:lnTo>
                  <a:lnTo>
                    <a:pt x="167" y="110"/>
                  </a:lnTo>
                  <a:lnTo>
                    <a:pt x="163" y="117"/>
                  </a:lnTo>
                  <a:lnTo>
                    <a:pt x="159" y="123"/>
                  </a:lnTo>
                  <a:lnTo>
                    <a:pt x="153" y="130"/>
                  </a:lnTo>
                  <a:lnTo>
                    <a:pt x="148" y="135"/>
                  </a:lnTo>
                  <a:lnTo>
                    <a:pt x="142" y="140"/>
                  </a:lnTo>
                  <a:lnTo>
                    <a:pt x="135" y="144"/>
                  </a:lnTo>
                  <a:lnTo>
                    <a:pt x="128" y="148"/>
                  </a:lnTo>
                  <a:lnTo>
                    <a:pt x="121" y="152"/>
                  </a:lnTo>
                  <a:lnTo>
                    <a:pt x="112" y="155"/>
                  </a:lnTo>
                  <a:lnTo>
                    <a:pt x="104" y="157"/>
                  </a:lnTo>
                  <a:lnTo>
                    <a:pt x="96" y="158"/>
                  </a:lnTo>
                  <a:lnTo>
                    <a:pt x="87" y="158"/>
                  </a:lnTo>
                  <a:lnTo>
                    <a:pt x="78" y="158"/>
                  </a:lnTo>
                  <a:lnTo>
                    <a:pt x="70" y="157"/>
                  </a:lnTo>
                  <a:lnTo>
                    <a:pt x="61" y="155"/>
                  </a:lnTo>
                  <a:lnTo>
                    <a:pt x="54" y="152"/>
                  </a:lnTo>
                  <a:lnTo>
                    <a:pt x="45" y="148"/>
                  </a:lnTo>
                  <a:lnTo>
                    <a:pt x="39" y="144"/>
                  </a:lnTo>
                  <a:lnTo>
                    <a:pt x="32" y="140"/>
                  </a:lnTo>
                  <a:lnTo>
                    <a:pt x="26" y="135"/>
                  </a:lnTo>
                  <a:lnTo>
                    <a:pt x="20" y="130"/>
                  </a:lnTo>
                  <a:lnTo>
                    <a:pt x="15" y="123"/>
                  </a:lnTo>
                  <a:lnTo>
                    <a:pt x="11" y="117"/>
                  </a:lnTo>
                  <a:lnTo>
                    <a:pt x="8" y="110"/>
                  </a:lnTo>
                  <a:lnTo>
                    <a:pt x="5" y="102"/>
                  </a:lnTo>
                  <a:lnTo>
                    <a:pt x="2" y="95"/>
                  </a:lnTo>
                  <a:lnTo>
                    <a:pt x="1" y="87"/>
                  </a:lnTo>
                  <a:lnTo>
                    <a:pt x="0" y="79"/>
                  </a:lnTo>
                  <a:lnTo>
                    <a:pt x="1" y="71"/>
                  </a:lnTo>
                  <a:lnTo>
                    <a:pt x="2" y="63"/>
                  </a:lnTo>
                  <a:lnTo>
                    <a:pt x="5" y="55"/>
                  </a:lnTo>
                  <a:lnTo>
                    <a:pt x="8" y="48"/>
                  </a:lnTo>
                  <a:lnTo>
                    <a:pt x="11" y="42"/>
                  </a:lnTo>
                  <a:lnTo>
                    <a:pt x="15" y="34"/>
                  </a:lnTo>
                  <a:lnTo>
                    <a:pt x="20" y="29"/>
                  </a:lnTo>
                  <a:lnTo>
                    <a:pt x="26" y="23"/>
                  </a:lnTo>
                  <a:lnTo>
                    <a:pt x="32" y="18"/>
                  </a:lnTo>
                  <a:lnTo>
                    <a:pt x="39" y="13"/>
                  </a:lnTo>
                  <a:lnTo>
                    <a:pt x="45" y="9"/>
                  </a:lnTo>
                  <a:lnTo>
                    <a:pt x="54" y="6"/>
                  </a:lnTo>
                  <a:lnTo>
                    <a:pt x="61" y="3"/>
                  </a:lnTo>
                  <a:lnTo>
                    <a:pt x="70" y="2"/>
                  </a:lnTo>
                  <a:lnTo>
                    <a:pt x="78" y="0"/>
                  </a:lnTo>
                  <a:lnTo>
                    <a:pt x="87" y="0"/>
                  </a:lnTo>
                  <a:close/>
                </a:path>
              </a:pathLst>
            </a:custGeom>
            <a:solidFill>
              <a:srgbClr val="FFFF00"/>
            </a:solidFill>
            <a:ln w="9525">
              <a:noFill/>
              <a:round/>
              <a:headEnd/>
              <a:tailEnd/>
            </a:ln>
          </p:spPr>
          <p:txBody>
            <a:bodyPr/>
            <a:lstStyle/>
            <a:p>
              <a:endParaRPr lang="it-IT"/>
            </a:p>
          </p:txBody>
        </p:sp>
        <p:sp>
          <p:nvSpPr>
            <p:cNvPr id="20672" name="Freeform 192"/>
            <p:cNvSpPr>
              <a:spLocks/>
            </p:cNvSpPr>
            <p:nvPr/>
          </p:nvSpPr>
          <p:spPr bwMode="auto">
            <a:xfrm>
              <a:off x="1744" y="1286"/>
              <a:ext cx="24" cy="22"/>
            </a:xfrm>
            <a:custGeom>
              <a:avLst/>
              <a:gdLst/>
              <a:ahLst/>
              <a:cxnLst>
                <a:cxn ang="0">
                  <a:pos x="96" y="0"/>
                </a:cxn>
                <a:cxn ang="0">
                  <a:pos x="112" y="3"/>
                </a:cxn>
                <a:cxn ang="0">
                  <a:pos x="128" y="9"/>
                </a:cxn>
                <a:cxn ang="0">
                  <a:pos x="142" y="18"/>
                </a:cxn>
                <a:cxn ang="0">
                  <a:pos x="153" y="29"/>
                </a:cxn>
                <a:cxn ang="0">
                  <a:pos x="163" y="42"/>
                </a:cxn>
                <a:cxn ang="0">
                  <a:pos x="169" y="55"/>
                </a:cxn>
                <a:cxn ang="0">
                  <a:pos x="173" y="71"/>
                </a:cxn>
                <a:cxn ang="0">
                  <a:pos x="173" y="87"/>
                </a:cxn>
                <a:cxn ang="0">
                  <a:pos x="169" y="102"/>
                </a:cxn>
                <a:cxn ang="0">
                  <a:pos x="163" y="117"/>
                </a:cxn>
                <a:cxn ang="0">
                  <a:pos x="153" y="130"/>
                </a:cxn>
                <a:cxn ang="0">
                  <a:pos x="142" y="140"/>
                </a:cxn>
                <a:cxn ang="0">
                  <a:pos x="128" y="148"/>
                </a:cxn>
                <a:cxn ang="0">
                  <a:pos x="112" y="155"/>
                </a:cxn>
                <a:cxn ang="0">
                  <a:pos x="96" y="158"/>
                </a:cxn>
                <a:cxn ang="0">
                  <a:pos x="78" y="158"/>
                </a:cxn>
                <a:cxn ang="0">
                  <a:pos x="61" y="155"/>
                </a:cxn>
                <a:cxn ang="0">
                  <a:pos x="45" y="148"/>
                </a:cxn>
                <a:cxn ang="0">
                  <a:pos x="32" y="140"/>
                </a:cxn>
                <a:cxn ang="0">
                  <a:pos x="20" y="130"/>
                </a:cxn>
                <a:cxn ang="0">
                  <a:pos x="11" y="117"/>
                </a:cxn>
                <a:cxn ang="0">
                  <a:pos x="5" y="102"/>
                </a:cxn>
                <a:cxn ang="0">
                  <a:pos x="1" y="87"/>
                </a:cxn>
                <a:cxn ang="0">
                  <a:pos x="1" y="71"/>
                </a:cxn>
                <a:cxn ang="0">
                  <a:pos x="5" y="55"/>
                </a:cxn>
                <a:cxn ang="0">
                  <a:pos x="11" y="42"/>
                </a:cxn>
                <a:cxn ang="0">
                  <a:pos x="20" y="29"/>
                </a:cxn>
                <a:cxn ang="0">
                  <a:pos x="32" y="18"/>
                </a:cxn>
                <a:cxn ang="0">
                  <a:pos x="45" y="9"/>
                </a:cxn>
                <a:cxn ang="0">
                  <a:pos x="61" y="3"/>
                </a:cxn>
                <a:cxn ang="0">
                  <a:pos x="78" y="0"/>
                </a:cxn>
              </a:cxnLst>
              <a:rect l="0" t="0" r="r" b="b"/>
              <a:pathLst>
                <a:path w="173" h="158">
                  <a:moveTo>
                    <a:pt x="87" y="0"/>
                  </a:moveTo>
                  <a:lnTo>
                    <a:pt x="96" y="0"/>
                  </a:lnTo>
                  <a:lnTo>
                    <a:pt x="104" y="2"/>
                  </a:lnTo>
                  <a:lnTo>
                    <a:pt x="112" y="3"/>
                  </a:lnTo>
                  <a:lnTo>
                    <a:pt x="121" y="6"/>
                  </a:lnTo>
                  <a:lnTo>
                    <a:pt x="128" y="9"/>
                  </a:lnTo>
                  <a:lnTo>
                    <a:pt x="135" y="13"/>
                  </a:lnTo>
                  <a:lnTo>
                    <a:pt x="142" y="18"/>
                  </a:lnTo>
                  <a:lnTo>
                    <a:pt x="148" y="23"/>
                  </a:lnTo>
                  <a:lnTo>
                    <a:pt x="153" y="29"/>
                  </a:lnTo>
                  <a:lnTo>
                    <a:pt x="159" y="34"/>
                  </a:lnTo>
                  <a:lnTo>
                    <a:pt x="163" y="42"/>
                  </a:lnTo>
                  <a:lnTo>
                    <a:pt x="167" y="48"/>
                  </a:lnTo>
                  <a:lnTo>
                    <a:pt x="169" y="55"/>
                  </a:lnTo>
                  <a:lnTo>
                    <a:pt x="172" y="63"/>
                  </a:lnTo>
                  <a:lnTo>
                    <a:pt x="173" y="71"/>
                  </a:lnTo>
                  <a:lnTo>
                    <a:pt x="173" y="79"/>
                  </a:lnTo>
                  <a:lnTo>
                    <a:pt x="173" y="87"/>
                  </a:lnTo>
                  <a:lnTo>
                    <a:pt x="172" y="95"/>
                  </a:lnTo>
                  <a:lnTo>
                    <a:pt x="169" y="102"/>
                  </a:lnTo>
                  <a:lnTo>
                    <a:pt x="167" y="110"/>
                  </a:lnTo>
                  <a:lnTo>
                    <a:pt x="163" y="117"/>
                  </a:lnTo>
                  <a:lnTo>
                    <a:pt x="159" y="123"/>
                  </a:lnTo>
                  <a:lnTo>
                    <a:pt x="153" y="130"/>
                  </a:lnTo>
                  <a:lnTo>
                    <a:pt x="148" y="135"/>
                  </a:lnTo>
                  <a:lnTo>
                    <a:pt x="142" y="140"/>
                  </a:lnTo>
                  <a:lnTo>
                    <a:pt x="135" y="144"/>
                  </a:lnTo>
                  <a:lnTo>
                    <a:pt x="128" y="148"/>
                  </a:lnTo>
                  <a:lnTo>
                    <a:pt x="121" y="152"/>
                  </a:lnTo>
                  <a:lnTo>
                    <a:pt x="112" y="155"/>
                  </a:lnTo>
                  <a:lnTo>
                    <a:pt x="104" y="157"/>
                  </a:lnTo>
                  <a:lnTo>
                    <a:pt x="96" y="158"/>
                  </a:lnTo>
                  <a:lnTo>
                    <a:pt x="87" y="158"/>
                  </a:lnTo>
                  <a:lnTo>
                    <a:pt x="78" y="158"/>
                  </a:lnTo>
                  <a:lnTo>
                    <a:pt x="70" y="157"/>
                  </a:lnTo>
                  <a:lnTo>
                    <a:pt x="61" y="155"/>
                  </a:lnTo>
                  <a:lnTo>
                    <a:pt x="54" y="152"/>
                  </a:lnTo>
                  <a:lnTo>
                    <a:pt x="45" y="148"/>
                  </a:lnTo>
                  <a:lnTo>
                    <a:pt x="39" y="144"/>
                  </a:lnTo>
                  <a:lnTo>
                    <a:pt x="32" y="140"/>
                  </a:lnTo>
                  <a:lnTo>
                    <a:pt x="26" y="135"/>
                  </a:lnTo>
                  <a:lnTo>
                    <a:pt x="20" y="130"/>
                  </a:lnTo>
                  <a:lnTo>
                    <a:pt x="15" y="123"/>
                  </a:lnTo>
                  <a:lnTo>
                    <a:pt x="11" y="117"/>
                  </a:lnTo>
                  <a:lnTo>
                    <a:pt x="8" y="110"/>
                  </a:lnTo>
                  <a:lnTo>
                    <a:pt x="5" y="102"/>
                  </a:lnTo>
                  <a:lnTo>
                    <a:pt x="2" y="95"/>
                  </a:lnTo>
                  <a:lnTo>
                    <a:pt x="1" y="87"/>
                  </a:lnTo>
                  <a:lnTo>
                    <a:pt x="0" y="79"/>
                  </a:lnTo>
                  <a:lnTo>
                    <a:pt x="1" y="71"/>
                  </a:lnTo>
                  <a:lnTo>
                    <a:pt x="2" y="63"/>
                  </a:lnTo>
                  <a:lnTo>
                    <a:pt x="5" y="55"/>
                  </a:lnTo>
                  <a:lnTo>
                    <a:pt x="8" y="48"/>
                  </a:lnTo>
                  <a:lnTo>
                    <a:pt x="11" y="42"/>
                  </a:lnTo>
                  <a:lnTo>
                    <a:pt x="15" y="34"/>
                  </a:lnTo>
                  <a:lnTo>
                    <a:pt x="20" y="29"/>
                  </a:lnTo>
                  <a:lnTo>
                    <a:pt x="26" y="23"/>
                  </a:lnTo>
                  <a:lnTo>
                    <a:pt x="32" y="18"/>
                  </a:lnTo>
                  <a:lnTo>
                    <a:pt x="39" y="13"/>
                  </a:lnTo>
                  <a:lnTo>
                    <a:pt x="45" y="9"/>
                  </a:lnTo>
                  <a:lnTo>
                    <a:pt x="54" y="6"/>
                  </a:lnTo>
                  <a:lnTo>
                    <a:pt x="61" y="3"/>
                  </a:lnTo>
                  <a:lnTo>
                    <a:pt x="70" y="2"/>
                  </a:lnTo>
                  <a:lnTo>
                    <a:pt x="78" y="0"/>
                  </a:lnTo>
                  <a:lnTo>
                    <a:pt x="87" y="0"/>
                  </a:lnTo>
                </a:path>
              </a:pathLst>
            </a:custGeom>
            <a:noFill/>
            <a:ln w="6350">
              <a:solidFill>
                <a:srgbClr val="000000"/>
              </a:solidFill>
              <a:prstDash val="solid"/>
              <a:round/>
              <a:headEnd/>
              <a:tailEnd/>
            </a:ln>
          </p:spPr>
          <p:txBody>
            <a:bodyPr/>
            <a:lstStyle/>
            <a:p>
              <a:endParaRPr lang="it-IT"/>
            </a:p>
          </p:txBody>
        </p:sp>
        <p:sp>
          <p:nvSpPr>
            <p:cNvPr id="20673" name="Freeform 193"/>
            <p:cNvSpPr>
              <a:spLocks/>
            </p:cNvSpPr>
            <p:nvPr/>
          </p:nvSpPr>
          <p:spPr bwMode="auto">
            <a:xfrm>
              <a:off x="1958" y="1306"/>
              <a:ext cx="25" cy="23"/>
            </a:xfrm>
            <a:custGeom>
              <a:avLst/>
              <a:gdLst/>
              <a:ahLst/>
              <a:cxnLst>
                <a:cxn ang="0">
                  <a:pos x="95" y="0"/>
                </a:cxn>
                <a:cxn ang="0">
                  <a:pos x="112" y="3"/>
                </a:cxn>
                <a:cxn ang="0">
                  <a:pos x="128" y="10"/>
                </a:cxn>
                <a:cxn ang="0">
                  <a:pos x="142" y="18"/>
                </a:cxn>
                <a:cxn ang="0">
                  <a:pos x="153" y="29"/>
                </a:cxn>
                <a:cxn ang="0">
                  <a:pos x="163" y="41"/>
                </a:cxn>
                <a:cxn ang="0">
                  <a:pos x="169" y="56"/>
                </a:cxn>
                <a:cxn ang="0">
                  <a:pos x="173" y="72"/>
                </a:cxn>
                <a:cxn ang="0">
                  <a:pos x="173" y="87"/>
                </a:cxn>
                <a:cxn ang="0">
                  <a:pos x="169" y="103"/>
                </a:cxn>
                <a:cxn ang="0">
                  <a:pos x="163" y="117"/>
                </a:cxn>
                <a:cxn ang="0">
                  <a:pos x="153" y="129"/>
                </a:cxn>
                <a:cxn ang="0">
                  <a:pos x="142" y="141"/>
                </a:cxn>
                <a:cxn ang="0">
                  <a:pos x="128" y="149"/>
                </a:cxn>
                <a:cxn ang="0">
                  <a:pos x="112" y="155"/>
                </a:cxn>
                <a:cxn ang="0">
                  <a:pos x="95" y="158"/>
                </a:cxn>
                <a:cxn ang="0">
                  <a:pos x="78" y="158"/>
                </a:cxn>
                <a:cxn ang="0">
                  <a:pos x="61" y="155"/>
                </a:cxn>
                <a:cxn ang="0">
                  <a:pos x="45" y="149"/>
                </a:cxn>
                <a:cxn ang="0">
                  <a:pos x="32" y="141"/>
                </a:cxn>
                <a:cxn ang="0">
                  <a:pos x="20" y="129"/>
                </a:cxn>
                <a:cxn ang="0">
                  <a:pos x="11" y="117"/>
                </a:cxn>
                <a:cxn ang="0">
                  <a:pos x="4" y="103"/>
                </a:cxn>
                <a:cxn ang="0">
                  <a:pos x="0" y="87"/>
                </a:cxn>
                <a:cxn ang="0">
                  <a:pos x="0" y="72"/>
                </a:cxn>
                <a:cxn ang="0">
                  <a:pos x="4" y="56"/>
                </a:cxn>
                <a:cxn ang="0">
                  <a:pos x="11" y="41"/>
                </a:cxn>
                <a:cxn ang="0">
                  <a:pos x="20" y="29"/>
                </a:cxn>
                <a:cxn ang="0">
                  <a:pos x="32" y="18"/>
                </a:cxn>
                <a:cxn ang="0">
                  <a:pos x="45" y="10"/>
                </a:cxn>
                <a:cxn ang="0">
                  <a:pos x="61" y="3"/>
                </a:cxn>
                <a:cxn ang="0">
                  <a:pos x="78" y="0"/>
                </a:cxn>
              </a:cxnLst>
              <a:rect l="0" t="0" r="r" b="b"/>
              <a:pathLst>
                <a:path w="173" h="158">
                  <a:moveTo>
                    <a:pt x="86" y="0"/>
                  </a:moveTo>
                  <a:lnTo>
                    <a:pt x="95" y="0"/>
                  </a:lnTo>
                  <a:lnTo>
                    <a:pt x="104" y="1"/>
                  </a:lnTo>
                  <a:lnTo>
                    <a:pt x="112" y="3"/>
                  </a:lnTo>
                  <a:lnTo>
                    <a:pt x="121" y="7"/>
                  </a:lnTo>
                  <a:lnTo>
                    <a:pt x="128" y="10"/>
                  </a:lnTo>
                  <a:lnTo>
                    <a:pt x="135" y="14"/>
                  </a:lnTo>
                  <a:lnTo>
                    <a:pt x="142" y="18"/>
                  </a:lnTo>
                  <a:lnTo>
                    <a:pt x="148" y="23"/>
                  </a:lnTo>
                  <a:lnTo>
                    <a:pt x="153" y="29"/>
                  </a:lnTo>
                  <a:lnTo>
                    <a:pt x="158" y="35"/>
                  </a:lnTo>
                  <a:lnTo>
                    <a:pt x="163" y="41"/>
                  </a:lnTo>
                  <a:lnTo>
                    <a:pt x="167" y="48"/>
                  </a:lnTo>
                  <a:lnTo>
                    <a:pt x="169" y="56"/>
                  </a:lnTo>
                  <a:lnTo>
                    <a:pt x="171" y="63"/>
                  </a:lnTo>
                  <a:lnTo>
                    <a:pt x="173" y="72"/>
                  </a:lnTo>
                  <a:lnTo>
                    <a:pt x="173" y="79"/>
                  </a:lnTo>
                  <a:lnTo>
                    <a:pt x="173" y="87"/>
                  </a:lnTo>
                  <a:lnTo>
                    <a:pt x="171" y="95"/>
                  </a:lnTo>
                  <a:lnTo>
                    <a:pt x="169" y="103"/>
                  </a:lnTo>
                  <a:lnTo>
                    <a:pt x="167" y="110"/>
                  </a:lnTo>
                  <a:lnTo>
                    <a:pt x="163" y="117"/>
                  </a:lnTo>
                  <a:lnTo>
                    <a:pt x="158" y="124"/>
                  </a:lnTo>
                  <a:lnTo>
                    <a:pt x="153" y="129"/>
                  </a:lnTo>
                  <a:lnTo>
                    <a:pt x="148" y="135"/>
                  </a:lnTo>
                  <a:lnTo>
                    <a:pt x="142" y="141"/>
                  </a:lnTo>
                  <a:lnTo>
                    <a:pt x="135" y="145"/>
                  </a:lnTo>
                  <a:lnTo>
                    <a:pt x="128" y="149"/>
                  </a:lnTo>
                  <a:lnTo>
                    <a:pt x="121" y="152"/>
                  </a:lnTo>
                  <a:lnTo>
                    <a:pt x="112" y="155"/>
                  </a:lnTo>
                  <a:lnTo>
                    <a:pt x="104" y="156"/>
                  </a:lnTo>
                  <a:lnTo>
                    <a:pt x="95" y="158"/>
                  </a:lnTo>
                  <a:lnTo>
                    <a:pt x="86" y="158"/>
                  </a:lnTo>
                  <a:lnTo>
                    <a:pt x="78" y="158"/>
                  </a:lnTo>
                  <a:lnTo>
                    <a:pt x="69" y="156"/>
                  </a:lnTo>
                  <a:lnTo>
                    <a:pt x="61" y="155"/>
                  </a:lnTo>
                  <a:lnTo>
                    <a:pt x="53" y="152"/>
                  </a:lnTo>
                  <a:lnTo>
                    <a:pt x="45" y="149"/>
                  </a:lnTo>
                  <a:lnTo>
                    <a:pt x="38" y="145"/>
                  </a:lnTo>
                  <a:lnTo>
                    <a:pt x="32" y="141"/>
                  </a:lnTo>
                  <a:lnTo>
                    <a:pt x="25" y="135"/>
                  </a:lnTo>
                  <a:lnTo>
                    <a:pt x="20" y="129"/>
                  </a:lnTo>
                  <a:lnTo>
                    <a:pt x="15" y="124"/>
                  </a:lnTo>
                  <a:lnTo>
                    <a:pt x="11" y="117"/>
                  </a:lnTo>
                  <a:lnTo>
                    <a:pt x="6" y="110"/>
                  </a:lnTo>
                  <a:lnTo>
                    <a:pt x="4" y="103"/>
                  </a:lnTo>
                  <a:lnTo>
                    <a:pt x="2" y="95"/>
                  </a:lnTo>
                  <a:lnTo>
                    <a:pt x="0" y="87"/>
                  </a:lnTo>
                  <a:lnTo>
                    <a:pt x="0" y="79"/>
                  </a:lnTo>
                  <a:lnTo>
                    <a:pt x="0" y="72"/>
                  </a:lnTo>
                  <a:lnTo>
                    <a:pt x="2" y="63"/>
                  </a:lnTo>
                  <a:lnTo>
                    <a:pt x="4" y="56"/>
                  </a:lnTo>
                  <a:lnTo>
                    <a:pt x="6" y="48"/>
                  </a:lnTo>
                  <a:lnTo>
                    <a:pt x="11" y="41"/>
                  </a:lnTo>
                  <a:lnTo>
                    <a:pt x="15" y="35"/>
                  </a:lnTo>
                  <a:lnTo>
                    <a:pt x="20" y="29"/>
                  </a:lnTo>
                  <a:lnTo>
                    <a:pt x="25" y="23"/>
                  </a:lnTo>
                  <a:lnTo>
                    <a:pt x="32" y="18"/>
                  </a:lnTo>
                  <a:lnTo>
                    <a:pt x="38" y="14"/>
                  </a:lnTo>
                  <a:lnTo>
                    <a:pt x="45" y="10"/>
                  </a:lnTo>
                  <a:lnTo>
                    <a:pt x="53" y="7"/>
                  </a:lnTo>
                  <a:lnTo>
                    <a:pt x="61" y="3"/>
                  </a:lnTo>
                  <a:lnTo>
                    <a:pt x="69" y="1"/>
                  </a:lnTo>
                  <a:lnTo>
                    <a:pt x="78" y="0"/>
                  </a:lnTo>
                  <a:lnTo>
                    <a:pt x="86" y="0"/>
                  </a:lnTo>
                  <a:close/>
                </a:path>
              </a:pathLst>
            </a:custGeom>
            <a:solidFill>
              <a:srgbClr val="FFFF00"/>
            </a:solidFill>
            <a:ln w="9525">
              <a:noFill/>
              <a:round/>
              <a:headEnd/>
              <a:tailEnd/>
            </a:ln>
          </p:spPr>
          <p:txBody>
            <a:bodyPr/>
            <a:lstStyle/>
            <a:p>
              <a:endParaRPr lang="it-IT"/>
            </a:p>
          </p:txBody>
        </p:sp>
        <p:sp>
          <p:nvSpPr>
            <p:cNvPr id="20674" name="Freeform 194"/>
            <p:cNvSpPr>
              <a:spLocks/>
            </p:cNvSpPr>
            <p:nvPr/>
          </p:nvSpPr>
          <p:spPr bwMode="auto">
            <a:xfrm>
              <a:off x="1958" y="1306"/>
              <a:ext cx="25" cy="23"/>
            </a:xfrm>
            <a:custGeom>
              <a:avLst/>
              <a:gdLst/>
              <a:ahLst/>
              <a:cxnLst>
                <a:cxn ang="0">
                  <a:pos x="95" y="0"/>
                </a:cxn>
                <a:cxn ang="0">
                  <a:pos x="112" y="3"/>
                </a:cxn>
                <a:cxn ang="0">
                  <a:pos x="128" y="10"/>
                </a:cxn>
                <a:cxn ang="0">
                  <a:pos x="142" y="18"/>
                </a:cxn>
                <a:cxn ang="0">
                  <a:pos x="153" y="29"/>
                </a:cxn>
                <a:cxn ang="0">
                  <a:pos x="163" y="41"/>
                </a:cxn>
                <a:cxn ang="0">
                  <a:pos x="169" y="56"/>
                </a:cxn>
                <a:cxn ang="0">
                  <a:pos x="173" y="72"/>
                </a:cxn>
                <a:cxn ang="0">
                  <a:pos x="173" y="87"/>
                </a:cxn>
                <a:cxn ang="0">
                  <a:pos x="169" y="103"/>
                </a:cxn>
                <a:cxn ang="0">
                  <a:pos x="163" y="117"/>
                </a:cxn>
                <a:cxn ang="0">
                  <a:pos x="153" y="129"/>
                </a:cxn>
                <a:cxn ang="0">
                  <a:pos x="142" y="141"/>
                </a:cxn>
                <a:cxn ang="0">
                  <a:pos x="128" y="149"/>
                </a:cxn>
                <a:cxn ang="0">
                  <a:pos x="112" y="155"/>
                </a:cxn>
                <a:cxn ang="0">
                  <a:pos x="95" y="158"/>
                </a:cxn>
                <a:cxn ang="0">
                  <a:pos x="78" y="158"/>
                </a:cxn>
                <a:cxn ang="0">
                  <a:pos x="61" y="155"/>
                </a:cxn>
                <a:cxn ang="0">
                  <a:pos x="45" y="149"/>
                </a:cxn>
                <a:cxn ang="0">
                  <a:pos x="32" y="141"/>
                </a:cxn>
                <a:cxn ang="0">
                  <a:pos x="20" y="129"/>
                </a:cxn>
                <a:cxn ang="0">
                  <a:pos x="11" y="117"/>
                </a:cxn>
                <a:cxn ang="0">
                  <a:pos x="4" y="103"/>
                </a:cxn>
                <a:cxn ang="0">
                  <a:pos x="0" y="87"/>
                </a:cxn>
                <a:cxn ang="0">
                  <a:pos x="0" y="72"/>
                </a:cxn>
                <a:cxn ang="0">
                  <a:pos x="4" y="56"/>
                </a:cxn>
                <a:cxn ang="0">
                  <a:pos x="11" y="41"/>
                </a:cxn>
                <a:cxn ang="0">
                  <a:pos x="20" y="29"/>
                </a:cxn>
                <a:cxn ang="0">
                  <a:pos x="32" y="18"/>
                </a:cxn>
                <a:cxn ang="0">
                  <a:pos x="45" y="10"/>
                </a:cxn>
                <a:cxn ang="0">
                  <a:pos x="61" y="3"/>
                </a:cxn>
                <a:cxn ang="0">
                  <a:pos x="78" y="0"/>
                </a:cxn>
              </a:cxnLst>
              <a:rect l="0" t="0" r="r" b="b"/>
              <a:pathLst>
                <a:path w="173" h="158">
                  <a:moveTo>
                    <a:pt x="86" y="0"/>
                  </a:moveTo>
                  <a:lnTo>
                    <a:pt x="95" y="0"/>
                  </a:lnTo>
                  <a:lnTo>
                    <a:pt x="104" y="1"/>
                  </a:lnTo>
                  <a:lnTo>
                    <a:pt x="112" y="3"/>
                  </a:lnTo>
                  <a:lnTo>
                    <a:pt x="121" y="7"/>
                  </a:lnTo>
                  <a:lnTo>
                    <a:pt x="128" y="10"/>
                  </a:lnTo>
                  <a:lnTo>
                    <a:pt x="135" y="14"/>
                  </a:lnTo>
                  <a:lnTo>
                    <a:pt x="142" y="18"/>
                  </a:lnTo>
                  <a:lnTo>
                    <a:pt x="148" y="23"/>
                  </a:lnTo>
                  <a:lnTo>
                    <a:pt x="153" y="29"/>
                  </a:lnTo>
                  <a:lnTo>
                    <a:pt x="158" y="35"/>
                  </a:lnTo>
                  <a:lnTo>
                    <a:pt x="163" y="41"/>
                  </a:lnTo>
                  <a:lnTo>
                    <a:pt x="167" y="48"/>
                  </a:lnTo>
                  <a:lnTo>
                    <a:pt x="169" y="56"/>
                  </a:lnTo>
                  <a:lnTo>
                    <a:pt x="171" y="63"/>
                  </a:lnTo>
                  <a:lnTo>
                    <a:pt x="173" y="72"/>
                  </a:lnTo>
                  <a:lnTo>
                    <a:pt x="173" y="79"/>
                  </a:lnTo>
                  <a:lnTo>
                    <a:pt x="173" y="87"/>
                  </a:lnTo>
                  <a:lnTo>
                    <a:pt x="171" y="95"/>
                  </a:lnTo>
                  <a:lnTo>
                    <a:pt x="169" y="103"/>
                  </a:lnTo>
                  <a:lnTo>
                    <a:pt x="167" y="110"/>
                  </a:lnTo>
                  <a:lnTo>
                    <a:pt x="163" y="117"/>
                  </a:lnTo>
                  <a:lnTo>
                    <a:pt x="158" y="124"/>
                  </a:lnTo>
                  <a:lnTo>
                    <a:pt x="153" y="129"/>
                  </a:lnTo>
                  <a:lnTo>
                    <a:pt x="148" y="135"/>
                  </a:lnTo>
                  <a:lnTo>
                    <a:pt x="142" y="141"/>
                  </a:lnTo>
                  <a:lnTo>
                    <a:pt x="135" y="145"/>
                  </a:lnTo>
                  <a:lnTo>
                    <a:pt x="128" y="149"/>
                  </a:lnTo>
                  <a:lnTo>
                    <a:pt x="121" y="152"/>
                  </a:lnTo>
                  <a:lnTo>
                    <a:pt x="112" y="155"/>
                  </a:lnTo>
                  <a:lnTo>
                    <a:pt x="104" y="156"/>
                  </a:lnTo>
                  <a:lnTo>
                    <a:pt x="95" y="158"/>
                  </a:lnTo>
                  <a:lnTo>
                    <a:pt x="86" y="158"/>
                  </a:lnTo>
                  <a:lnTo>
                    <a:pt x="78" y="158"/>
                  </a:lnTo>
                  <a:lnTo>
                    <a:pt x="69" y="156"/>
                  </a:lnTo>
                  <a:lnTo>
                    <a:pt x="61" y="155"/>
                  </a:lnTo>
                  <a:lnTo>
                    <a:pt x="53" y="152"/>
                  </a:lnTo>
                  <a:lnTo>
                    <a:pt x="45" y="149"/>
                  </a:lnTo>
                  <a:lnTo>
                    <a:pt x="38" y="145"/>
                  </a:lnTo>
                  <a:lnTo>
                    <a:pt x="32" y="141"/>
                  </a:lnTo>
                  <a:lnTo>
                    <a:pt x="25" y="135"/>
                  </a:lnTo>
                  <a:lnTo>
                    <a:pt x="20" y="129"/>
                  </a:lnTo>
                  <a:lnTo>
                    <a:pt x="15" y="124"/>
                  </a:lnTo>
                  <a:lnTo>
                    <a:pt x="11" y="117"/>
                  </a:lnTo>
                  <a:lnTo>
                    <a:pt x="6" y="110"/>
                  </a:lnTo>
                  <a:lnTo>
                    <a:pt x="4" y="103"/>
                  </a:lnTo>
                  <a:lnTo>
                    <a:pt x="2" y="95"/>
                  </a:lnTo>
                  <a:lnTo>
                    <a:pt x="0" y="87"/>
                  </a:lnTo>
                  <a:lnTo>
                    <a:pt x="0" y="79"/>
                  </a:lnTo>
                  <a:lnTo>
                    <a:pt x="0" y="72"/>
                  </a:lnTo>
                  <a:lnTo>
                    <a:pt x="2" y="63"/>
                  </a:lnTo>
                  <a:lnTo>
                    <a:pt x="4" y="56"/>
                  </a:lnTo>
                  <a:lnTo>
                    <a:pt x="6" y="48"/>
                  </a:lnTo>
                  <a:lnTo>
                    <a:pt x="11" y="41"/>
                  </a:lnTo>
                  <a:lnTo>
                    <a:pt x="15" y="35"/>
                  </a:lnTo>
                  <a:lnTo>
                    <a:pt x="20" y="29"/>
                  </a:lnTo>
                  <a:lnTo>
                    <a:pt x="25" y="23"/>
                  </a:lnTo>
                  <a:lnTo>
                    <a:pt x="32" y="18"/>
                  </a:lnTo>
                  <a:lnTo>
                    <a:pt x="38" y="14"/>
                  </a:lnTo>
                  <a:lnTo>
                    <a:pt x="45" y="10"/>
                  </a:lnTo>
                  <a:lnTo>
                    <a:pt x="53" y="7"/>
                  </a:lnTo>
                  <a:lnTo>
                    <a:pt x="61" y="3"/>
                  </a:lnTo>
                  <a:lnTo>
                    <a:pt x="69" y="1"/>
                  </a:lnTo>
                  <a:lnTo>
                    <a:pt x="78" y="0"/>
                  </a:lnTo>
                  <a:lnTo>
                    <a:pt x="86" y="0"/>
                  </a:lnTo>
                </a:path>
              </a:pathLst>
            </a:custGeom>
            <a:noFill/>
            <a:ln w="6350">
              <a:solidFill>
                <a:srgbClr val="000000"/>
              </a:solidFill>
              <a:prstDash val="solid"/>
              <a:round/>
              <a:headEnd/>
              <a:tailEnd/>
            </a:ln>
          </p:spPr>
          <p:txBody>
            <a:bodyPr/>
            <a:lstStyle/>
            <a:p>
              <a:endParaRPr lang="it-IT"/>
            </a:p>
          </p:txBody>
        </p:sp>
        <p:sp>
          <p:nvSpPr>
            <p:cNvPr id="20675" name="Freeform 195"/>
            <p:cNvSpPr>
              <a:spLocks/>
            </p:cNvSpPr>
            <p:nvPr/>
          </p:nvSpPr>
          <p:spPr bwMode="auto">
            <a:xfrm>
              <a:off x="1890" y="1337"/>
              <a:ext cx="25" cy="23"/>
            </a:xfrm>
            <a:custGeom>
              <a:avLst/>
              <a:gdLst/>
              <a:ahLst/>
              <a:cxnLst>
                <a:cxn ang="0">
                  <a:pos x="95" y="0"/>
                </a:cxn>
                <a:cxn ang="0">
                  <a:pos x="112" y="3"/>
                </a:cxn>
                <a:cxn ang="0">
                  <a:pos x="127" y="10"/>
                </a:cxn>
                <a:cxn ang="0">
                  <a:pos x="141" y="18"/>
                </a:cxn>
                <a:cxn ang="0">
                  <a:pos x="153" y="29"/>
                </a:cxn>
                <a:cxn ang="0">
                  <a:pos x="162" y="42"/>
                </a:cxn>
                <a:cxn ang="0">
                  <a:pos x="168" y="56"/>
                </a:cxn>
                <a:cxn ang="0">
                  <a:pos x="172" y="71"/>
                </a:cxn>
                <a:cxn ang="0">
                  <a:pos x="172" y="87"/>
                </a:cxn>
                <a:cxn ang="0">
                  <a:pos x="168" y="103"/>
                </a:cxn>
                <a:cxn ang="0">
                  <a:pos x="162" y="117"/>
                </a:cxn>
                <a:cxn ang="0">
                  <a:pos x="153" y="130"/>
                </a:cxn>
                <a:cxn ang="0">
                  <a:pos x="141" y="140"/>
                </a:cxn>
                <a:cxn ang="0">
                  <a:pos x="127" y="149"/>
                </a:cxn>
                <a:cxn ang="0">
                  <a:pos x="112" y="155"/>
                </a:cxn>
                <a:cxn ang="0">
                  <a:pos x="95" y="158"/>
                </a:cxn>
                <a:cxn ang="0">
                  <a:pos x="77" y="158"/>
                </a:cxn>
                <a:cxn ang="0">
                  <a:pos x="60" y="155"/>
                </a:cxn>
                <a:cxn ang="0">
                  <a:pos x="45" y="149"/>
                </a:cxn>
                <a:cxn ang="0">
                  <a:pos x="31" y="140"/>
                </a:cxn>
                <a:cxn ang="0">
                  <a:pos x="20" y="130"/>
                </a:cxn>
                <a:cxn ang="0">
                  <a:pos x="10" y="117"/>
                </a:cxn>
                <a:cxn ang="0">
                  <a:pos x="4" y="103"/>
                </a:cxn>
                <a:cxn ang="0">
                  <a:pos x="0" y="87"/>
                </a:cxn>
                <a:cxn ang="0">
                  <a:pos x="0" y="71"/>
                </a:cxn>
                <a:cxn ang="0">
                  <a:pos x="4" y="56"/>
                </a:cxn>
                <a:cxn ang="0">
                  <a:pos x="10" y="42"/>
                </a:cxn>
                <a:cxn ang="0">
                  <a:pos x="20" y="29"/>
                </a:cxn>
                <a:cxn ang="0">
                  <a:pos x="31" y="18"/>
                </a:cxn>
                <a:cxn ang="0">
                  <a:pos x="45" y="10"/>
                </a:cxn>
                <a:cxn ang="0">
                  <a:pos x="60" y="3"/>
                </a:cxn>
                <a:cxn ang="0">
                  <a:pos x="77" y="0"/>
                </a:cxn>
              </a:cxnLst>
              <a:rect l="0" t="0" r="r" b="b"/>
              <a:pathLst>
                <a:path w="172" h="158">
                  <a:moveTo>
                    <a:pt x="86" y="0"/>
                  </a:moveTo>
                  <a:lnTo>
                    <a:pt x="95" y="0"/>
                  </a:lnTo>
                  <a:lnTo>
                    <a:pt x="103" y="2"/>
                  </a:lnTo>
                  <a:lnTo>
                    <a:pt x="112" y="3"/>
                  </a:lnTo>
                  <a:lnTo>
                    <a:pt x="120" y="6"/>
                  </a:lnTo>
                  <a:lnTo>
                    <a:pt x="127" y="10"/>
                  </a:lnTo>
                  <a:lnTo>
                    <a:pt x="135" y="14"/>
                  </a:lnTo>
                  <a:lnTo>
                    <a:pt x="141" y="18"/>
                  </a:lnTo>
                  <a:lnTo>
                    <a:pt x="147" y="23"/>
                  </a:lnTo>
                  <a:lnTo>
                    <a:pt x="153" y="29"/>
                  </a:lnTo>
                  <a:lnTo>
                    <a:pt x="158" y="35"/>
                  </a:lnTo>
                  <a:lnTo>
                    <a:pt x="162" y="42"/>
                  </a:lnTo>
                  <a:lnTo>
                    <a:pt x="165" y="48"/>
                  </a:lnTo>
                  <a:lnTo>
                    <a:pt x="168" y="56"/>
                  </a:lnTo>
                  <a:lnTo>
                    <a:pt x="170" y="63"/>
                  </a:lnTo>
                  <a:lnTo>
                    <a:pt x="172" y="71"/>
                  </a:lnTo>
                  <a:lnTo>
                    <a:pt x="172" y="80"/>
                  </a:lnTo>
                  <a:lnTo>
                    <a:pt x="172" y="87"/>
                  </a:lnTo>
                  <a:lnTo>
                    <a:pt x="170" y="95"/>
                  </a:lnTo>
                  <a:lnTo>
                    <a:pt x="168" y="103"/>
                  </a:lnTo>
                  <a:lnTo>
                    <a:pt x="165" y="110"/>
                  </a:lnTo>
                  <a:lnTo>
                    <a:pt x="162" y="117"/>
                  </a:lnTo>
                  <a:lnTo>
                    <a:pt x="158" y="124"/>
                  </a:lnTo>
                  <a:lnTo>
                    <a:pt x="153" y="130"/>
                  </a:lnTo>
                  <a:lnTo>
                    <a:pt x="147" y="135"/>
                  </a:lnTo>
                  <a:lnTo>
                    <a:pt x="141" y="140"/>
                  </a:lnTo>
                  <a:lnTo>
                    <a:pt x="135" y="145"/>
                  </a:lnTo>
                  <a:lnTo>
                    <a:pt x="127" y="149"/>
                  </a:lnTo>
                  <a:lnTo>
                    <a:pt x="120" y="152"/>
                  </a:lnTo>
                  <a:lnTo>
                    <a:pt x="112" y="155"/>
                  </a:lnTo>
                  <a:lnTo>
                    <a:pt x="103" y="157"/>
                  </a:lnTo>
                  <a:lnTo>
                    <a:pt x="95" y="158"/>
                  </a:lnTo>
                  <a:lnTo>
                    <a:pt x="86" y="158"/>
                  </a:lnTo>
                  <a:lnTo>
                    <a:pt x="77" y="158"/>
                  </a:lnTo>
                  <a:lnTo>
                    <a:pt x="69" y="157"/>
                  </a:lnTo>
                  <a:lnTo>
                    <a:pt x="60" y="155"/>
                  </a:lnTo>
                  <a:lnTo>
                    <a:pt x="52" y="152"/>
                  </a:lnTo>
                  <a:lnTo>
                    <a:pt x="45" y="149"/>
                  </a:lnTo>
                  <a:lnTo>
                    <a:pt x="37" y="145"/>
                  </a:lnTo>
                  <a:lnTo>
                    <a:pt x="31" y="140"/>
                  </a:lnTo>
                  <a:lnTo>
                    <a:pt x="25" y="135"/>
                  </a:lnTo>
                  <a:lnTo>
                    <a:pt x="20" y="130"/>
                  </a:lnTo>
                  <a:lnTo>
                    <a:pt x="14" y="124"/>
                  </a:lnTo>
                  <a:lnTo>
                    <a:pt x="10" y="117"/>
                  </a:lnTo>
                  <a:lnTo>
                    <a:pt x="6" y="110"/>
                  </a:lnTo>
                  <a:lnTo>
                    <a:pt x="4" y="103"/>
                  </a:lnTo>
                  <a:lnTo>
                    <a:pt x="2" y="95"/>
                  </a:lnTo>
                  <a:lnTo>
                    <a:pt x="0" y="87"/>
                  </a:lnTo>
                  <a:lnTo>
                    <a:pt x="0" y="80"/>
                  </a:lnTo>
                  <a:lnTo>
                    <a:pt x="0" y="71"/>
                  </a:lnTo>
                  <a:lnTo>
                    <a:pt x="2" y="63"/>
                  </a:lnTo>
                  <a:lnTo>
                    <a:pt x="4" y="56"/>
                  </a:lnTo>
                  <a:lnTo>
                    <a:pt x="6" y="48"/>
                  </a:lnTo>
                  <a:lnTo>
                    <a:pt x="10" y="42"/>
                  </a:lnTo>
                  <a:lnTo>
                    <a:pt x="14" y="35"/>
                  </a:lnTo>
                  <a:lnTo>
                    <a:pt x="20" y="29"/>
                  </a:lnTo>
                  <a:lnTo>
                    <a:pt x="25" y="23"/>
                  </a:lnTo>
                  <a:lnTo>
                    <a:pt x="31" y="18"/>
                  </a:lnTo>
                  <a:lnTo>
                    <a:pt x="37" y="14"/>
                  </a:lnTo>
                  <a:lnTo>
                    <a:pt x="45" y="10"/>
                  </a:lnTo>
                  <a:lnTo>
                    <a:pt x="52" y="6"/>
                  </a:lnTo>
                  <a:lnTo>
                    <a:pt x="60" y="3"/>
                  </a:lnTo>
                  <a:lnTo>
                    <a:pt x="69" y="2"/>
                  </a:lnTo>
                  <a:lnTo>
                    <a:pt x="77" y="0"/>
                  </a:lnTo>
                  <a:lnTo>
                    <a:pt x="86" y="0"/>
                  </a:lnTo>
                  <a:close/>
                </a:path>
              </a:pathLst>
            </a:custGeom>
            <a:solidFill>
              <a:srgbClr val="FFFF00"/>
            </a:solidFill>
            <a:ln w="9525">
              <a:noFill/>
              <a:round/>
              <a:headEnd/>
              <a:tailEnd/>
            </a:ln>
          </p:spPr>
          <p:txBody>
            <a:bodyPr/>
            <a:lstStyle/>
            <a:p>
              <a:endParaRPr lang="it-IT"/>
            </a:p>
          </p:txBody>
        </p:sp>
        <p:sp>
          <p:nvSpPr>
            <p:cNvPr id="20676" name="Freeform 196"/>
            <p:cNvSpPr>
              <a:spLocks/>
            </p:cNvSpPr>
            <p:nvPr/>
          </p:nvSpPr>
          <p:spPr bwMode="auto">
            <a:xfrm>
              <a:off x="1890" y="1337"/>
              <a:ext cx="25" cy="23"/>
            </a:xfrm>
            <a:custGeom>
              <a:avLst/>
              <a:gdLst/>
              <a:ahLst/>
              <a:cxnLst>
                <a:cxn ang="0">
                  <a:pos x="95" y="0"/>
                </a:cxn>
                <a:cxn ang="0">
                  <a:pos x="112" y="3"/>
                </a:cxn>
                <a:cxn ang="0">
                  <a:pos x="127" y="10"/>
                </a:cxn>
                <a:cxn ang="0">
                  <a:pos x="141" y="18"/>
                </a:cxn>
                <a:cxn ang="0">
                  <a:pos x="153" y="29"/>
                </a:cxn>
                <a:cxn ang="0">
                  <a:pos x="162" y="42"/>
                </a:cxn>
                <a:cxn ang="0">
                  <a:pos x="168" y="56"/>
                </a:cxn>
                <a:cxn ang="0">
                  <a:pos x="172" y="71"/>
                </a:cxn>
                <a:cxn ang="0">
                  <a:pos x="172" y="87"/>
                </a:cxn>
                <a:cxn ang="0">
                  <a:pos x="168" y="103"/>
                </a:cxn>
                <a:cxn ang="0">
                  <a:pos x="162" y="117"/>
                </a:cxn>
                <a:cxn ang="0">
                  <a:pos x="153" y="130"/>
                </a:cxn>
                <a:cxn ang="0">
                  <a:pos x="141" y="140"/>
                </a:cxn>
                <a:cxn ang="0">
                  <a:pos x="127" y="149"/>
                </a:cxn>
                <a:cxn ang="0">
                  <a:pos x="112" y="155"/>
                </a:cxn>
                <a:cxn ang="0">
                  <a:pos x="95" y="158"/>
                </a:cxn>
                <a:cxn ang="0">
                  <a:pos x="77" y="158"/>
                </a:cxn>
                <a:cxn ang="0">
                  <a:pos x="60" y="155"/>
                </a:cxn>
                <a:cxn ang="0">
                  <a:pos x="45" y="149"/>
                </a:cxn>
                <a:cxn ang="0">
                  <a:pos x="31" y="140"/>
                </a:cxn>
                <a:cxn ang="0">
                  <a:pos x="20" y="130"/>
                </a:cxn>
                <a:cxn ang="0">
                  <a:pos x="10" y="117"/>
                </a:cxn>
                <a:cxn ang="0">
                  <a:pos x="4" y="103"/>
                </a:cxn>
                <a:cxn ang="0">
                  <a:pos x="0" y="87"/>
                </a:cxn>
                <a:cxn ang="0">
                  <a:pos x="0" y="71"/>
                </a:cxn>
                <a:cxn ang="0">
                  <a:pos x="4" y="56"/>
                </a:cxn>
                <a:cxn ang="0">
                  <a:pos x="10" y="42"/>
                </a:cxn>
                <a:cxn ang="0">
                  <a:pos x="20" y="29"/>
                </a:cxn>
                <a:cxn ang="0">
                  <a:pos x="31" y="18"/>
                </a:cxn>
                <a:cxn ang="0">
                  <a:pos x="45" y="10"/>
                </a:cxn>
                <a:cxn ang="0">
                  <a:pos x="60" y="3"/>
                </a:cxn>
                <a:cxn ang="0">
                  <a:pos x="77" y="0"/>
                </a:cxn>
              </a:cxnLst>
              <a:rect l="0" t="0" r="r" b="b"/>
              <a:pathLst>
                <a:path w="172" h="158">
                  <a:moveTo>
                    <a:pt x="86" y="0"/>
                  </a:moveTo>
                  <a:lnTo>
                    <a:pt x="95" y="0"/>
                  </a:lnTo>
                  <a:lnTo>
                    <a:pt x="103" y="2"/>
                  </a:lnTo>
                  <a:lnTo>
                    <a:pt x="112" y="3"/>
                  </a:lnTo>
                  <a:lnTo>
                    <a:pt x="120" y="6"/>
                  </a:lnTo>
                  <a:lnTo>
                    <a:pt x="127" y="10"/>
                  </a:lnTo>
                  <a:lnTo>
                    <a:pt x="135" y="14"/>
                  </a:lnTo>
                  <a:lnTo>
                    <a:pt x="141" y="18"/>
                  </a:lnTo>
                  <a:lnTo>
                    <a:pt x="147" y="23"/>
                  </a:lnTo>
                  <a:lnTo>
                    <a:pt x="153" y="29"/>
                  </a:lnTo>
                  <a:lnTo>
                    <a:pt x="158" y="35"/>
                  </a:lnTo>
                  <a:lnTo>
                    <a:pt x="162" y="42"/>
                  </a:lnTo>
                  <a:lnTo>
                    <a:pt x="165" y="48"/>
                  </a:lnTo>
                  <a:lnTo>
                    <a:pt x="168" y="56"/>
                  </a:lnTo>
                  <a:lnTo>
                    <a:pt x="170" y="63"/>
                  </a:lnTo>
                  <a:lnTo>
                    <a:pt x="172" y="71"/>
                  </a:lnTo>
                  <a:lnTo>
                    <a:pt x="172" y="80"/>
                  </a:lnTo>
                  <a:lnTo>
                    <a:pt x="172" y="87"/>
                  </a:lnTo>
                  <a:lnTo>
                    <a:pt x="170" y="95"/>
                  </a:lnTo>
                  <a:lnTo>
                    <a:pt x="168" y="103"/>
                  </a:lnTo>
                  <a:lnTo>
                    <a:pt x="165" y="110"/>
                  </a:lnTo>
                  <a:lnTo>
                    <a:pt x="162" y="117"/>
                  </a:lnTo>
                  <a:lnTo>
                    <a:pt x="158" y="124"/>
                  </a:lnTo>
                  <a:lnTo>
                    <a:pt x="153" y="130"/>
                  </a:lnTo>
                  <a:lnTo>
                    <a:pt x="147" y="135"/>
                  </a:lnTo>
                  <a:lnTo>
                    <a:pt x="141" y="140"/>
                  </a:lnTo>
                  <a:lnTo>
                    <a:pt x="135" y="145"/>
                  </a:lnTo>
                  <a:lnTo>
                    <a:pt x="127" y="149"/>
                  </a:lnTo>
                  <a:lnTo>
                    <a:pt x="120" y="152"/>
                  </a:lnTo>
                  <a:lnTo>
                    <a:pt x="112" y="155"/>
                  </a:lnTo>
                  <a:lnTo>
                    <a:pt x="103" y="157"/>
                  </a:lnTo>
                  <a:lnTo>
                    <a:pt x="95" y="158"/>
                  </a:lnTo>
                  <a:lnTo>
                    <a:pt x="86" y="158"/>
                  </a:lnTo>
                  <a:lnTo>
                    <a:pt x="77" y="158"/>
                  </a:lnTo>
                  <a:lnTo>
                    <a:pt x="69" y="157"/>
                  </a:lnTo>
                  <a:lnTo>
                    <a:pt x="60" y="155"/>
                  </a:lnTo>
                  <a:lnTo>
                    <a:pt x="52" y="152"/>
                  </a:lnTo>
                  <a:lnTo>
                    <a:pt x="45" y="149"/>
                  </a:lnTo>
                  <a:lnTo>
                    <a:pt x="37" y="145"/>
                  </a:lnTo>
                  <a:lnTo>
                    <a:pt x="31" y="140"/>
                  </a:lnTo>
                  <a:lnTo>
                    <a:pt x="25" y="135"/>
                  </a:lnTo>
                  <a:lnTo>
                    <a:pt x="20" y="130"/>
                  </a:lnTo>
                  <a:lnTo>
                    <a:pt x="14" y="124"/>
                  </a:lnTo>
                  <a:lnTo>
                    <a:pt x="10" y="117"/>
                  </a:lnTo>
                  <a:lnTo>
                    <a:pt x="6" y="110"/>
                  </a:lnTo>
                  <a:lnTo>
                    <a:pt x="4" y="103"/>
                  </a:lnTo>
                  <a:lnTo>
                    <a:pt x="2" y="95"/>
                  </a:lnTo>
                  <a:lnTo>
                    <a:pt x="0" y="87"/>
                  </a:lnTo>
                  <a:lnTo>
                    <a:pt x="0" y="80"/>
                  </a:lnTo>
                  <a:lnTo>
                    <a:pt x="0" y="71"/>
                  </a:lnTo>
                  <a:lnTo>
                    <a:pt x="2" y="63"/>
                  </a:lnTo>
                  <a:lnTo>
                    <a:pt x="4" y="56"/>
                  </a:lnTo>
                  <a:lnTo>
                    <a:pt x="6" y="48"/>
                  </a:lnTo>
                  <a:lnTo>
                    <a:pt x="10" y="42"/>
                  </a:lnTo>
                  <a:lnTo>
                    <a:pt x="14" y="35"/>
                  </a:lnTo>
                  <a:lnTo>
                    <a:pt x="20" y="29"/>
                  </a:lnTo>
                  <a:lnTo>
                    <a:pt x="25" y="23"/>
                  </a:lnTo>
                  <a:lnTo>
                    <a:pt x="31" y="18"/>
                  </a:lnTo>
                  <a:lnTo>
                    <a:pt x="37" y="14"/>
                  </a:lnTo>
                  <a:lnTo>
                    <a:pt x="45" y="10"/>
                  </a:lnTo>
                  <a:lnTo>
                    <a:pt x="52" y="6"/>
                  </a:lnTo>
                  <a:lnTo>
                    <a:pt x="60" y="3"/>
                  </a:lnTo>
                  <a:lnTo>
                    <a:pt x="69" y="2"/>
                  </a:lnTo>
                  <a:lnTo>
                    <a:pt x="77" y="0"/>
                  </a:lnTo>
                  <a:lnTo>
                    <a:pt x="86" y="0"/>
                  </a:lnTo>
                </a:path>
              </a:pathLst>
            </a:custGeom>
            <a:noFill/>
            <a:ln w="6350">
              <a:solidFill>
                <a:srgbClr val="000000"/>
              </a:solidFill>
              <a:prstDash val="solid"/>
              <a:round/>
              <a:headEnd/>
              <a:tailEnd/>
            </a:ln>
          </p:spPr>
          <p:txBody>
            <a:bodyPr/>
            <a:lstStyle/>
            <a:p>
              <a:endParaRPr lang="it-IT"/>
            </a:p>
          </p:txBody>
        </p:sp>
        <p:sp>
          <p:nvSpPr>
            <p:cNvPr id="20677" name="Freeform 197"/>
            <p:cNvSpPr>
              <a:spLocks/>
            </p:cNvSpPr>
            <p:nvPr/>
          </p:nvSpPr>
          <p:spPr bwMode="auto">
            <a:xfrm>
              <a:off x="1902" y="1284"/>
              <a:ext cx="25" cy="22"/>
            </a:xfrm>
            <a:custGeom>
              <a:avLst/>
              <a:gdLst/>
              <a:ahLst/>
              <a:cxnLst>
                <a:cxn ang="0">
                  <a:pos x="95" y="1"/>
                </a:cxn>
                <a:cxn ang="0">
                  <a:pos x="112" y="4"/>
                </a:cxn>
                <a:cxn ang="0">
                  <a:pos x="127" y="10"/>
                </a:cxn>
                <a:cxn ang="0">
                  <a:pos x="141" y="19"/>
                </a:cxn>
                <a:cxn ang="0">
                  <a:pos x="154" y="29"/>
                </a:cxn>
                <a:cxn ang="0">
                  <a:pos x="163" y="42"/>
                </a:cxn>
                <a:cxn ang="0">
                  <a:pos x="169" y="56"/>
                </a:cxn>
                <a:cxn ang="0">
                  <a:pos x="172" y="71"/>
                </a:cxn>
                <a:cxn ang="0">
                  <a:pos x="172" y="88"/>
                </a:cxn>
                <a:cxn ang="0">
                  <a:pos x="169" y="103"/>
                </a:cxn>
                <a:cxn ang="0">
                  <a:pos x="163" y="117"/>
                </a:cxn>
                <a:cxn ang="0">
                  <a:pos x="154" y="130"/>
                </a:cxn>
                <a:cxn ang="0">
                  <a:pos x="141" y="140"/>
                </a:cxn>
                <a:cxn ang="0">
                  <a:pos x="127" y="149"/>
                </a:cxn>
                <a:cxn ang="0">
                  <a:pos x="112" y="155"/>
                </a:cxn>
                <a:cxn ang="0">
                  <a:pos x="95" y="158"/>
                </a:cxn>
                <a:cxn ang="0">
                  <a:pos x="78" y="158"/>
                </a:cxn>
                <a:cxn ang="0">
                  <a:pos x="61" y="155"/>
                </a:cxn>
                <a:cxn ang="0">
                  <a:pos x="46" y="149"/>
                </a:cxn>
                <a:cxn ang="0">
                  <a:pos x="32" y="140"/>
                </a:cxn>
                <a:cxn ang="0">
                  <a:pos x="19" y="130"/>
                </a:cxn>
                <a:cxn ang="0">
                  <a:pos x="10" y="117"/>
                </a:cxn>
                <a:cxn ang="0">
                  <a:pos x="4" y="103"/>
                </a:cxn>
                <a:cxn ang="0">
                  <a:pos x="1" y="88"/>
                </a:cxn>
                <a:cxn ang="0">
                  <a:pos x="1" y="71"/>
                </a:cxn>
                <a:cxn ang="0">
                  <a:pos x="4" y="56"/>
                </a:cxn>
                <a:cxn ang="0">
                  <a:pos x="10" y="42"/>
                </a:cxn>
                <a:cxn ang="0">
                  <a:pos x="19" y="29"/>
                </a:cxn>
                <a:cxn ang="0">
                  <a:pos x="32" y="19"/>
                </a:cxn>
                <a:cxn ang="0">
                  <a:pos x="46" y="10"/>
                </a:cxn>
                <a:cxn ang="0">
                  <a:pos x="61" y="4"/>
                </a:cxn>
                <a:cxn ang="0">
                  <a:pos x="78" y="1"/>
                </a:cxn>
              </a:cxnLst>
              <a:rect l="0" t="0" r="r" b="b"/>
              <a:pathLst>
                <a:path w="173" h="159">
                  <a:moveTo>
                    <a:pt x="86" y="0"/>
                  </a:moveTo>
                  <a:lnTo>
                    <a:pt x="95" y="1"/>
                  </a:lnTo>
                  <a:lnTo>
                    <a:pt x="104" y="2"/>
                  </a:lnTo>
                  <a:lnTo>
                    <a:pt x="112" y="4"/>
                  </a:lnTo>
                  <a:lnTo>
                    <a:pt x="120" y="6"/>
                  </a:lnTo>
                  <a:lnTo>
                    <a:pt x="127" y="10"/>
                  </a:lnTo>
                  <a:lnTo>
                    <a:pt x="135" y="14"/>
                  </a:lnTo>
                  <a:lnTo>
                    <a:pt x="141" y="19"/>
                  </a:lnTo>
                  <a:lnTo>
                    <a:pt x="147" y="23"/>
                  </a:lnTo>
                  <a:lnTo>
                    <a:pt x="154" y="29"/>
                  </a:lnTo>
                  <a:lnTo>
                    <a:pt x="158" y="36"/>
                  </a:lnTo>
                  <a:lnTo>
                    <a:pt x="163" y="42"/>
                  </a:lnTo>
                  <a:lnTo>
                    <a:pt x="166" y="49"/>
                  </a:lnTo>
                  <a:lnTo>
                    <a:pt x="169" y="56"/>
                  </a:lnTo>
                  <a:lnTo>
                    <a:pt x="171" y="64"/>
                  </a:lnTo>
                  <a:lnTo>
                    <a:pt x="172" y="71"/>
                  </a:lnTo>
                  <a:lnTo>
                    <a:pt x="173" y="80"/>
                  </a:lnTo>
                  <a:lnTo>
                    <a:pt x="172" y="88"/>
                  </a:lnTo>
                  <a:lnTo>
                    <a:pt x="171" y="95"/>
                  </a:lnTo>
                  <a:lnTo>
                    <a:pt x="169" y="103"/>
                  </a:lnTo>
                  <a:lnTo>
                    <a:pt x="166" y="110"/>
                  </a:lnTo>
                  <a:lnTo>
                    <a:pt x="163" y="117"/>
                  </a:lnTo>
                  <a:lnTo>
                    <a:pt x="158" y="124"/>
                  </a:lnTo>
                  <a:lnTo>
                    <a:pt x="154" y="130"/>
                  </a:lnTo>
                  <a:lnTo>
                    <a:pt x="147" y="135"/>
                  </a:lnTo>
                  <a:lnTo>
                    <a:pt x="141" y="140"/>
                  </a:lnTo>
                  <a:lnTo>
                    <a:pt x="135" y="146"/>
                  </a:lnTo>
                  <a:lnTo>
                    <a:pt x="127" y="149"/>
                  </a:lnTo>
                  <a:lnTo>
                    <a:pt x="120" y="153"/>
                  </a:lnTo>
                  <a:lnTo>
                    <a:pt x="112" y="155"/>
                  </a:lnTo>
                  <a:lnTo>
                    <a:pt x="104" y="157"/>
                  </a:lnTo>
                  <a:lnTo>
                    <a:pt x="95" y="158"/>
                  </a:lnTo>
                  <a:lnTo>
                    <a:pt x="86" y="159"/>
                  </a:lnTo>
                  <a:lnTo>
                    <a:pt x="78" y="158"/>
                  </a:lnTo>
                  <a:lnTo>
                    <a:pt x="69" y="157"/>
                  </a:lnTo>
                  <a:lnTo>
                    <a:pt x="61" y="155"/>
                  </a:lnTo>
                  <a:lnTo>
                    <a:pt x="53" y="153"/>
                  </a:lnTo>
                  <a:lnTo>
                    <a:pt x="46" y="149"/>
                  </a:lnTo>
                  <a:lnTo>
                    <a:pt x="38" y="146"/>
                  </a:lnTo>
                  <a:lnTo>
                    <a:pt x="32" y="140"/>
                  </a:lnTo>
                  <a:lnTo>
                    <a:pt x="26" y="135"/>
                  </a:lnTo>
                  <a:lnTo>
                    <a:pt x="19" y="130"/>
                  </a:lnTo>
                  <a:lnTo>
                    <a:pt x="15" y="124"/>
                  </a:lnTo>
                  <a:lnTo>
                    <a:pt x="10" y="117"/>
                  </a:lnTo>
                  <a:lnTo>
                    <a:pt x="7" y="110"/>
                  </a:lnTo>
                  <a:lnTo>
                    <a:pt x="4" y="103"/>
                  </a:lnTo>
                  <a:lnTo>
                    <a:pt x="2" y="95"/>
                  </a:lnTo>
                  <a:lnTo>
                    <a:pt x="1" y="88"/>
                  </a:lnTo>
                  <a:lnTo>
                    <a:pt x="0" y="80"/>
                  </a:lnTo>
                  <a:lnTo>
                    <a:pt x="1" y="71"/>
                  </a:lnTo>
                  <a:lnTo>
                    <a:pt x="2" y="64"/>
                  </a:lnTo>
                  <a:lnTo>
                    <a:pt x="4" y="56"/>
                  </a:lnTo>
                  <a:lnTo>
                    <a:pt x="7" y="49"/>
                  </a:lnTo>
                  <a:lnTo>
                    <a:pt x="10" y="42"/>
                  </a:lnTo>
                  <a:lnTo>
                    <a:pt x="15" y="36"/>
                  </a:lnTo>
                  <a:lnTo>
                    <a:pt x="19" y="29"/>
                  </a:lnTo>
                  <a:lnTo>
                    <a:pt x="26" y="23"/>
                  </a:lnTo>
                  <a:lnTo>
                    <a:pt x="32" y="19"/>
                  </a:lnTo>
                  <a:lnTo>
                    <a:pt x="38" y="14"/>
                  </a:lnTo>
                  <a:lnTo>
                    <a:pt x="46" y="10"/>
                  </a:lnTo>
                  <a:lnTo>
                    <a:pt x="53" y="6"/>
                  </a:lnTo>
                  <a:lnTo>
                    <a:pt x="61" y="4"/>
                  </a:lnTo>
                  <a:lnTo>
                    <a:pt x="69" y="2"/>
                  </a:lnTo>
                  <a:lnTo>
                    <a:pt x="78" y="1"/>
                  </a:lnTo>
                  <a:lnTo>
                    <a:pt x="86" y="0"/>
                  </a:lnTo>
                  <a:close/>
                </a:path>
              </a:pathLst>
            </a:custGeom>
            <a:solidFill>
              <a:srgbClr val="BAAD94"/>
            </a:solidFill>
            <a:ln w="9525">
              <a:noFill/>
              <a:round/>
              <a:headEnd/>
              <a:tailEnd/>
            </a:ln>
          </p:spPr>
          <p:txBody>
            <a:bodyPr/>
            <a:lstStyle/>
            <a:p>
              <a:endParaRPr lang="it-IT"/>
            </a:p>
          </p:txBody>
        </p:sp>
        <p:sp>
          <p:nvSpPr>
            <p:cNvPr id="20678" name="Freeform 198"/>
            <p:cNvSpPr>
              <a:spLocks/>
            </p:cNvSpPr>
            <p:nvPr/>
          </p:nvSpPr>
          <p:spPr bwMode="auto">
            <a:xfrm>
              <a:off x="1902" y="1284"/>
              <a:ext cx="25" cy="22"/>
            </a:xfrm>
            <a:custGeom>
              <a:avLst/>
              <a:gdLst/>
              <a:ahLst/>
              <a:cxnLst>
                <a:cxn ang="0">
                  <a:pos x="95" y="1"/>
                </a:cxn>
                <a:cxn ang="0">
                  <a:pos x="112" y="4"/>
                </a:cxn>
                <a:cxn ang="0">
                  <a:pos x="127" y="10"/>
                </a:cxn>
                <a:cxn ang="0">
                  <a:pos x="141" y="19"/>
                </a:cxn>
                <a:cxn ang="0">
                  <a:pos x="154" y="29"/>
                </a:cxn>
                <a:cxn ang="0">
                  <a:pos x="163" y="42"/>
                </a:cxn>
                <a:cxn ang="0">
                  <a:pos x="169" y="56"/>
                </a:cxn>
                <a:cxn ang="0">
                  <a:pos x="172" y="71"/>
                </a:cxn>
                <a:cxn ang="0">
                  <a:pos x="172" y="88"/>
                </a:cxn>
                <a:cxn ang="0">
                  <a:pos x="169" y="103"/>
                </a:cxn>
                <a:cxn ang="0">
                  <a:pos x="163" y="117"/>
                </a:cxn>
                <a:cxn ang="0">
                  <a:pos x="154" y="130"/>
                </a:cxn>
                <a:cxn ang="0">
                  <a:pos x="141" y="140"/>
                </a:cxn>
                <a:cxn ang="0">
                  <a:pos x="127" y="149"/>
                </a:cxn>
                <a:cxn ang="0">
                  <a:pos x="112" y="155"/>
                </a:cxn>
                <a:cxn ang="0">
                  <a:pos x="95" y="158"/>
                </a:cxn>
                <a:cxn ang="0">
                  <a:pos x="78" y="158"/>
                </a:cxn>
                <a:cxn ang="0">
                  <a:pos x="61" y="155"/>
                </a:cxn>
                <a:cxn ang="0">
                  <a:pos x="46" y="149"/>
                </a:cxn>
                <a:cxn ang="0">
                  <a:pos x="32" y="140"/>
                </a:cxn>
                <a:cxn ang="0">
                  <a:pos x="19" y="130"/>
                </a:cxn>
                <a:cxn ang="0">
                  <a:pos x="10" y="117"/>
                </a:cxn>
                <a:cxn ang="0">
                  <a:pos x="4" y="103"/>
                </a:cxn>
                <a:cxn ang="0">
                  <a:pos x="1" y="88"/>
                </a:cxn>
                <a:cxn ang="0">
                  <a:pos x="1" y="71"/>
                </a:cxn>
                <a:cxn ang="0">
                  <a:pos x="4" y="56"/>
                </a:cxn>
                <a:cxn ang="0">
                  <a:pos x="10" y="42"/>
                </a:cxn>
                <a:cxn ang="0">
                  <a:pos x="19" y="29"/>
                </a:cxn>
                <a:cxn ang="0">
                  <a:pos x="32" y="19"/>
                </a:cxn>
                <a:cxn ang="0">
                  <a:pos x="46" y="10"/>
                </a:cxn>
                <a:cxn ang="0">
                  <a:pos x="61" y="4"/>
                </a:cxn>
                <a:cxn ang="0">
                  <a:pos x="78" y="1"/>
                </a:cxn>
              </a:cxnLst>
              <a:rect l="0" t="0" r="r" b="b"/>
              <a:pathLst>
                <a:path w="173" h="159">
                  <a:moveTo>
                    <a:pt x="86" y="0"/>
                  </a:moveTo>
                  <a:lnTo>
                    <a:pt x="95" y="1"/>
                  </a:lnTo>
                  <a:lnTo>
                    <a:pt x="104" y="2"/>
                  </a:lnTo>
                  <a:lnTo>
                    <a:pt x="112" y="4"/>
                  </a:lnTo>
                  <a:lnTo>
                    <a:pt x="120" y="6"/>
                  </a:lnTo>
                  <a:lnTo>
                    <a:pt x="127" y="10"/>
                  </a:lnTo>
                  <a:lnTo>
                    <a:pt x="135" y="14"/>
                  </a:lnTo>
                  <a:lnTo>
                    <a:pt x="141" y="19"/>
                  </a:lnTo>
                  <a:lnTo>
                    <a:pt x="147" y="23"/>
                  </a:lnTo>
                  <a:lnTo>
                    <a:pt x="154" y="29"/>
                  </a:lnTo>
                  <a:lnTo>
                    <a:pt x="158" y="36"/>
                  </a:lnTo>
                  <a:lnTo>
                    <a:pt x="163" y="42"/>
                  </a:lnTo>
                  <a:lnTo>
                    <a:pt x="166" y="49"/>
                  </a:lnTo>
                  <a:lnTo>
                    <a:pt x="169" y="56"/>
                  </a:lnTo>
                  <a:lnTo>
                    <a:pt x="171" y="64"/>
                  </a:lnTo>
                  <a:lnTo>
                    <a:pt x="172" y="71"/>
                  </a:lnTo>
                  <a:lnTo>
                    <a:pt x="173" y="80"/>
                  </a:lnTo>
                  <a:lnTo>
                    <a:pt x="172" y="88"/>
                  </a:lnTo>
                  <a:lnTo>
                    <a:pt x="171" y="95"/>
                  </a:lnTo>
                  <a:lnTo>
                    <a:pt x="169" y="103"/>
                  </a:lnTo>
                  <a:lnTo>
                    <a:pt x="166" y="110"/>
                  </a:lnTo>
                  <a:lnTo>
                    <a:pt x="163" y="117"/>
                  </a:lnTo>
                  <a:lnTo>
                    <a:pt x="158" y="124"/>
                  </a:lnTo>
                  <a:lnTo>
                    <a:pt x="154" y="130"/>
                  </a:lnTo>
                  <a:lnTo>
                    <a:pt x="147" y="135"/>
                  </a:lnTo>
                  <a:lnTo>
                    <a:pt x="141" y="140"/>
                  </a:lnTo>
                  <a:lnTo>
                    <a:pt x="135" y="146"/>
                  </a:lnTo>
                  <a:lnTo>
                    <a:pt x="127" y="149"/>
                  </a:lnTo>
                  <a:lnTo>
                    <a:pt x="120" y="153"/>
                  </a:lnTo>
                  <a:lnTo>
                    <a:pt x="112" y="155"/>
                  </a:lnTo>
                  <a:lnTo>
                    <a:pt x="104" y="157"/>
                  </a:lnTo>
                  <a:lnTo>
                    <a:pt x="95" y="158"/>
                  </a:lnTo>
                  <a:lnTo>
                    <a:pt x="86" y="159"/>
                  </a:lnTo>
                  <a:lnTo>
                    <a:pt x="78" y="158"/>
                  </a:lnTo>
                  <a:lnTo>
                    <a:pt x="69" y="157"/>
                  </a:lnTo>
                  <a:lnTo>
                    <a:pt x="61" y="155"/>
                  </a:lnTo>
                  <a:lnTo>
                    <a:pt x="53" y="153"/>
                  </a:lnTo>
                  <a:lnTo>
                    <a:pt x="46" y="149"/>
                  </a:lnTo>
                  <a:lnTo>
                    <a:pt x="38" y="146"/>
                  </a:lnTo>
                  <a:lnTo>
                    <a:pt x="32" y="140"/>
                  </a:lnTo>
                  <a:lnTo>
                    <a:pt x="26" y="135"/>
                  </a:lnTo>
                  <a:lnTo>
                    <a:pt x="19" y="130"/>
                  </a:lnTo>
                  <a:lnTo>
                    <a:pt x="15" y="124"/>
                  </a:lnTo>
                  <a:lnTo>
                    <a:pt x="10" y="117"/>
                  </a:lnTo>
                  <a:lnTo>
                    <a:pt x="7" y="110"/>
                  </a:lnTo>
                  <a:lnTo>
                    <a:pt x="4" y="103"/>
                  </a:lnTo>
                  <a:lnTo>
                    <a:pt x="2" y="95"/>
                  </a:lnTo>
                  <a:lnTo>
                    <a:pt x="1" y="88"/>
                  </a:lnTo>
                  <a:lnTo>
                    <a:pt x="0" y="80"/>
                  </a:lnTo>
                  <a:lnTo>
                    <a:pt x="1" y="71"/>
                  </a:lnTo>
                  <a:lnTo>
                    <a:pt x="2" y="64"/>
                  </a:lnTo>
                  <a:lnTo>
                    <a:pt x="4" y="56"/>
                  </a:lnTo>
                  <a:lnTo>
                    <a:pt x="7" y="49"/>
                  </a:lnTo>
                  <a:lnTo>
                    <a:pt x="10" y="42"/>
                  </a:lnTo>
                  <a:lnTo>
                    <a:pt x="15" y="36"/>
                  </a:lnTo>
                  <a:lnTo>
                    <a:pt x="19" y="29"/>
                  </a:lnTo>
                  <a:lnTo>
                    <a:pt x="26" y="23"/>
                  </a:lnTo>
                  <a:lnTo>
                    <a:pt x="32" y="19"/>
                  </a:lnTo>
                  <a:lnTo>
                    <a:pt x="38" y="14"/>
                  </a:lnTo>
                  <a:lnTo>
                    <a:pt x="46" y="10"/>
                  </a:lnTo>
                  <a:lnTo>
                    <a:pt x="53" y="6"/>
                  </a:lnTo>
                  <a:lnTo>
                    <a:pt x="61" y="4"/>
                  </a:lnTo>
                  <a:lnTo>
                    <a:pt x="69" y="2"/>
                  </a:lnTo>
                  <a:lnTo>
                    <a:pt x="78" y="1"/>
                  </a:lnTo>
                  <a:lnTo>
                    <a:pt x="86" y="0"/>
                  </a:lnTo>
                </a:path>
              </a:pathLst>
            </a:custGeom>
            <a:solidFill>
              <a:srgbClr val="FFFF00"/>
            </a:solidFill>
            <a:ln w="6350">
              <a:solidFill>
                <a:srgbClr val="000000"/>
              </a:solidFill>
              <a:prstDash val="solid"/>
              <a:round/>
              <a:headEnd/>
              <a:tailEnd/>
            </a:ln>
          </p:spPr>
          <p:txBody>
            <a:bodyPr/>
            <a:lstStyle/>
            <a:p>
              <a:endParaRPr lang="it-IT"/>
            </a:p>
          </p:txBody>
        </p:sp>
        <p:sp>
          <p:nvSpPr>
            <p:cNvPr id="20679" name="Freeform 199"/>
            <p:cNvSpPr>
              <a:spLocks/>
            </p:cNvSpPr>
            <p:nvPr/>
          </p:nvSpPr>
          <p:spPr bwMode="auto">
            <a:xfrm>
              <a:off x="2038" y="1440"/>
              <a:ext cx="25" cy="23"/>
            </a:xfrm>
            <a:custGeom>
              <a:avLst/>
              <a:gdLst/>
              <a:ahLst/>
              <a:cxnLst>
                <a:cxn ang="0">
                  <a:pos x="95" y="0"/>
                </a:cxn>
                <a:cxn ang="0">
                  <a:pos x="113" y="3"/>
                </a:cxn>
                <a:cxn ang="0">
                  <a:pos x="127" y="9"/>
                </a:cxn>
                <a:cxn ang="0">
                  <a:pos x="141" y="18"/>
                </a:cxn>
                <a:cxn ang="0">
                  <a:pos x="154" y="28"/>
                </a:cxn>
                <a:cxn ang="0">
                  <a:pos x="163" y="42"/>
                </a:cxn>
                <a:cxn ang="0">
                  <a:pos x="169" y="55"/>
                </a:cxn>
                <a:cxn ang="0">
                  <a:pos x="172" y="71"/>
                </a:cxn>
                <a:cxn ang="0">
                  <a:pos x="172" y="87"/>
                </a:cxn>
                <a:cxn ang="0">
                  <a:pos x="169" y="102"/>
                </a:cxn>
                <a:cxn ang="0">
                  <a:pos x="163" y="117"/>
                </a:cxn>
                <a:cxn ang="0">
                  <a:pos x="154" y="130"/>
                </a:cxn>
                <a:cxn ang="0">
                  <a:pos x="141" y="140"/>
                </a:cxn>
                <a:cxn ang="0">
                  <a:pos x="127" y="148"/>
                </a:cxn>
                <a:cxn ang="0">
                  <a:pos x="113" y="155"/>
                </a:cxn>
                <a:cxn ang="0">
                  <a:pos x="95" y="158"/>
                </a:cxn>
                <a:cxn ang="0">
                  <a:pos x="78" y="158"/>
                </a:cxn>
                <a:cxn ang="0">
                  <a:pos x="61" y="155"/>
                </a:cxn>
                <a:cxn ang="0">
                  <a:pos x="46" y="148"/>
                </a:cxn>
                <a:cxn ang="0">
                  <a:pos x="32" y="140"/>
                </a:cxn>
                <a:cxn ang="0">
                  <a:pos x="19" y="130"/>
                </a:cxn>
                <a:cxn ang="0">
                  <a:pos x="10" y="117"/>
                </a:cxn>
                <a:cxn ang="0">
                  <a:pos x="4" y="102"/>
                </a:cxn>
                <a:cxn ang="0">
                  <a:pos x="1" y="87"/>
                </a:cxn>
                <a:cxn ang="0">
                  <a:pos x="1" y="71"/>
                </a:cxn>
                <a:cxn ang="0">
                  <a:pos x="4" y="55"/>
                </a:cxn>
                <a:cxn ang="0">
                  <a:pos x="10" y="42"/>
                </a:cxn>
                <a:cxn ang="0">
                  <a:pos x="19" y="28"/>
                </a:cxn>
                <a:cxn ang="0">
                  <a:pos x="32" y="18"/>
                </a:cxn>
                <a:cxn ang="0">
                  <a:pos x="46" y="9"/>
                </a:cxn>
                <a:cxn ang="0">
                  <a:pos x="61" y="3"/>
                </a:cxn>
                <a:cxn ang="0">
                  <a:pos x="78" y="0"/>
                </a:cxn>
              </a:cxnLst>
              <a:rect l="0" t="0" r="r" b="b"/>
              <a:pathLst>
                <a:path w="173" h="158">
                  <a:moveTo>
                    <a:pt x="87" y="0"/>
                  </a:moveTo>
                  <a:lnTo>
                    <a:pt x="95" y="0"/>
                  </a:lnTo>
                  <a:lnTo>
                    <a:pt x="104" y="1"/>
                  </a:lnTo>
                  <a:lnTo>
                    <a:pt x="113" y="3"/>
                  </a:lnTo>
                  <a:lnTo>
                    <a:pt x="120" y="6"/>
                  </a:lnTo>
                  <a:lnTo>
                    <a:pt x="127" y="9"/>
                  </a:lnTo>
                  <a:lnTo>
                    <a:pt x="135" y="13"/>
                  </a:lnTo>
                  <a:lnTo>
                    <a:pt x="141" y="18"/>
                  </a:lnTo>
                  <a:lnTo>
                    <a:pt x="147" y="23"/>
                  </a:lnTo>
                  <a:lnTo>
                    <a:pt x="154" y="28"/>
                  </a:lnTo>
                  <a:lnTo>
                    <a:pt x="158" y="34"/>
                  </a:lnTo>
                  <a:lnTo>
                    <a:pt x="163" y="42"/>
                  </a:lnTo>
                  <a:lnTo>
                    <a:pt x="166" y="48"/>
                  </a:lnTo>
                  <a:lnTo>
                    <a:pt x="169" y="55"/>
                  </a:lnTo>
                  <a:lnTo>
                    <a:pt x="171" y="63"/>
                  </a:lnTo>
                  <a:lnTo>
                    <a:pt x="172" y="71"/>
                  </a:lnTo>
                  <a:lnTo>
                    <a:pt x="173" y="79"/>
                  </a:lnTo>
                  <a:lnTo>
                    <a:pt x="172" y="87"/>
                  </a:lnTo>
                  <a:lnTo>
                    <a:pt x="171" y="95"/>
                  </a:lnTo>
                  <a:lnTo>
                    <a:pt x="169" y="102"/>
                  </a:lnTo>
                  <a:lnTo>
                    <a:pt x="166" y="110"/>
                  </a:lnTo>
                  <a:lnTo>
                    <a:pt x="163" y="117"/>
                  </a:lnTo>
                  <a:lnTo>
                    <a:pt x="158" y="123"/>
                  </a:lnTo>
                  <a:lnTo>
                    <a:pt x="154" y="130"/>
                  </a:lnTo>
                  <a:lnTo>
                    <a:pt x="147" y="135"/>
                  </a:lnTo>
                  <a:lnTo>
                    <a:pt x="141" y="140"/>
                  </a:lnTo>
                  <a:lnTo>
                    <a:pt x="135" y="144"/>
                  </a:lnTo>
                  <a:lnTo>
                    <a:pt x="127" y="148"/>
                  </a:lnTo>
                  <a:lnTo>
                    <a:pt x="120" y="152"/>
                  </a:lnTo>
                  <a:lnTo>
                    <a:pt x="113" y="155"/>
                  </a:lnTo>
                  <a:lnTo>
                    <a:pt x="104" y="157"/>
                  </a:lnTo>
                  <a:lnTo>
                    <a:pt x="95" y="158"/>
                  </a:lnTo>
                  <a:lnTo>
                    <a:pt x="87" y="158"/>
                  </a:lnTo>
                  <a:lnTo>
                    <a:pt x="78" y="158"/>
                  </a:lnTo>
                  <a:lnTo>
                    <a:pt x="69" y="157"/>
                  </a:lnTo>
                  <a:lnTo>
                    <a:pt x="61" y="155"/>
                  </a:lnTo>
                  <a:lnTo>
                    <a:pt x="53" y="152"/>
                  </a:lnTo>
                  <a:lnTo>
                    <a:pt x="46" y="148"/>
                  </a:lnTo>
                  <a:lnTo>
                    <a:pt x="38" y="144"/>
                  </a:lnTo>
                  <a:lnTo>
                    <a:pt x="32" y="140"/>
                  </a:lnTo>
                  <a:lnTo>
                    <a:pt x="26" y="135"/>
                  </a:lnTo>
                  <a:lnTo>
                    <a:pt x="19" y="130"/>
                  </a:lnTo>
                  <a:lnTo>
                    <a:pt x="15" y="123"/>
                  </a:lnTo>
                  <a:lnTo>
                    <a:pt x="10" y="117"/>
                  </a:lnTo>
                  <a:lnTo>
                    <a:pt x="7" y="110"/>
                  </a:lnTo>
                  <a:lnTo>
                    <a:pt x="4" y="102"/>
                  </a:lnTo>
                  <a:lnTo>
                    <a:pt x="2" y="95"/>
                  </a:lnTo>
                  <a:lnTo>
                    <a:pt x="1" y="87"/>
                  </a:lnTo>
                  <a:lnTo>
                    <a:pt x="0" y="79"/>
                  </a:lnTo>
                  <a:lnTo>
                    <a:pt x="1" y="71"/>
                  </a:lnTo>
                  <a:lnTo>
                    <a:pt x="2" y="63"/>
                  </a:lnTo>
                  <a:lnTo>
                    <a:pt x="4" y="55"/>
                  </a:lnTo>
                  <a:lnTo>
                    <a:pt x="7" y="48"/>
                  </a:lnTo>
                  <a:lnTo>
                    <a:pt x="10" y="42"/>
                  </a:lnTo>
                  <a:lnTo>
                    <a:pt x="15" y="34"/>
                  </a:lnTo>
                  <a:lnTo>
                    <a:pt x="19" y="28"/>
                  </a:lnTo>
                  <a:lnTo>
                    <a:pt x="26" y="23"/>
                  </a:lnTo>
                  <a:lnTo>
                    <a:pt x="32" y="18"/>
                  </a:lnTo>
                  <a:lnTo>
                    <a:pt x="38" y="13"/>
                  </a:lnTo>
                  <a:lnTo>
                    <a:pt x="46" y="9"/>
                  </a:lnTo>
                  <a:lnTo>
                    <a:pt x="53" y="6"/>
                  </a:lnTo>
                  <a:lnTo>
                    <a:pt x="61" y="3"/>
                  </a:lnTo>
                  <a:lnTo>
                    <a:pt x="69" y="1"/>
                  </a:lnTo>
                  <a:lnTo>
                    <a:pt x="78" y="0"/>
                  </a:lnTo>
                  <a:lnTo>
                    <a:pt x="87" y="0"/>
                  </a:lnTo>
                  <a:close/>
                </a:path>
              </a:pathLst>
            </a:custGeom>
            <a:solidFill>
              <a:srgbClr val="FFFF00"/>
            </a:solidFill>
            <a:ln w="9525">
              <a:noFill/>
              <a:round/>
              <a:headEnd/>
              <a:tailEnd/>
            </a:ln>
          </p:spPr>
          <p:txBody>
            <a:bodyPr/>
            <a:lstStyle/>
            <a:p>
              <a:endParaRPr lang="it-IT"/>
            </a:p>
          </p:txBody>
        </p:sp>
        <p:sp>
          <p:nvSpPr>
            <p:cNvPr id="20680" name="Freeform 200"/>
            <p:cNvSpPr>
              <a:spLocks/>
            </p:cNvSpPr>
            <p:nvPr/>
          </p:nvSpPr>
          <p:spPr bwMode="auto">
            <a:xfrm>
              <a:off x="2038" y="1440"/>
              <a:ext cx="25" cy="23"/>
            </a:xfrm>
            <a:custGeom>
              <a:avLst/>
              <a:gdLst/>
              <a:ahLst/>
              <a:cxnLst>
                <a:cxn ang="0">
                  <a:pos x="95" y="0"/>
                </a:cxn>
                <a:cxn ang="0">
                  <a:pos x="113" y="3"/>
                </a:cxn>
                <a:cxn ang="0">
                  <a:pos x="127" y="9"/>
                </a:cxn>
                <a:cxn ang="0">
                  <a:pos x="141" y="18"/>
                </a:cxn>
                <a:cxn ang="0">
                  <a:pos x="154" y="28"/>
                </a:cxn>
                <a:cxn ang="0">
                  <a:pos x="163" y="42"/>
                </a:cxn>
                <a:cxn ang="0">
                  <a:pos x="169" y="55"/>
                </a:cxn>
                <a:cxn ang="0">
                  <a:pos x="172" y="71"/>
                </a:cxn>
                <a:cxn ang="0">
                  <a:pos x="172" y="87"/>
                </a:cxn>
                <a:cxn ang="0">
                  <a:pos x="169" y="102"/>
                </a:cxn>
                <a:cxn ang="0">
                  <a:pos x="163" y="117"/>
                </a:cxn>
                <a:cxn ang="0">
                  <a:pos x="154" y="130"/>
                </a:cxn>
                <a:cxn ang="0">
                  <a:pos x="141" y="140"/>
                </a:cxn>
                <a:cxn ang="0">
                  <a:pos x="127" y="148"/>
                </a:cxn>
                <a:cxn ang="0">
                  <a:pos x="113" y="155"/>
                </a:cxn>
                <a:cxn ang="0">
                  <a:pos x="95" y="158"/>
                </a:cxn>
                <a:cxn ang="0">
                  <a:pos x="78" y="158"/>
                </a:cxn>
                <a:cxn ang="0">
                  <a:pos x="61" y="155"/>
                </a:cxn>
                <a:cxn ang="0">
                  <a:pos x="46" y="148"/>
                </a:cxn>
                <a:cxn ang="0">
                  <a:pos x="32" y="140"/>
                </a:cxn>
                <a:cxn ang="0">
                  <a:pos x="19" y="130"/>
                </a:cxn>
                <a:cxn ang="0">
                  <a:pos x="10" y="117"/>
                </a:cxn>
                <a:cxn ang="0">
                  <a:pos x="4" y="102"/>
                </a:cxn>
                <a:cxn ang="0">
                  <a:pos x="1" y="87"/>
                </a:cxn>
                <a:cxn ang="0">
                  <a:pos x="1" y="71"/>
                </a:cxn>
                <a:cxn ang="0">
                  <a:pos x="4" y="55"/>
                </a:cxn>
                <a:cxn ang="0">
                  <a:pos x="10" y="42"/>
                </a:cxn>
                <a:cxn ang="0">
                  <a:pos x="19" y="28"/>
                </a:cxn>
                <a:cxn ang="0">
                  <a:pos x="32" y="18"/>
                </a:cxn>
                <a:cxn ang="0">
                  <a:pos x="46" y="9"/>
                </a:cxn>
                <a:cxn ang="0">
                  <a:pos x="61" y="3"/>
                </a:cxn>
                <a:cxn ang="0">
                  <a:pos x="78" y="0"/>
                </a:cxn>
              </a:cxnLst>
              <a:rect l="0" t="0" r="r" b="b"/>
              <a:pathLst>
                <a:path w="173" h="158">
                  <a:moveTo>
                    <a:pt x="87" y="0"/>
                  </a:moveTo>
                  <a:lnTo>
                    <a:pt x="95" y="0"/>
                  </a:lnTo>
                  <a:lnTo>
                    <a:pt x="104" y="1"/>
                  </a:lnTo>
                  <a:lnTo>
                    <a:pt x="113" y="3"/>
                  </a:lnTo>
                  <a:lnTo>
                    <a:pt x="120" y="6"/>
                  </a:lnTo>
                  <a:lnTo>
                    <a:pt x="127" y="9"/>
                  </a:lnTo>
                  <a:lnTo>
                    <a:pt x="135" y="13"/>
                  </a:lnTo>
                  <a:lnTo>
                    <a:pt x="141" y="18"/>
                  </a:lnTo>
                  <a:lnTo>
                    <a:pt x="147" y="23"/>
                  </a:lnTo>
                  <a:lnTo>
                    <a:pt x="154" y="28"/>
                  </a:lnTo>
                  <a:lnTo>
                    <a:pt x="158" y="34"/>
                  </a:lnTo>
                  <a:lnTo>
                    <a:pt x="163" y="42"/>
                  </a:lnTo>
                  <a:lnTo>
                    <a:pt x="166" y="48"/>
                  </a:lnTo>
                  <a:lnTo>
                    <a:pt x="169" y="55"/>
                  </a:lnTo>
                  <a:lnTo>
                    <a:pt x="171" y="63"/>
                  </a:lnTo>
                  <a:lnTo>
                    <a:pt x="172" y="71"/>
                  </a:lnTo>
                  <a:lnTo>
                    <a:pt x="173" y="79"/>
                  </a:lnTo>
                  <a:lnTo>
                    <a:pt x="172" y="87"/>
                  </a:lnTo>
                  <a:lnTo>
                    <a:pt x="171" y="95"/>
                  </a:lnTo>
                  <a:lnTo>
                    <a:pt x="169" y="102"/>
                  </a:lnTo>
                  <a:lnTo>
                    <a:pt x="166" y="110"/>
                  </a:lnTo>
                  <a:lnTo>
                    <a:pt x="163" y="117"/>
                  </a:lnTo>
                  <a:lnTo>
                    <a:pt x="158" y="123"/>
                  </a:lnTo>
                  <a:lnTo>
                    <a:pt x="154" y="130"/>
                  </a:lnTo>
                  <a:lnTo>
                    <a:pt x="147" y="135"/>
                  </a:lnTo>
                  <a:lnTo>
                    <a:pt x="141" y="140"/>
                  </a:lnTo>
                  <a:lnTo>
                    <a:pt x="135" y="144"/>
                  </a:lnTo>
                  <a:lnTo>
                    <a:pt x="127" y="148"/>
                  </a:lnTo>
                  <a:lnTo>
                    <a:pt x="120" y="152"/>
                  </a:lnTo>
                  <a:lnTo>
                    <a:pt x="113" y="155"/>
                  </a:lnTo>
                  <a:lnTo>
                    <a:pt x="104" y="157"/>
                  </a:lnTo>
                  <a:lnTo>
                    <a:pt x="95" y="158"/>
                  </a:lnTo>
                  <a:lnTo>
                    <a:pt x="87" y="158"/>
                  </a:lnTo>
                  <a:lnTo>
                    <a:pt x="78" y="158"/>
                  </a:lnTo>
                  <a:lnTo>
                    <a:pt x="69" y="157"/>
                  </a:lnTo>
                  <a:lnTo>
                    <a:pt x="61" y="155"/>
                  </a:lnTo>
                  <a:lnTo>
                    <a:pt x="53" y="152"/>
                  </a:lnTo>
                  <a:lnTo>
                    <a:pt x="46" y="148"/>
                  </a:lnTo>
                  <a:lnTo>
                    <a:pt x="38" y="144"/>
                  </a:lnTo>
                  <a:lnTo>
                    <a:pt x="32" y="140"/>
                  </a:lnTo>
                  <a:lnTo>
                    <a:pt x="26" y="135"/>
                  </a:lnTo>
                  <a:lnTo>
                    <a:pt x="19" y="130"/>
                  </a:lnTo>
                  <a:lnTo>
                    <a:pt x="15" y="123"/>
                  </a:lnTo>
                  <a:lnTo>
                    <a:pt x="10" y="117"/>
                  </a:lnTo>
                  <a:lnTo>
                    <a:pt x="7" y="110"/>
                  </a:lnTo>
                  <a:lnTo>
                    <a:pt x="4" y="102"/>
                  </a:lnTo>
                  <a:lnTo>
                    <a:pt x="2" y="95"/>
                  </a:lnTo>
                  <a:lnTo>
                    <a:pt x="1" y="87"/>
                  </a:lnTo>
                  <a:lnTo>
                    <a:pt x="0" y="79"/>
                  </a:lnTo>
                  <a:lnTo>
                    <a:pt x="1" y="71"/>
                  </a:lnTo>
                  <a:lnTo>
                    <a:pt x="2" y="63"/>
                  </a:lnTo>
                  <a:lnTo>
                    <a:pt x="4" y="55"/>
                  </a:lnTo>
                  <a:lnTo>
                    <a:pt x="7" y="48"/>
                  </a:lnTo>
                  <a:lnTo>
                    <a:pt x="10" y="42"/>
                  </a:lnTo>
                  <a:lnTo>
                    <a:pt x="15" y="34"/>
                  </a:lnTo>
                  <a:lnTo>
                    <a:pt x="19" y="28"/>
                  </a:lnTo>
                  <a:lnTo>
                    <a:pt x="26" y="23"/>
                  </a:lnTo>
                  <a:lnTo>
                    <a:pt x="32" y="18"/>
                  </a:lnTo>
                  <a:lnTo>
                    <a:pt x="38" y="13"/>
                  </a:lnTo>
                  <a:lnTo>
                    <a:pt x="46" y="9"/>
                  </a:lnTo>
                  <a:lnTo>
                    <a:pt x="53" y="6"/>
                  </a:lnTo>
                  <a:lnTo>
                    <a:pt x="61" y="3"/>
                  </a:lnTo>
                  <a:lnTo>
                    <a:pt x="69" y="1"/>
                  </a:lnTo>
                  <a:lnTo>
                    <a:pt x="78" y="0"/>
                  </a:lnTo>
                  <a:lnTo>
                    <a:pt x="87" y="0"/>
                  </a:lnTo>
                </a:path>
              </a:pathLst>
            </a:custGeom>
            <a:noFill/>
            <a:ln w="6350">
              <a:solidFill>
                <a:srgbClr val="000000"/>
              </a:solidFill>
              <a:prstDash val="solid"/>
              <a:round/>
              <a:headEnd/>
              <a:tailEnd/>
            </a:ln>
          </p:spPr>
          <p:txBody>
            <a:bodyPr/>
            <a:lstStyle/>
            <a:p>
              <a:endParaRPr lang="it-IT"/>
            </a:p>
          </p:txBody>
        </p:sp>
        <p:sp>
          <p:nvSpPr>
            <p:cNvPr id="20681" name="Freeform 201"/>
            <p:cNvSpPr>
              <a:spLocks/>
            </p:cNvSpPr>
            <p:nvPr/>
          </p:nvSpPr>
          <p:spPr bwMode="auto">
            <a:xfrm>
              <a:off x="1985" y="1502"/>
              <a:ext cx="24" cy="23"/>
            </a:xfrm>
            <a:custGeom>
              <a:avLst/>
              <a:gdLst/>
              <a:ahLst/>
              <a:cxnLst>
                <a:cxn ang="0">
                  <a:pos x="95" y="0"/>
                </a:cxn>
                <a:cxn ang="0">
                  <a:pos x="112" y="3"/>
                </a:cxn>
                <a:cxn ang="0">
                  <a:pos x="127" y="10"/>
                </a:cxn>
                <a:cxn ang="0">
                  <a:pos x="141" y="18"/>
                </a:cxn>
                <a:cxn ang="0">
                  <a:pos x="153" y="29"/>
                </a:cxn>
                <a:cxn ang="0">
                  <a:pos x="162" y="41"/>
                </a:cxn>
                <a:cxn ang="0">
                  <a:pos x="168" y="56"/>
                </a:cxn>
                <a:cxn ang="0">
                  <a:pos x="171" y="72"/>
                </a:cxn>
                <a:cxn ang="0">
                  <a:pos x="171" y="87"/>
                </a:cxn>
                <a:cxn ang="0">
                  <a:pos x="168" y="103"/>
                </a:cxn>
                <a:cxn ang="0">
                  <a:pos x="162" y="117"/>
                </a:cxn>
                <a:cxn ang="0">
                  <a:pos x="153" y="129"/>
                </a:cxn>
                <a:cxn ang="0">
                  <a:pos x="141" y="141"/>
                </a:cxn>
                <a:cxn ang="0">
                  <a:pos x="127" y="149"/>
                </a:cxn>
                <a:cxn ang="0">
                  <a:pos x="112" y="155"/>
                </a:cxn>
                <a:cxn ang="0">
                  <a:pos x="95" y="158"/>
                </a:cxn>
                <a:cxn ang="0">
                  <a:pos x="77" y="158"/>
                </a:cxn>
                <a:cxn ang="0">
                  <a:pos x="60" y="155"/>
                </a:cxn>
                <a:cxn ang="0">
                  <a:pos x="45" y="149"/>
                </a:cxn>
                <a:cxn ang="0">
                  <a:pos x="31" y="141"/>
                </a:cxn>
                <a:cxn ang="0">
                  <a:pos x="20" y="129"/>
                </a:cxn>
                <a:cxn ang="0">
                  <a:pos x="10" y="117"/>
                </a:cxn>
                <a:cxn ang="0">
                  <a:pos x="3" y="103"/>
                </a:cxn>
                <a:cxn ang="0">
                  <a:pos x="0" y="87"/>
                </a:cxn>
                <a:cxn ang="0">
                  <a:pos x="0" y="72"/>
                </a:cxn>
                <a:cxn ang="0">
                  <a:pos x="3" y="56"/>
                </a:cxn>
                <a:cxn ang="0">
                  <a:pos x="10" y="41"/>
                </a:cxn>
                <a:cxn ang="0">
                  <a:pos x="20" y="29"/>
                </a:cxn>
                <a:cxn ang="0">
                  <a:pos x="31" y="18"/>
                </a:cxn>
                <a:cxn ang="0">
                  <a:pos x="45" y="10"/>
                </a:cxn>
                <a:cxn ang="0">
                  <a:pos x="60" y="3"/>
                </a:cxn>
                <a:cxn ang="0">
                  <a:pos x="77" y="0"/>
                </a:cxn>
              </a:cxnLst>
              <a:rect l="0" t="0" r="r" b="b"/>
              <a:pathLst>
                <a:path w="172" h="158">
                  <a:moveTo>
                    <a:pt x="86" y="0"/>
                  </a:moveTo>
                  <a:lnTo>
                    <a:pt x="95" y="0"/>
                  </a:lnTo>
                  <a:lnTo>
                    <a:pt x="103" y="1"/>
                  </a:lnTo>
                  <a:lnTo>
                    <a:pt x="112" y="3"/>
                  </a:lnTo>
                  <a:lnTo>
                    <a:pt x="119" y="7"/>
                  </a:lnTo>
                  <a:lnTo>
                    <a:pt x="127" y="10"/>
                  </a:lnTo>
                  <a:lnTo>
                    <a:pt x="134" y="14"/>
                  </a:lnTo>
                  <a:lnTo>
                    <a:pt x="141" y="18"/>
                  </a:lnTo>
                  <a:lnTo>
                    <a:pt x="147" y="23"/>
                  </a:lnTo>
                  <a:lnTo>
                    <a:pt x="153" y="29"/>
                  </a:lnTo>
                  <a:lnTo>
                    <a:pt x="158" y="35"/>
                  </a:lnTo>
                  <a:lnTo>
                    <a:pt x="162" y="41"/>
                  </a:lnTo>
                  <a:lnTo>
                    <a:pt x="165" y="49"/>
                  </a:lnTo>
                  <a:lnTo>
                    <a:pt x="168" y="56"/>
                  </a:lnTo>
                  <a:lnTo>
                    <a:pt x="170" y="63"/>
                  </a:lnTo>
                  <a:lnTo>
                    <a:pt x="171" y="72"/>
                  </a:lnTo>
                  <a:lnTo>
                    <a:pt x="172" y="79"/>
                  </a:lnTo>
                  <a:lnTo>
                    <a:pt x="171" y="87"/>
                  </a:lnTo>
                  <a:lnTo>
                    <a:pt x="170" y="95"/>
                  </a:lnTo>
                  <a:lnTo>
                    <a:pt x="168" y="103"/>
                  </a:lnTo>
                  <a:lnTo>
                    <a:pt x="165" y="110"/>
                  </a:lnTo>
                  <a:lnTo>
                    <a:pt x="162" y="117"/>
                  </a:lnTo>
                  <a:lnTo>
                    <a:pt x="158" y="124"/>
                  </a:lnTo>
                  <a:lnTo>
                    <a:pt x="153" y="129"/>
                  </a:lnTo>
                  <a:lnTo>
                    <a:pt x="147" y="135"/>
                  </a:lnTo>
                  <a:lnTo>
                    <a:pt x="141" y="141"/>
                  </a:lnTo>
                  <a:lnTo>
                    <a:pt x="134" y="145"/>
                  </a:lnTo>
                  <a:lnTo>
                    <a:pt x="127" y="149"/>
                  </a:lnTo>
                  <a:lnTo>
                    <a:pt x="119" y="152"/>
                  </a:lnTo>
                  <a:lnTo>
                    <a:pt x="112" y="155"/>
                  </a:lnTo>
                  <a:lnTo>
                    <a:pt x="103" y="156"/>
                  </a:lnTo>
                  <a:lnTo>
                    <a:pt x="95" y="158"/>
                  </a:lnTo>
                  <a:lnTo>
                    <a:pt x="86" y="158"/>
                  </a:lnTo>
                  <a:lnTo>
                    <a:pt x="77" y="158"/>
                  </a:lnTo>
                  <a:lnTo>
                    <a:pt x="69" y="156"/>
                  </a:lnTo>
                  <a:lnTo>
                    <a:pt x="60" y="155"/>
                  </a:lnTo>
                  <a:lnTo>
                    <a:pt x="52" y="152"/>
                  </a:lnTo>
                  <a:lnTo>
                    <a:pt x="45" y="149"/>
                  </a:lnTo>
                  <a:lnTo>
                    <a:pt x="37" y="145"/>
                  </a:lnTo>
                  <a:lnTo>
                    <a:pt x="31" y="141"/>
                  </a:lnTo>
                  <a:lnTo>
                    <a:pt x="25" y="135"/>
                  </a:lnTo>
                  <a:lnTo>
                    <a:pt x="20" y="129"/>
                  </a:lnTo>
                  <a:lnTo>
                    <a:pt x="14" y="124"/>
                  </a:lnTo>
                  <a:lnTo>
                    <a:pt x="10" y="117"/>
                  </a:lnTo>
                  <a:lnTo>
                    <a:pt x="6" y="110"/>
                  </a:lnTo>
                  <a:lnTo>
                    <a:pt x="3" y="103"/>
                  </a:lnTo>
                  <a:lnTo>
                    <a:pt x="1" y="95"/>
                  </a:lnTo>
                  <a:lnTo>
                    <a:pt x="0" y="87"/>
                  </a:lnTo>
                  <a:lnTo>
                    <a:pt x="0" y="79"/>
                  </a:lnTo>
                  <a:lnTo>
                    <a:pt x="0" y="72"/>
                  </a:lnTo>
                  <a:lnTo>
                    <a:pt x="1" y="63"/>
                  </a:lnTo>
                  <a:lnTo>
                    <a:pt x="3" y="56"/>
                  </a:lnTo>
                  <a:lnTo>
                    <a:pt x="6" y="49"/>
                  </a:lnTo>
                  <a:lnTo>
                    <a:pt x="10" y="41"/>
                  </a:lnTo>
                  <a:lnTo>
                    <a:pt x="14" y="35"/>
                  </a:lnTo>
                  <a:lnTo>
                    <a:pt x="20" y="29"/>
                  </a:lnTo>
                  <a:lnTo>
                    <a:pt x="25" y="23"/>
                  </a:lnTo>
                  <a:lnTo>
                    <a:pt x="31" y="18"/>
                  </a:lnTo>
                  <a:lnTo>
                    <a:pt x="37" y="14"/>
                  </a:lnTo>
                  <a:lnTo>
                    <a:pt x="45" y="10"/>
                  </a:lnTo>
                  <a:lnTo>
                    <a:pt x="52" y="7"/>
                  </a:lnTo>
                  <a:lnTo>
                    <a:pt x="60" y="3"/>
                  </a:lnTo>
                  <a:lnTo>
                    <a:pt x="69" y="1"/>
                  </a:lnTo>
                  <a:lnTo>
                    <a:pt x="77" y="0"/>
                  </a:lnTo>
                  <a:lnTo>
                    <a:pt x="86" y="0"/>
                  </a:lnTo>
                  <a:close/>
                </a:path>
              </a:pathLst>
            </a:custGeom>
            <a:solidFill>
              <a:srgbClr val="BAAD94"/>
            </a:solidFill>
            <a:ln w="9525">
              <a:noFill/>
              <a:round/>
              <a:headEnd/>
              <a:tailEnd/>
            </a:ln>
          </p:spPr>
          <p:txBody>
            <a:bodyPr/>
            <a:lstStyle/>
            <a:p>
              <a:endParaRPr lang="it-IT"/>
            </a:p>
          </p:txBody>
        </p:sp>
        <p:sp>
          <p:nvSpPr>
            <p:cNvPr id="20682" name="Freeform 202"/>
            <p:cNvSpPr>
              <a:spLocks/>
            </p:cNvSpPr>
            <p:nvPr/>
          </p:nvSpPr>
          <p:spPr bwMode="auto">
            <a:xfrm>
              <a:off x="1985" y="1502"/>
              <a:ext cx="24" cy="23"/>
            </a:xfrm>
            <a:custGeom>
              <a:avLst/>
              <a:gdLst/>
              <a:ahLst/>
              <a:cxnLst>
                <a:cxn ang="0">
                  <a:pos x="95" y="0"/>
                </a:cxn>
                <a:cxn ang="0">
                  <a:pos x="112" y="3"/>
                </a:cxn>
                <a:cxn ang="0">
                  <a:pos x="127" y="10"/>
                </a:cxn>
                <a:cxn ang="0">
                  <a:pos x="141" y="18"/>
                </a:cxn>
                <a:cxn ang="0">
                  <a:pos x="153" y="29"/>
                </a:cxn>
                <a:cxn ang="0">
                  <a:pos x="162" y="41"/>
                </a:cxn>
                <a:cxn ang="0">
                  <a:pos x="168" y="56"/>
                </a:cxn>
                <a:cxn ang="0">
                  <a:pos x="171" y="72"/>
                </a:cxn>
                <a:cxn ang="0">
                  <a:pos x="171" y="87"/>
                </a:cxn>
                <a:cxn ang="0">
                  <a:pos x="168" y="103"/>
                </a:cxn>
                <a:cxn ang="0">
                  <a:pos x="162" y="117"/>
                </a:cxn>
                <a:cxn ang="0">
                  <a:pos x="153" y="129"/>
                </a:cxn>
                <a:cxn ang="0">
                  <a:pos x="141" y="141"/>
                </a:cxn>
                <a:cxn ang="0">
                  <a:pos x="127" y="149"/>
                </a:cxn>
                <a:cxn ang="0">
                  <a:pos x="112" y="155"/>
                </a:cxn>
                <a:cxn ang="0">
                  <a:pos x="95" y="158"/>
                </a:cxn>
                <a:cxn ang="0">
                  <a:pos x="77" y="158"/>
                </a:cxn>
                <a:cxn ang="0">
                  <a:pos x="60" y="155"/>
                </a:cxn>
                <a:cxn ang="0">
                  <a:pos x="45" y="149"/>
                </a:cxn>
                <a:cxn ang="0">
                  <a:pos x="31" y="141"/>
                </a:cxn>
                <a:cxn ang="0">
                  <a:pos x="20" y="129"/>
                </a:cxn>
                <a:cxn ang="0">
                  <a:pos x="10" y="117"/>
                </a:cxn>
                <a:cxn ang="0">
                  <a:pos x="3" y="103"/>
                </a:cxn>
                <a:cxn ang="0">
                  <a:pos x="0" y="87"/>
                </a:cxn>
                <a:cxn ang="0">
                  <a:pos x="0" y="72"/>
                </a:cxn>
                <a:cxn ang="0">
                  <a:pos x="3" y="56"/>
                </a:cxn>
                <a:cxn ang="0">
                  <a:pos x="10" y="41"/>
                </a:cxn>
                <a:cxn ang="0">
                  <a:pos x="20" y="29"/>
                </a:cxn>
                <a:cxn ang="0">
                  <a:pos x="31" y="18"/>
                </a:cxn>
                <a:cxn ang="0">
                  <a:pos x="45" y="10"/>
                </a:cxn>
                <a:cxn ang="0">
                  <a:pos x="60" y="3"/>
                </a:cxn>
                <a:cxn ang="0">
                  <a:pos x="77" y="0"/>
                </a:cxn>
              </a:cxnLst>
              <a:rect l="0" t="0" r="r" b="b"/>
              <a:pathLst>
                <a:path w="172" h="158">
                  <a:moveTo>
                    <a:pt x="86" y="0"/>
                  </a:moveTo>
                  <a:lnTo>
                    <a:pt x="95" y="0"/>
                  </a:lnTo>
                  <a:lnTo>
                    <a:pt x="103" y="1"/>
                  </a:lnTo>
                  <a:lnTo>
                    <a:pt x="112" y="3"/>
                  </a:lnTo>
                  <a:lnTo>
                    <a:pt x="119" y="7"/>
                  </a:lnTo>
                  <a:lnTo>
                    <a:pt x="127" y="10"/>
                  </a:lnTo>
                  <a:lnTo>
                    <a:pt x="134" y="14"/>
                  </a:lnTo>
                  <a:lnTo>
                    <a:pt x="141" y="18"/>
                  </a:lnTo>
                  <a:lnTo>
                    <a:pt x="147" y="23"/>
                  </a:lnTo>
                  <a:lnTo>
                    <a:pt x="153" y="29"/>
                  </a:lnTo>
                  <a:lnTo>
                    <a:pt x="158" y="35"/>
                  </a:lnTo>
                  <a:lnTo>
                    <a:pt x="162" y="41"/>
                  </a:lnTo>
                  <a:lnTo>
                    <a:pt x="165" y="49"/>
                  </a:lnTo>
                  <a:lnTo>
                    <a:pt x="168" y="56"/>
                  </a:lnTo>
                  <a:lnTo>
                    <a:pt x="170" y="63"/>
                  </a:lnTo>
                  <a:lnTo>
                    <a:pt x="171" y="72"/>
                  </a:lnTo>
                  <a:lnTo>
                    <a:pt x="172" y="79"/>
                  </a:lnTo>
                  <a:lnTo>
                    <a:pt x="171" y="87"/>
                  </a:lnTo>
                  <a:lnTo>
                    <a:pt x="170" y="95"/>
                  </a:lnTo>
                  <a:lnTo>
                    <a:pt x="168" y="103"/>
                  </a:lnTo>
                  <a:lnTo>
                    <a:pt x="165" y="110"/>
                  </a:lnTo>
                  <a:lnTo>
                    <a:pt x="162" y="117"/>
                  </a:lnTo>
                  <a:lnTo>
                    <a:pt x="158" y="124"/>
                  </a:lnTo>
                  <a:lnTo>
                    <a:pt x="153" y="129"/>
                  </a:lnTo>
                  <a:lnTo>
                    <a:pt x="147" y="135"/>
                  </a:lnTo>
                  <a:lnTo>
                    <a:pt x="141" y="141"/>
                  </a:lnTo>
                  <a:lnTo>
                    <a:pt x="134" y="145"/>
                  </a:lnTo>
                  <a:lnTo>
                    <a:pt x="127" y="149"/>
                  </a:lnTo>
                  <a:lnTo>
                    <a:pt x="119" y="152"/>
                  </a:lnTo>
                  <a:lnTo>
                    <a:pt x="112" y="155"/>
                  </a:lnTo>
                  <a:lnTo>
                    <a:pt x="103" y="156"/>
                  </a:lnTo>
                  <a:lnTo>
                    <a:pt x="95" y="158"/>
                  </a:lnTo>
                  <a:lnTo>
                    <a:pt x="86" y="158"/>
                  </a:lnTo>
                  <a:lnTo>
                    <a:pt x="77" y="158"/>
                  </a:lnTo>
                  <a:lnTo>
                    <a:pt x="69" y="156"/>
                  </a:lnTo>
                  <a:lnTo>
                    <a:pt x="60" y="155"/>
                  </a:lnTo>
                  <a:lnTo>
                    <a:pt x="52" y="152"/>
                  </a:lnTo>
                  <a:lnTo>
                    <a:pt x="45" y="149"/>
                  </a:lnTo>
                  <a:lnTo>
                    <a:pt x="37" y="145"/>
                  </a:lnTo>
                  <a:lnTo>
                    <a:pt x="31" y="141"/>
                  </a:lnTo>
                  <a:lnTo>
                    <a:pt x="25" y="135"/>
                  </a:lnTo>
                  <a:lnTo>
                    <a:pt x="20" y="129"/>
                  </a:lnTo>
                  <a:lnTo>
                    <a:pt x="14" y="124"/>
                  </a:lnTo>
                  <a:lnTo>
                    <a:pt x="10" y="117"/>
                  </a:lnTo>
                  <a:lnTo>
                    <a:pt x="6" y="110"/>
                  </a:lnTo>
                  <a:lnTo>
                    <a:pt x="3" y="103"/>
                  </a:lnTo>
                  <a:lnTo>
                    <a:pt x="1" y="95"/>
                  </a:lnTo>
                  <a:lnTo>
                    <a:pt x="0" y="87"/>
                  </a:lnTo>
                  <a:lnTo>
                    <a:pt x="0" y="79"/>
                  </a:lnTo>
                  <a:lnTo>
                    <a:pt x="0" y="72"/>
                  </a:lnTo>
                  <a:lnTo>
                    <a:pt x="1" y="63"/>
                  </a:lnTo>
                  <a:lnTo>
                    <a:pt x="3" y="56"/>
                  </a:lnTo>
                  <a:lnTo>
                    <a:pt x="6" y="49"/>
                  </a:lnTo>
                  <a:lnTo>
                    <a:pt x="10" y="41"/>
                  </a:lnTo>
                  <a:lnTo>
                    <a:pt x="14" y="35"/>
                  </a:lnTo>
                  <a:lnTo>
                    <a:pt x="20" y="29"/>
                  </a:lnTo>
                  <a:lnTo>
                    <a:pt x="25" y="23"/>
                  </a:lnTo>
                  <a:lnTo>
                    <a:pt x="31" y="18"/>
                  </a:lnTo>
                  <a:lnTo>
                    <a:pt x="37" y="14"/>
                  </a:lnTo>
                  <a:lnTo>
                    <a:pt x="45" y="10"/>
                  </a:lnTo>
                  <a:lnTo>
                    <a:pt x="52" y="7"/>
                  </a:lnTo>
                  <a:lnTo>
                    <a:pt x="60" y="3"/>
                  </a:lnTo>
                  <a:lnTo>
                    <a:pt x="69" y="1"/>
                  </a:lnTo>
                  <a:lnTo>
                    <a:pt x="77" y="0"/>
                  </a:lnTo>
                  <a:lnTo>
                    <a:pt x="86" y="0"/>
                  </a:lnTo>
                </a:path>
              </a:pathLst>
            </a:custGeom>
            <a:solidFill>
              <a:srgbClr val="FFFF00"/>
            </a:solidFill>
            <a:ln w="6350">
              <a:solidFill>
                <a:srgbClr val="000000"/>
              </a:solidFill>
              <a:prstDash val="solid"/>
              <a:round/>
              <a:headEnd/>
              <a:tailEnd/>
            </a:ln>
          </p:spPr>
          <p:txBody>
            <a:bodyPr/>
            <a:lstStyle/>
            <a:p>
              <a:endParaRPr lang="it-IT"/>
            </a:p>
          </p:txBody>
        </p:sp>
        <p:sp>
          <p:nvSpPr>
            <p:cNvPr id="20683" name="Freeform 203"/>
            <p:cNvSpPr>
              <a:spLocks/>
            </p:cNvSpPr>
            <p:nvPr/>
          </p:nvSpPr>
          <p:spPr bwMode="auto">
            <a:xfrm>
              <a:off x="2077" y="1555"/>
              <a:ext cx="25" cy="23"/>
            </a:xfrm>
            <a:custGeom>
              <a:avLst/>
              <a:gdLst/>
              <a:ahLst/>
              <a:cxnLst>
                <a:cxn ang="0">
                  <a:pos x="95" y="1"/>
                </a:cxn>
                <a:cxn ang="0">
                  <a:pos x="112" y="4"/>
                </a:cxn>
                <a:cxn ang="0">
                  <a:pos x="128" y="10"/>
                </a:cxn>
                <a:cxn ang="0">
                  <a:pos x="141" y="19"/>
                </a:cxn>
                <a:cxn ang="0">
                  <a:pos x="153" y="30"/>
                </a:cxn>
                <a:cxn ang="0">
                  <a:pos x="162" y="42"/>
                </a:cxn>
                <a:cxn ang="0">
                  <a:pos x="169" y="57"/>
                </a:cxn>
                <a:cxn ang="0">
                  <a:pos x="173" y="71"/>
                </a:cxn>
                <a:cxn ang="0">
                  <a:pos x="173" y="88"/>
                </a:cxn>
                <a:cxn ang="0">
                  <a:pos x="169" y="103"/>
                </a:cxn>
                <a:cxn ang="0">
                  <a:pos x="162" y="118"/>
                </a:cxn>
                <a:cxn ang="0">
                  <a:pos x="153" y="130"/>
                </a:cxn>
                <a:cxn ang="0">
                  <a:pos x="141" y="141"/>
                </a:cxn>
                <a:cxn ang="0">
                  <a:pos x="128" y="149"/>
                </a:cxn>
                <a:cxn ang="0">
                  <a:pos x="112" y="155"/>
                </a:cxn>
                <a:cxn ang="0">
                  <a:pos x="95" y="158"/>
                </a:cxn>
                <a:cxn ang="0">
                  <a:pos x="77" y="158"/>
                </a:cxn>
                <a:cxn ang="0">
                  <a:pos x="61" y="155"/>
                </a:cxn>
                <a:cxn ang="0">
                  <a:pos x="45" y="149"/>
                </a:cxn>
                <a:cxn ang="0">
                  <a:pos x="31" y="141"/>
                </a:cxn>
                <a:cxn ang="0">
                  <a:pos x="20" y="130"/>
                </a:cxn>
                <a:cxn ang="0">
                  <a:pos x="10" y="118"/>
                </a:cxn>
                <a:cxn ang="0">
                  <a:pos x="4" y="103"/>
                </a:cxn>
                <a:cxn ang="0">
                  <a:pos x="0" y="88"/>
                </a:cxn>
                <a:cxn ang="0">
                  <a:pos x="0" y="71"/>
                </a:cxn>
                <a:cxn ang="0">
                  <a:pos x="4" y="57"/>
                </a:cxn>
                <a:cxn ang="0">
                  <a:pos x="10" y="42"/>
                </a:cxn>
                <a:cxn ang="0">
                  <a:pos x="20" y="30"/>
                </a:cxn>
                <a:cxn ang="0">
                  <a:pos x="31" y="19"/>
                </a:cxn>
                <a:cxn ang="0">
                  <a:pos x="45" y="10"/>
                </a:cxn>
                <a:cxn ang="0">
                  <a:pos x="61" y="4"/>
                </a:cxn>
                <a:cxn ang="0">
                  <a:pos x="77" y="1"/>
                </a:cxn>
              </a:cxnLst>
              <a:rect l="0" t="0" r="r" b="b"/>
              <a:pathLst>
                <a:path w="173" h="159">
                  <a:moveTo>
                    <a:pt x="86" y="0"/>
                  </a:moveTo>
                  <a:lnTo>
                    <a:pt x="95" y="1"/>
                  </a:lnTo>
                  <a:lnTo>
                    <a:pt x="104" y="2"/>
                  </a:lnTo>
                  <a:lnTo>
                    <a:pt x="112" y="4"/>
                  </a:lnTo>
                  <a:lnTo>
                    <a:pt x="120" y="7"/>
                  </a:lnTo>
                  <a:lnTo>
                    <a:pt x="128" y="10"/>
                  </a:lnTo>
                  <a:lnTo>
                    <a:pt x="135" y="14"/>
                  </a:lnTo>
                  <a:lnTo>
                    <a:pt x="141" y="19"/>
                  </a:lnTo>
                  <a:lnTo>
                    <a:pt x="148" y="23"/>
                  </a:lnTo>
                  <a:lnTo>
                    <a:pt x="153" y="30"/>
                  </a:lnTo>
                  <a:lnTo>
                    <a:pt x="158" y="36"/>
                  </a:lnTo>
                  <a:lnTo>
                    <a:pt x="162" y="42"/>
                  </a:lnTo>
                  <a:lnTo>
                    <a:pt x="165" y="49"/>
                  </a:lnTo>
                  <a:lnTo>
                    <a:pt x="169" y="57"/>
                  </a:lnTo>
                  <a:lnTo>
                    <a:pt x="171" y="64"/>
                  </a:lnTo>
                  <a:lnTo>
                    <a:pt x="173" y="71"/>
                  </a:lnTo>
                  <a:lnTo>
                    <a:pt x="173" y="80"/>
                  </a:lnTo>
                  <a:lnTo>
                    <a:pt x="173" y="88"/>
                  </a:lnTo>
                  <a:lnTo>
                    <a:pt x="171" y="96"/>
                  </a:lnTo>
                  <a:lnTo>
                    <a:pt x="169" y="103"/>
                  </a:lnTo>
                  <a:lnTo>
                    <a:pt x="165" y="110"/>
                  </a:lnTo>
                  <a:lnTo>
                    <a:pt x="162" y="118"/>
                  </a:lnTo>
                  <a:lnTo>
                    <a:pt x="158" y="124"/>
                  </a:lnTo>
                  <a:lnTo>
                    <a:pt x="153" y="130"/>
                  </a:lnTo>
                  <a:lnTo>
                    <a:pt x="148" y="135"/>
                  </a:lnTo>
                  <a:lnTo>
                    <a:pt x="141" y="141"/>
                  </a:lnTo>
                  <a:lnTo>
                    <a:pt x="135" y="146"/>
                  </a:lnTo>
                  <a:lnTo>
                    <a:pt x="128" y="149"/>
                  </a:lnTo>
                  <a:lnTo>
                    <a:pt x="120" y="153"/>
                  </a:lnTo>
                  <a:lnTo>
                    <a:pt x="112" y="155"/>
                  </a:lnTo>
                  <a:lnTo>
                    <a:pt x="104" y="157"/>
                  </a:lnTo>
                  <a:lnTo>
                    <a:pt x="95" y="158"/>
                  </a:lnTo>
                  <a:lnTo>
                    <a:pt x="86" y="159"/>
                  </a:lnTo>
                  <a:lnTo>
                    <a:pt x="77" y="158"/>
                  </a:lnTo>
                  <a:lnTo>
                    <a:pt x="69" y="157"/>
                  </a:lnTo>
                  <a:lnTo>
                    <a:pt x="61" y="155"/>
                  </a:lnTo>
                  <a:lnTo>
                    <a:pt x="52" y="153"/>
                  </a:lnTo>
                  <a:lnTo>
                    <a:pt x="45" y="149"/>
                  </a:lnTo>
                  <a:lnTo>
                    <a:pt x="38" y="146"/>
                  </a:lnTo>
                  <a:lnTo>
                    <a:pt x="31" y="141"/>
                  </a:lnTo>
                  <a:lnTo>
                    <a:pt x="25" y="135"/>
                  </a:lnTo>
                  <a:lnTo>
                    <a:pt x="20" y="130"/>
                  </a:lnTo>
                  <a:lnTo>
                    <a:pt x="15" y="124"/>
                  </a:lnTo>
                  <a:lnTo>
                    <a:pt x="10" y="118"/>
                  </a:lnTo>
                  <a:lnTo>
                    <a:pt x="6" y="110"/>
                  </a:lnTo>
                  <a:lnTo>
                    <a:pt x="4" y="103"/>
                  </a:lnTo>
                  <a:lnTo>
                    <a:pt x="2" y="96"/>
                  </a:lnTo>
                  <a:lnTo>
                    <a:pt x="0" y="88"/>
                  </a:lnTo>
                  <a:lnTo>
                    <a:pt x="0" y="80"/>
                  </a:lnTo>
                  <a:lnTo>
                    <a:pt x="0" y="71"/>
                  </a:lnTo>
                  <a:lnTo>
                    <a:pt x="2" y="64"/>
                  </a:lnTo>
                  <a:lnTo>
                    <a:pt x="4" y="57"/>
                  </a:lnTo>
                  <a:lnTo>
                    <a:pt x="6" y="49"/>
                  </a:lnTo>
                  <a:lnTo>
                    <a:pt x="10" y="42"/>
                  </a:lnTo>
                  <a:lnTo>
                    <a:pt x="15" y="36"/>
                  </a:lnTo>
                  <a:lnTo>
                    <a:pt x="20" y="30"/>
                  </a:lnTo>
                  <a:lnTo>
                    <a:pt x="25" y="23"/>
                  </a:lnTo>
                  <a:lnTo>
                    <a:pt x="31" y="19"/>
                  </a:lnTo>
                  <a:lnTo>
                    <a:pt x="38" y="14"/>
                  </a:lnTo>
                  <a:lnTo>
                    <a:pt x="45" y="10"/>
                  </a:lnTo>
                  <a:lnTo>
                    <a:pt x="52" y="7"/>
                  </a:lnTo>
                  <a:lnTo>
                    <a:pt x="61" y="4"/>
                  </a:lnTo>
                  <a:lnTo>
                    <a:pt x="69" y="2"/>
                  </a:lnTo>
                  <a:lnTo>
                    <a:pt x="77" y="1"/>
                  </a:lnTo>
                  <a:lnTo>
                    <a:pt x="86" y="0"/>
                  </a:lnTo>
                  <a:close/>
                </a:path>
              </a:pathLst>
            </a:custGeom>
            <a:solidFill>
              <a:srgbClr val="FFFF00"/>
            </a:solidFill>
            <a:ln w="9525">
              <a:noFill/>
              <a:round/>
              <a:headEnd/>
              <a:tailEnd/>
            </a:ln>
          </p:spPr>
          <p:txBody>
            <a:bodyPr/>
            <a:lstStyle/>
            <a:p>
              <a:endParaRPr lang="it-IT"/>
            </a:p>
          </p:txBody>
        </p:sp>
        <p:sp>
          <p:nvSpPr>
            <p:cNvPr id="20684" name="Freeform 204"/>
            <p:cNvSpPr>
              <a:spLocks/>
            </p:cNvSpPr>
            <p:nvPr/>
          </p:nvSpPr>
          <p:spPr bwMode="auto">
            <a:xfrm>
              <a:off x="2077" y="1555"/>
              <a:ext cx="25" cy="23"/>
            </a:xfrm>
            <a:custGeom>
              <a:avLst/>
              <a:gdLst/>
              <a:ahLst/>
              <a:cxnLst>
                <a:cxn ang="0">
                  <a:pos x="95" y="1"/>
                </a:cxn>
                <a:cxn ang="0">
                  <a:pos x="112" y="4"/>
                </a:cxn>
                <a:cxn ang="0">
                  <a:pos x="128" y="10"/>
                </a:cxn>
                <a:cxn ang="0">
                  <a:pos x="141" y="19"/>
                </a:cxn>
                <a:cxn ang="0">
                  <a:pos x="153" y="30"/>
                </a:cxn>
                <a:cxn ang="0">
                  <a:pos x="162" y="42"/>
                </a:cxn>
                <a:cxn ang="0">
                  <a:pos x="169" y="57"/>
                </a:cxn>
                <a:cxn ang="0">
                  <a:pos x="173" y="71"/>
                </a:cxn>
                <a:cxn ang="0">
                  <a:pos x="173" y="88"/>
                </a:cxn>
                <a:cxn ang="0">
                  <a:pos x="169" y="103"/>
                </a:cxn>
                <a:cxn ang="0">
                  <a:pos x="162" y="118"/>
                </a:cxn>
                <a:cxn ang="0">
                  <a:pos x="153" y="130"/>
                </a:cxn>
                <a:cxn ang="0">
                  <a:pos x="141" y="141"/>
                </a:cxn>
                <a:cxn ang="0">
                  <a:pos x="128" y="149"/>
                </a:cxn>
                <a:cxn ang="0">
                  <a:pos x="112" y="155"/>
                </a:cxn>
                <a:cxn ang="0">
                  <a:pos x="95" y="158"/>
                </a:cxn>
                <a:cxn ang="0">
                  <a:pos x="77" y="158"/>
                </a:cxn>
                <a:cxn ang="0">
                  <a:pos x="61" y="155"/>
                </a:cxn>
                <a:cxn ang="0">
                  <a:pos x="45" y="149"/>
                </a:cxn>
                <a:cxn ang="0">
                  <a:pos x="31" y="141"/>
                </a:cxn>
                <a:cxn ang="0">
                  <a:pos x="20" y="130"/>
                </a:cxn>
                <a:cxn ang="0">
                  <a:pos x="10" y="118"/>
                </a:cxn>
                <a:cxn ang="0">
                  <a:pos x="4" y="103"/>
                </a:cxn>
                <a:cxn ang="0">
                  <a:pos x="0" y="88"/>
                </a:cxn>
                <a:cxn ang="0">
                  <a:pos x="0" y="71"/>
                </a:cxn>
                <a:cxn ang="0">
                  <a:pos x="4" y="57"/>
                </a:cxn>
                <a:cxn ang="0">
                  <a:pos x="10" y="42"/>
                </a:cxn>
                <a:cxn ang="0">
                  <a:pos x="20" y="30"/>
                </a:cxn>
                <a:cxn ang="0">
                  <a:pos x="31" y="19"/>
                </a:cxn>
                <a:cxn ang="0">
                  <a:pos x="45" y="10"/>
                </a:cxn>
                <a:cxn ang="0">
                  <a:pos x="61" y="4"/>
                </a:cxn>
                <a:cxn ang="0">
                  <a:pos x="77" y="1"/>
                </a:cxn>
              </a:cxnLst>
              <a:rect l="0" t="0" r="r" b="b"/>
              <a:pathLst>
                <a:path w="173" h="159">
                  <a:moveTo>
                    <a:pt x="86" y="0"/>
                  </a:moveTo>
                  <a:lnTo>
                    <a:pt x="95" y="1"/>
                  </a:lnTo>
                  <a:lnTo>
                    <a:pt x="104" y="2"/>
                  </a:lnTo>
                  <a:lnTo>
                    <a:pt x="112" y="4"/>
                  </a:lnTo>
                  <a:lnTo>
                    <a:pt x="120" y="7"/>
                  </a:lnTo>
                  <a:lnTo>
                    <a:pt x="128" y="10"/>
                  </a:lnTo>
                  <a:lnTo>
                    <a:pt x="135" y="14"/>
                  </a:lnTo>
                  <a:lnTo>
                    <a:pt x="141" y="19"/>
                  </a:lnTo>
                  <a:lnTo>
                    <a:pt x="148" y="23"/>
                  </a:lnTo>
                  <a:lnTo>
                    <a:pt x="153" y="30"/>
                  </a:lnTo>
                  <a:lnTo>
                    <a:pt x="158" y="36"/>
                  </a:lnTo>
                  <a:lnTo>
                    <a:pt x="162" y="42"/>
                  </a:lnTo>
                  <a:lnTo>
                    <a:pt x="165" y="49"/>
                  </a:lnTo>
                  <a:lnTo>
                    <a:pt x="169" y="57"/>
                  </a:lnTo>
                  <a:lnTo>
                    <a:pt x="171" y="64"/>
                  </a:lnTo>
                  <a:lnTo>
                    <a:pt x="173" y="71"/>
                  </a:lnTo>
                  <a:lnTo>
                    <a:pt x="173" y="80"/>
                  </a:lnTo>
                  <a:lnTo>
                    <a:pt x="173" y="88"/>
                  </a:lnTo>
                  <a:lnTo>
                    <a:pt x="171" y="96"/>
                  </a:lnTo>
                  <a:lnTo>
                    <a:pt x="169" y="103"/>
                  </a:lnTo>
                  <a:lnTo>
                    <a:pt x="165" y="110"/>
                  </a:lnTo>
                  <a:lnTo>
                    <a:pt x="162" y="118"/>
                  </a:lnTo>
                  <a:lnTo>
                    <a:pt x="158" y="124"/>
                  </a:lnTo>
                  <a:lnTo>
                    <a:pt x="153" y="130"/>
                  </a:lnTo>
                  <a:lnTo>
                    <a:pt x="148" y="135"/>
                  </a:lnTo>
                  <a:lnTo>
                    <a:pt x="141" y="141"/>
                  </a:lnTo>
                  <a:lnTo>
                    <a:pt x="135" y="146"/>
                  </a:lnTo>
                  <a:lnTo>
                    <a:pt x="128" y="149"/>
                  </a:lnTo>
                  <a:lnTo>
                    <a:pt x="120" y="153"/>
                  </a:lnTo>
                  <a:lnTo>
                    <a:pt x="112" y="155"/>
                  </a:lnTo>
                  <a:lnTo>
                    <a:pt x="104" y="157"/>
                  </a:lnTo>
                  <a:lnTo>
                    <a:pt x="95" y="158"/>
                  </a:lnTo>
                  <a:lnTo>
                    <a:pt x="86" y="159"/>
                  </a:lnTo>
                  <a:lnTo>
                    <a:pt x="77" y="158"/>
                  </a:lnTo>
                  <a:lnTo>
                    <a:pt x="69" y="157"/>
                  </a:lnTo>
                  <a:lnTo>
                    <a:pt x="61" y="155"/>
                  </a:lnTo>
                  <a:lnTo>
                    <a:pt x="52" y="153"/>
                  </a:lnTo>
                  <a:lnTo>
                    <a:pt x="45" y="149"/>
                  </a:lnTo>
                  <a:lnTo>
                    <a:pt x="38" y="146"/>
                  </a:lnTo>
                  <a:lnTo>
                    <a:pt x="31" y="141"/>
                  </a:lnTo>
                  <a:lnTo>
                    <a:pt x="25" y="135"/>
                  </a:lnTo>
                  <a:lnTo>
                    <a:pt x="20" y="130"/>
                  </a:lnTo>
                  <a:lnTo>
                    <a:pt x="15" y="124"/>
                  </a:lnTo>
                  <a:lnTo>
                    <a:pt x="10" y="118"/>
                  </a:lnTo>
                  <a:lnTo>
                    <a:pt x="6" y="110"/>
                  </a:lnTo>
                  <a:lnTo>
                    <a:pt x="4" y="103"/>
                  </a:lnTo>
                  <a:lnTo>
                    <a:pt x="2" y="96"/>
                  </a:lnTo>
                  <a:lnTo>
                    <a:pt x="0" y="88"/>
                  </a:lnTo>
                  <a:lnTo>
                    <a:pt x="0" y="80"/>
                  </a:lnTo>
                  <a:lnTo>
                    <a:pt x="0" y="71"/>
                  </a:lnTo>
                  <a:lnTo>
                    <a:pt x="2" y="64"/>
                  </a:lnTo>
                  <a:lnTo>
                    <a:pt x="4" y="57"/>
                  </a:lnTo>
                  <a:lnTo>
                    <a:pt x="6" y="49"/>
                  </a:lnTo>
                  <a:lnTo>
                    <a:pt x="10" y="42"/>
                  </a:lnTo>
                  <a:lnTo>
                    <a:pt x="15" y="36"/>
                  </a:lnTo>
                  <a:lnTo>
                    <a:pt x="20" y="30"/>
                  </a:lnTo>
                  <a:lnTo>
                    <a:pt x="25" y="23"/>
                  </a:lnTo>
                  <a:lnTo>
                    <a:pt x="31" y="19"/>
                  </a:lnTo>
                  <a:lnTo>
                    <a:pt x="38" y="14"/>
                  </a:lnTo>
                  <a:lnTo>
                    <a:pt x="45" y="10"/>
                  </a:lnTo>
                  <a:lnTo>
                    <a:pt x="52" y="7"/>
                  </a:lnTo>
                  <a:lnTo>
                    <a:pt x="61" y="4"/>
                  </a:lnTo>
                  <a:lnTo>
                    <a:pt x="69" y="2"/>
                  </a:lnTo>
                  <a:lnTo>
                    <a:pt x="77" y="1"/>
                  </a:lnTo>
                  <a:lnTo>
                    <a:pt x="86" y="0"/>
                  </a:lnTo>
                </a:path>
              </a:pathLst>
            </a:custGeom>
            <a:noFill/>
            <a:ln w="6350">
              <a:solidFill>
                <a:srgbClr val="000000"/>
              </a:solidFill>
              <a:prstDash val="solid"/>
              <a:round/>
              <a:headEnd/>
              <a:tailEnd/>
            </a:ln>
          </p:spPr>
          <p:txBody>
            <a:bodyPr/>
            <a:lstStyle/>
            <a:p>
              <a:endParaRPr lang="it-IT"/>
            </a:p>
          </p:txBody>
        </p:sp>
        <p:sp>
          <p:nvSpPr>
            <p:cNvPr id="20685" name="Freeform 205"/>
            <p:cNvSpPr>
              <a:spLocks/>
            </p:cNvSpPr>
            <p:nvPr/>
          </p:nvSpPr>
          <p:spPr bwMode="auto">
            <a:xfrm>
              <a:off x="2094" y="1590"/>
              <a:ext cx="24" cy="23"/>
            </a:xfrm>
            <a:custGeom>
              <a:avLst/>
              <a:gdLst/>
              <a:ahLst/>
              <a:cxnLst>
                <a:cxn ang="0">
                  <a:pos x="96" y="1"/>
                </a:cxn>
                <a:cxn ang="0">
                  <a:pos x="112" y="5"/>
                </a:cxn>
                <a:cxn ang="0">
                  <a:pos x="128" y="10"/>
                </a:cxn>
                <a:cxn ang="0">
                  <a:pos x="142" y="18"/>
                </a:cxn>
                <a:cxn ang="0">
                  <a:pos x="153" y="30"/>
                </a:cxn>
                <a:cxn ang="0">
                  <a:pos x="163" y="42"/>
                </a:cxn>
                <a:cxn ang="0">
                  <a:pos x="169" y="56"/>
                </a:cxn>
                <a:cxn ang="0">
                  <a:pos x="173" y="72"/>
                </a:cxn>
                <a:cxn ang="0">
                  <a:pos x="173" y="88"/>
                </a:cxn>
                <a:cxn ang="0">
                  <a:pos x="169" y="103"/>
                </a:cxn>
                <a:cxn ang="0">
                  <a:pos x="163" y="118"/>
                </a:cxn>
                <a:cxn ang="0">
                  <a:pos x="153" y="130"/>
                </a:cxn>
                <a:cxn ang="0">
                  <a:pos x="142" y="141"/>
                </a:cxn>
                <a:cxn ang="0">
                  <a:pos x="128" y="149"/>
                </a:cxn>
                <a:cxn ang="0">
                  <a:pos x="112" y="155"/>
                </a:cxn>
                <a:cxn ang="0">
                  <a:pos x="96" y="159"/>
                </a:cxn>
                <a:cxn ang="0">
                  <a:pos x="78" y="159"/>
                </a:cxn>
                <a:cxn ang="0">
                  <a:pos x="61" y="155"/>
                </a:cxn>
                <a:cxn ang="0">
                  <a:pos x="45" y="149"/>
                </a:cxn>
                <a:cxn ang="0">
                  <a:pos x="32" y="141"/>
                </a:cxn>
                <a:cxn ang="0">
                  <a:pos x="20" y="130"/>
                </a:cxn>
                <a:cxn ang="0">
                  <a:pos x="11" y="118"/>
                </a:cxn>
                <a:cxn ang="0">
                  <a:pos x="4" y="103"/>
                </a:cxn>
                <a:cxn ang="0">
                  <a:pos x="0" y="88"/>
                </a:cxn>
                <a:cxn ang="0">
                  <a:pos x="0" y="72"/>
                </a:cxn>
                <a:cxn ang="0">
                  <a:pos x="4" y="56"/>
                </a:cxn>
                <a:cxn ang="0">
                  <a:pos x="11" y="42"/>
                </a:cxn>
                <a:cxn ang="0">
                  <a:pos x="20" y="30"/>
                </a:cxn>
                <a:cxn ang="0">
                  <a:pos x="32" y="18"/>
                </a:cxn>
                <a:cxn ang="0">
                  <a:pos x="45" y="10"/>
                </a:cxn>
                <a:cxn ang="0">
                  <a:pos x="61" y="5"/>
                </a:cxn>
                <a:cxn ang="0">
                  <a:pos x="78" y="1"/>
                </a:cxn>
              </a:cxnLst>
              <a:rect l="0" t="0" r="r" b="b"/>
              <a:pathLst>
                <a:path w="173" h="160">
                  <a:moveTo>
                    <a:pt x="87" y="0"/>
                  </a:moveTo>
                  <a:lnTo>
                    <a:pt x="96" y="1"/>
                  </a:lnTo>
                  <a:lnTo>
                    <a:pt x="104" y="2"/>
                  </a:lnTo>
                  <a:lnTo>
                    <a:pt x="112" y="5"/>
                  </a:lnTo>
                  <a:lnTo>
                    <a:pt x="121" y="7"/>
                  </a:lnTo>
                  <a:lnTo>
                    <a:pt x="128" y="10"/>
                  </a:lnTo>
                  <a:lnTo>
                    <a:pt x="135" y="14"/>
                  </a:lnTo>
                  <a:lnTo>
                    <a:pt x="142" y="18"/>
                  </a:lnTo>
                  <a:lnTo>
                    <a:pt x="148" y="23"/>
                  </a:lnTo>
                  <a:lnTo>
                    <a:pt x="153" y="30"/>
                  </a:lnTo>
                  <a:lnTo>
                    <a:pt x="158" y="36"/>
                  </a:lnTo>
                  <a:lnTo>
                    <a:pt x="163" y="42"/>
                  </a:lnTo>
                  <a:lnTo>
                    <a:pt x="167" y="49"/>
                  </a:lnTo>
                  <a:lnTo>
                    <a:pt x="169" y="56"/>
                  </a:lnTo>
                  <a:lnTo>
                    <a:pt x="171" y="64"/>
                  </a:lnTo>
                  <a:lnTo>
                    <a:pt x="173" y="72"/>
                  </a:lnTo>
                  <a:lnTo>
                    <a:pt x="173" y="80"/>
                  </a:lnTo>
                  <a:lnTo>
                    <a:pt x="173" y="88"/>
                  </a:lnTo>
                  <a:lnTo>
                    <a:pt x="171" y="96"/>
                  </a:lnTo>
                  <a:lnTo>
                    <a:pt x="169" y="103"/>
                  </a:lnTo>
                  <a:lnTo>
                    <a:pt x="167" y="110"/>
                  </a:lnTo>
                  <a:lnTo>
                    <a:pt x="163" y="118"/>
                  </a:lnTo>
                  <a:lnTo>
                    <a:pt x="158" y="124"/>
                  </a:lnTo>
                  <a:lnTo>
                    <a:pt x="153" y="130"/>
                  </a:lnTo>
                  <a:lnTo>
                    <a:pt x="148" y="135"/>
                  </a:lnTo>
                  <a:lnTo>
                    <a:pt x="142" y="141"/>
                  </a:lnTo>
                  <a:lnTo>
                    <a:pt x="135" y="146"/>
                  </a:lnTo>
                  <a:lnTo>
                    <a:pt x="128" y="149"/>
                  </a:lnTo>
                  <a:lnTo>
                    <a:pt x="121" y="153"/>
                  </a:lnTo>
                  <a:lnTo>
                    <a:pt x="112" y="155"/>
                  </a:lnTo>
                  <a:lnTo>
                    <a:pt x="104" y="157"/>
                  </a:lnTo>
                  <a:lnTo>
                    <a:pt x="96" y="159"/>
                  </a:lnTo>
                  <a:lnTo>
                    <a:pt x="87" y="160"/>
                  </a:lnTo>
                  <a:lnTo>
                    <a:pt x="78" y="159"/>
                  </a:lnTo>
                  <a:lnTo>
                    <a:pt x="69" y="157"/>
                  </a:lnTo>
                  <a:lnTo>
                    <a:pt x="61" y="155"/>
                  </a:lnTo>
                  <a:lnTo>
                    <a:pt x="53" y="153"/>
                  </a:lnTo>
                  <a:lnTo>
                    <a:pt x="45" y="149"/>
                  </a:lnTo>
                  <a:lnTo>
                    <a:pt x="38" y="146"/>
                  </a:lnTo>
                  <a:lnTo>
                    <a:pt x="32" y="141"/>
                  </a:lnTo>
                  <a:lnTo>
                    <a:pt x="25" y="135"/>
                  </a:lnTo>
                  <a:lnTo>
                    <a:pt x="20" y="130"/>
                  </a:lnTo>
                  <a:lnTo>
                    <a:pt x="15" y="124"/>
                  </a:lnTo>
                  <a:lnTo>
                    <a:pt x="11" y="118"/>
                  </a:lnTo>
                  <a:lnTo>
                    <a:pt x="6" y="110"/>
                  </a:lnTo>
                  <a:lnTo>
                    <a:pt x="4" y="103"/>
                  </a:lnTo>
                  <a:lnTo>
                    <a:pt x="2" y="96"/>
                  </a:lnTo>
                  <a:lnTo>
                    <a:pt x="0" y="88"/>
                  </a:lnTo>
                  <a:lnTo>
                    <a:pt x="0" y="80"/>
                  </a:lnTo>
                  <a:lnTo>
                    <a:pt x="0" y="72"/>
                  </a:lnTo>
                  <a:lnTo>
                    <a:pt x="2" y="64"/>
                  </a:lnTo>
                  <a:lnTo>
                    <a:pt x="4" y="56"/>
                  </a:lnTo>
                  <a:lnTo>
                    <a:pt x="6" y="49"/>
                  </a:lnTo>
                  <a:lnTo>
                    <a:pt x="11" y="42"/>
                  </a:lnTo>
                  <a:lnTo>
                    <a:pt x="15" y="36"/>
                  </a:lnTo>
                  <a:lnTo>
                    <a:pt x="20" y="30"/>
                  </a:lnTo>
                  <a:lnTo>
                    <a:pt x="25" y="23"/>
                  </a:lnTo>
                  <a:lnTo>
                    <a:pt x="32" y="18"/>
                  </a:lnTo>
                  <a:lnTo>
                    <a:pt x="38" y="14"/>
                  </a:lnTo>
                  <a:lnTo>
                    <a:pt x="45" y="10"/>
                  </a:lnTo>
                  <a:lnTo>
                    <a:pt x="53" y="7"/>
                  </a:lnTo>
                  <a:lnTo>
                    <a:pt x="61" y="5"/>
                  </a:lnTo>
                  <a:lnTo>
                    <a:pt x="69" y="2"/>
                  </a:lnTo>
                  <a:lnTo>
                    <a:pt x="78" y="1"/>
                  </a:lnTo>
                  <a:lnTo>
                    <a:pt x="87" y="0"/>
                  </a:lnTo>
                  <a:close/>
                </a:path>
              </a:pathLst>
            </a:custGeom>
            <a:solidFill>
              <a:srgbClr val="BAAD94"/>
            </a:solidFill>
            <a:ln w="9525">
              <a:noFill/>
              <a:round/>
              <a:headEnd/>
              <a:tailEnd/>
            </a:ln>
          </p:spPr>
          <p:txBody>
            <a:bodyPr/>
            <a:lstStyle/>
            <a:p>
              <a:endParaRPr lang="it-IT"/>
            </a:p>
          </p:txBody>
        </p:sp>
        <p:sp>
          <p:nvSpPr>
            <p:cNvPr id="20686" name="Freeform 206"/>
            <p:cNvSpPr>
              <a:spLocks/>
            </p:cNvSpPr>
            <p:nvPr/>
          </p:nvSpPr>
          <p:spPr bwMode="auto">
            <a:xfrm>
              <a:off x="2094" y="1590"/>
              <a:ext cx="24" cy="23"/>
            </a:xfrm>
            <a:custGeom>
              <a:avLst/>
              <a:gdLst/>
              <a:ahLst/>
              <a:cxnLst>
                <a:cxn ang="0">
                  <a:pos x="96" y="1"/>
                </a:cxn>
                <a:cxn ang="0">
                  <a:pos x="112" y="5"/>
                </a:cxn>
                <a:cxn ang="0">
                  <a:pos x="128" y="10"/>
                </a:cxn>
                <a:cxn ang="0">
                  <a:pos x="142" y="18"/>
                </a:cxn>
                <a:cxn ang="0">
                  <a:pos x="153" y="30"/>
                </a:cxn>
                <a:cxn ang="0">
                  <a:pos x="163" y="42"/>
                </a:cxn>
                <a:cxn ang="0">
                  <a:pos x="169" y="56"/>
                </a:cxn>
                <a:cxn ang="0">
                  <a:pos x="173" y="72"/>
                </a:cxn>
                <a:cxn ang="0">
                  <a:pos x="173" y="88"/>
                </a:cxn>
                <a:cxn ang="0">
                  <a:pos x="169" y="103"/>
                </a:cxn>
                <a:cxn ang="0">
                  <a:pos x="163" y="118"/>
                </a:cxn>
                <a:cxn ang="0">
                  <a:pos x="153" y="130"/>
                </a:cxn>
                <a:cxn ang="0">
                  <a:pos x="142" y="141"/>
                </a:cxn>
                <a:cxn ang="0">
                  <a:pos x="128" y="149"/>
                </a:cxn>
                <a:cxn ang="0">
                  <a:pos x="112" y="155"/>
                </a:cxn>
                <a:cxn ang="0">
                  <a:pos x="96" y="159"/>
                </a:cxn>
                <a:cxn ang="0">
                  <a:pos x="78" y="159"/>
                </a:cxn>
                <a:cxn ang="0">
                  <a:pos x="61" y="155"/>
                </a:cxn>
                <a:cxn ang="0">
                  <a:pos x="45" y="149"/>
                </a:cxn>
                <a:cxn ang="0">
                  <a:pos x="32" y="141"/>
                </a:cxn>
                <a:cxn ang="0">
                  <a:pos x="20" y="130"/>
                </a:cxn>
                <a:cxn ang="0">
                  <a:pos x="11" y="118"/>
                </a:cxn>
                <a:cxn ang="0">
                  <a:pos x="4" y="103"/>
                </a:cxn>
                <a:cxn ang="0">
                  <a:pos x="0" y="88"/>
                </a:cxn>
                <a:cxn ang="0">
                  <a:pos x="0" y="72"/>
                </a:cxn>
                <a:cxn ang="0">
                  <a:pos x="4" y="56"/>
                </a:cxn>
                <a:cxn ang="0">
                  <a:pos x="11" y="42"/>
                </a:cxn>
                <a:cxn ang="0">
                  <a:pos x="20" y="30"/>
                </a:cxn>
                <a:cxn ang="0">
                  <a:pos x="32" y="18"/>
                </a:cxn>
                <a:cxn ang="0">
                  <a:pos x="45" y="10"/>
                </a:cxn>
                <a:cxn ang="0">
                  <a:pos x="61" y="5"/>
                </a:cxn>
                <a:cxn ang="0">
                  <a:pos x="78" y="1"/>
                </a:cxn>
              </a:cxnLst>
              <a:rect l="0" t="0" r="r" b="b"/>
              <a:pathLst>
                <a:path w="173" h="160">
                  <a:moveTo>
                    <a:pt x="87" y="0"/>
                  </a:moveTo>
                  <a:lnTo>
                    <a:pt x="96" y="1"/>
                  </a:lnTo>
                  <a:lnTo>
                    <a:pt x="104" y="2"/>
                  </a:lnTo>
                  <a:lnTo>
                    <a:pt x="112" y="5"/>
                  </a:lnTo>
                  <a:lnTo>
                    <a:pt x="121" y="7"/>
                  </a:lnTo>
                  <a:lnTo>
                    <a:pt x="128" y="10"/>
                  </a:lnTo>
                  <a:lnTo>
                    <a:pt x="135" y="14"/>
                  </a:lnTo>
                  <a:lnTo>
                    <a:pt x="142" y="18"/>
                  </a:lnTo>
                  <a:lnTo>
                    <a:pt x="148" y="23"/>
                  </a:lnTo>
                  <a:lnTo>
                    <a:pt x="153" y="30"/>
                  </a:lnTo>
                  <a:lnTo>
                    <a:pt x="158" y="36"/>
                  </a:lnTo>
                  <a:lnTo>
                    <a:pt x="163" y="42"/>
                  </a:lnTo>
                  <a:lnTo>
                    <a:pt x="167" y="49"/>
                  </a:lnTo>
                  <a:lnTo>
                    <a:pt x="169" y="56"/>
                  </a:lnTo>
                  <a:lnTo>
                    <a:pt x="171" y="64"/>
                  </a:lnTo>
                  <a:lnTo>
                    <a:pt x="173" y="72"/>
                  </a:lnTo>
                  <a:lnTo>
                    <a:pt x="173" y="80"/>
                  </a:lnTo>
                  <a:lnTo>
                    <a:pt x="173" y="88"/>
                  </a:lnTo>
                  <a:lnTo>
                    <a:pt x="171" y="96"/>
                  </a:lnTo>
                  <a:lnTo>
                    <a:pt x="169" y="103"/>
                  </a:lnTo>
                  <a:lnTo>
                    <a:pt x="167" y="110"/>
                  </a:lnTo>
                  <a:lnTo>
                    <a:pt x="163" y="118"/>
                  </a:lnTo>
                  <a:lnTo>
                    <a:pt x="158" y="124"/>
                  </a:lnTo>
                  <a:lnTo>
                    <a:pt x="153" y="130"/>
                  </a:lnTo>
                  <a:lnTo>
                    <a:pt x="148" y="135"/>
                  </a:lnTo>
                  <a:lnTo>
                    <a:pt x="142" y="141"/>
                  </a:lnTo>
                  <a:lnTo>
                    <a:pt x="135" y="146"/>
                  </a:lnTo>
                  <a:lnTo>
                    <a:pt x="128" y="149"/>
                  </a:lnTo>
                  <a:lnTo>
                    <a:pt x="121" y="153"/>
                  </a:lnTo>
                  <a:lnTo>
                    <a:pt x="112" y="155"/>
                  </a:lnTo>
                  <a:lnTo>
                    <a:pt x="104" y="157"/>
                  </a:lnTo>
                  <a:lnTo>
                    <a:pt x="96" y="159"/>
                  </a:lnTo>
                  <a:lnTo>
                    <a:pt x="87" y="160"/>
                  </a:lnTo>
                  <a:lnTo>
                    <a:pt x="78" y="159"/>
                  </a:lnTo>
                  <a:lnTo>
                    <a:pt x="69" y="157"/>
                  </a:lnTo>
                  <a:lnTo>
                    <a:pt x="61" y="155"/>
                  </a:lnTo>
                  <a:lnTo>
                    <a:pt x="53" y="153"/>
                  </a:lnTo>
                  <a:lnTo>
                    <a:pt x="45" y="149"/>
                  </a:lnTo>
                  <a:lnTo>
                    <a:pt x="38" y="146"/>
                  </a:lnTo>
                  <a:lnTo>
                    <a:pt x="32" y="141"/>
                  </a:lnTo>
                  <a:lnTo>
                    <a:pt x="25" y="135"/>
                  </a:lnTo>
                  <a:lnTo>
                    <a:pt x="20" y="130"/>
                  </a:lnTo>
                  <a:lnTo>
                    <a:pt x="15" y="124"/>
                  </a:lnTo>
                  <a:lnTo>
                    <a:pt x="11" y="118"/>
                  </a:lnTo>
                  <a:lnTo>
                    <a:pt x="6" y="110"/>
                  </a:lnTo>
                  <a:lnTo>
                    <a:pt x="4" y="103"/>
                  </a:lnTo>
                  <a:lnTo>
                    <a:pt x="2" y="96"/>
                  </a:lnTo>
                  <a:lnTo>
                    <a:pt x="0" y="88"/>
                  </a:lnTo>
                  <a:lnTo>
                    <a:pt x="0" y="80"/>
                  </a:lnTo>
                  <a:lnTo>
                    <a:pt x="0" y="72"/>
                  </a:lnTo>
                  <a:lnTo>
                    <a:pt x="2" y="64"/>
                  </a:lnTo>
                  <a:lnTo>
                    <a:pt x="4" y="56"/>
                  </a:lnTo>
                  <a:lnTo>
                    <a:pt x="6" y="49"/>
                  </a:lnTo>
                  <a:lnTo>
                    <a:pt x="11" y="42"/>
                  </a:lnTo>
                  <a:lnTo>
                    <a:pt x="15" y="36"/>
                  </a:lnTo>
                  <a:lnTo>
                    <a:pt x="20" y="30"/>
                  </a:lnTo>
                  <a:lnTo>
                    <a:pt x="25" y="23"/>
                  </a:lnTo>
                  <a:lnTo>
                    <a:pt x="32" y="18"/>
                  </a:lnTo>
                  <a:lnTo>
                    <a:pt x="38" y="14"/>
                  </a:lnTo>
                  <a:lnTo>
                    <a:pt x="45" y="10"/>
                  </a:lnTo>
                  <a:lnTo>
                    <a:pt x="53" y="7"/>
                  </a:lnTo>
                  <a:lnTo>
                    <a:pt x="61" y="5"/>
                  </a:lnTo>
                  <a:lnTo>
                    <a:pt x="69" y="2"/>
                  </a:lnTo>
                  <a:lnTo>
                    <a:pt x="78" y="1"/>
                  </a:lnTo>
                  <a:lnTo>
                    <a:pt x="87" y="0"/>
                  </a:lnTo>
                </a:path>
              </a:pathLst>
            </a:custGeom>
            <a:solidFill>
              <a:srgbClr val="FFFF00"/>
            </a:solidFill>
            <a:ln w="6350">
              <a:solidFill>
                <a:srgbClr val="000000"/>
              </a:solidFill>
              <a:prstDash val="solid"/>
              <a:round/>
              <a:headEnd/>
              <a:tailEnd/>
            </a:ln>
          </p:spPr>
          <p:txBody>
            <a:bodyPr/>
            <a:lstStyle/>
            <a:p>
              <a:endParaRPr lang="it-IT"/>
            </a:p>
          </p:txBody>
        </p:sp>
        <p:sp>
          <p:nvSpPr>
            <p:cNvPr id="20687" name="Freeform 207"/>
            <p:cNvSpPr>
              <a:spLocks/>
            </p:cNvSpPr>
            <p:nvPr/>
          </p:nvSpPr>
          <p:spPr bwMode="auto">
            <a:xfrm>
              <a:off x="2110" y="1625"/>
              <a:ext cx="25" cy="23"/>
            </a:xfrm>
            <a:custGeom>
              <a:avLst/>
              <a:gdLst/>
              <a:ahLst/>
              <a:cxnLst>
                <a:cxn ang="0">
                  <a:pos x="96" y="0"/>
                </a:cxn>
                <a:cxn ang="0">
                  <a:pos x="112" y="4"/>
                </a:cxn>
                <a:cxn ang="0">
                  <a:pos x="128" y="10"/>
                </a:cxn>
                <a:cxn ang="0">
                  <a:pos x="142" y="18"/>
                </a:cxn>
                <a:cxn ang="0">
                  <a:pos x="153" y="30"/>
                </a:cxn>
                <a:cxn ang="0">
                  <a:pos x="163" y="42"/>
                </a:cxn>
                <a:cxn ang="0">
                  <a:pos x="169" y="56"/>
                </a:cxn>
                <a:cxn ang="0">
                  <a:pos x="173" y="72"/>
                </a:cxn>
                <a:cxn ang="0">
                  <a:pos x="173" y="87"/>
                </a:cxn>
                <a:cxn ang="0">
                  <a:pos x="169" y="103"/>
                </a:cxn>
                <a:cxn ang="0">
                  <a:pos x="163" y="118"/>
                </a:cxn>
                <a:cxn ang="0">
                  <a:pos x="153" y="130"/>
                </a:cxn>
                <a:cxn ang="0">
                  <a:pos x="142" y="141"/>
                </a:cxn>
                <a:cxn ang="0">
                  <a:pos x="128" y="149"/>
                </a:cxn>
                <a:cxn ang="0">
                  <a:pos x="112" y="155"/>
                </a:cxn>
                <a:cxn ang="0">
                  <a:pos x="96" y="159"/>
                </a:cxn>
                <a:cxn ang="0">
                  <a:pos x="78" y="159"/>
                </a:cxn>
                <a:cxn ang="0">
                  <a:pos x="61" y="155"/>
                </a:cxn>
                <a:cxn ang="0">
                  <a:pos x="45" y="149"/>
                </a:cxn>
                <a:cxn ang="0">
                  <a:pos x="32" y="141"/>
                </a:cxn>
                <a:cxn ang="0">
                  <a:pos x="20" y="130"/>
                </a:cxn>
                <a:cxn ang="0">
                  <a:pos x="11" y="118"/>
                </a:cxn>
                <a:cxn ang="0">
                  <a:pos x="5" y="103"/>
                </a:cxn>
                <a:cxn ang="0">
                  <a:pos x="0" y="87"/>
                </a:cxn>
                <a:cxn ang="0">
                  <a:pos x="0" y="72"/>
                </a:cxn>
                <a:cxn ang="0">
                  <a:pos x="5" y="56"/>
                </a:cxn>
                <a:cxn ang="0">
                  <a:pos x="11" y="42"/>
                </a:cxn>
                <a:cxn ang="0">
                  <a:pos x="20" y="30"/>
                </a:cxn>
                <a:cxn ang="0">
                  <a:pos x="32" y="18"/>
                </a:cxn>
                <a:cxn ang="0">
                  <a:pos x="45" y="10"/>
                </a:cxn>
                <a:cxn ang="0">
                  <a:pos x="61" y="4"/>
                </a:cxn>
                <a:cxn ang="0">
                  <a:pos x="78" y="0"/>
                </a:cxn>
              </a:cxnLst>
              <a:rect l="0" t="0" r="r" b="b"/>
              <a:pathLst>
                <a:path w="173" h="159">
                  <a:moveTo>
                    <a:pt x="87" y="0"/>
                  </a:moveTo>
                  <a:lnTo>
                    <a:pt x="96" y="0"/>
                  </a:lnTo>
                  <a:lnTo>
                    <a:pt x="104" y="3"/>
                  </a:lnTo>
                  <a:lnTo>
                    <a:pt x="112" y="4"/>
                  </a:lnTo>
                  <a:lnTo>
                    <a:pt x="121" y="7"/>
                  </a:lnTo>
                  <a:lnTo>
                    <a:pt x="128" y="10"/>
                  </a:lnTo>
                  <a:lnTo>
                    <a:pt x="136" y="14"/>
                  </a:lnTo>
                  <a:lnTo>
                    <a:pt x="142" y="18"/>
                  </a:lnTo>
                  <a:lnTo>
                    <a:pt x="148" y="24"/>
                  </a:lnTo>
                  <a:lnTo>
                    <a:pt x="153" y="30"/>
                  </a:lnTo>
                  <a:lnTo>
                    <a:pt x="159" y="35"/>
                  </a:lnTo>
                  <a:lnTo>
                    <a:pt x="163" y="42"/>
                  </a:lnTo>
                  <a:lnTo>
                    <a:pt x="167" y="49"/>
                  </a:lnTo>
                  <a:lnTo>
                    <a:pt x="169" y="56"/>
                  </a:lnTo>
                  <a:lnTo>
                    <a:pt x="171" y="64"/>
                  </a:lnTo>
                  <a:lnTo>
                    <a:pt x="173" y="72"/>
                  </a:lnTo>
                  <a:lnTo>
                    <a:pt x="173" y="80"/>
                  </a:lnTo>
                  <a:lnTo>
                    <a:pt x="173" y="87"/>
                  </a:lnTo>
                  <a:lnTo>
                    <a:pt x="171" y="96"/>
                  </a:lnTo>
                  <a:lnTo>
                    <a:pt x="169" y="103"/>
                  </a:lnTo>
                  <a:lnTo>
                    <a:pt x="167" y="110"/>
                  </a:lnTo>
                  <a:lnTo>
                    <a:pt x="163" y="118"/>
                  </a:lnTo>
                  <a:lnTo>
                    <a:pt x="159" y="124"/>
                  </a:lnTo>
                  <a:lnTo>
                    <a:pt x="153" y="130"/>
                  </a:lnTo>
                  <a:lnTo>
                    <a:pt x="148" y="136"/>
                  </a:lnTo>
                  <a:lnTo>
                    <a:pt x="142" y="141"/>
                  </a:lnTo>
                  <a:lnTo>
                    <a:pt x="136" y="145"/>
                  </a:lnTo>
                  <a:lnTo>
                    <a:pt x="128" y="149"/>
                  </a:lnTo>
                  <a:lnTo>
                    <a:pt x="121" y="152"/>
                  </a:lnTo>
                  <a:lnTo>
                    <a:pt x="112" y="155"/>
                  </a:lnTo>
                  <a:lnTo>
                    <a:pt x="104" y="158"/>
                  </a:lnTo>
                  <a:lnTo>
                    <a:pt x="96" y="159"/>
                  </a:lnTo>
                  <a:lnTo>
                    <a:pt x="87" y="159"/>
                  </a:lnTo>
                  <a:lnTo>
                    <a:pt x="78" y="159"/>
                  </a:lnTo>
                  <a:lnTo>
                    <a:pt x="70" y="158"/>
                  </a:lnTo>
                  <a:lnTo>
                    <a:pt x="61" y="155"/>
                  </a:lnTo>
                  <a:lnTo>
                    <a:pt x="53" y="152"/>
                  </a:lnTo>
                  <a:lnTo>
                    <a:pt x="45" y="149"/>
                  </a:lnTo>
                  <a:lnTo>
                    <a:pt x="38" y="145"/>
                  </a:lnTo>
                  <a:lnTo>
                    <a:pt x="32" y="141"/>
                  </a:lnTo>
                  <a:lnTo>
                    <a:pt x="26" y="136"/>
                  </a:lnTo>
                  <a:lnTo>
                    <a:pt x="20" y="130"/>
                  </a:lnTo>
                  <a:lnTo>
                    <a:pt x="15" y="124"/>
                  </a:lnTo>
                  <a:lnTo>
                    <a:pt x="11" y="118"/>
                  </a:lnTo>
                  <a:lnTo>
                    <a:pt x="8" y="110"/>
                  </a:lnTo>
                  <a:lnTo>
                    <a:pt x="5" y="103"/>
                  </a:lnTo>
                  <a:lnTo>
                    <a:pt x="2" y="96"/>
                  </a:lnTo>
                  <a:lnTo>
                    <a:pt x="0" y="87"/>
                  </a:lnTo>
                  <a:lnTo>
                    <a:pt x="0" y="80"/>
                  </a:lnTo>
                  <a:lnTo>
                    <a:pt x="0" y="72"/>
                  </a:lnTo>
                  <a:lnTo>
                    <a:pt x="2" y="64"/>
                  </a:lnTo>
                  <a:lnTo>
                    <a:pt x="5" y="56"/>
                  </a:lnTo>
                  <a:lnTo>
                    <a:pt x="8" y="49"/>
                  </a:lnTo>
                  <a:lnTo>
                    <a:pt x="11" y="42"/>
                  </a:lnTo>
                  <a:lnTo>
                    <a:pt x="15" y="35"/>
                  </a:lnTo>
                  <a:lnTo>
                    <a:pt x="20" y="30"/>
                  </a:lnTo>
                  <a:lnTo>
                    <a:pt x="26" y="24"/>
                  </a:lnTo>
                  <a:lnTo>
                    <a:pt x="32" y="18"/>
                  </a:lnTo>
                  <a:lnTo>
                    <a:pt x="38" y="14"/>
                  </a:lnTo>
                  <a:lnTo>
                    <a:pt x="45" y="10"/>
                  </a:lnTo>
                  <a:lnTo>
                    <a:pt x="53" y="7"/>
                  </a:lnTo>
                  <a:lnTo>
                    <a:pt x="61" y="4"/>
                  </a:lnTo>
                  <a:lnTo>
                    <a:pt x="70" y="3"/>
                  </a:lnTo>
                  <a:lnTo>
                    <a:pt x="78" y="0"/>
                  </a:lnTo>
                  <a:lnTo>
                    <a:pt x="87" y="0"/>
                  </a:lnTo>
                  <a:close/>
                </a:path>
              </a:pathLst>
            </a:custGeom>
            <a:solidFill>
              <a:srgbClr val="FFFF00"/>
            </a:solidFill>
            <a:ln w="9525">
              <a:noFill/>
              <a:round/>
              <a:headEnd/>
              <a:tailEnd/>
            </a:ln>
          </p:spPr>
          <p:txBody>
            <a:bodyPr/>
            <a:lstStyle/>
            <a:p>
              <a:endParaRPr lang="it-IT"/>
            </a:p>
          </p:txBody>
        </p:sp>
        <p:sp>
          <p:nvSpPr>
            <p:cNvPr id="20688" name="Freeform 208"/>
            <p:cNvSpPr>
              <a:spLocks/>
            </p:cNvSpPr>
            <p:nvPr/>
          </p:nvSpPr>
          <p:spPr bwMode="auto">
            <a:xfrm>
              <a:off x="2110" y="1625"/>
              <a:ext cx="25" cy="23"/>
            </a:xfrm>
            <a:custGeom>
              <a:avLst/>
              <a:gdLst/>
              <a:ahLst/>
              <a:cxnLst>
                <a:cxn ang="0">
                  <a:pos x="96" y="0"/>
                </a:cxn>
                <a:cxn ang="0">
                  <a:pos x="112" y="4"/>
                </a:cxn>
                <a:cxn ang="0">
                  <a:pos x="128" y="10"/>
                </a:cxn>
                <a:cxn ang="0">
                  <a:pos x="142" y="18"/>
                </a:cxn>
                <a:cxn ang="0">
                  <a:pos x="153" y="30"/>
                </a:cxn>
                <a:cxn ang="0">
                  <a:pos x="163" y="42"/>
                </a:cxn>
                <a:cxn ang="0">
                  <a:pos x="169" y="56"/>
                </a:cxn>
                <a:cxn ang="0">
                  <a:pos x="173" y="72"/>
                </a:cxn>
                <a:cxn ang="0">
                  <a:pos x="173" y="87"/>
                </a:cxn>
                <a:cxn ang="0">
                  <a:pos x="169" y="103"/>
                </a:cxn>
                <a:cxn ang="0">
                  <a:pos x="163" y="118"/>
                </a:cxn>
                <a:cxn ang="0">
                  <a:pos x="153" y="130"/>
                </a:cxn>
                <a:cxn ang="0">
                  <a:pos x="142" y="141"/>
                </a:cxn>
                <a:cxn ang="0">
                  <a:pos x="128" y="149"/>
                </a:cxn>
                <a:cxn ang="0">
                  <a:pos x="112" y="155"/>
                </a:cxn>
                <a:cxn ang="0">
                  <a:pos x="96" y="159"/>
                </a:cxn>
                <a:cxn ang="0">
                  <a:pos x="78" y="159"/>
                </a:cxn>
                <a:cxn ang="0">
                  <a:pos x="61" y="155"/>
                </a:cxn>
                <a:cxn ang="0">
                  <a:pos x="45" y="149"/>
                </a:cxn>
                <a:cxn ang="0">
                  <a:pos x="32" y="141"/>
                </a:cxn>
                <a:cxn ang="0">
                  <a:pos x="20" y="130"/>
                </a:cxn>
                <a:cxn ang="0">
                  <a:pos x="11" y="118"/>
                </a:cxn>
                <a:cxn ang="0">
                  <a:pos x="5" y="103"/>
                </a:cxn>
                <a:cxn ang="0">
                  <a:pos x="0" y="87"/>
                </a:cxn>
                <a:cxn ang="0">
                  <a:pos x="0" y="72"/>
                </a:cxn>
                <a:cxn ang="0">
                  <a:pos x="5" y="56"/>
                </a:cxn>
                <a:cxn ang="0">
                  <a:pos x="11" y="42"/>
                </a:cxn>
                <a:cxn ang="0">
                  <a:pos x="20" y="30"/>
                </a:cxn>
                <a:cxn ang="0">
                  <a:pos x="32" y="18"/>
                </a:cxn>
                <a:cxn ang="0">
                  <a:pos x="45" y="10"/>
                </a:cxn>
                <a:cxn ang="0">
                  <a:pos x="61" y="4"/>
                </a:cxn>
                <a:cxn ang="0">
                  <a:pos x="78" y="0"/>
                </a:cxn>
              </a:cxnLst>
              <a:rect l="0" t="0" r="r" b="b"/>
              <a:pathLst>
                <a:path w="173" h="159">
                  <a:moveTo>
                    <a:pt x="87" y="0"/>
                  </a:moveTo>
                  <a:lnTo>
                    <a:pt x="96" y="0"/>
                  </a:lnTo>
                  <a:lnTo>
                    <a:pt x="104" y="3"/>
                  </a:lnTo>
                  <a:lnTo>
                    <a:pt x="112" y="4"/>
                  </a:lnTo>
                  <a:lnTo>
                    <a:pt x="121" y="7"/>
                  </a:lnTo>
                  <a:lnTo>
                    <a:pt x="128" y="10"/>
                  </a:lnTo>
                  <a:lnTo>
                    <a:pt x="136" y="14"/>
                  </a:lnTo>
                  <a:lnTo>
                    <a:pt x="142" y="18"/>
                  </a:lnTo>
                  <a:lnTo>
                    <a:pt x="148" y="24"/>
                  </a:lnTo>
                  <a:lnTo>
                    <a:pt x="153" y="30"/>
                  </a:lnTo>
                  <a:lnTo>
                    <a:pt x="159" y="35"/>
                  </a:lnTo>
                  <a:lnTo>
                    <a:pt x="163" y="42"/>
                  </a:lnTo>
                  <a:lnTo>
                    <a:pt x="167" y="49"/>
                  </a:lnTo>
                  <a:lnTo>
                    <a:pt x="169" y="56"/>
                  </a:lnTo>
                  <a:lnTo>
                    <a:pt x="171" y="64"/>
                  </a:lnTo>
                  <a:lnTo>
                    <a:pt x="173" y="72"/>
                  </a:lnTo>
                  <a:lnTo>
                    <a:pt x="173" y="80"/>
                  </a:lnTo>
                  <a:lnTo>
                    <a:pt x="173" y="87"/>
                  </a:lnTo>
                  <a:lnTo>
                    <a:pt x="171" y="96"/>
                  </a:lnTo>
                  <a:lnTo>
                    <a:pt x="169" y="103"/>
                  </a:lnTo>
                  <a:lnTo>
                    <a:pt x="167" y="110"/>
                  </a:lnTo>
                  <a:lnTo>
                    <a:pt x="163" y="118"/>
                  </a:lnTo>
                  <a:lnTo>
                    <a:pt x="159" y="124"/>
                  </a:lnTo>
                  <a:lnTo>
                    <a:pt x="153" y="130"/>
                  </a:lnTo>
                  <a:lnTo>
                    <a:pt x="148" y="136"/>
                  </a:lnTo>
                  <a:lnTo>
                    <a:pt x="142" y="141"/>
                  </a:lnTo>
                  <a:lnTo>
                    <a:pt x="136" y="145"/>
                  </a:lnTo>
                  <a:lnTo>
                    <a:pt x="128" y="149"/>
                  </a:lnTo>
                  <a:lnTo>
                    <a:pt x="121" y="152"/>
                  </a:lnTo>
                  <a:lnTo>
                    <a:pt x="112" y="155"/>
                  </a:lnTo>
                  <a:lnTo>
                    <a:pt x="104" y="158"/>
                  </a:lnTo>
                  <a:lnTo>
                    <a:pt x="96" y="159"/>
                  </a:lnTo>
                  <a:lnTo>
                    <a:pt x="87" y="159"/>
                  </a:lnTo>
                  <a:lnTo>
                    <a:pt x="78" y="159"/>
                  </a:lnTo>
                  <a:lnTo>
                    <a:pt x="70" y="158"/>
                  </a:lnTo>
                  <a:lnTo>
                    <a:pt x="61" y="155"/>
                  </a:lnTo>
                  <a:lnTo>
                    <a:pt x="53" y="152"/>
                  </a:lnTo>
                  <a:lnTo>
                    <a:pt x="45" y="149"/>
                  </a:lnTo>
                  <a:lnTo>
                    <a:pt x="38" y="145"/>
                  </a:lnTo>
                  <a:lnTo>
                    <a:pt x="32" y="141"/>
                  </a:lnTo>
                  <a:lnTo>
                    <a:pt x="26" y="136"/>
                  </a:lnTo>
                  <a:lnTo>
                    <a:pt x="20" y="130"/>
                  </a:lnTo>
                  <a:lnTo>
                    <a:pt x="15" y="124"/>
                  </a:lnTo>
                  <a:lnTo>
                    <a:pt x="11" y="118"/>
                  </a:lnTo>
                  <a:lnTo>
                    <a:pt x="8" y="110"/>
                  </a:lnTo>
                  <a:lnTo>
                    <a:pt x="5" y="103"/>
                  </a:lnTo>
                  <a:lnTo>
                    <a:pt x="2" y="96"/>
                  </a:lnTo>
                  <a:lnTo>
                    <a:pt x="0" y="87"/>
                  </a:lnTo>
                  <a:lnTo>
                    <a:pt x="0" y="80"/>
                  </a:lnTo>
                  <a:lnTo>
                    <a:pt x="0" y="72"/>
                  </a:lnTo>
                  <a:lnTo>
                    <a:pt x="2" y="64"/>
                  </a:lnTo>
                  <a:lnTo>
                    <a:pt x="5" y="56"/>
                  </a:lnTo>
                  <a:lnTo>
                    <a:pt x="8" y="49"/>
                  </a:lnTo>
                  <a:lnTo>
                    <a:pt x="11" y="42"/>
                  </a:lnTo>
                  <a:lnTo>
                    <a:pt x="15" y="35"/>
                  </a:lnTo>
                  <a:lnTo>
                    <a:pt x="20" y="30"/>
                  </a:lnTo>
                  <a:lnTo>
                    <a:pt x="26" y="24"/>
                  </a:lnTo>
                  <a:lnTo>
                    <a:pt x="32" y="18"/>
                  </a:lnTo>
                  <a:lnTo>
                    <a:pt x="38" y="14"/>
                  </a:lnTo>
                  <a:lnTo>
                    <a:pt x="45" y="10"/>
                  </a:lnTo>
                  <a:lnTo>
                    <a:pt x="53" y="7"/>
                  </a:lnTo>
                  <a:lnTo>
                    <a:pt x="61" y="4"/>
                  </a:lnTo>
                  <a:lnTo>
                    <a:pt x="70" y="3"/>
                  </a:lnTo>
                  <a:lnTo>
                    <a:pt x="78" y="0"/>
                  </a:lnTo>
                  <a:lnTo>
                    <a:pt x="87" y="0"/>
                  </a:lnTo>
                </a:path>
              </a:pathLst>
            </a:custGeom>
            <a:noFill/>
            <a:ln w="6350">
              <a:solidFill>
                <a:srgbClr val="000000"/>
              </a:solidFill>
              <a:prstDash val="solid"/>
              <a:round/>
              <a:headEnd/>
              <a:tailEnd/>
            </a:ln>
          </p:spPr>
          <p:txBody>
            <a:bodyPr/>
            <a:lstStyle/>
            <a:p>
              <a:endParaRPr lang="it-IT"/>
            </a:p>
          </p:txBody>
        </p:sp>
        <p:sp>
          <p:nvSpPr>
            <p:cNvPr id="20689" name="Freeform 209"/>
            <p:cNvSpPr>
              <a:spLocks/>
            </p:cNvSpPr>
            <p:nvPr/>
          </p:nvSpPr>
          <p:spPr bwMode="auto">
            <a:xfrm>
              <a:off x="2061" y="1642"/>
              <a:ext cx="25" cy="23"/>
            </a:xfrm>
            <a:custGeom>
              <a:avLst/>
              <a:gdLst/>
              <a:ahLst/>
              <a:cxnLst>
                <a:cxn ang="0">
                  <a:pos x="95" y="1"/>
                </a:cxn>
                <a:cxn ang="0">
                  <a:pos x="112" y="4"/>
                </a:cxn>
                <a:cxn ang="0">
                  <a:pos x="128" y="9"/>
                </a:cxn>
                <a:cxn ang="0">
                  <a:pos x="141" y="17"/>
                </a:cxn>
                <a:cxn ang="0">
                  <a:pos x="153" y="29"/>
                </a:cxn>
                <a:cxn ang="0">
                  <a:pos x="162" y="42"/>
                </a:cxn>
                <a:cxn ang="0">
                  <a:pos x="168" y="55"/>
                </a:cxn>
                <a:cxn ang="0">
                  <a:pos x="172" y="71"/>
                </a:cxn>
                <a:cxn ang="0">
                  <a:pos x="172" y="88"/>
                </a:cxn>
                <a:cxn ang="0">
                  <a:pos x="168" y="102"/>
                </a:cxn>
                <a:cxn ang="0">
                  <a:pos x="162" y="117"/>
                </a:cxn>
                <a:cxn ang="0">
                  <a:pos x="153" y="130"/>
                </a:cxn>
                <a:cxn ang="0">
                  <a:pos x="141" y="140"/>
                </a:cxn>
                <a:cxn ang="0">
                  <a:pos x="128" y="148"/>
                </a:cxn>
                <a:cxn ang="0">
                  <a:pos x="112" y="155"/>
                </a:cxn>
                <a:cxn ang="0">
                  <a:pos x="95" y="158"/>
                </a:cxn>
                <a:cxn ang="0">
                  <a:pos x="77" y="158"/>
                </a:cxn>
                <a:cxn ang="0">
                  <a:pos x="61" y="155"/>
                </a:cxn>
                <a:cxn ang="0">
                  <a:pos x="45" y="148"/>
                </a:cxn>
                <a:cxn ang="0">
                  <a:pos x="31" y="140"/>
                </a:cxn>
                <a:cxn ang="0">
                  <a:pos x="20" y="130"/>
                </a:cxn>
                <a:cxn ang="0">
                  <a:pos x="10" y="117"/>
                </a:cxn>
                <a:cxn ang="0">
                  <a:pos x="4" y="102"/>
                </a:cxn>
                <a:cxn ang="0">
                  <a:pos x="0" y="88"/>
                </a:cxn>
                <a:cxn ang="0">
                  <a:pos x="0" y="71"/>
                </a:cxn>
                <a:cxn ang="0">
                  <a:pos x="4" y="55"/>
                </a:cxn>
                <a:cxn ang="0">
                  <a:pos x="10" y="42"/>
                </a:cxn>
                <a:cxn ang="0">
                  <a:pos x="20" y="29"/>
                </a:cxn>
                <a:cxn ang="0">
                  <a:pos x="31" y="17"/>
                </a:cxn>
                <a:cxn ang="0">
                  <a:pos x="45" y="9"/>
                </a:cxn>
                <a:cxn ang="0">
                  <a:pos x="61" y="4"/>
                </a:cxn>
                <a:cxn ang="0">
                  <a:pos x="77" y="1"/>
                </a:cxn>
              </a:cxnLst>
              <a:rect l="0" t="0" r="r" b="b"/>
              <a:pathLst>
                <a:path w="173" h="158">
                  <a:moveTo>
                    <a:pt x="86" y="0"/>
                  </a:moveTo>
                  <a:lnTo>
                    <a:pt x="95" y="1"/>
                  </a:lnTo>
                  <a:lnTo>
                    <a:pt x="103" y="2"/>
                  </a:lnTo>
                  <a:lnTo>
                    <a:pt x="112" y="4"/>
                  </a:lnTo>
                  <a:lnTo>
                    <a:pt x="119" y="6"/>
                  </a:lnTo>
                  <a:lnTo>
                    <a:pt x="128" y="9"/>
                  </a:lnTo>
                  <a:lnTo>
                    <a:pt x="134" y="13"/>
                  </a:lnTo>
                  <a:lnTo>
                    <a:pt x="141" y="17"/>
                  </a:lnTo>
                  <a:lnTo>
                    <a:pt x="147" y="23"/>
                  </a:lnTo>
                  <a:lnTo>
                    <a:pt x="153" y="29"/>
                  </a:lnTo>
                  <a:lnTo>
                    <a:pt x="158" y="35"/>
                  </a:lnTo>
                  <a:lnTo>
                    <a:pt x="162" y="42"/>
                  </a:lnTo>
                  <a:lnTo>
                    <a:pt x="165" y="48"/>
                  </a:lnTo>
                  <a:lnTo>
                    <a:pt x="168" y="55"/>
                  </a:lnTo>
                  <a:lnTo>
                    <a:pt x="170" y="64"/>
                  </a:lnTo>
                  <a:lnTo>
                    <a:pt x="172" y="71"/>
                  </a:lnTo>
                  <a:lnTo>
                    <a:pt x="173" y="79"/>
                  </a:lnTo>
                  <a:lnTo>
                    <a:pt x="172" y="88"/>
                  </a:lnTo>
                  <a:lnTo>
                    <a:pt x="170" y="95"/>
                  </a:lnTo>
                  <a:lnTo>
                    <a:pt x="168" y="102"/>
                  </a:lnTo>
                  <a:lnTo>
                    <a:pt x="165" y="110"/>
                  </a:lnTo>
                  <a:lnTo>
                    <a:pt x="162" y="117"/>
                  </a:lnTo>
                  <a:lnTo>
                    <a:pt x="158" y="123"/>
                  </a:lnTo>
                  <a:lnTo>
                    <a:pt x="153" y="130"/>
                  </a:lnTo>
                  <a:lnTo>
                    <a:pt x="147" y="135"/>
                  </a:lnTo>
                  <a:lnTo>
                    <a:pt x="141" y="140"/>
                  </a:lnTo>
                  <a:lnTo>
                    <a:pt x="134" y="145"/>
                  </a:lnTo>
                  <a:lnTo>
                    <a:pt x="128" y="148"/>
                  </a:lnTo>
                  <a:lnTo>
                    <a:pt x="119" y="153"/>
                  </a:lnTo>
                  <a:lnTo>
                    <a:pt x="112" y="155"/>
                  </a:lnTo>
                  <a:lnTo>
                    <a:pt x="103" y="157"/>
                  </a:lnTo>
                  <a:lnTo>
                    <a:pt x="95" y="158"/>
                  </a:lnTo>
                  <a:lnTo>
                    <a:pt x="86" y="158"/>
                  </a:lnTo>
                  <a:lnTo>
                    <a:pt x="77" y="158"/>
                  </a:lnTo>
                  <a:lnTo>
                    <a:pt x="69" y="157"/>
                  </a:lnTo>
                  <a:lnTo>
                    <a:pt x="61" y="155"/>
                  </a:lnTo>
                  <a:lnTo>
                    <a:pt x="52" y="153"/>
                  </a:lnTo>
                  <a:lnTo>
                    <a:pt x="45" y="148"/>
                  </a:lnTo>
                  <a:lnTo>
                    <a:pt x="37" y="145"/>
                  </a:lnTo>
                  <a:lnTo>
                    <a:pt x="31" y="140"/>
                  </a:lnTo>
                  <a:lnTo>
                    <a:pt x="25" y="135"/>
                  </a:lnTo>
                  <a:lnTo>
                    <a:pt x="20" y="130"/>
                  </a:lnTo>
                  <a:lnTo>
                    <a:pt x="14" y="123"/>
                  </a:lnTo>
                  <a:lnTo>
                    <a:pt x="10" y="117"/>
                  </a:lnTo>
                  <a:lnTo>
                    <a:pt x="6" y="110"/>
                  </a:lnTo>
                  <a:lnTo>
                    <a:pt x="4" y="102"/>
                  </a:lnTo>
                  <a:lnTo>
                    <a:pt x="2" y="95"/>
                  </a:lnTo>
                  <a:lnTo>
                    <a:pt x="0" y="88"/>
                  </a:lnTo>
                  <a:lnTo>
                    <a:pt x="0" y="79"/>
                  </a:lnTo>
                  <a:lnTo>
                    <a:pt x="0" y="71"/>
                  </a:lnTo>
                  <a:lnTo>
                    <a:pt x="2" y="64"/>
                  </a:lnTo>
                  <a:lnTo>
                    <a:pt x="4" y="55"/>
                  </a:lnTo>
                  <a:lnTo>
                    <a:pt x="6" y="48"/>
                  </a:lnTo>
                  <a:lnTo>
                    <a:pt x="10" y="42"/>
                  </a:lnTo>
                  <a:lnTo>
                    <a:pt x="14" y="35"/>
                  </a:lnTo>
                  <a:lnTo>
                    <a:pt x="20" y="29"/>
                  </a:lnTo>
                  <a:lnTo>
                    <a:pt x="25" y="23"/>
                  </a:lnTo>
                  <a:lnTo>
                    <a:pt x="31" y="17"/>
                  </a:lnTo>
                  <a:lnTo>
                    <a:pt x="37" y="13"/>
                  </a:lnTo>
                  <a:lnTo>
                    <a:pt x="45" y="9"/>
                  </a:lnTo>
                  <a:lnTo>
                    <a:pt x="52" y="6"/>
                  </a:lnTo>
                  <a:lnTo>
                    <a:pt x="61" y="4"/>
                  </a:lnTo>
                  <a:lnTo>
                    <a:pt x="69" y="2"/>
                  </a:lnTo>
                  <a:lnTo>
                    <a:pt x="77" y="1"/>
                  </a:lnTo>
                  <a:lnTo>
                    <a:pt x="86" y="0"/>
                  </a:lnTo>
                  <a:close/>
                </a:path>
              </a:pathLst>
            </a:custGeom>
            <a:solidFill>
              <a:srgbClr val="FFFF00"/>
            </a:solidFill>
            <a:ln w="9525">
              <a:noFill/>
              <a:round/>
              <a:headEnd/>
              <a:tailEnd/>
            </a:ln>
          </p:spPr>
          <p:txBody>
            <a:bodyPr/>
            <a:lstStyle/>
            <a:p>
              <a:endParaRPr lang="it-IT"/>
            </a:p>
          </p:txBody>
        </p:sp>
        <p:sp>
          <p:nvSpPr>
            <p:cNvPr id="20690" name="Freeform 210"/>
            <p:cNvSpPr>
              <a:spLocks/>
            </p:cNvSpPr>
            <p:nvPr/>
          </p:nvSpPr>
          <p:spPr bwMode="auto">
            <a:xfrm>
              <a:off x="2061" y="1642"/>
              <a:ext cx="25" cy="23"/>
            </a:xfrm>
            <a:custGeom>
              <a:avLst/>
              <a:gdLst/>
              <a:ahLst/>
              <a:cxnLst>
                <a:cxn ang="0">
                  <a:pos x="95" y="1"/>
                </a:cxn>
                <a:cxn ang="0">
                  <a:pos x="112" y="4"/>
                </a:cxn>
                <a:cxn ang="0">
                  <a:pos x="128" y="9"/>
                </a:cxn>
                <a:cxn ang="0">
                  <a:pos x="141" y="17"/>
                </a:cxn>
                <a:cxn ang="0">
                  <a:pos x="153" y="29"/>
                </a:cxn>
                <a:cxn ang="0">
                  <a:pos x="162" y="42"/>
                </a:cxn>
                <a:cxn ang="0">
                  <a:pos x="168" y="55"/>
                </a:cxn>
                <a:cxn ang="0">
                  <a:pos x="172" y="71"/>
                </a:cxn>
                <a:cxn ang="0">
                  <a:pos x="172" y="88"/>
                </a:cxn>
                <a:cxn ang="0">
                  <a:pos x="168" y="102"/>
                </a:cxn>
                <a:cxn ang="0">
                  <a:pos x="162" y="117"/>
                </a:cxn>
                <a:cxn ang="0">
                  <a:pos x="153" y="130"/>
                </a:cxn>
                <a:cxn ang="0">
                  <a:pos x="141" y="140"/>
                </a:cxn>
                <a:cxn ang="0">
                  <a:pos x="128" y="148"/>
                </a:cxn>
                <a:cxn ang="0">
                  <a:pos x="112" y="155"/>
                </a:cxn>
                <a:cxn ang="0">
                  <a:pos x="95" y="158"/>
                </a:cxn>
                <a:cxn ang="0">
                  <a:pos x="77" y="158"/>
                </a:cxn>
                <a:cxn ang="0">
                  <a:pos x="61" y="155"/>
                </a:cxn>
                <a:cxn ang="0">
                  <a:pos x="45" y="148"/>
                </a:cxn>
                <a:cxn ang="0">
                  <a:pos x="31" y="140"/>
                </a:cxn>
                <a:cxn ang="0">
                  <a:pos x="20" y="130"/>
                </a:cxn>
                <a:cxn ang="0">
                  <a:pos x="10" y="117"/>
                </a:cxn>
                <a:cxn ang="0">
                  <a:pos x="4" y="102"/>
                </a:cxn>
                <a:cxn ang="0">
                  <a:pos x="0" y="88"/>
                </a:cxn>
                <a:cxn ang="0">
                  <a:pos x="0" y="71"/>
                </a:cxn>
                <a:cxn ang="0">
                  <a:pos x="4" y="55"/>
                </a:cxn>
                <a:cxn ang="0">
                  <a:pos x="10" y="42"/>
                </a:cxn>
                <a:cxn ang="0">
                  <a:pos x="20" y="29"/>
                </a:cxn>
                <a:cxn ang="0">
                  <a:pos x="31" y="17"/>
                </a:cxn>
                <a:cxn ang="0">
                  <a:pos x="45" y="9"/>
                </a:cxn>
                <a:cxn ang="0">
                  <a:pos x="61" y="4"/>
                </a:cxn>
                <a:cxn ang="0">
                  <a:pos x="77" y="1"/>
                </a:cxn>
              </a:cxnLst>
              <a:rect l="0" t="0" r="r" b="b"/>
              <a:pathLst>
                <a:path w="173" h="158">
                  <a:moveTo>
                    <a:pt x="86" y="0"/>
                  </a:moveTo>
                  <a:lnTo>
                    <a:pt x="95" y="1"/>
                  </a:lnTo>
                  <a:lnTo>
                    <a:pt x="103" y="2"/>
                  </a:lnTo>
                  <a:lnTo>
                    <a:pt x="112" y="4"/>
                  </a:lnTo>
                  <a:lnTo>
                    <a:pt x="119" y="6"/>
                  </a:lnTo>
                  <a:lnTo>
                    <a:pt x="128" y="9"/>
                  </a:lnTo>
                  <a:lnTo>
                    <a:pt x="134" y="13"/>
                  </a:lnTo>
                  <a:lnTo>
                    <a:pt x="141" y="17"/>
                  </a:lnTo>
                  <a:lnTo>
                    <a:pt x="147" y="23"/>
                  </a:lnTo>
                  <a:lnTo>
                    <a:pt x="153" y="29"/>
                  </a:lnTo>
                  <a:lnTo>
                    <a:pt x="158" y="35"/>
                  </a:lnTo>
                  <a:lnTo>
                    <a:pt x="162" y="42"/>
                  </a:lnTo>
                  <a:lnTo>
                    <a:pt x="165" y="48"/>
                  </a:lnTo>
                  <a:lnTo>
                    <a:pt x="168" y="55"/>
                  </a:lnTo>
                  <a:lnTo>
                    <a:pt x="170" y="64"/>
                  </a:lnTo>
                  <a:lnTo>
                    <a:pt x="172" y="71"/>
                  </a:lnTo>
                  <a:lnTo>
                    <a:pt x="173" y="79"/>
                  </a:lnTo>
                  <a:lnTo>
                    <a:pt x="172" y="88"/>
                  </a:lnTo>
                  <a:lnTo>
                    <a:pt x="170" y="95"/>
                  </a:lnTo>
                  <a:lnTo>
                    <a:pt x="168" y="102"/>
                  </a:lnTo>
                  <a:lnTo>
                    <a:pt x="165" y="110"/>
                  </a:lnTo>
                  <a:lnTo>
                    <a:pt x="162" y="117"/>
                  </a:lnTo>
                  <a:lnTo>
                    <a:pt x="158" y="123"/>
                  </a:lnTo>
                  <a:lnTo>
                    <a:pt x="153" y="130"/>
                  </a:lnTo>
                  <a:lnTo>
                    <a:pt x="147" y="135"/>
                  </a:lnTo>
                  <a:lnTo>
                    <a:pt x="141" y="140"/>
                  </a:lnTo>
                  <a:lnTo>
                    <a:pt x="134" y="145"/>
                  </a:lnTo>
                  <a:lnTo>
                    <a:pt x="128" y="148"/>
                  </a:lnTo>
                  <a:lnTo>
                    <a:pt x="119" y="153"/>
                  </a:lnTo>
                  <a:lnTo>
                    <a:pt x="112" y="155"/>
                  </a:lnTo>
                  <a:lnTo>
                    <a:pt x="103" y="157"/>
                  </a:lnTo>
                  <a:lnTo>
                    <a:pt x="95" y="158"/>
                  </a:lnTo>
                  <a:lnTo>
                    <a:pt x="86" y="158"/>
                  </a:lnTo>
                  <a:lnTo>
                    <a:pt x="77" y="158"/>
                  </a:lnTo>
                  <a:lnTo>
                    <a:pt x="69" y="157"/>
                  </a:lnTo>
                  <a:lnTo>
                    <a:pt x="61" y="155"/>
                  </a:lnTo>
                  <a:lnTo>
                    <a:pt x="52" y="153"/>
                  </a:lnTo>
                  <a:lnTo>
                    <a:pt x="45" y="148"/>
                  </a:lnTo>
                  <a:lnTo>
                    <a:pt x="37" y="145"/>
                  </a:lnTo>
                  <a:lnTo>
                    <a:pt x="31" y="140"/>
                  </a:lnTo>
                  <a:lnTo>
                    <a:pt x="25" y="135"/>
                  </a:lnTo>
                  <a:lnTo>
                    <a:pt x="20" y="130"/>
                  </a:lnTo>
                  <a:lnTo>
                    <a:pt x="14" y="123"/>
                  </a:lnTo>
                  <a:lnTo>
                    <a:pt x="10" y="117"/>
                  </a:lnTo>
                  <a:lnTo>
                    <a:pt x="6" y="110"/>
                  </a:lnTo>
                  <a:lnTo>
                    <a:pt x="4" y="102"/>
                  </a:lnTo>
                  <a:lnTo>
                    <a:pt x="2" y="95"/>
                  </a:lnTo>
                  <a:lnTo>
                    <a:pt x="0" y="88"/>
                  </a:lnTo>
                  <a:lnTo>
                    <a:pt x="0" y="79"/>
                  </a:lnTo>
                  <a:lnTo>
                    <a:pt x="0" y="71"/>
                  </a:lnTo>
                  <a:lnTo>
                    <a:pt x="2" y="64"/>
                  </a:lnTo>
                  <a:lnTo>
                    <a:pt x="4" y="55"/>
                  </a:lnTo>
                  <a:lnTo>
                    <a:pt x="6" y="48"/>
                  </a:lnTo>
                  <a:lnTo>
                    <a:pt x="10" y="42"/>
                  </a:lnTo>
                  <a:lnTo>
                    <a:pt x="14" y="35"/>
                  </a:lnTo>
                  <a:lnTo>
                    <a:pt x="20" y="29"/>
                  </a:lnTo>
                  <a:lnTo>
                    <a:pt x="25" y="23"/>
                  </a:lnTo>
                  <a:lnTo>
                    <a:pt x="31" y="17"/>
                  </a:lnTo>
                  <a:lnTo>
                    <a:pt x="37" y="13"/>
                  </a:lnTo>
                  <a:lnTo>
                    <a:pt x="45" y="9"/>
                  </a:lnTo>
                  <a:lnTo>
                    <a:pt x="52" y="6"/>
                  </a:lnTo>
                  <a:lnTo>
                    <a:pt x="61" y="4"/>
                  </a:lnTo>
                  <a:lnTo>
                    <a:pt x="69" y="2"/>
                  </a:lnTo>
                  <a:lnTo>
                    <a:pt x="77" y="1"/>
                  </a:lnTo>
                  <a:lnTo>
                    <a:pt x="86" y="0"/>
                  </a:lnTo>
                </a:path>
              </a:pathLst>
            </a:custGeom>
            <a:noFill/>
            <a:ln w="6350">
              <a:solidFill>
                <a:srgbClr val="000000"/>
              </a:solidFill>
              <a:prstDash val="solid"/>
              <a:round/>
              <a:headEnd/>
              <a:tailEnd/>
            </a:ln>
          </p:spPr>
          <p:txBody>
            <a:bodyPr/>
            <a:lstStyle/>
            <a:p>
              <a:endParaRPr lang="it-IT"/>
            </a:p>
          </p:txBody>
        </p:sp>
        <p:sp>
          <p:nvSpPr>
            <p:cNvPr id="20691" name="Freeform 211"/>
            <p:cNvSpPr>
              <a:spLocks/>
            </p:cNvSpPr>
            <p:nvPr/>
          </p:nvSpPr>
          <p:spPr bwMode="auto">
            <a:xfrm>
              <a:off x="2162" y="1708"/>
              <a:ext cx="24" cy="23"/>
            </a:xfrm>
            <a:custGeom>
              <a:avLst/>
              <a:gdLst/>
              <a:ahLst/>
              <a:cxnLst>
                <a:cxn ang="0">
                  <a:pos x="95" y="1"/>
                </a:cxn>
                <a:cxn ang="0">
                  <a:pos x="112" y="4"/>
                </a:cxn>
                <a:cxn ang="0">
                  <a:pos x="127" y="10"/>
                </a:cxn>
                <a:cxn ang="0">
                  <a:pos x="141" y="18"/>
                </a:cxn>
                <a:cxn ang="0">
                  <a:pos x="153" y="29"/>
                </a:cxn>
                <a:cxn ang="0">
                  <a:pos x="162" y="41"/>
                </a:cxn>
                <a:cxn ang="0">
                  <a:pos x="168" y="56"/>
                </a:cxn>
                <a:cxn ang="0">
                  <a:pos x="173" y="71"/>
                </a:cxn>
                <a:cxn ang="0">
                  <a:pos x="173" y="88"/>
                </a:cxn>
                <a:cxn ang="0">
                  <a:pos x="168" y="103"/>
                </a:cxn>
                <a:cxn ang="0">
                  <a:pos x="162" y="117"/>
                </a:cxn>
                <a:cxn ang="0">
                  <a:pos x="153" y="129"/>
                </a:cxn>
                <a:cxn ang="0">
                  <a:pos x="141" y="140"/>
                </a:cxn>
                <a:cxn ang="0">
                  <a:pos x="127" y="149"/>
                </a:cxn>
                <a:cxn ang="0">
                  <a:pos x="112" y="155"/>
                </a:cxn>
                <a:cxn ang="0">
                  <a:pos x="95" y="158"/>
                </a:cxn>
                <a:cxn ang="0">
                  <a:pos x="77" y="158"/>
                </a:cxn>
                <a:cxn ang="0">
                  <a:pos x="60" y="155"/>
                </a:cxn>
                <a:cxn ang="0">
                  <a:pos x="45" y="149"/>
                </a:cxn>
                <a:cxn ang="0">
                  <a:pos x="31" y="140"/>
                </a:cxn>
                <a:cxn ang="0">
                  <a:pos x="20" y="129"/>
                </a:cxn>
                <a:cxn ang="0">
                  <a:pos x="10" y="117"/>
                </a:cxn>
                <a:cxn ang="0">
                  <a:pos x="4" y="103"/>
                </a:cxn>
                <a:cxn ang="0">
                  <a:pos x="0" y="88"/>
                </a:cxn>
                <a:cxn ang="0">
                  <a:pos x="0" y="71"/>
                </a:cxn>
                <a:cxn ang="0">
                  <a:pos x="4" y="56"/>
                </a:cxn>
                <a:cxn ang="0">
                  <a:pos x="10" y="41"/>
                </a:cxn>
                <a:cxn ang="0">
                  <a:pos x="20" y="29"/>
                </a:cxn>
                <a:cxn ang="0">
                  <a:pos x="31" y="18"/>
                </a:cxn>
                <a:cxn ang="0">
                  <a:pos x="45" y="10"/>
                </a:cxn>
                <a:cxn ang="0">
                  <a:pos x="60" y="4"/>
                </a:cxn>
                <a:cxn ang="0">
                  <a:pos x="77" y="1"/>
                </a:cxn>
              </a:cxnLst>
              <a:rect l="0" t="0" r="r" b="b"/>
              <a:pathLst>
                <a:path w="173" h="159">
                  <a:moveTo>
                    <a:pt x="87" y="0"/>
                  </a:moveTo>
                  <a:lnTo>
                    <a:pt x="95" y="1"/>
                  </a:lnTo>
                  <a:lnTo>
                    <a:pt x="103" y="2"/>
                  </a:lnTo>
                  <a:lnTo>
                    <a:pt x="112" y="4"/>
                  </a:lnTo>
                  <a:lnTo>
                    <a:pt x="120" y="6"/>
                  </a:lnTo>
                  <a:lnTo>
                    <a:pt x="127" y="10"/>
                  </a:lnTo>
                  <a:lnTo>
                    <a:pt x="135" y="13"/>
                  </a:lnTo>
                  <a:lnTo>
                    <a:pt x="141" y="18"/>
                  </a:lnTo>
                  <a:lnTo>
                    <a:pt x="147" y="24"/>
                  </a:lnTo>
                  <a:lnTo>
                    <a:pt x="153" y="29"/>
                  </a:lnTo>
                  <a:lnTo>
                    <a:pt x="158" y="35"/>
                  </a:lnTo>
                  <a:lnTo>
                    <a:pt x="162" y="41"/>
                  </a:lnTo>
                  <a:lnTo>
                    <a:pt x="166" y="49"/>
                  </a:lnTo>
                  <a:lnTo>
                    <a:pt x="168" y="56"/>
                  </a:lnTo>
                  <a:lnTo>
                    <a:pt x="170" y="63"/>
                  </a:lnTo>
                  <a:lnTo>
                    <a:pt x="173" y="71"/>
                  </a:lnTo>
                  <a:lnTo>
                    <a:pt x="173" y="79"/>
                  </a:lnTo>
                  <a:lnTo>
                    <a:pt x="173" y="88"/>
                  </a:lnTo>
                  <a:lnTo>
                    <a:pt x="170" y="95"/>
                  </a:lnTo>
                  <a:lnTo>
                    <a:pt x="168" y="103"/>
                  </a:lnTo>
                  <a:lnTo>
                    <a:pt x="166" y="110"/>
                  </a:lnTo>
                  <a:lnTo>
                    <a:pt x="162" y="117"/>
                  </a:lnTo>
                  <a:lnTo>
                    <a:pt x="158" y="123"/>
                  </a:lnTo>
                  <a:lnTo>
                    <a:pt x="153" y="129"/>
                  </a:lnTo>
                  <a:lnTo>
                    <a:pt x="147" y="136"/>
                  </a:lnTo>
                  <a:lnTo>
                    <a:pt x="141" y="140"/>
                  </a:lnTo>
                  <a:lnTo>
                    <a:pt x="135" y="145"/>
                  </a:lnTo>
                  <a:lnTo>
                    <a:pt x="127" y="149"/>
                  </a:lnTo>
                  <a:lnTo>
                    <a:pt x="120" y="152"/>
                  </a:lnTo>
                  <a:lnTo>
                    <a:pt x="112" y="155"/>
                  </a:lnTo>
                  <a:lnTo>
                    <a:pt x="103" y="157"/>
                  </a:lnTo>
                  <a:lnTo>
                    <a:pt x="95" y="158"/>
                  </a:lnTo>
                  <a:lnTo>
                    <a:pt x="87" y="159"/>
                  </a:lnTo>
                  <a:lnTo>
                    <a:pt x="77" y="158"/>
                  </a:lnTo>
                  <a:lnTo>
                    <a:pt x="69" y="157"/>
                  </a:lnTo>
                  <a:lnTo>
                    <a:pt x="60" y="155"/>
                  </a:lnTo>
                  <a:lnTo>
                    <a:pt x="52" y="152"/>
                  </a:lnTo>
                  <a:lnTo>
                    <a:pt x="45" y="149"/>
                  </a:lnTo>
                  <a:lnTo>
                    <a:pt x="37" y="145"/>
                  </a:lnTo>
                  <a:lnTo>
                    <a:pt x="31" y="140"/>
                  </a:lnTo>
                  <a:lnTo>
                    <a:pt x="25" y="136"/>
                  </a:lnTo>
                  <a:lnTo>
                    <a:pt x="20" y="129"/>
                  </a:lnTo>
                  <a:lnTo>
                    <a:pt x="14" y="123"/>
                  </a:lnTo>
                  <a:lnTo>
                    <a:pt x="10" y="117"/>
                  </a:lnTo>
                  <a:lnTo>
                    <a:pt x="6" y="110"/>
                  </a:lnTo>
                  <a:lnTo>
                    <a:pt x="4" y="103"/>
                  </a:lnTo>
                  <a:lnTo>
                    <a:pt x="2" y="95"/>
                  </a:lnTo>
                  <a:lnTo>
                    <a:pt x="0" y="88"/>
                  </a:lnTo>
                  <a:lnTo>
                    <a:pt x="0" y="79"/>
                  </a:lnTo>
                  <a:lnTo>
                    <a:pt x="0" y="71"/>
                  </a:lnTo>
                  <a:lnTo>
                    <a:pt x="2" y="63"/>
                  </a:lnTo>
                  <a:lnTo>
                    <a:pt x="4" y="56"/>
                  </a:lnTo>
                  <a:lnTo>
                    <a:pt x="6" y="49"/>
                  </a:lnTo>
                  <a:lnTo>
                    <a:pt x="10" y="41"/>
                  </a:lnTo>
                  <a:lnTo>
                    <a:pt x="14" y="35"/>
                  </a:lnTo>
                  <a:lnTo>
                    <a:pt x="20" y="29"/>
                  </a:lnTo>
                  <a:lnTo>
                    <a:pt x="25" y="24"/>
                  </a:lnTo>
                  <a:lnTo>
                    <a:pt x="31" y="18"/>
                  </a:lnTo>
                  <a:lnTo>
                    <a:pt x="37" y="13"/>
                  </a:lnTo>
                  <a:lnTo>
                    <a:pt x="45" y="10"/>
                  </a:lnTo>
                  <a:lnTo>
                    <a:pt x="52" y="6"/>
                  </a:lnTo>
                  <a:lnTo>
                    <a:pt x="60" y="4"/>
                  </a:lnTo>
                  <a:lnTo>
                    <a:pt x="69" y="2"/>
                  </a:lnTo>
                  <a:lnTo>
                    <a:pt x="77" y="1"/>
                  </a:lnTo>
                  <a:lnTo>
                    <a:pt x="87" y="0"/>
                  </a:lnTo>
                  <a:close/>
                </a:path>
              </a:pathLst>
            </a:custGeom>
            <a:solidFill>
              <a:srgbClr val="BAAD94"/>
            </a:solidFill>
            <a:ln w="9525">
              <a:noFill/>
              <a:round/>
              <a:headEnd/>
              <a:tailEnd/>
            </a:ln>
          </p:spPr>
          <p:txBody>
            <a:bodyPr/>
            <a:lstStyle/>
            <a:p>
              <a:endParaRPr lang="it-IT"/>
            </a:p>
          </p:txBody>
        </p:sp>
        <p:grpSp>
          <p:nvGrpSpPr>
            <p:cNvPr id="3" name="Group 212"/>
            <p:cNvGrpSpPr>
              <a:grpSpLocks/>
            </p:cNvGrpSpPr>
            <p:nvPr/>
          </p:nvGrpSpPr>
          <p:grpSpPr bwMode="auto">
            <a:xfrm>
              <a:off x="394" y="1308"/>
              <a:ext cx="2138" cy="1436"/>
              <a:chOff x="394" y="1308"/>
              <a:chExt cx="2138" cy="1436"/>
            </a:xfrm>
          </p:grpSpPr>
          <p:sp>
            <p:nvSpPr>
              <p:cNvPr id="20693" name="Freeform 213"/>
              <p:cNvSpPr>
                <a:spLocks/>
              </p:cNvSpPr>
              <p:nvPr/>
            </p:nvSpPr>
            <p:spPr bwMode="auto">
              <a:xfrm>
                <a:off x="2162" y="1708"/>
                <a:ext cx="24" cy="23"/>
              </a:xfrm>
              <a:custGeom>
                <a:avLst/>
                <a:gdLst/>
                <a:ahLst/>
                <a:cxnLst>
                  <a:cxn ang="0">
                    <a:pos x="95" y="1"/>
                  </a:cxn>
                  <a:cxn ang="0">
                    <a:pos x="112" y="4"/>
                  </a:cxn>
                  <a:cxn ang="0">
                    <a:pos x="127" y="10"/>
                  </a:cxn>
                  <a:cxn ang="0">
                    <a:pos x="141" y="18"/>
                  </a:cxn>
                  <a:cxn ang="0">
                    <a:pos x="153" y="29"/>
                  </a:cxn>
                  <a:cxn ang="0">
                    <a:pos x="162" y="41"/>
                  </a:cxn>
                  <a:cxn ang="0">
                    <a:pos x="168" y="56"/>
                  </a:cxn>
                  <a:cxn ang="0">
                    <a:pos x="173" y="71"/>
                  </a:cxn>
                  <a:cxn ang="0">
                    <a:pos x="173" y="88"/>
                  </a:cxn>
                  <a:cxn ang="0">
                    <a:pos x="168" y="103"/>
                  </a:cxn>
                  <a:cxn ang="0">
                    <a:pos x="162" y="117"/>
                  </a:cxn>
                  <a:cxn ang="0">
                    <a:pos x="153" y="129"/>
                  </a:cxn>
                  <a:cxn ang="0">
                    <a:pos x="141" y="140"/>
                  </a:cxn>
                  <a:cxn ang="0">
                    <a:pos x="127" y="149"/>
                  </a:cxn>
                  <a:cxn ang="0">
                    <a:pos x="112" y="155"/>
                  </a:cxn>
                  <a:cxn ang="0">
                    <a:pos x="95" y="158"/>
                  </a:cxn>
                  <a:cxn ang="0">
                    <a:pos x="77" y="158"/>
                  </a:cxn>
                  <a:cxn ang="0">
                    <a:pos x="60" y="155"/>
                  </a:cxn>
                  <a:cxn ang="0">
                    <a:pos x="45" y="149"/>
                  </a:cxn>
                  <a:cxn ang="0">
                    <a:pos x="31" y="140"/>
                  </a:cxn>
                  <a:cxn ang="0">
                    <a:pos x="20" y="129"/>
                  </a:cxn>
                  <a:cxn ang="0">
                    <a:pos x="10" y="117"/>
                  </a:cxn>
                  <a:cxn ang="0">
                    <a:pos x="4" y="103"/>
                  </a:cxn>
                  <a:cxn ang="0">
                    <a:pos x="0" y="88"/>
                  </a:cxn>
                  <a:cxn ang="0">
                    <a:pos x="0" y="71"/>
                  </a:cxn>
                  <a:cxn ang="0">
                    <a:pos x="4" y="56"/>
                  </a:cxn>
                  <a:cxn ang="0">
                    <a:pos x="10" y="41"/>
                  </a:cxn>
                  <a:cxn ang="0">
                    <a:pos x="20" y="29"/>
                  </a:cxn>
                  <a:cxn ang="0">
                    <a:pos x="31" y="18"/>
                  </a:cxn>
                  <a:cxn ang="0">
                    <a:pos x="45" y="10"/>
                  </a:cxn>
                  <a:cxn ang="0">
                    <a:pos x="60" y="4"/>
                  </a:cxn>
                  <a:cxn ang="0">
                    <a:pos x="77" y="1"/>
                  </a:cxn>
                </a:cxnLst>
                <a:rect l="0" t="0" r="r" b="b"/>
                <a:pathLst>
                  <a:path w="173" h="159">
                    <a:moveTo>
                      <a:pt x="87" y="0"/>
                    </a:moveTo>
                    <a:lnTo>
                      <a:pt x="95" y="1"/>
                    </a:lnTo>
                    <a:lnTo>
                      <a:pt x="103" y="2"/>
                    </a:lnTo>
                    <a:lnTo>
                      <a:pt x="112" y="4"/>
                    </a:lnTo>
                    <a:lnTo>
                      <a:pt x="120" y="6"/>
                    </a:lnTo>
                    <a:lnTo>
                      <a:pt x="127" y="10"/>
                    </a:lnTo>
                    <a:lnTo>
                      <a:pt x="135" y="13"/>
                    </a:lnTo>
                    <a:lnTo>
                      <a:pt x="141" y="18"/>
                    </a:lnTo>
                    <a:lnTo>
                      <a:pt x="147" y="24"/>
                    </a:lnTo>
                    <a:lnTo>
                      <a:pt x="153" y="29"/>
                    </a:lnTo>
                    <a:lnTo>
                      <a:pt x="158" y="35"/>
                    </a:lnTo>
                    <a:lnTo>
                      <a:pt x="162" y="41"/>
                    </a:lnTo>
                    <a:lnTo>
                      <a:pt x="166" y="49"/>
                    </a:lnTo>
                    <a:lnTo>
                      <a:pt x="168" y="56"/>
                    </a:lnTo>
                    <a:lnTo>
                      <a:pt x="170" y="63"/>
                    </a:lnTo>
                    <a:lnTo>
                      <a:pt x="173" y="71"/>
                    </a:lnTo>
                    <a:lnTo>
                      <a:pt x="173" y="79"/>
                    </a:lnTo>
                    <a:lnTo>
                      <a:pt x="173" y="88"/>
                    </a:lnTo>
                    <a:lnTo>
                      <a:pt x="170" y="95"/>
                    </a:lnTo>
                    <a:lnTo>
                      <a:pt x="168" y="103"/>
                    </a:lnTo>
                    <a:lnTo>
                      <a:pt x="166" y="110"/>
                    </a:lnTo>
                    <a:lnTo>
                      <a:pt x="162" y="117"/>
                    </a:lnTo>
                    <a:lnTo>
                      <a:pt x="158" y="123"/>
                    </a:lnTo>
                    <a:lnTo>
                      <a:pt x="153" y="129"/>
                    </a:lnTo>
                    <a:lnTo>
                      <a:pt x="147" y="136"/>
                    </a:lnTo>
                    <a:lnTo>
                      <a:pt x="141" y="140"/>
                    </a:lnTo>
                    <a:lnTo>
                      <a:pt x="135" y="145"/>
                    </a:lnTo>
                    <a:lnTo>
                      <a:pt x="127" y="149"/>
                    </a:lnTo>
                    <a:lnTo>
                      <a:pt x="120" y="152"/>
                    </a:lnTo>
                    <a:lnTo>
                      <a:pt x="112" y="155"/>
                    </a:lnTo>
                    <a:lnTo>
                      <a:pt x="103" y="157"/>
                    </a:lnTo>
                    <a:lnTo>
                      <a:pt x="95" y="158"/>
                    </a:lnTo>
                    <a:lnTo>
                      <a:pt x="87" y="159"/>
                    </a:lnTo>
                    <a:lnTo>
                      <a:pt x="77" y="158"/>
                    </a:lnTo>
                    <a:lnTo>
                      <a:pt x="69" y="157"/>
                    </a:lnTo>
                    <a:lnTo>
                      <a:pt x="60" y="155"/>
                    </a:lnTo>
                    <a:lnTo>
                      <a:pt x="52" y="152"/>
                    </a:lnTo>
                    <a:lnTo>
                      <a:pt x="45" y="149"/>
                    </a:lnTo>
                    <a:lnTo>
                      <a:pt x="37" y="145"/>
                    </a:lnTo>
                    <a:lnTo>
                      <a:pt x="31" y="140"/>
                    </a:lnTo>
                    <a:lnTo>
                      <a:pt x="25" y="136"/>
                    </a:lnTo>
                    <a:lnTo>
                      <a:pt x="20" y="129"/>
                    </a:lnTo>
                    <a:lnTo>
                      <a:pt x="14" y="123"/>
                    </a:lnTo>
                    <a:lnTo>
                      <a:pt x="10" y="117"/>
                    </a:lnTo>
                    <a:lnTo>
                      <a:pt x="6" y="110"/>
                    </a:lnTo>
                    <a:lnTo>
                      <a:pt x="4" y="103"/>
                    </a:lnTo>
                    <a:lnTo>
                      <a:pt x="2" y="95"/>
                    </a:lnTo>
                    <a:lnTo>
                      <a:pt x="0" y="88"/>
                    </a:lnTo>
                    <a:lnTo>
                      <a:pt x="0" y="79"/>
                    </a:lnTo>
                    <a:lnTo>
                      <a:pt x="0" y="71"/>
                    </a:lnTo>
                    <a:lnTo>
                      <a:pt x="2" y="63"/>
                    </a:lnTo>
                    <a:lnTo>
                      <a:pt x="4" y="56"/>
                    </a:lnTo>
                    <a:lnTo>
                      <a:pt x="6" y="49"/>
                    </a:lnTo>
                    <a:lnTo>
                      <a:pt x="10" y="41"/>
                    </a:lnTo>
                    <a:lnTo>
                      <a:pt x="14" y="35"/>
                    </a:lnTo>
                    <a:lnTo>
                      <a:pt x="20" y="29"/>
                    </a:lnTo>
                    <a:lnTo>
                      <a:pt x="25" y="24"/>
                    </a:lnTo>
                    <a:lnTo>
                      <a:pt x="31" y="18"/>
                    </a:lnTo>
                    <a:lnTo>
                      <a:pt x="37" y="13"/>
                    </a:lnTo>
                    <a:lnTo>
                      <a:pt x="45" y="10"/>
                    </a:lnTo>
                    <a:lnTo>
                      <a:pt x="52" y="6"/>
                    </a:lnTo>
                    <a:lnTo>
                      <a:pt x="60" y="4"/>
                    </a:lnTo>
                    <a:lnTo>
                      <a:pt x="69" y="2"/>
                    </a:lnTo>
                    <a:lnTo>
                      <a:pt x="77" y="1"/>
                    </a:lnTo>
                    <a:lnTo>
                      <a:pt x="87" y="0"/>
                    </a:lnTo>
                  </a:path>
                </a:pathLst>
              </a:custGeom>
              <a:solidFill>
                <a:srgbClr val="FFFF00"/>
              </a:solidFill>
              <a:ln w="6350">
                <a:solidFill>
                  <a:srgbClr val="000000"/>
                </a:solidFill>
                <a:prstDash val="solid"/>
                <a:round/>
                <a:headEnd/>
                <a:tailEnd/>
              </a:ln>
            </p:spPr>
            <p:txBody>
              <a:bodyPr/>
              <a:lstStyle/>
              <a:p>
                <a:endParaRPr lang="it-IT"/>
              </a:p>
            </p:txBody>
          </p:sp>
          <p:sp>
            <p:nvSpPr>
              <p:cNvPr id="20694" name="Freeform 214"/>
              <p:cNvSpPr>
                <a:spLocks/>
              </p:cNvSpPr>
              <p:nvPr/>
            </p:nvSpPr>
            <p:spPr bwMode="auto">
              <a:xfrm>
                <a:off x="2176" y="1751"/>
                <a:ext cx="25" cy="23"/>
              </a:xfrm>
              <a:custGeom>
                <a:avLst/>
                <a:gdLst/>
                <a:ahLst/>
                <a:cxnLst>
                  <a:cxn ang="0">
                    <a:pos x="96" y="1"/>
                  </a:cxn>
                  <a:cxn ang="0">
                    <a:pos x="112" y="4"/>
                  </a:cxn>
                  <a:cxn ang="0">
                    <a:pos x="128" y="10"/>
                  </a:cxn>
                  <a:cxn ang="0">
                    <a:pos x="142" y="19"/>
                  </a:cxn>
                  <a:cxn ang="0">
                    <a:pos x="153" y="30"/>
                  </a:cxn>
                  <a:cxn ang="0">
                    <a:pos x="163" y="42"/>
                  </a:cxn>
                  <a:cxn ang="0">
                    <a:pos x="170" y="57"/>
                  </a:cxn>
                  <a:cxn ang="0">
                    <a:pos x="173" y="72"/>
                  </a:cxn>
                  <a:cxn ang="0">
                    <a:pos x="173" y="88"/>
                  </a:cxn>
                  <a:cxn ang="0">
                    <a:pos x="170" y="103"/>
                  </a:cxn>
                  <a:cxn ang="0">
                    <a:pos x="163" y="118"/>
                  </a:cxn>
                  <a:cxn ang="0">
                    <a:pos x="153" y="130"/>
                  </a:cxn>
                  <a:cxn ang="0">
                    <a:pos x="142" y="141"/>
                  </a:cxn>
                  <a:cxn ang="0">
                    <a:pos x="128" y="149"/>
                  </a:cxn>
                  <a:cxn ang="0">
                    <a:pos x="112" y="155"/>
                  </a:cxn>
                  <a:cxn ang="0">
                    <a:pos x="96" y="158"/>
                  </a:cxn>
                  <a:cxn ang="0">
                    <a:pos x="78" y="158"/>
                  </a:cxn>
                  <a:cxn ang="0">
                    <a:pos x="61" y="155"/>
                  </a:cxn>
                  <a:cxn ang="0">
                    <a:pos x="46" y="149"/>
                  </a:cxn>
                  <a:cxn ang="0">
                    <a:pos x="32" y="141"/>
                  </a:cxn>
                  <a:cxn ang="0">
                    <a:pos x="20" y="130"/>
                  </a:cxn>
                  <a:cxn ang="0">
                    <a:pos x="11" y="118"/>
                  </a:cxn>
                  <a:cxn ang="0">
                    <a:pos x="4" y="103"/>
                  </a:cxn>
                  <a:cxn ang="0">
                    <a:pos x="1" y="88"/>
                  </a:cxn>
                  <a:cxn ang="0">
                    <a:pos x="1" y="72"/>
                  </a:cxn>
                  <a:cxn ang="0">
                    <a:pos x="4" y="57"/>
                  </a:cxn>
                  <a:cxn ang="0">
                    <a:pos x="11" y="42"/>
                  </a:cxn>
                  <a:cxn ang="0">
                    <a:pos x="20" y="30"/>
                  </a:cxn>
                  <a:cxn ang="0">
                    <a:pos x="32" y="19"/>
                  </a:cxn>
                  <a:cxn ang="0">
                    <a:pos x="46" y="10"/>
                  </a:cxn>
                  <a:cxn ang="0">
                    <a:pos x="61" y="4"/>
                  </a:cxn>
                  <a:cxn ang="0">
                    <a:pos x="78" y="1"/>
                  </a:cxn>
                </a:cxnLst>
                <a:rect l="0" t="0" r="r" b="b"/>
                <a:pathLst>
                  <a:path w="173" h="159">
                    <a:moveTo>
                      <a:pt x="87" y="0"/>
                    </a:moveTo>
                    <a:lnTo>
                      <a:pt x="96" y="1"/>
                    </a:lnTo>
                    <a:lnTo>
                      <a:pt x="104" y="2"/>
                    </a:lnTo>
                    <a:lnTo>
                      <a:pt x="112" y="4"/>
                    </a:lnTo>
                    <a:lnTo>
                      <a:pt x="121" y="7"/>
                    </a:lnTo>
                    <a:lnTo>
                      <a:pt x="128" y="10"/>
                    </a:lnTo>
                    <a:lnTo>
                      <a:pt x="135" y="14"/>
                    </a:lnTo>
                    <a:lnTo>
                      <a:pt x="142" y="19"/>
                    </a:lnTo>
                    <a:lnTo>
                      <a:pt x="148" y="23"/>
                    </a:lnTo>
                    <a:lnTo>
                      <a:pt x="153" y="30"/>
                    </a:lnTo>
                    <a:lnTo>
                      <a:pt x="158" y="36"/>
                    </a:lnTo>
                    <a:lnTo>
                      <a:pt x="163" y="42"/>
                    </a:lnTo>
                    <a:lnTo>
                      <a:pt x="167" y="50"/>
                    </a:lnTo>
                    <a:lnTo>
                      <a:pt x="170" y="57"/>
                    </a:lnTo>
                    <a:lnTo>
                      <a:pt x="172" y="64"/>
                    </a:lnTo>
                    <a:lnTo>
                      <a:pt x="173" y="72"/>
                    </a:lnTo>
                    <a:lnTo>
                      <a:pt x="173" y="80"/>
                    </a:lnTo>
                    <a:lnTo>
                      <a:pt x="173" y="88"/>
                    </a:lnTo>
                    <a:lnTo>
                      <a:pt x="172" y="96"/>
                    </a:lnTo>
                    <a:lnTo>
                      <a:pt x="170" y="103"/>
                    </a:lnTo>
                    <a:lnTo>
                      <a:pt x="167" y="110"/>
                    </a:lnTo>
                    <a:lnTo>
                      <a:pt x="163" y="118"/>
                    </a:lnTo>
                    <a:lnTo>
                      <a:pt x="158" y="124"/>
                    </a:lnTo>
                    <a:lnTo>
                      <a:pt x="153" y="130"/>
                    </a:lnTo>
                    <a:lnTo>
                      <a:pt x="148" y="135"/>
                    </a:lnTo>
                    <a:lnTo>
                      <a:pt x="142" y="141"/>
                    </a:lnTo>
                    <a:lnTo>
                      <a:pt x="135" y="146"/>
                    </a:lnTo>
                    <a:lnTo>
                      <a:pt x="128" y="149"/>
                    </a:lnTo>
                    <a:lnTo>
                      <a:pt x="121" y="153"/>
                    </a:lnTo>
                    <a:lnTo>
                      <a:pt x="112" y="155"/>
                    </a:lnTo>
                    <a:lnTo>
                      <a:pt x="104" y="157"/>
                    </a:lnTo>
                    <a:lnTo>
                      <a:pt x="96" y="158"/>
                    </a:lnTo>
                    <a:lnTo>
                      <a:pt x="87" y="159"/>
                    </a:lnTo>
                    <a:lnTo>
                      <a:pt x="78" y="158"/>
                    </a:lnTo>
                    <a:lnTo>
                      <a:pt x="69" y="157"/>
                    </a:lnTo>
                    <a:lnTo>
                      <a:pt x="61" y="155"/>
                    </a:lnTo>
                    <a:lnTo>
                      <a:pt x="54" y="153"/>
                    </a:lnTo>
                    <a:lnTo>
                      <a:pt x="46" y="149"/>
                    </a:lnTo>
                    <a:lnTo>
                      <a:pt x="39" y="146"/>
                    </a:lnTo>
                    <a:lnTo>
                      <a:pt x="32" y="141"/>
                    </a:lnTo>
                    <a:lnTo>
                      <a:pt x="26" y="135"/>
                    </a:lnTo>
                    <a:lnTo>
                      <a:pt x="20" y="130"/>
                    </a:lnTo>
                    <a:lnTo>
                      <a:pt x="15" y="124"/>
                    </a:lnTo>
                    <a:lnTo>
                      <a:pt x="11" y="118"/>
                    </a:lnTo>
                    <a:lnTo>
                      <a:pt x="8" y="110"/>
                    </a:lnTo>
                    <a:lnTo>
                      <a:pt x="4" y="103"/>
                    </a:lnTo>
                    <a:lnTo>
                      <a:pt x="2" y="96"/>
                    </a:lnTo>
                    <a:lnTo>
                      <a:pt x="1" y="88"/>
                    </a:lnTo>
                    <a:lnTo>
                      <a:pt x="0" y="80"/>
                    </a:lnTo>
                    <a:lnTo>
                      <a:pt x="1" y="72"/>
                    </a:lnTo>
                    <a:lnTo>
                      <a:pt x="2" y="64"/>
                    </a:lnTo>
                    <a:lnTo>
                      <a:pt x="4" y="57"/>
                    </a:lnTo>
                    <a:lnTo>
                      <a:pt x="8" y="50"/>
                    </a:lnTo>
                    <a:lnTo>
                      <a:pt x="11" y="42"/>
                    </a:lnTo>
                    <a:lnTo>
                      <a:pt x="15" y="36"/>
                    </a:lnTo>
                    <a:lnTo>
                      <a:pt x="20" y="30"/>
                    </a:lnTo>
                    <a:lnTo>
                      <a:pt x="26" y="23"/>
                    </a:lnTo>
                    <a:lnTo>
                      <a:pt x="32" y="19"/>
                    </a:lnTo>
                    <a:lnTo>
                      <a:pt x="39" y="14"/>
                    </a:lnTo>
                    <a:lnTo>
                      <a:pt x="46" y="10"/>
                    </a:lnTo>
                    <a:lnTo>
                      <a:pt x="54" y="7"/>
                    </a:lnTo>
                    <a:lnTo>
                      <a:pt x="61" y="4"/>
                    </a:lnTo>
                    <a:lnTo>
                      <a:pt x="69" y="2"/>
                    </a:lnTo>
                    <a:lnTo>
                      <a:pt x="78" y="1"/>
                    </a:lnTo>
                    <a:lnTo>
                      <a:pt x="87" y="0"/>
                    </a:lnTo>
                    <a:close/>
                  </a:path>
                </a:pathLst>
              </a:custGeom>
              <a:solidFill>
                <a:srgbClr val="FFFF00"/>
              </a:solidFill>
              <a:ln w="9525">
                <a:noFill/>
                <a:round/>
                <a:headEnd/>
                <a:tailEnd/>
              </a:ln>
            </p:spPr>
            <p:txBody>
              <a:bodyPr/>
              <a:lstStyle/>
              <a:p>
                <a:endParaRPr lang="it-IT"/>
              </a:p>
            </p:txBody>
          </p:sp>
          <p:sp>
            <p:nvSpPr>
              <p:cNvPr id="20695" name="Freeform 215"/>
              <p:cNvSpPr>
                <a:spLocks/>
              </p:cNvSpPr>
              <p:nvPr/>
            </p:nvSpPr>
            <p:spPr bwMode="auto">
              <a:xfrm>
                <a:off x="2176" y="1751"/>
                <a:ext cx="25" cy="23"/>
              </a:xfrm>
              <a:custGeom>
                <a:avLst/>
                <a:gdLst/>
                <a:ahLst/>
                <a:cxnLst>
                  <a:cxn ang="0">
                    <a:pos x="96" y="1"/>
                  </a:cxn>
                  <a:cxn ang="0">
                    <a:pos x="112" y="4"/>
                  </a:cxn>
                  <a:cxn ang="0">
                    <a:pos x="128" y="10"/>
                  </a:cxn>
                  <a:cxn ang="0">
                    <a:pos x="142" y="19"/>
                  </a:cxn>
                  <a:cxn ang="0">
                    <a:pos x="153" y="30"/>
                  </a:cxn>
                  <a:cxn ang="0">
                    <a:pos x="163" y="42"/>
                  </a:cxn>
                  <a:cxn ang="0">
                    <a:pos x="170" y="57"/>
                  </a:cxn>
                  <a:cxn ang="0">
                    <a:pos x="173" y="72"/>
                  </a:cxn>
                  <a:cxn ang="0">
                    <a:pos x="173" y="88"/>
                  </a:cxn>
                  <a:cxn ang="0">
                    <a:pos x="170" y="103"/>
                  </a:cxn>
                  <a:cxn ang="0">
                    <a:pos x="163" y="118"/>
                  </a:cxn>
                  <a:cxn ang="0">
                    <a:pos x="153" y="130"/>
                  </a:cxn>
                  <a:cxn ang="0">
                    <a:pos x="142" y="141"/>
                  </a:cxn>
                  <a:cxn ang="0">
                    <a:pos x="128" y="149"/>
                  </a:cxn>
                  <a:cxn ang="0">
                    <a:pos x="112" y="155"/>
                  </a:cxn>
                  <a:cxn ang="0">
                    <a:pos x="96" y="158"/>
                  </a:cxn>
                  <a:cxn ang="0">
                    <a:pos x="78" y="158"/>
                  </a:cxn>
                  <a:cxn ang="0">
                    <a:pos x="61" y="155"/>
                  </a:cxn>
                  <a:cxn ang="0">
                    <a:pos x="46" y="149"/>
                  </a:cxn>
                  <a:cxn ang="0">
                    <a:pos x="32" y="141"/>
                  </a:cxn>
                  <a:cxn ang="0">
                    <a:pos x="20" y="130"/>
                  </a:cxn>
                  <a:cxn ang="0">
                    <a:pos x="11" y="118"/>
                  </a:cxn>
                  <a:cxn ang="0">
                    <a:pos x="4" y="103"/>
                  </a:cxn>
                  <a:cxn ang="0">
                    <a:pos x="1" y="88"/>
                  </a:cxn>
                  <a:cxn ang="0">
                    <a:pos x="1" y="72"/>
                  </a:cxn>
                  <a:cxn ang="0">
                    <a:pos x="4" y="57"/>
                  </a:cxn>
                  <a:cxn ang="0">
                    <a:pos x="11" y="42"/>
                  </a:cxn>
                  <a:cxn ang="0">
                    <a:pos x="20" y="30"/>
                  </a:cxn>
                  <a:cxn ang="0">
                    <a:pos x="32" y="19"/>
                  </a:cxn>
                  <a:cxn ang="0">
                    <a:pos x="46" y="10"/>
                  </a:cxn>
                  <a:cxn ang="0">
                    <a:pos x="61" y="4"/>
                  </a:cxn>
                  <a:cxn ang="0">
                    <a:pos x="78" y="1"/>
                  </a:cxn>
                </a:cxnLst>
                <a:rect l="0" t="0" r="r" b="b"/>
                <a:pathLst>
                  <a:path w="173" h="159">
                    <a:moveTo>
                      <a:pt x="87" y="0"/>
                    </a:moveTo>
                    <a:lnTo>
                      <a:pt x="96" y="1"/>
                    </a:lnTo>
                    <a:lnTo>
                      <a:pt x="104" y="2"/>
                    </a:lnTo>
                    <a:lnTo>
                      <a:pt x="112" y="4"/>
                    </a:lnTo>
                    <a:lnTo>
                      <a:pt x="121" y="7"/>
                    </a:lnTo>
                    <a:lnTo>
                      <a:pt x="128" y="10"/>
                    </a:lnTo>
                    <a:lnTo>
                      <a:pt x="135" y="14"/>
                    </a:lnTo>
                    <a:lnTo>
                      <a:pt x="142" y="19"/>
                    </a:lnTo>
                    <a:lnTo>
                      <a:pt x="148" y="23"/>
                    </a:lnTo>
                    <a:lnTo>
                      <a:pt x="153" y="30"/>
                    </a:lnTo>
                    <a:lnTo>
                      <a:pt x="158" y="36"/>
                    </a:lnTo>
                    <a:lnTo>
                      <a:pt x="163" y="42"/>
                    </a:lnTo>
                    <a:lnTo>
                      <a:pt x="167" y="50"/>
                    </a:lnTo>
                    <a:lnTo>
                      <a:pt x="170" y="57"/>
                    </a:lnTo>
                    <a:lnTo>
                      <a:pt x="172" y="64"/>
                    </a:lnTo>
                    <a:lnTo>
                      <a:pt x="173" y="72"/>
                    </a:lnTo>
                    <a:lnTo>
                      <a:pt x="173" y="80"/>
                    </a:lnTo>
                    <a:lnTo>
                      <a:pt x="173" y="88"/>
                    </a:lnTo>
                    <a:lnTo>
                      <a:pt x="172" y="96"/>
                    </a:lnTo>
                    <a:lnTo>
                      <a:pt x="170" y="103"/>
                    </a:lnTo>
                    <a:lnTo>
                      <a:pt x="167" y="110"/>
                    </a:lnTo>
                    <a:lnTo>
                      <a:pt x="163" y="118"/>
                    </a:lnTo>
                    <a:lnTo>
                      <a:pt x="158" y="124"/>
                    </a:lnTo>
                    <a:lnTo>
                      <a:pt x="153" y="130"/>
                    </a:lnTo>
                    <a:lnTo>
                      <a:pt x="148" y="135"/>
                    </a:lnTo>
                    <a:lnTo>
                      <a:pt x="142" y="141"/>
                    </a:lnTo>
                    <a:lnTo>
                      <a:pt x="135" y="146"/>
                    </a:lnTo>
                    <a:lnTo>
                      <a:pt x="128" y="149"/>
                    </a:lnTo>
                    <a:lnTo>
                      <a:pt x="121" y="153"/>
                    </a:lnTo>
                    <a:lnTo>
                      <a:pt x="112" y="155"/>
                    </a:lnTo>
                    <a:lnTo>
                      <a:pt x="104" y="157"/>
                    </a:lnTo>
                    <a:lnTo>
                      <a:pt x="96" y="158"/>
                    </a:lnTo>
                    <a:lnTo>
                      <a:pt x="87" y="159"/>
                    </a:lnTo>
                    <a:lnTo>
                      <a:pt x="78" y="158"/>
                    </a:lnTo>
                    <a:lnTo>
                      <a:pt x="69" y="157"/>
                    </a:lnTo>
                    <a:lnTo>
                      <a:pt x="61" y="155"/>
                    </a:lnTo>
                    <a:lnTo>
                      <a:pt x="54" y="153"/>
                    </a:lnTo>
                    <a:lnTo>
                      <a:pt x="46" y="149"/>
                    </a:lnTo>
                    <a:lnTo>
                      <a:pt x="39" y="146"/>
                    </a:lnTo>
                    <a:lnTo>
                      <a:pt x="32" y="141"/>
                    </a:lnTo>
                    <a:lnTo>
                      <a:pt x="26" y="135"/>
                    </a:lnTo>
                    <a:lnTo>
                      <a:pt x="20" y="130"/>
                    </a:lnTo>
                    <a:lnTo>
                      <a:pt x="15" y="124"/>
                    </a:lnTo>
                    <a:lnTo>
                      <a:pt x="11" y="118"/>
                    </a:lnTo>
                    <a:lnTo>
                      <a:pt x="8" y="110"/>
                    </a:lnTo>
                    <a:lnTo>
                      <a:pt x="4" y="103"/>
                    </a:lnTo>
                    <a:lnTo>
                      <a:pt x="2" y="96"/>
                    </a:lnTo>
                    <a:lnTo>
                      <a:pt x="1" y="88"/>
                    </a:lnTo>
                    <a:lnTo>
                      <a:pt x="0" y="80"/>
                    </a:lnTo>
                    <a:lnTo>
                      <a:pt x="1" y="72"/>
                    </a:lnTo>
                    <a:lnTo>
                      <a:pt x="2" y="64"/>
                    </a:lnTo>
                    <a:lnTo>
                      <a:pt x="4" y="57"/>
                    </a:lnTo>
                    <a:lnTo>
                      <a:pt x="8" y="50"/>
                    </a:lnTo>
                    <a:lnTo>
                      <a:pt x="11" y="42"/>
                    </a:lnTo>
                    <a:lnTo>
                      <a:pt x="15" y="36"/>
                    </a:lnTo>
                    <a:lnTo>
                      <a:pt x="20" y="30"/>
                    </a:lnTo>
                    <a:lnTo>
                      <a:pt x="26" y="23"/>
                    </a:lnTo>
                    <a:lnTo>
                      <a:pt x="32" y="19"/>
                    </a:lnTo>
                    <a:lnTo>
                      <a:pt x="39" y="14"/>
                    </a:lnTo>
                    <a:lnTo>
                      <a:pt x="46" y="10"/>
                    </a:lnTo>
                    <a:lnTo>
                      <a:pt x="54" y="7"/>
                    </a:lnTo>
                    <a:lnTo>
                      <a:pt x="61" y="4"/>
                    </a:lnTo>
                    <a:lnTo>
                      <a:pt x="69" y="2"/>
                    </a:lnTo>
                    <a:lnTo>
                      <a:pt x="78" y="1"/>
                    </a:lnTo>
                    <a:lnTo>
                      <a:pt x="87" y="0"/>
                    </a:lnTo>
                  </a:path>
                </a:pathLst>
              </a:custGeom>
              <a:solidFill>
                <a:srgbClr val="FFFF00"/>
              </a:solidFill>
              <a:ln w="6350">
                <a:solidFill>
                  <a:srgbClr val="000000"/>
                </a:solidFill>
                <a:prstDash val="solid"/>
                <a:round/>
                <a:headEnd/>
                <a:tailEnd/>
              </a:ln>
            </p:spPr>
            <p:txBody>
              <a:bodyPr/>
              <a:lstStyle/>
              <a:p>
                <a:endParaRPr lang="it-IT"/>
              </a:p>
            </p:txBody>
          </p:sp>
          <p:sp>
            <p:nvSpPr>
              <p:cNvPr id="20696" name="Freeform 216"/>
              <p:cNvSpPr>
                <a:spLocks/>
              </p:cNvSpPr>
              <p:nvPr/>
            </p:nvSpPr>
            <p:spPr bwMode="auto">
              <a:xfrm>
                <a:off x="2174" y="1782"/>
                <a:ext cx="25" cy="23"/>
              </a:xfrm>
              <a:custGeom>
                <a:avLst/>
                <a:gdLst/>
                <a:ahLst/>
                <a:cxnLst>
                  <a:cxn ang="0">
                    <a:pos x="94" y="0"/>
                  </a:cxn>
                  <a:cxn ang="0">
                    <a:pos x="112" y="3"/>
                  </a:cxn>
                  <a:cxn ang="0">
                    <a:pos x="126" y="10"/>
                  </a:cxn>
                  <a:cxn ang="0">
                    <a:pos x="140" y="18"/>
                  </a:cxn>
                  <a:cxn ang="0">
                    <a:pos x="153" y="28"/>
                  </a:cxn>
                  <a:cxn ang="0">
                    <a:pos x="162" y="41"/>
                  </a:cxn>
                  <a:cxn ang="0">
                    <a:pos x="168" y="56"/>
                  </a:cxn>
                  <a:cxn ang="0">
                    <a:pos x="171" y="71"/>
                  </a:cxn>
                  <a:cxn ang="0">
                    <a:pos x="171" y="87"/>
                  </a:cxn>
                  <a:cxn ang="0">
                    <a:pos x="168" y="103"/>
                  </a:cxn>
                  <a:cxn ang="0">
                    <a:pos x="162" y="116"/>
                  </a:cxn>
                  <a:cxn ang="0">
                    <a:pos x="153" y="129"/>
                  </a:cxn>
                  <a:cxn ang="0">
                    <a:pos x="140" y="140"/>
                  </a:cxn>
                  <a:cxn ang="0">
                    <a:pos x="126" y="149"/>
                  </a:cxn>
                  <a:cxn ang="0">
                    <a:pos x="112" y="155"/>
                  </a:cxn>
                  <a:cxn ang="0">
                    <a:pos x="94" y="158"/>
                  </a:cxn>
                  <a:cxn ang="0">
                    <a:pos x="77" y="158"/>
                  </a:cxn>
                  <a:cxn ang="0">
                    <a:pos x="60" y="155"/>
                  </a:cxn>
                  <a:cxn ang="0">
                    <a:pos x="45" y="149"/>
                  </a:cxn>
                  <a:cxn ang="0">
                    <a:pos x="31" y="140"/>
                  </a:cxn>
                  <a:cxn ang="0">
                    <a:pos x="18" y="129"/>
                  </a:cxn>
                  <a:cxn ang="0">
                    <a:pos x="9" y="116"/>
                  </a:cxn>
                  <a:cxn ang="0">
                    <a:pos x="3" y="103"/>
                  </a:cxn>
                  <a:cxn ang="0">
                    <a:pos x="0" y="87"/>
                  </a:cxn>
                  <a:cxn ang="0">
                    <a:pos x="0" y="71"/>
                  </a:cxn>
                  <a:cxn ang="0">
                    <a:pos x="3" y="56"/>
                  </a:cxn>
                  <a:cxn ang="0">
                    <a:pos x="9" y="41"/>
                  </a:cxn>
                  <a:cxn ang="0">
                    <a:pos x="18" y="28"/>
                  </a:cxn>
                  <a:cxn ang="0">
                    <a:pos x="31" y="18"/>
                  </a:cxn>
                  <a:cxn ang="0">
                    <a:pos x="45" y="10"/>
                  </a:cxn>
                  <a:cxn ang="0">
                    <a:pos x="60" y="3"/>
                  </a:cxn>
                  <a:cxn ang="0">
                    <a:pos x="77" y="0"/>
                  </a:cxn>
                </a:cxnLst>
                <a:rect l="0" t="0" r="r" b="b"/>
                <a:pathLst>
                  <a:path w="172" h="158">
                    <a:moveTo>
                      <a:pt x="86" y="0"/>
                    </a:moveTo>
                    <a:lnTo>
                      <a:pt x="94" y="0"/>
                    </a:lnTo>
                    <a:lnTo>
                      <a:pt x="103" y="1"/>
                    </a:lnTo>
                    <a:lnTo>
                      <a:pt x="112" y="3"/>
                    </a:lnTo>
                    <a:lnTo>
                      <a:pt x="119" y="6"/>
                    </a:lnTo>
                    <a:lnTo>
                      <a:pt x="126" y="10"/>
                    </a:lnTo>
                    <a:lnTo>
                      <a:pt x="134" y="14"/>
                    </a:lnTo>
                    <a:lnTo>
                      <a:pt x="140" y="18"/>
                    </a:lnTo>
                    <a:lnTo>
                      <a:pt x="146" y="23"/>
                    </a:lnTo>
                    <a:lnTo>
                      <a:pt x="153" y="28"/>
                    </a:lnTo>
                    <a:lnTo>
                      <a:pt x="157" y="35"/>
                    </a:lnTo>
                    <a:lnTo>
                      <a:pt x="162" y="41"/>
                    </a:lnTo>
                    <a:lnTo>
                      <a:pt x="165" y="48"/>
                    </a:lnTo>
                    <a:lnTo>
                      <a:pt x="168" y="56"/>
                    </a:lnTo>
                    <a:lnTo>
                      <a:pt x="170" y="63"/>
                    </a:lnTo>
                    <a:lnTo>
                      <a:pt x="171" y="71"/>
                    </a:lnTo>
                    <a:lnTo>
                      <a:pt x="172" y="79"/>
                    </a:lnTo>
                    <a:lnTo>
                      <a:pt x="171" y="87"/>
                    </a:lnTo>
                    <a:lnTo>
                      <a:pt x="170" y="95"/>
                    </a:lnTo>
                    <a:lnTo>
                      <a:pt x="168" y="103"/>
                    </a:lnTo>
                    <a:lnTo>
                      <a:pt x="165" y="110"/>
                    </a:lnTo>
                    <a:lnTo>
                      <a:pt x="162" y="116"/>
                    </a:lnTo>
                    <a:lnTo>
                      <a:pt x="157" y="124"/>
                    </a:lnTo>
                    <a:lnTo>
                      <a:pt x="153" y="129"/>
                    </a:lnTo>
                    <a:lnTo>
                      <a:pt x="146" y="135"/>
                    </a:lnTo>
                    <a:lnTo>
                      <a:pt x="140" y="140"/>
                    </a:lnTo>
                    <a:lnTo>
                      <a:pt x="134" y="145"/>
                    </a:lnTo>
                    <a:lnTo>
                      <a:pt x="126" y="149"/>
                    </a:lnTo>
                    <a:lnTo>
                      <a:pt x="119" y="152"/>
                    </a:lnTo>
                    <a:lnTo>
                      <a:pt x="112" y="155"/>
                    </a:lnTo>
                    <a:lnTo>
                      <a:pt x="103" y="156"/>
                    </a:lnTo>
                    <a:lnTo>
                      <a:pt x="94" y="158"/>
                    </a:lnTo>
                    <a:lnTo>
                      <a:pt x="86" y="158"/>
                    </a:lnTo>
                    <a:lnTo>
                      <a:pt x="77" y="158"/>
                    </a:lnTo>
                    <a:lnTo>
                      <a:pt x="68" y="156"/>
                    </a:lnTo>
                    <a:lnTo>
                      <a:pt x="60" y="155"/>
                    </a:lnTo>
                    <a:lnTo>
                      <a:pt x="52" y="152"/>
                    </a:lnTo>
                    <a:lnTo>
                      <a:pt x="45" y="149"/>
                    </a:lnTo>
                    <a:lnTo>
                      <a:pt x="37" y="145"/>
                    </a:lnTo>
                    <a:lnTo>
                      <a:pt x="31" y="140"/>
                    </a:lnTo>
                    <a:lnTo>
                      <a:pt x="25" y="135"/>
                    </a:lnTo>
                    <a:lnTo>
                      <a:pt x="18" y="129"/>
                    </a:lnTo>
                    <a:lnTo>
                      <a:pt x="14" y="124"/>
                    </a:lnTo>
                    <a:lnTo>
                      <a:pt x="9" y="116"/>
                    </a:lnTo>
                    <a:lnTo>
                      <a:pt x="6" y="110"/>
                    </a:lnTo>
                    <a:lnTo>
                      <a:pt x="3" y="103"/>
                    </a:lnTo>
                    <a:lnTo>
                      <a:pt x="1" y="95"/>
                    </a:lnTo>
                    <a:lnTo>
                      <a:pt x="0" y="87"/>
                    </a:lnTo>
                    <a:lnTo>
                      <a:pt x="0" y="79"/>
                    </a:lnTo>
                    <a:lnTo>
                      <a:pt x="0" y="71"/>
                    </a:lnTo>
                    <a:lnTo>
                      <a:pt x="1" y="63"/>
                    </a:lnTo>
                    <a:lnTo>
                      <a:pt x="3" y="56"/>
                    </a:lnTo>
                    <a:lnTo>
                      <a:pt x="6" y="48"/>
                    </a:lnTo>
                    <a:lnTo>
                      <a:pt x="9" y="41"/>
                    </a:lnTo>
                    <a:lnTo>
                      <a:pt x="14" y="35"/>
                    </a:lnTo>
                    <a:lnTo>
                      <a:pt x="18" y="28"/>
                    </a:lnTo>
                    <a:lnTo>
                      <a:pt x="25" y="23"/>
                    </a:lnTo>
                    <a:lnTo>
                      <a:pt x="31" y="18"/>
                    </a:lnTo>
                    <a:lnTo>
                      <a:pt x="37" y="14"/>
                    </a:lnTo>
                    <a:lnTo>
                      <a:pt x="45" y="10"/>
                    </a:lnTo>
                    <a:lnTo>
                      <a:pt x="52" y="6"/>
                    </a:lnTo>
                    <a:lnTo>
                      <a:pt x="60" y="3"/>
                    </a:lnTo>
                    <a:lnTo>
                      <a:pt x="68" y="1"/>
                    </a:lnTo>
                    <a:lnTo>
                      <a:pt x="77" y="0"/>
                    </a:lnTo>
                    <a:lnTo>
                      <a:pt x="86" y="0"/>
                    </a:lnTo>
                    <a:close/>
                  </a:path>
                </a:pathLst>
              </a:custGeom>
              <a:solidFill>
                <a:srgbClr val="FFFF00"/>
              </a:solidFill>
              <a:ln w="9525">
                <a:noFill/>
                <a:round/>
                <a:headEnd/>
                <a:tailEnd/>
              </a:ln>
            </p:spPr>
            <p:txBody>
              <a:bodyPr/>
              <a:lstStyle/>
              <a:p>
                <a:endParaRPr lang="it-IT"/>
              </a:p>
            </p:txBody>
          </p:sp>
          <p:sp>
            <p:nvSpPr>
              <p:cNvPr id="20697" name="Freeform 217"/>
              <p:cNvSpPr>
                <a:spLocks/>
              </p:cNvSpPr>
              <p:nvPr/>
            </p:nvSpPr>
            <p:spPr bwMode="auto">
              <a:xfrm>
                <a:off x="2174" y="1782"/>
                <a:ext cx="25" cy="23"/>
              </a:xfrm>
              <a:custGeom>
                <a:avLst/>
                <a:gdLst/>
                <a:ahLst/>
                <a:cxnLst>
                  <a:cxn ang="0">
                    <a:pos x="94" y="0"/>
                  </a:cxn>
                  <a:cxn ang="0">
                    <a:pos x="112" y="3"/>
                  </a:cxn>
                  <a:cxn ang="0">
                    <a:pos x="126" y="10"/>
                  </a:cxn>
                  <a:cxn ang="0">
                    <a:pos x="140" y="18"/>
                  </a:cxn>
                  <a:cxn ang="0">
                    <a:pos x="153" y="28"/>
                  </a:cxn>
                  <a:cxn ang="0">
                    <a:pos x="162" y="41"/>
                  </a:cxn>
                  <a:cxn ang="0">
                    <a:pos x="168" y="56"/>
                  </a:cxn>
                  <a:cxn ang="0">
                    <a:pos x="171" y="71"/>
                  </a:cxn>
                  <a:cxn ang="0">
                    <a:pos x="171" y="87"/>
                  </a:cxn>
                  <a:cxn ang="0">
                    <a:pos x="168" y="103"/>
                  </a:cxn>
                  <a:cxn ang="0">
                    <a:pos x="162" y="116"/>
                  </a:cxn>
                  <a:cxn ang="0">
                    <a:pos x="153" y="129"/>
                  </a:cxn>
                  <a:cxn ang="0">
                    <a:pos x="140" y="140"/>
                  </a:cxn>
                  <a:cxn ang="0">
                    <a:pos x="126" y="149"/>
                  </a:cxn>
                  <a:cxn ang="0">
                    <a:pos x="112" y="155"/>
                  </a:cxn>
                  <a:cxn ang="0">
                    <a:pos x="94" y="158"/>
                  </a:cxn>
                  <a:cxn ang="0">
                    <a:pos x="77" y="158"/>
                  </a:cxn>
                  <a:cxn ang="0">
                    <a:pos x="60" y="155"/>
                  </a:cxn>
                  <a:cxn ang="0">
                    <a:pos x="45" y="149"/>
                  </a:cxn>
                  <a:cxn ang="0">
                    <a:pos x="31" y="140"/>
                  </a:cxn>
                  <a:cxn ang="0">
                    <a:pos x="18" y="129"/>
                  </a:cxn>
                  <a:cxn ang="0">
                    <a:pos x="9" y="116"/>
                  </a:cxn>
                  <a:cxn ang="0">
                    <a:pos x="3" y="103"/>
                  </a:cxn>
                  <a:cxn ang="0">
                    <a:pos x="0" y="87"/>
                  </a:cxn>
                  <a:cxn ang="0">
                    <a:pos x="0" y="71"/>
                  </a:cxn>
                  <a:cxn ang="0">
                    <a:pos x="3" y="56"/>
                  </a:cxn>
                  <a:cxn ang="0">
                    <a:pos x="9" y="41"/>
                  </a:cxn>
                  <a:cxn ang="0">
                    <a:pos x="18" y="28"/>
                  </a:cxn>
                  <a:cxn ang="0">
                    <a:pos x="31" y="18"/>
                  </a:cxn>
                  <a:cxn ang="0">
                    <a:pos x="45" y="10"/>
                  </a:cxn>
                  <a:cxn ang="0">
                    <a:pos x="60" y="3"/>
                  </a:cxn>
                  <a:cxn ang="0">
                    <a:pos x="77" y="0"/>
                  </a:cxn>
                </a:cxnLst>
                <a:rect l="0" t="0" r="r" b="b"/>
                <a:pathLst>
                  <a:path w="172" h="158">
                    <a:moveTo>
                      <a:pt x="86" y="0"/>
                    </a:moveTo>
                    <a:lnTo>
                      <a:pt x="94" y="0"/>
                    </a:lnTo>
                    <a:lnTo>
                      <a:pt x="103" y="1"/>
                    </a:lnTo>
                    <a:lnTo>
                      <a:pt x="112" y="3"/>
                    </a:lnTo>
                    <a:lnTo>
                      <a:pt x="119" y="6"/>
                    </a:lnTo>
                    <a:lnTo>
                      <a:pt x="126" y="10"/>
                    </a:lnTo>
                    <a:lnTo>
                      <a:pt x="134" y="14"/>
                    </a:lnTo>
                    <a:lnTo>
                      <a:pt x="140" y="18"/>
                    </a:lnTo>
                    <a:lnTo>
                      <a:pt x="146" y="23"/>
                    </a:lnTo>
                    <a:lnTo>
                      <a:pt x="153" y="28"/>
                    </a:lnTo>
                    <a:lnTo>
                      <a:pt x="157" y="35"/>
                    </a:lnTo>
                    <a:lnTo>
                      <a:pt x="162" y="41"/>
                    </a:lnTo>
                    <a:lnTo>
                      <a:pt x="165" y="48"/>
                    </a:lnTo>
                    <a:lnTo>
                      <a:pt x="168" y="56"/>
                    </a:lnTo>
                    <a:lnTo>
                      <a:pt x="170" y="63"/>
                    </a:lnTo>
                    <a:lnTo>
                      <a:pt x="171" y="71"/>
                    </a:lnTo>
                    <a:lnTo>
                      <a:pt x="172" y="79"/>
                    </a:lnTo>
                    <a:lnTo>
                      <a:pt x="171" y="87"/>
                    </a:lnTo>
                    <a:lnTo>
                      <a:pt x="170" y="95"/>
                    </a:lnTo>
                    <a:lnTo>
                      <a:pt x="168" y="103"/>
                    </a:lnTo>
                    <a:lnTo>
                      <a:pt x="165" y="110"/>
                    </a:lnTo>
                    <a:lnTo>
                      <a:pt x="162" y="116"/>
                    </a:lnTo>
                    <a:lnTo>
                      <a:pt x="157" y="124"/>
                    </a:lnTo>
                    <a:lnTo>
                      <a:pt x="153" y="129"/>
                    </a:lnTo>
                    <a:lnTo>
                      <a:pt x="146" y="135"/>
                    </a:lnTo>
                    <a:lnTo>
                      <a:pt x="140" y="140"/>
                    </a:lnTo>
                    <a:lnTo>
                      <a:pt x="134" y="145"/>
                    </a:lnTo>
                    <a:lnTo>
                      <a:pt x="126" y="149"/>
                    </a:lnTo>
                    <a:lnTo>
                      <a:pt x="119" y="152"/>
                    </a:lnTo>
                    <a:lnTo>
                      <a:pt x="112" y="155"/>
                    </a:lnTo>
                    <a:lnTo>
                      <a:pt x="103" y="156"/>
                    </a:lnTo>
                    <a:lnTo>
                      <a:pt x="94" y="158"/>
                    </a:lnTo>
                    <a:lnTo>
                      <a:pt x="86" y="158"/>
                    </a:lnTo>
                    <a:lnTo>
                      <a:pt x="77" y="158"/>
                    </a:lnTo>
                    <a:lnTo>
                      <a:pt x="68" y="156"/>
                    </a:lnTo>
                    <a:lnTo>
                      <a:pt x="60" y="155"/>
                    </a:lnTo>
                    <a:lnTo>
                      <a:pt x="52" y="152"/>
                    </a:lnTo>
                    <a:lnTo>
                      <a:pt x="45" y="149"/>
                    </a:lnTo>
                    <a:lnTo>
                      <a:pt x="37" y="145"/>
                    </a:lnTo>
                    <a:lnTo>
                      <a:pt x="31" y="140"/>
                    </a:lnTo>
                    <a:lnTo>
                      <a:pt x="25" y="135"/>
                    </a:lnTo>
                    <a:lnTo>
                      <a:pt x="18" y="129"/>
                    </a:lnTo>
                    <a:lnTo>
                      <a:pt x="14" y="124"/>
                    </a:lnTo>
                    <a:lnTo>
                      <a:pt x="9" y="116"/>
                    </a:lnTo>
                    <a:lnTo>
                      <a:pt x="6" y="110"/>
                    </a:lnTo>
                    <a:lnTo>
                      <a:pt x="3" y="103"/>
                    </a:lnTo>
                    <a:lnTo>
                      <a:pt x="1" y="95"/>
                    </a:lnTo>
                    <a:lnTo>
                      <a:pt x="0" y="87"/>
                    </a:lnTo>
                    <a:lnTo>
                      <a:pt x="0" y="79"/>
                    </a:lnTo>
                    <a:lnTo>
                      <a:pt x="0" y="71"/>
                    </a:lnTo>
                    <a:lnTo>
                      <a:pt x="1" y="63"/>
                    </a:lnTo>
                    <a:lnTo>
                      <a:pt x="3" y="56"/>
                    </a:lnTo>
                    <a:lnTo>
                      <a:pt x="6" y="48"/>
                    </a:lnTo>
                    <a:lnTo>
                      <a:pt x="9" y="41"/>
                    </a:lnTo>
                    <a:lnTo>
                      <a:pt x="14" y="35"/>
                    </a:lnTo>
                    <a:lnTo>
                      <a:pt x="18" y="28"/>
                    </a:lnTo>
                    <a:lnTo>
                      <a:pt x="25" y="23"/>
                    </a:lnTo>
                    <a:lnTo>
                      <a:pt x="31" y="18"/>
                    </a:lnTo>
                    <a:lnTo>
                      <a:pt x="37" y="14"/>
                    </a:lnTo>
                    <a:lnTo>
                      <a:pt x="45" y="10"/>
                    </a:lnTo>
                    <a:lnTo>
                      <a:pt x="52" y="6"/>
                    </a:lnTo>
                    <a:lnTo>
                      <a:pt x="60" y="3"/>
                    </a:lnTo>
                    <a:lnTo>
                      <a:pt x="68" y="1"/>
                    </a:lnTo>
                    <a:lnTo>
                      <a:pt x="77" y="0"/>
                    </a:lnTo>
                    <a:lnTo>
                      <a:pt x="86" y="0"/>
                    </a:lnTo>
                  </a:path>
                </a:pathLst>
              </a:custGeom>
              <a:solidFill>
                <a:srgbClr val="FFFF00"/>
              </a:solidFill>
              <a:ln w="6350">
                <a:solidFill>
                  <a:srgbClr val="000000"/>
                </a:solidFill>
                <a:prstDash val="solid"/>
                <a:round/>
                <a:headEnd/>
                <a:tailEnd/>
              </a:ln>
            </p:spPr>
            <p:txBody>
              <a:bodyPr/>
              <a:lstStyle/>
              <a:p>
                <a:endParaRPr lang="it-IT"/>
              </a:p>
            </p:txBody>
          </p:sp>
          <p:sp>
            <p:nvSpPr>
              <p:cNvPr id="20698" name="Freeform 218"/>
              <p:cNvSpPr>
                <a:spLocks/>
              </p:cNvSpPr>
              <p:nvPr/>
            </p:nvSpPr>
            <p:spPr bwMode="auto">
              <a:xfrm>
                <a:off x="2051" y="1766"/>
                <a:ext cx="24" cy="22"/>
              </a:xfrm>
              <a:custGeom>
                <a:avLst/>
                <a:gdLst/>
                <a:ahLst/>
                <a:cxnLst>
                  <a:cxn ang="0">
                    <a:pos x="95" y="0"/>
                  </a:cxn>
                  <a:cxn ang="0">
                    <a:pos x="112" y="3"/>
                  </a:cxn>
                  <a:cxn ang="0">
                    <a:pos x="127" y="9"/>
                  </a:cxn>
                  <a:cxn ang="0">
                    <a:pos x="141" y="18"/>
                  </a:cxn>
                  <a:cxn ang="0">
                    <a:pos x="152" y="28"/>
                  </a:cxn>
                  <a:cxn ang="0">
                    <a:pos x="162" y="41"/>
                  </a:cxn>
                  <a:cxn ang="0">
                    <a:pos x="168" y="55"/>
                  </a:cxn>
                  <a:cxn ang="0">
                    <a:pos x="172" y="71"/>
                  </a:cxn>
                  <a:cxn ang="0">
                    <a:pos x="172" y="87"/>
                  </a:cxn>
                  <a:cxn ang="0">
                    <a:pos x="168" y="103"/>
                  </a:cxn>
                  <a:cxn ang="0">
                    <a:pos x="162" y="116"/>
                  </a:cxn>
                  <a:cxn ang="0">
                    <a:pos x="152" y="129"/>
                  </a:cxn>
                  <a:cxn ang="0">
                    <a:pos x="141" y="140"/>
                  </a:cxn>
                  <a:cxn ang="0">
                    <a:pos x="127" y="149"/>
                  </a:cxn>
                  <a:cxn ang="0">
                    <a:pos x="112" y="155"/>
                  </a:cxn>
                  <a:cxn ang="0">
                    <a:pos x="95" y="158"/>
                  </a:cxn>
                  <a:cxn ang="0">
                    <a:pos x="77" y="158"/>
                  </a:cxn>
                  <a:cxn ang="0">
                    <a:pos x="60" y="155"/>
                  </a:cxn>
                  <a:cxn ang="0">
                    <a:pos x="45" y="149"/>
                  </a:cxn>
                  <a:cxn ang="0">
                    <a:pos x="31" y="140"/>
                  </a:cxn>
                  <a:cxn ang="0">
                    <a:pos x="19" y="129"/>
                  </a:cxn>
                  <a:cxn ang="0">
                    <a:pos x="10" y="116"/>
                  </a:cxn>
                  <a:cxn ang="0">
                    <a:pos x="4" y="103"/>
                  </a:cxn>
                  <a:cxn ang="0">
                    <a:pos x="0" y="87"/>
                  </a:cxn>
                  <a:cxn ang="0">
                    <a:pos x="0" y="71"/>
                  </a:cxn>
                  <a:cxn ang="0">
                    <a:pos x="4" y="55"/>
                  </a:cxn>
                  <a:cxn ang="0">
                    <a:pos x="10" y="41"/>
                  </a:cxn>
                  <a:cxn ang="0">
                    <a:pos x="19" y="28"/>
                  </a:cxn>
                  <a:cxn ang="0">
                    <a:pos x="31" y="18"/>
                  </a:cxn>
                  <a:cxn ang="0">
                    <a:pos x="45" y="9"/>
                  </a:cxn>
                  <a:cxn ang="0">
                    <a:pos x="60" y="3"/>
                  </a:cxn>
                  <a:cxn ang="0">
                    <a:pos x="77" y="0"/>
                  </a:cxn>
                </a:cxnLst>
                <a:rect l="0" t="0" r="r" b="b"/>
                <a:pathLst>
                  <a:path w="172" h="158">
                    <a:moveTo>
                      <a:pt x="86" y="0"/>
                    </a:moveTo>
                    <a:lnTo>
                      <a:pt x="95" y="0"/>
                    </a:lnTo>
                    <a:lnTo>
                      <a:pt x="103" y="1"/>
                    </a:lnTo>
                    <a:lnTo>
                      <a:pt x="112" y="3"/>
                    </a:lnTo>
                    <a:lnTo>
                      <a:pt x="120" y="6"/>
                    </a:lnTo>
                    <a:lnTo>
                      <a:pt x="127" y="9"/>
                    </a:lnTo>
                    <a:lnTo>
                      <a:pt x="135" y="14"/>
                    </a:lnTo>
                    <a:lnTo>
                      <a:pt x="141" y="18"/>
                    </a:lnTo>
                    <a:lnTo>
                      <a:pt x="147" y="23"/>
                    </a:lnTo>
                    <a:lnTo>
                      <a:pt x="152" y="28"/>
                    </a:lnTo>
                    <a:lnTo>
                      <a:pt x="158" y="34"/>
                    </a:lnTo>
                    <a:lnTo>
                      <a:pt x="162" y="41"/>
                    </a:lnTo>
                    <a:lnTo>
                      <a:pt x="166" y="48"/>
                    </a:lnTo>
                    <a:lnTo>
                      <a:pt x="168" y="55"/>
                    </a:lnTo>
                    <a:lnTo>
                      <a:pt x="170" y="63"/>
                    </a:lnTo>
                    <a:lnTo>
                      <a:pt x="172" y="71"/>
                    </a:lnTo>
                    <a:lnTo>
                      <a:pt x="172" y="78"/>
                    </a:lnTo>
                    <a:lnTo>
                      <a:pt x="172" y="87"/>
                    </a:lnTo>
                    <a:lnTo>
                      <a:pt x="170" y="94"/>
                    </a:lnTo>
                    <a:lnTo>
                      <a:pt x="168" y="103"/>
                    </a:lnTo>
                    <a:lnTo>
                      <a:pt x="166" y="110"/>
                    </a:lnTo>
                    <a:lnTo>
                      <a:pt x="162" y="116"/>
                    </a:lnTo>
                    <a:lnTo>
                      <a:pt x="158" y="123"/>
                    </a:lnTo>
                    <a:lnTo>
                      <a:pt x="152" y="129"/>
                    </a:lnTo>
                    <a:lnTo>
                      <a:pt x="147" y="135"/>
                    </a:lnTo>
                    <a:lnTo>
                      <a:pt x="141" y="140"/>
                    </a:lnTo>
                    <a:lnTo>
                      <a:pt x="135" y="144"/>
                    </a:lnTo>
                    <a:lnTo>
                      <a:pt x="127" y="149"/>
                    </a:lnTo>
                    <a:lnTo>
                      <a:pt x="120" y="152"/>
                    </a:lnTo>
                    <a:lnTo>
                      <a:pt x="112" y="155"/>
                    </a:lnTo>
                    <a:lnTo>
                      <a:pt x="103" y="156"/>
                    </a:lnTo>
                    <a:lnTo>
                      <a:pt x="95" y="158"/>
                    </a:lnTo>
                    <a:lnTo>
                      <a:pt x="86" y="158"/>
                    </a:lnTo>
                    <a:lnTo>
                      <a:pt x="77" y="158"/>
                    </a:lnTo>
                    <a:lnTo>
                      <a:pt x="69" y="156"/>
                    </a:lnTo>
                    <a:lnTo>
                      <a:pt x="60" y="155"/>
                    </a:lnTo>
                    <a:lnTo>
                      <a:pt x="53" y="152"/>
                    </a:lnTo>
                    <a:lnTo>
                      <a:pt x="45" y="149"/>
                    </a:lnTo>
                    <a:lnTo>
                      <a:pt x="37" y="144"/>
                    </a:lnTo>
                    <a:lnTo>
                      <a:pt x="31" y="140"/>
                    </a:lnTo>
                    <a:lnTo>
                      <a:pt x="25" y="135"/>
                    </a:lnTo>
                    <a:lnTo>
                      <a:pt x="19" y="129"/>
                    </a:lnTo>
                    <a:lnTo>
                      <a:pt x="14" y="123"/>
                    </a:lnTo>
                    <a:lnTo>
                      <a:pt x="10" y="116"/>
                    </a:lnTo>
                    <a:lnTo>
                      <a:pt x="7" y="110"/>
                    </a:lnTo>
                    <a:lnTo>
                      <a:pt x="4" y="103"/>
                    </a:lnTo>
                    <a:lnTo>
                      <a:pt x="2" y="94"/>
                    </a:lnTo>
                    <a:lnTo>
                      <a:pt x="0" y="87"/>
                    </a:lnTo>
                    <a:lnTo>
                      <a:pt x="0" y="78"/>
                    </a:lnTo>
                    <a:lnTo>
                      <a:pt x="0" y="71"/>
                    </a:lnTo>
                    <a:lnTo>
                      <a:pt x="2" y="63"/>
                    </a:lnTo>
                    <a:lnTo>
                      <a:pt x="4" y="55"/>
                    </a:lnTo>
                    <a:lnTo>
                      <a:pt x="7" y="48"/>
                    </a:lnTo>
                    <a:lnTo>
                      <a:pt x="10" y="41"/>
                    </a:lnTo>
                    <a:lnTo>
                      <a:pt x="14" y="34"/>
                    </a:lnTo>
                    <a:lnTo>
                      <a:pt x="19" y="28"/>
                    </a:lnTo>
                    <a:lnTo>
                      <a:pt x="25" y="23"/>
                    </a:lnTo>
                    <a:lnTo>
                      <a:pt x="31" y="18"/>
                    </a:lnTo>
                    <a:lnTo>
                      <a:pt x="37" y="14"/>
                    </a:lnTo>
                    <a:lnTo>
                      <a:pt x="45" y="9"/>
                    </a:lnTo>
                    <a:lnTo>
                      <a:pt x="53" y="6"/>
                    </a:lnTo>
                    <a:lnTo>
                      <a:pt x="60" y="3"/>
                    </a:lnTo>
                    <a:lnTo>
                      <a:pt x="69" y="1"/>
                    </a:lnTo>
                    <a:lnTo>
                      <a:pt x="77" y="0"/>
                    </a:lnTo>
                    <a:lnTo>
                      <a:pt x="86" y="0"/>
                    </a:lnTo>
                    <a:close/>
                  </a:path>
                </a:pathLst>
              </a:custGeom>
              <a:solidFill>
                <a:srgbClr val="FFFF00"/>
              </a:solidFill>
              <a:ln w="9525">
                <a:noFill/>
                <a:round/>
                <a:headEnd/>
                <a:tailEnd/>
              </a:ln>
            </p:spPr>
            <p:txBody>
              <a:bodyPr/>
              <a:lstStyle/>
              <a:p>
                <a:endParaRPr lang="it-IT"/>
              </a:p>
            </p:txBody>
          </p:sp>
          <p:sp>
            <p:nvSpPr>
              <p:cNvPr id="20699" name="Freeform 219"/>
              <p:cNvSpPr>
                <a:spLocks/>
              </p:cNvSpPr>
              <p:nvPr/>
            </p:nvSpPr>
            <p:spPr bwMode="auto">
              <a:xfrm>
                <a:off x="2051" y="1766"/>
                <a:ext cx="24" cy="22"/>
              </a:xfrm>
              <a:custGeom>
                <a:avLst/>
                <a:gdLst/>
                <a:ahLst/>
                <a:cxnLst>
                  <a:cxn ang="0">
                    <a:pos x="95" y="0"/>
                  </a:cxn>
                  <a:cxn ang="0">
                    <a:pos x="112" y="3"/>
                  </a:cxn>
                  <a:cxn ang="0">
                    <a:pos x="127" y="9"/>
                  </a:cxn>
                  <a:cxn ang="0">
                    <a:pos x="141" y="18"/>
                  </a:cxn>
                  <a:cxn ang="0">
                    <a:pos x="152" y="28"/>
                  </a:cxn>
                  <a:cxn ang="0">
                    <a:pos x="162" y="41"/>
                  </a:cxn>
                  <a:cxn ang="0">
                    <a:pos x="168" y="55"/>
                  </a:cxn>
                  <a:cxn ang="0">
                    <a:pos x="172" y="71"/>
                  </a:cxn>
                  <a:cxn ang="0">
                    <a:pos x="172" y="87"/>
                  </a:cxn>
                  <a:cxn ang="0">
                    <a:pos x="168" y="103"/>
                  </a:cxn>
                  <a:cxn ang="0">
                    <a:pos x="162" y="116"/>
                  </a:cxn>
                  <a:cxn ang="0">
                    <a:pos x="152" y="129"/>
                  </a:cxn>
                  <a:cxn ang="0">
                    <a:pos x="141" y="140"/>
                  </a:cxn>
                  <a:cxn ang="0">
                    <a:pos x="127" y="149"/>
                  </a:cxn>
                  <a:cxn ang="0">
                    <a:pos x="112" y="155"/>
                  </a:cxn>
                  <a:cxn ang="0">
                    <a:pos x="95" y="158"/>
                  </a:cxn>
                  <a:cxn ang="0">
                    <a:pos x="77" y="158"/>
                  </a:cxn>
                  <a:cxn ang="0">
                    <a:pos x="60" y="155"/>
                  </a:cxn>
                  <a:cxn ang="0">
                    <a:pos x="45" y="149"/>
                  </a:cxn>
                  <a:cxn ang="0">
                    <a:pos x="31" y="140"/>
                  </a:cxn>
                  <a:cxn ang="0">
                    <a:pos x="19" y="129"/>
                  </a:cxn>
                  <a:cxn ang="0">
                    <a:pos x="10" y="116"/>
                  </a:cxn>
                  <a:cxn ang="0">
                    <a:pos x="4" y="103"/>
                  </a:cxn>
                  <a:cxn ang="0">
                    <a:pos x="0" y="87"/>
                  </a:cxn>
                  <a:cxn ang="0">
                    <a:pos x="0" y="71"/>
                  </a:cxn>
                  <a:cxn ang="0">
                    <a:pos x="4" y="55"/>
                  </a:cxn>
                  <a:cxn ang="0">
                    <a:pos x="10" y="41"/>
                  </a:cxn>
                  <a:cxn ang="0">
                    <a:pos x="19" y="28"/>
                  </a:cxn>
                  <a:cxn ang="0">
                    <a:pos x="31" y="18"/>
                  </a:cxn>
                  <a:cxn ang="0">
                    <a:pos x="45" y="9"/>
                  </a:cxn>
                  <a:cxn ang="0">
                    <a:pos x="60" y="3"/>
                  </a:cxn>
                  <a:cxn ang="0">
                    <a:pos x="77" y="0"/>
                  </a:cxn>
                </a:cxnLst>
                <a:rect l="0" t="0" r="r" b="b"/>
                <a:pathLst>
                  <a:path w="172" h="158">
                    <a:moveTo>
                      <a:pt x="86" y="0"/>
                    </a:moveTo>
                    <a:lnTo>
                      <a:pt x="95" y="0"/>
                    </a:lnTo>
                    <a:lnTo>
                      <a:pt x="103" y="1"/>
                    </a:lnTo>
                    <a:lnTo>
                      <a:pt x="112" y="3"/>
                    </a:lnTo>
                    <a:lnTo>
                      <a:pt x="120" y="6"/>
                    </a:lnTo>
                    <a:lnTo>
                      <a:pt x="127" y="9"/>
                    </a:lnTo>
                    <a:lnTo>
                      <a:pt x="135" y="14"/>
                    </a:lnTo>
                    <a:lnTo>
                      <a:pt x="141" y="18"/>
                    </a:lnTo>
                    <a:lnTo>
                      <a:pt x="147" y="23"/>
                    </a:lnTo>
                    <a:lnTo>
                      <a:pt x="152" y="28"/>
                    </a:lnTo>
                    <a:lnTo>
                      <a:pt x="158" y="34"/>
                    </a:lnTo>
                    <a:lnTo>
                      <a:pt x="162" y="41"/>
                    </a:lnTo>
                    <a:lnTo>
                      <a:pt x="166" y="48"/>
                    </a:lnTo>
                    <a:lnTo>
                      <a:pt x="168" y="55"/>
                    </a:lnTo>
                    <a:lnTo>
                      <a:pt x="170" y="63"/>
                    </a:lnTo>
                    <a:lnTo>
                      <a:pt x="172" y="71"/>
                    </a:lnTo>
                    <a:lnTo>
                      <a:pt x="172" y="78"/>
                    </a:lnTo>
                    <a:lnTo>
                      <a:pt x="172" y="87"/>
                    </a:lnTo>
                    <a:lnTo>
                      <a:pt x="170" y="94"/>
                    </a:lnTo>
                    <a:lnTo>
                      <a:pt x="168" y="103"/>
                    </a:lnTo>
                    <a:lnTo>
                      <a:pt x="166" y="110"/>
                    </a:lnTo>
                    <a:lnTo>
                      <a:pt x="162" y="116"/>
                    </a:lnTo>
                    <a:lnTo>
                      <a:pt x="158" y="123"/>
                    </a:lnTo>
                    <a:lnTo>
                      <a:pt x="152" y="129"/>
                    </a:lnTo>
                    <a:lnTo>
                      <a:pt x="147" y="135"/>
                    </a:lnTo>
                    <a:lnTo>
                      <a:pt x="141" y="140"/>
                    </a:lnTo>
                    <a:lnTo>
                      <a:pt x="135" y="144"/>
                    </a:lnTo>
                    <a:lnTo>
                      <a:pt x="127" y="149"/>
                    </a:lnTo>
                    <a:lnTo>
                      <a:pt x="120" y="152"/>
                    </a:lnTo>
                    <a:lnTo>
                      <a:pt x="112" y="155"/>
                    </a:lnTo>
                    <a:lnTo>
                      <a:pt x="103" y="156"/>
                    </a:lnTo>
                    <a:lnTo>
                      <a:pt x="95" y="158"/>
                    </a:lnTo>
                    <a:lnTo>
                      <a:pt x="86" y="158"/>
                    </a:lnTo>
                    <a:lnTo>
                      <a:pt x="77" y="158"/>
                    </a:lnTo>
                    <a:lnTo>
                      <a:pt x="69" y="156"/>
                    </a:lnTo>
                    <a:lnTo>
                      <a:pt x="60" y="155"/>
                    </a:lnTo>
                    <a:lnTo>
                      <a:pt x="53" y="152"/>
                    </a:lnTo>
                    <a:lnTo>
                      <a:pt x="45" y="149"/>
                    </a:lnTo>
                    <a:lnTo>
                      <a:pt x="37" y="144"/>
                    </a:lnTo>
                    <a:lnTo>
                      <a:pt x="31" y="140"/>
                    </a:lnTo>
                    <a:lnTo>
                      <a:pt x="25" y="135"/>
                    </a:lnTo>
                    <a:lnTo>
                      <a:pt x="19" y="129"/>
                    </a:lnTo>
                    <a:lnTo>
                      <a:pt x="14" y="123"/>
                    </a:lnTo>
                    <a:lnTo>
                      <a:pt x="10" y="116"/>
                    </a:lnTo>
                    <a:lnTo>
                      <a:pt x="7" y="110"/>
                    </a:lnTo>
                    <a:lnTo>
                      <a:pt x="4" y="103"/>
                    </a:lnTo>
                    <a:lnTo>
                      <a:pt x="2" y="94"/>
                    </a:lnTo>
                    <a:lnTo>
                      <a:pt x="0" y="87"/>
                    </a:lnTo>
                    <a:lnTo>
                      <a:pt x="0" y="78"/>
                    </a:lnTo>
                    <a:lnTo>
                      <a:pt x="0" y="71"/>
                    </a:lnTo>
                    <a:lnTo>
                      <a:pt x="2" y="63"/>
                    </a:lnTo>
                    <a:lnTo>
                      <a:pt x="4" y="55"/>
                    </a:lnTo>
                    <a:lnTo>
                      <a:pt x="7" y="48"/>
                    </a:lnTo>
                    <a:lnTo>
                      <a:pt x="10" y="41"/>
                    </a:lnTo>
                    <a:lnTo>
                      <a:pt x="14" y="34"/>
                    </a:lnTo>
                    <a:lnTo>
                      <a:pt x="19" y="28"/>
                    </a:lnTo>
                    <a:lnTo>
                      <a:pt x="25" y="23"/>
                    </a:lnTo>
                    <a:lnTo>
                      <a:pt x="31" y="18"/>
                    </a:lnTo>
                    <a:lnTo>
                      <a:pt x="37" y="14"/>
                    </a:lnTo>
                    <a:lnTo>
                      <a:pt x="45" y="9"/>
                    </a:lnTo>
                    <a:lnTo>
                      <a:pt x="53" y="6"/>
                    </a:lnTo>
                    <a:lnTo>
                      <a:pt x="60" y="3"/>
                    </a:lnTo>
                    <a:lnTo>
                      <a:pt x="69" y="1"/>
                    </a:lnTo>
                    <a:lnTo>
                      <a:pt x="77" y="0"/>
                    </a:lnTo>
                    <a:lnTo>
                      <a:pt x="86" y="0"/>
                    </a:lnTo>
                  </a:path>
                </a:pathLst>
              </a:custGeom>
              <a:solidFill>
                <a:srgbClr val="FFFF00"/>
              </a:solidFill>
              <a:ln w="6350">
                <a:solidFill>
                  <a:srgbClr val="000000"/>
                </a:solidFill>
                <a:prstDash val="solid"/>
                <a:round/>
                <a:headEnd/>
                <a:tailEnd/>
              </a:ln>
            </p:spPr>
            <p:txBody>
              <a:bodyPr/>
              <a:lstStyle/>
              <a:p>
                <a:endParaRPr lang="it-IT"/>
              </a:p>
            </p:txBody>
          </p:sp>
          <p:sp>
            <p:nvSpPr>
              <p:cNvPr id="20700" name="Freeform 220"/>
              <p:cNvSpPr>
                <a:spLocks/>
              </p:cNvSpPr>
              <p:nvPr/>
            </p:nvSpPr>
            <p:spPr bwMode="auto">
              <a:xfrm>
                <a:off x="2145" y="1895"/>
                <a:ext cx="25" cy="23"/>
              </a:xfrm>
              <a:custGeom>
                <a:avLst/>
                <a:gdLst/>
                <a:ahLst/>
                <a:cxnLst>
                  <a:cxn ang="0">
                    <a:pos x="96" y="1"/>
                  </a:cxn>
                  <a:cxn ang="0">
                    <a:pos x="113" y="4"/>
                  </a:cxn>
                  <a:cxn ang="0">
                    <a:pos x="128" y="10"/>
                  </a:cxn>
                  <a:cxn ang="0">
                    <a:pos x="142" y="19"/>
                  </a:cxn>
                  <a:cxn ang="0">
                    <a:pos x="153" y="29"/>
                  </a:cxn>
                  <a:cxn ang="0">
                    <a:pos x="163" y="42"/>
                  </a:cxn>
                  <a:cxn ang="0">
                    <a:pos x="169" y="57"/>
                  </a:cxn>
                  <a:cxn ang="0">
                    <a:pos x="173" y="71"/>
                  </a:cxn>
                  <a:cxn ang="0">
                    <a:pos x="173" y="88"/>
                  </a:cxn>
                  <a:cxn ang="0">
                    <a:pos x="169" y="103"/>
                  </a:cxn>
                  <a:cxn ang="0">
                    <a:pos x="163" y="117"/>
                  </a:cxn>
                  <a:cxn ang="0">
                    <a:pos x="153" y="130"/>
                  </a:cxn>
                  <a:cxn ang="0">
                    <a:pos x="142" y="140"/>
                  </a:cxn>
                  <a:cxn ang="0">
                    <a:pos x="128" y="150"/>
                  </a:cxn>
                  <a:cxn ang="0">
                    <a:pos x="113" y="155"/>
                  </a:cxn>
                  <a:cxn ang="0">
                    <a:pos x="96" y="158"/>
                  </a:cxn>
                  <a:cxn ang="0">
                    <a:pos x="78" y="158"/>
                  </a:cxn>
                  <a:cxn ang="0">
                    <a:pos x="61" y="155"/>
                  </a:cxn>
                  <a:cxn ang="0">
                    <a:pos x="46" y="150"/>
                  </a:cxn>
                  <a:cxn ang="0">
                    <a:pos x="32" y="140"/>
                  </a:cxn>
                  <a:cxn ang="0">
                    <a:pos x="20" y="130"/>
                  </a:cxn>
                  <a:cxn ang="0">
                    <a:pos x="11" y="117"/>
                  </a:cxn>
                  <a:cxn ang="0">
                    <a:pos x="5" y="103"/>
                  </a:cxn>
                  <a:cxn ang="0">
                    <a:pos x="0" y="88"/>
                  </a:cxn>
                  <a:cxn ang="0">
                    <a:pos x="0" y="71"/>
                  </a:cxn>
                  <a:cxn ang="0">
                    <a:pos x="5" y="57"/>
                  </a:cxn>
                  <a:cxn ang="0">
                    <a:pos x="11" y="42"/>
                  </a:cxn>
                  <a:cxn ang="0">
                    <a:pos x="20" y="29"/>
                  </a:cxn>
                  <a:cxn ang="0">
                    <a:pos x="32" y="19"/>
                  </a:cxn>
                  <a:cxn ang="0">
                    <a:pos x="46" y="10"/>
                  </a:cxn>
                  <a:cxn ang="0">
                    <a:pos x="61" y="4"/>
                  </a:cxn>
                  <a:cxn ang="0">
                    <a:pos x="78" y="1"/>
                  </a:cxn>
                </a:cxnLst>
                <a:rect l="0" t="0" r="r" b="b"/>
                <a:pathLst>
                  <a:path w="173" h="159">
                    <a:moveTo>
                      <a:pt x="86" y="0"/>
                    </a:moveTo>
                    <a:lnTo>
                      <a:pt x="96" y="1"/>
                    </a:lnTo>
                    <a:lnTo>
                      <a:pt x="104" y="2"/>
                    </a:lnTo>
                    <a:lnTo>
                      <a:pt x="113" y="4"/>
                    </a:lnTo>
                    <a:lnTo>
                      <a:pt x="121" y="6"/>
                    </a:lnTo>
                    <a:lnTo>
                      <a:pt x="128" y="10"/>
                    </a:lnTo>
                    <a:lnTo>
                      <a:pt x="136" y="14"/>
                    </a:lnTo>
                    <a:lnTo>
                      <a:pt x="142" y="19"/>
                    </a:lnTo>
                    <a:lnTo>
                      <a:pt x="148" y="24"/>
                    </a:lnTo>
                    <a:lnTo>
                      <a:pt x="153" y="29"/>
                    </a:lnTo>
                    <a:lnTo>
                      <a:pt x="159" y="36"/>
                    </a:lnTo>
                    <a:lnTo>
                      <a:pt x="163" y="42"/>
                    </a:lnTo>
                    <a:lnTo>
                      <a:pt x="166" y="49"/>
                    </a:lnTo>
                    <a:lnTo>
                      <a:pt x="169" y="57"/>
                    </a:lnTo>
                    <a:lnTo>
                      <a:pt x="171" y="64"/>
                    </a:lnTo>
                    <a:lnTo>
                      <a:pt x="173" y="71"/>
                    </a:lnTo>
                    <a:lnTo>
                      <a:pt x="173" y="80"/>
                    </a:lnTo>
                    <a:lnTo>
                      <a:pt x="173" y="88"/>
                    </a:lnTo>
                    <a:lnTo>
                      <a:pt x="171" y="95"/>
                    </a:lnTo>
                    <a:lnTo>
                      <a:pt x="169" y="103"/>
                    </a:lnTo>
                    <a:lnTo>
                      <a:pt x="166" y="110"/>
                    </a:lnTo>
                    <a:lnTo>
                      <a:pt x="163" y="117"/>
                    </a:lnTo>
                    <a:lnTo>
                      <a:pt x="159" y="124"/>
                    </a:lnTo>
                    <a:lnTo>
                      <a:pt x="153" y="130"/>
                    </a:lnTo>
                    <a:lnTo>
                      <a:pt x="148" y="135"/>
                    </a:lnTo>
                    <a:lnTo>
                      <a:pt x="142" y="140"/>
                    </a:lnTo>
                    <a:lnTo>
                      <a:pt x="136" y="146"/>
                    </a:lnTo>
                    <a:lnTo>
                      <a:pt x="128" y="150"/>
                    </a:lnTo>
                    <a:lnTo>
                      <a:pt x="121" y="153"/>
                    </a:lnTo>
                    <a:lnTo>
                      <a:pt x="113" y="155"/>
                    </a:lnTo>
                    <a:lnTo>
                      <a:pt x="104" y="157"/>
                    </a:lnTo>
                    <a:lnTo>
                      <a:pt x="96" y="158"/>
                    </a:lnTo>
                    <a:lnTo>
                      <a:pt x="86" y="159"/>
                    </a:lnTo>
                    <a:lnTo>
                      <a:pt x="78" y="158"/>
                    </a:lnTo>
                    <a:lnTo>
                      <a:pt x="70" y="157"/>
                    </a:lnTo>
                    <a:lnTo>
                      <a:pt x="61" y="155"/>
                    </a:lnTo>
                    <a:lnTo>
                      <a:pt x="53" y="153"/>
                    </a:lnTo>
                    <a:lnTo>
                      <a:pt x="46" y="150"/>
                    </a:lnTo>
                    <a:lnTo>
                      <a:pt x="38" y="146"/>
                    </a:lnTo>
                    <a:lnTo>
                      <a:pt x="32" y="140"/>
                    </a:lnTo>
                    <a:lnTo>
                      <a:pt x="26" y="135"/>
                    </a:lnTo>
                    <a:lnTo>
                      <a:pt x="20" y="130"/>
                    </a:lnTo>
                    <a:lnTo>
                      <a:pt x="15" y="124"/>
                    </a:lnTo>
                    <a:lnTo>
                      <a:pt x="11" y="117"/>
                    </a:lnTo>
                    <a:lnTo>
                      <a:pt x="7" y="110"/>
                    </a:lnTo>
                    <a:lnTo>
                      <a:pt x="5" y="103"/>
                    </a:lnTo>
                    <a:lnTo>
                      <a:pt x="3" y="95"/>
                    </a:lnTo>
                    <a:lnTo>
                      <a:pt x="0" y="88"/>
                    </a:lnTo>
                    <a:lnTo>
                      <a:pt x="0" y="80"/>
                    </a:lnTo>
                    <a:lnTo>
                      <a:pt x="0" y="71"/>
                    </a:lnTo>
                    <a:lnTo>
                      <a:pt x="3" y="64"/>
                    </a:lnTo>
                    <a:lnTo>
                      <a:pt x="5" y="57"/>
                    </a:lnTo>
                    <a:lnTo>
                      <a:pt x="7" y="49"/>
                    </a:lnTo>
                    <a:lnTo>
                      <a:pt x="11" y="42"/>
                    </a:lnTo>
                    <a:lnTo>
                      <a:pt x="15" y="36"/>
                    </a:lnTo>
                    <a:lnTo>
                      <a:pt x="20" y="29"/>
                    </a:lnTo>
                    <a:lnTo>
                      <a:pt x="26" y="24"/>
                    </a:lnTo>
                    <a:lnTo>
                      <a:pt x="32" y="19"/>
                    </a:lnTo>
                    <a:lnTo>
                      <a:pt x="38" y="14"/>
                    </a:lnTo>
                    <a:lnTo>
                      <a:pt x="46" y="10"/>
                    </a:lnTo>
                    <a:lnTo>
                      <a:pt x="53" y="6"/>
                    </a:lnTo>
                    <a:lnTo>
                      <a:pt x="61" y="4"/>
                    </a:lnTo>
                    <a:lnTo>
                      <a:pt x="70" y="2"/>
                    </a:lnTo>
                    <a:lnTo>
                      <a:pt x="78" y="1"/>
                    </a:lnTo>
                    <a:lnTo>
                      <a:pt x="86" y="0"/>
                    </a:lnTo>
                    <a:close/>
                  </a:path>
                </a:pathLst>
              </a:custGeom>
              <a:solidFill>
                <a:srgbClr val="FFFF00"/>
              </a:solidFill>
              <a:ln w="9525">
                <a:noFill/>
                <a:round/>
                <a:headEnd/>
                <a:tailEnd/>
              </a:ln>
            </p:spPr>
            <p:txBody>
              <a:bodyPr/>
              <a:lstStyle/>
              <a:p>
                <a:endParaRPr lang="it-IT"/>
              </a:p>
            </p:txBody>
          </p:sp>
          <p:sp>
            <p:nvSpPr>
              <p:cNvPr id="20701" name="Freeform 221"/>
              <p:cNvSpPr>
                <a:spLocks/>
              </p:cNvSpPr>
              <p:nvPr/>
            </p:nvSpPr>
            <p:spPr bwMode="auto">
              <a:xfrm>
                <a:off x="2145" y="1895"/>
                <a:ext cx="25" cy="23"/>
              </a:xfrm>
              <a:custGeom>
                <a:avLst/>
                <a:gdLst/>
                <a:ahLst/>
                <a:cxnLst>
                  <a:cxn ang="0">
                    <a:pos x="96" y="1"/>
                  </a:cxn>
                  <a:cxn ang="0">
                    <a:pos x="113" y="4"/>
                  </a:cxn>
                  <a:cxn ang="0">
                    <a:pos x="128" y="10"/>
                  </a:cxn>
                  <a:cxn ang="0">
                    <a:pos x="142" y="19"/>
                  </a:cxn>
                  <a:cxn ang="0">
                    <a:pos x="153" y="29"/>
                  </a:cxn>
                  <a:cxn ang="0">
                    <a:pos x="163" y="42"/>
                  </a:cxn>
                  <a:cxn ang="0">
                    <a:pos x="169" y="57"/>
                  </a:cxn>
                  <a:cxn ang="0">
                    <a:pos x="173" y="71"/>
                  </a:cxn>
                  <a:cxn ang="0">
                    <a:pos x="173" y="88"/>
                  </a:cxn>
                  <a:cxn ang="0">
                    <a:pos x="169" y="103"/>
                  </a:cxn>
                  <a:cxn ang="0">
                    <a:pos x="163" y="117"/>
                  </a:cxn>
                  <a:cxn ang="0">
                    <a:pos x="153" y="130"/>
                  </a:cxn>
                  <a:cxn ang="0">
                    <a:pos x="142" y="140"/>
                  </a:cxn>
                  <a:cxn ang="0">
                    <a:pos x="128" y="150"/>
                  </a:cxn>
                  <a:cxn ang="0">
                    <a:pos x="113" y="155"/>
                  </a:cxn>
                  <a:cxn ang="0">
                    <a:pos x="96" y="158"/>
                  </a:cxn>
                  <a:cxn ang="0">
                    <a:pos x="78" y="158"/>
                  </a:cxn>
                  <a:cxn ang="0">
                    <a:pos x="61" y="155"/>
                  </a:cxn>
                  <a:cxn ang="0">
                    <a:pos x="46" y="150"/>
                  </a:cxn>
                  <a:cxn ang="0">
                    <a:pos x="32" y="140"/>
                  </a:cxn>
                  <a:cxn ang="0">
                    <a:pos x="20" y="130"/>
                  </a:cxn>
                  <a:cxn ang="0">
                    <a:pos x="11" y="117"/>
                  </a:cxn>
                  <a:cxn ang="0">
                    <a:pos x="5" y="103"/>
                  </a:cxn>
                  <a:cxn ang="0">
                    <a:pos x="0" y="88"/>
                  </a:cxn>
                  <a:cxn ang="0">
                    <a:pos x="0" y="71"/>
                  </a:cxn>
                  <a:cxn ang="0">
                    <a:pos x="5" y="57"/>
                  </a:cxn>
                  <a:cxn ang="0">
                    <a:pos x="11" y="42"/>
                  </a:cxn>
                  <a:cxn ang="0">
                    <a:pos x="20" y="29"/>
                  </a:cxn>
                  <a:cxn ang="0">
                    <a:pos x="32" y="19"/>
                  </a:cxn>
                  <a:cxn ang="0">
                    <a:pos x="46" y="10"/>
                  </a:cxn>
                  <a:cxn ang="0">
                    <a:pos x="61" y="4"/>
                  </a:cxn>
                  <a:cxn ang="0">
                    <a:pos x="78" y="1"/>
                  </a:cxn>
                </a:cxnLst>
                <a:rect l="0" t="0" r="r" b="b"/>
                <a:pathLst>
                  <a:path w="173" h="159">
                    <a:moveTo>
                      <a:pt x="86" y="0"/>
                    </a:moveTo>
                    <a:lnTo>
                      <a:pt x="96" y="1"/>
                    </a:lnTo>
                    <a:lnTo>
                      <a:pt x="104" y="2"/>
                    </a:lnTo>
                    <a:lnTo>
                      <a:pt x="113" y="4"/>
                    </a:lnTo>
                    <a:lnTo>
                      <a:pt x="121" y="6"/>
                    </a:lnTo>
                    <a:lnTo>
                      <a:pt x="128" y="10"/>
                    </a:lnTo>
                    <a:lnTo>
                      <a:pt x="136" y="14"/>
                    </a:lnTo>
                    <a:lnTo>
                      <a:pt x="142" y="19"/>
                    </a:lnTo>
                    <a:lnTo>
                      <a:pt x="148" y="24"/>
                    </a:lnTo>
                    <a:lnTo>
                      <a:pt x="153" y="29"/>
                    </a:lnTo>
                    <a:lnTo>
                      <a:pt x="159" y="36"/>
                    </a:lnTo>
                    <a:lnTo>
                      <a:pt x="163" y="42"/>
                    </a:lnTo>
                    <a:lnTo>
                      <a:pt x="166" y="49"/>
                    </a:lnTo>
                    <a:lnTo>
                      <a:pt x="169" y="57"/>
                    </a:lnTo>
                    <a:lnTo>
                      <a:pt x="171" y="64"/>
                    </a:lnTo>
                    <a:lnTo>
                      <a:pt x="173" y="71"/>
                    </a:lnTo>
                    <a:lnTo>
                      <a:pt x="173" y="80"/>
                    </a:lnTo>
                    <a:lnTo>
                      <a:pt x="173" y="88"/>
                    </a:lnTo>
                    <a:lnTo>
                      <a:pt x="171" y="95"/>
                    </a:lnTo>
                    <a:lnTo>
                      <a:pt x="169" y="103"/>
                    </a:lnTo>
                    <a:lnTo>
                      <a:pt x="166" y="110"/>
                    </a:lnTo>
                    <a:lnTo>
                      <a:pt x="163" y="117"/>
                    </a:lnTo>
                    <a:lnTo>
                      <a:pt x="159" y="124"/>
                    </a:lnTo>
                    <a:lnTo>
                      <a:pt x="153" y="130"/>
                    </a:lnTo>
                    <a:lnTo>
                      <a:pt x="148" y="135"/>
                    </a:lnTo>
                    <a:lnTo>
                      <a:pt x="142" y="140"/>
                    </a:lnTo>
                    <a:lnTo>
                      <a:pt x="136" y="146"/>
                    </a:lnTo>
                    <a:lnTo>
                      <a:pt x="128" y="150"/>
                    </a:lnTo>
                    <a:lnTo>
                      <a:pt x="121" y="153"/>
                    </a:lnTo>
                    <a:lnTo>
                      <a:pt x="113" y="155"/>
                    </a:lnTo>
                    <a:lnTo>
                      <a:pt x="104" y="157"/>
                    </a:lnTo>
                    <a:lnTo>
                      <a:pt x="96" y="158"/>
                    </a:lnTo>
                    <a:lnTo>
                      <a:pt x="86" y="159"/>
                    </a:lnTo>
                    <a:lnTo>
                      <a:pt x="78" y="158"/>
                    </a:lnTo>
                    <a:lnTo>
                      <a:pt x="70" y="157"/>
                    </a:lnTo>
                    <a:lnTo>
                      <a:pt x="61" y="155"/>
                    </a:lnTo>
                    <a:lnTo>
                      <a:pt x="53" y="153"/>
                    </a:lnTo>
                    <a:lnTo>
                      <a:pt x="46" y="150"/>
                    </a:lnTo>
                    <a:lnTo>
                      <a:pt x="38" y="146"/>
                    </a:lnTo>
                    <a:lnTo>
                      <a:pt x="32" y="140"/>
                    </a:lnTo>
                    <a:lnTo>
                      <a:pt x="26" y="135"/>
                    </a:lnTo>
                    <a:lnTo>
                      <a:pt x="20" y="130"/>
                    </a:lnTo>
                    <a:lnTo>
                      <a:pt x="15" y="124"/>
                    </a:lnTo>
                    <a:lnTo>
                      <a:pt x="11" y="117"/>
                    </a:lnTo>
                    <a:lnTo>
                      <a:pt x="7" y="110"/>
                    </a:lnTo>
                    <a:lnTo>
                      <a:pt x="5" y="103"/>
                    </a:lnTo>
                    <a:lnTo>
                      <a:pt x="3" y="95"/>
                    </a:lnTo>
                    <a:lnTo>
                      <a:pt x="0" y="88"/>
                    </a:lnTo>
                    <a:lnTo>
                      <a:pt x="0" y="80"/>
                    </a:lnTo>
                    <a:lnTo>
                      <a:pt x="0" y="71"/>
                    </a:lnTo>
                    <a:lnTo>
                      <a:pt x="3" y="64"/>
                    </a:lnTo>
                    <a:lnTo>
                      <a:pt x="5" y="57"/>
                    </a:lnTo>
                    <a:lnTo>
                      <a:pt x="7" y="49"/>
                    </a:lnTo>
                    <a:lnTo>
                      <a:pt x="11" y="42"/>
                    </a:lnTo>
                    <a:lnTo>
                      <a:pt x="15" y="36"/>
                    </a:lnTo>
                    <a:lnTo>
                      <a:pt x="20" y="29"/>
                    </a:lnTo>
                    <a:lnTo>
                      <a:pt x="26" y="24"/>
                    </a:lnTo>
                    <a:lnTo>
                      <a:pt x="32" y="19"/>
                    </a:lnTo>
                    <a:lnTo>
                      <a:pt x="38" y="14"/>
                    </a:lnTo>
                    <a:lnTo>
                      <a:pt x="46" y="10"/>
                    </a:lnTo>
                    <a:lnTo>
                      <a:pt x="53" y="6"/>
                    </a:lnTo>
                    <a:lnTo>
                      <a:pt x="61" y="4"/>
                    </a:lnTo>
                    <a:lnTo>
                      <a:pt x="70" y="2"/>
                    </a:lnTo>
                    <a:lnTo>
                      <a:pt x="78" y="1"/>
                    </a:lnTo>
                    <a:lnTo>
                      <a:pt x="86" y="0"/>
                    </a:lnTo>
                  </a:path>
                </a:pathLst>
              </a:custGeom>
              <a:solidFill>
                <a:srgbClr val="FFFF00"/>
              </a:solidFill>
              <a:ln w="6350">
                <a:solidFill>
                  <a:srgbClr val="000000"/>
                </a:solidFill>
                <a:prstDash val="solid"/>
                <a:round/>
                <a:headEnd/>
                <a:tailEnd/>
              </a:ln>
            </p:spPr>
            <p:txBody>
              <a:bodyPr/>
              <a:lstStyle/>
              <a:p>
                <a:endParaRPr lang="it-IT"/>
              </a:p>
            </p:txBody>
          </p:sp>
          <p:sp>
            <p:nvSpPr>
              <p:cNvPr id="20702" name="Freeform 222"/>
              <p:cNvSpPr>
                <a:spLocks/>
              </p:cNvSpPr>
              <p:nvPr/>
            </p:nvSpPr>
            <p:spPr bwMode="auto">
              <a:xfrm>
                <a:off x="1991" y="2046"/>
                <a:ext cx="24" cy="22"/>
              </a:xfrm>
              <a:custGeom>
                <a:avLst/>
                <a:gdLst/>
                <a:ahLst/>
                <a:cxnLst>
                  <a:cxn ang="0">
                    <a:pos x="95" y="0"/>
                  </a:cxn>
                  <a:cxn ang="0">
                    <a:pos x="112" y="3"/>
                  </a:cxn>
                  <a:cxn ang="0">
                    <a:pos x="127" y="9"/>
                  </a:cxn>
                  <a:cxn ang="0">
                    <a:pos x="141" y="17"/>
                  </a:cxn>
                  <a:cxn ang="0">
                    <a:pos x="153" y="28"/>
                  </a:cxn>
                  <a:cxn ang="0">
                    <a:pos x="162" y="41"/>
                  </a:cxn>
                  <a:cxn ang="0">
                    <a:pos x="168" y="55"/>
                  </a:cxn>
                  <a:cxn ang="0">
                    <a:pos x="172" y="71"/>
                  </a:cxn>
                  <a:cxn ang="0">
                    <a:pos x="172" y="87"/>
                  </a:cxn>
                  <a:cxn ang="0">
                    <a:pos x="168" y="102"/>
                  </a:cxn>
                  <a:cxn ang="0">
                    <a:pos x="162" y="116"/>
                  </a:cxn>
                  <a:cxn ang="0">
                    <a:pos x="153" y="129"/>
                  </a:cxn>
                  <a:cxn ang="0">
                    <a:pos x="141" y="140"/>
                  </a:cxn>
                  <a:cxn ang="0">
                    <a:pos x="127" y="148"/>
                  </a:cxn>
                  <a:cxn ang="0">
                    <a:pos x="112" y="155"/>
                  </a:cxn>
                  <a:cxn ang="0">
                    <a:pos x="95" y="158"/>
                  </a:cxn>
                  <a:cxn ang="0">
                    <a:pos x="77" y="158"/>
                  </a:cxn>
                  <a:cxn ang="0">
                    <a:pos x="60" y="155"/>
                  </a:cxn>
                  <a:cxn ang="0">
                    <a:pos x="45" y="148"/>
                  </a:cxn>
                  <a:cxn ang="0">
                    <a:pos x="31" y="140"/>
                  </a:cxn>
                  <a:cxn ang="0">
                    <a:pos x="19" y="129"/>
                  </a:cxn>
                  <a:cxn ang="0">
                    <a:pos x="10" y="116"/>
                  </a:cxn>
                  <a:cxn ang="0">
                    <a:pos x="4" y="102"/>
                  </a:cxn>
                  <a:cxn ang="0">
                    <a:pos x="0" y="87"/>
                  </a:cxn>
                  <a:cxn ang="0">
                    <a:pos x="0" y="71"/>
                  </a:cxn>
                  <a:cxn ang="0">
                    <a:pos x="4" y="55"/>
                  </a:cxn>
                  <a:cxn ang="0">
                    <a:pos x="10" y="41"/>
                  </a:cxn>
                  <a:cxn ang="0">
                    <a:pos x="19" y="28"/>
                  </a:cxn>
                  <a:cxn ang="0">
                    <a:pos x="31" y="17"/>
                  </a:cxn>
                  <a:cxn ang="0">
                    <a:pos x="45" y="9"/>
                  </a:cxn>
                  <a:cxn ang="0">
                    <a:pos x="60" y="3"/>
                  </a:cxn>
                  <a:cxn ang="0">
                    <a:pos x="77" y="0"/>
                  </a:cxn>
                </a:cxnLst>
                <a:rect l="0" t="0" r="r" b="b"/>
                <a:pathLst>
                  <a:path w="172" h="158">
                    <a:moveTo>
                      <a:pt x="87" y="0"/>
                    </a:moveTo>
                    <a:lnTo>
                      <a:pt x="95" y="0"/>
                    </a:lnTo>
                    <a:lnTo>
                      <a:pt x="103" y="1"/>
                    </a:lnTo>
                    <a:lnTo>
                      <a:pt x="112" y="3"/>
                    </a:lnTo>
                    <a:lnTo>
                      <a:pt x="120" y="6"/>
                    </a:lnTo>
                    <a:lnTo>
                      <a:pt x="127" y="9"/>
                    </a:lnTo>
                    <a:lnTo>
                      <a:pt x="135" y="13"/>
                    </a:lnTo>
                    <a:lnTo>
                      <a:pt x="141" y="17"/>
                    </a:lnTo>
                    <a:lnTo>
                      <a:pt x="147" y="23"/>
                    </a:lnTo>
                    <a:lnTo>
                      <a:pt x="153" y="28"/>
                    </a:lnTo>
                    <a:lnTo>
                      <a:pt x="158" y="34"/>
                    </a:lnTo>
                    <a:lnTo>
                      <a:pt x="162" y="41"/>
                    </a:lnTo>
                    <a:lnTo>
                      <a:pt x="166" y="48"/>
                    </a:lnTo>
                    <a:lnTo>
                      <a:pt x="168" y="55"/>
                    </a:lnTo>
                    <a:lnTo>
                      <a:pt x="170" y="63"/>
                    </a:lnTo>
                    <a:lnTo>
                      <a:pt x="172" y="71"/>
                    </a:lnTo>
                    <a:lnTo>
                      <a:pt x="172" y="78"/>
                    </a:lnTo>
                    <a:lnTo>
                      <a:pt x="172" y="87"/>
                    </a:lnTo>
                    <a:lnTo>
                      <a:pt x="170" y="95"/>
                    </a:lnTo>
                    <a:lnTo>
                      <a:pt x="168" y="102"/>
                    </a:lnTo>
                    <a:lnTo>
                      <a:pt x="166" y="110"/>
                    </a:lnTo>
                    <a:lnTo>
                      <a:pt x="162" y="116"/>
                    </a:lnTo>
                    <a:lnTo>
                      <a:pt x="158" y="123"/>
                    </a:lnTo>
                    <a:lnTo>
                      <a:pt x="153" y="129"/>
                    </a:lnTo>
                    <a:lnTo>
                      <a:pt x="147" y="135"/>
                    </a:lnTo>
                    <a:lnTo>
                      <a:pt x="141" y="140"/>
                    </a:lnTo>
                    <a:lnTo>
                      <a:pt x="135" y="144"/>
                    </a:lnTo>
                    <a:lnTo>
                      <a:pt x="127" y="148"/>
                    </a:lnTo>
                    <a:lnTo>
                      <a:pt x="120" y="152"/>
                    </a:lnTo>
                    <a:lnTo>
                      <a:pt x="112" y="155"/>
                    </a:lnTo>
                    <a:lnTo>
                      <a:pt x="103" y="156"/>
                    </a:lnTo>
                    <a:lnTo>
                      <a:pt x="95" y="158"/>
                    </a:lnTo>
                    <a:lnTo>
                      <a:pt x="87" y="158"/>
                    </a:lnTo>
                    <a:lnTo>
                      <a:pt x="77" y="158"/>
                    </a:lnTo>
                    <a:lnTo>
                      <a:pt x="69" y="156"/>
                    </a:lnTo>
                    <a:lnTo>
                      <a:pt x="60" y="155"/>
                    </a:lnTo>
                    <a:lnTo>
                      <a:pt x="53" y="152"/>
                    </a:lnTo>
                    <a:lnTo>
                      <a:pt x="45" y="148"/>
                    </a:lnTo>
                    <a:lnTo>
                      <a:pt x="37" y="144"/>
                    </a:lnTo>
                    <a:lnTo>
                      <a:pt x="31" y="140"/>
                    </a:lnTo>
                    <a:lnTo>
                      <a:pt x="25" y="135"/>
                    </a:lnTo>
                    <a:lnTo>
                      <a:pt x="19" y="129"/>
                    </a:lnTo>
                    <a:lnTo>
                      <a:pt x="14" y="123"/>
                    </a:lnTo>
                    <a:lnTo>
                      <a:pt x="10" y="116"/>
                    </a:lnTo>
                    <a:lnTo>
                      <a:pt x="7" y="110"/>
                    </a:lnTo>
                    <a:lnTo>
                      <a:pt x="4" y="102"/>
                    </a:lnTo>
                    <a:lnTo>
                      <a:pt x="2" y="95"/>
                    </a:lnTo>
                    <a:lnTo>
                      <a:pt x="0" y="87"/>
                    </a:lnTo>
                    <a:lnTo>
                      <a:pt x="0" y="78"/>
                    </a:lnTo>
                    <a:lnTo>
                      <a:pt x="0" y="71"/>
                    </a:lnTo>
                    <a:lnTo>
                      <a:pt x="2" y="63"/>
                    </a:lnTo>
                    <a:lnTo>
                      <a:pt x="4" y="55"/>
                    </a:lnTo>
                    <a:lnTo>
                      <a:pt x="7" y="48"/>
                    </a:lnTo>
                    <a:lnTo>
                      <a:pt x="10" y="41"/>
                    </a:lnTo>
                    <a:lnTo>
                      <a:pt x="14" y="34"/>
                    </a:lnTo>
                    <a:lnTo>
                      <a:pt x="19" y="28"/>
                    </a:lnTo>
                    <a:lnTo>
                      <a:pt x="25" y="23"/>
                    </a:lnTo>
                    <a:lnTo>
                      <a:pt x="31" y="17"/>
                    </a:lnTo>
                    <a:lnTo>
                      <a:pt x="37" y="13"/>
                    </a:lnTo>
                    <a:lnTo>
                      <a:pt x="45" y="9"/>
                    </a:lnTo>
                    <a:lnTo>
                      <a:pt x="53" y="6"/>
                    </a:lnTo>
                    <a:lnTo>
                      <a:pt x="60" y="3"/>
                    </a:lnTo>
                    <a:lnTo>
                      <a:pt x="69" y="1"/>
                    </a:lnTo>
                    <a:lnTo>
                      <a:pt x="77" y="0"/>
                    </a:lnTo>
                    <a:lnTo>
                      <a:pt x="87" y="0"/>
                    </a:lnTo>
                    <a:close/>
                  </a:path>
                </a:pathLst>
              </a:custGeom>
              <a:solidFill>
                <a:srgbClr val="FFFF00"/>
              </a:solidFill>
              <a:ln w="9525">
                <a:noFill/>
                <a:round/>
                <a:headEnd/>
                <a:tailEnd/>
              </a:ln>
            </p:spPr>
            <p:txBody>
              <a:bodyPr/>
              <a:lstStyle/>
              <a:p>
                <a:endParaRPr lang="it-IT"/>
              </a:p>
            </p:txBody>
          </p:sp>
          <p:sp>
            <p:nvSpPr>
              <p:cNvPr id="20703" name="Freeform 223"/>
              <p:cNvSpPr>
                <a:spLocks/>
              </p:cNvSpPr>
              <p:nvPr/>
            </p:nvSpPr>
            <p:spPr bwMode="auto">
              <a:xfrm>
                <a:off x="1991" y="2046"/>
                <a:ext cx="24" cy="22"/>
              </a:xfrm>
              <a:custGeom>
                <a:avLst/>
                <a:gdLst/>
                <a:ahLst/>
                <a:cxnLst>
                  <a:cxn ang="0">
                    <a:pos x="95" y="0"/>
                  </a:cxn>
                  <a:cxn ang="0">
                    <a:pos x="112" y="3"/>
                  </a:cxn>
                  <a:cxn ang="0">
                    <a:pos x="127" y="9"/>
                  </a:cxn>
                  <a:cxn ang="0">
                    <a:pos x="141" y="17"/>
                  </a:cxn>
                  <a:cxn ang="0">
                    <a:pos x="153" y="28"/>
                  </a:cxn>
                  <a:cxn ang="0">
                    <a:pos x="162" y="41"/>
                  </a:cxn>
                  <a:cxn ang="0">
                    <a:pos x="168" y="55"/>
                  </a:cxn>
                  <a:cxn ang="0">
                    <a:pos x="172" y="71"/>
                  </a:cxn>
                  <a:cxn ang="0">
                    <a:pos x="172" y="87"/>
                  </a:cxn>
                  <a:cxn ang="0">
                    <a:pos x="168" y="102"/>
                  </a:cxn>
                  <a:cxn ang="0">
                    <a:pos x="162" y="116"/>
                  </a:cxn>
                  <a:cxn ang="0">
                    <a:pos x="153" y="129"/>
                  </a:cxn>
                  <a:cxn ang="0">
                    <a:pos x="141" y="140"/>
                  </a:cxn>
                  <a:cxn ang="0">
                    <a:pos x="127" y="148"/>
                  </a:cxn>
                  <a:cxn ang="0">
                    <a:pos x="112" y="155"/>
                  </a:cxn>
                  <a:cxn ang="0">
                    <a:pos x="95" y="158"/>
                  </a:cxn>
                  <a:cxn ang="0">
                    <a:pos x="77" y="158"/>
                  </a:cxn>
                  <a:cxn ang="0">
                    <a:pos x="60" y="155"/>
                  </a:cxn>
                  <a:cxn ang="0">
                    <a:pos x="45" y="148"/>
                  </a:cxn>
                  <a:cxn ang="0">
                    <a:pos x="31" y="140"/>
                  </a:cxn>
                  <a:cxn ang="0">
                    <a:pos x="19" y="129"/>
                  </a:cxn>
                  <a:cxn ang="0">
                    <a:pos x="10" y="116"/>
                  </a:cxn>
                  <a:cxn ang="0">
                    <a:pos x="4" y="102"/>
                  </a:cxn>
                  <a:cxn ang="0">
                    <a:pos x="0" y="87"/>
                  </a:cxn>
                  <a:cxn ang="0">
                    <a:pos x="0" y="71"/>
                  </a:cxn>
                  <a:cxn ang="0">
                    <a:pos x="4" y="55"/>
                  </a:cxn>
                  <a:cxn ang="0">
                    <a:pos x="10" y="41"/>
                  </a:cxn>
                  <a:cxn ang="0">
                    <a:pos x="19" y="28"/>
                  </a:cxn>
                  <a:cxn ang="0">
                    <a:pos x="31" y="17"/>
                  </a:cxn>
                  <a:cxn ang="0">
                    <a:pos x="45" y="9"/>
                  </a:cxn>
                  <a:cxn ang="0">
                    <a:pos x="60" y="3"/>
                  </a:cxn>
                  <a:cxn ang="0">
                    <a:pos x="77" y="0"/>
                  </a:cxn>
                </a:cxnLst>
                <a:rect l="0" t="0" r="r" b="b"/>
                <a:pathLst>
                  <a:path w="172" h="158">
                    <a:moveTo>
                      <a:pt x="87" y="0"/>
                    </a:moveTo>
                    <a:lnTo>
                      <a:pt x="95" y="0"/>
                    </a:lnTo>
                    <a:lnTo>
                      <a:pt x="103" y="1"/>
                    </a:lnTo>
                    <a:lnTo>
                      <a:pt x="112" y="3"/>
                    </a:lnTo>
                    <a:lnTo>
                      <a:pt x="120" y="6"/>
                    </a:lnTo>
                    <a:lnTo>
                      <a:pt x="127" y="9"/>
                    </a:lnTo>
                    <a:lnTo>
                      <a:pt x="135" y="13"/>
                    </a:lnTo>
                    <a:lnTo>
                      <a:pt x="141" y="17"/>
                    </a:lnTo>
                    <a:lnTo>
                      <a:pt x="147" y="23"/>
                    </a:lnTo>
                    <a:lnTo>
                      <a:pt x="153" y="28"/>
                    </a:lnTo>
                    <a:lnTo>
                      <a:pt x="158" y="34"/>
                    </a:lnTo>
                    <a:lnTo>
                      <a:pt x="162" y="41"/>
                    </a:lnTo>
                    <a:lnTo>
                      <a:pt x="166" y="48"/>
                    </a:lnTo>
                    <a:lnTo>
                      <a:pt x="168" y="55"/>
                    </a:lnTo>
                    <a:lnTo>
                      <a:pt x="170" y="63"/>
                    </a:lnTo>
                    <a:lnTo>
                      <a:pt x="172" y="71"/>
                    </a:lnTo>
                    <a:lnTo>
                      <a:pt x="172" y="78"/>
                    </a:lnTo>
                    <a:lnTo>
                      <a:pt x="172" y="87"/>
                    </a:lnTo>
                    <a:lnTo>
                      <a:pt x="170" y="95"/>
                    </a:lnTo>
                    <a:lnTo>
                      <a:pt x="168" y="102"/>
                    </a:lnTo>
                    <a:lnTo>
                      <a:pt x="166" y="110"/>
                    </a:lnTo>
                    <a:lnTo>
                      <a:pt x="162" y="116"/>
                    </a:lnTo>
                    <a:lnTo>
                      <a:pt x="158" y="123"/>
                    </a:lnTo>
                    <a:lnTo>
                      <a:pt x="153" y="129"/>
                    </a:lnTo>
                    <a:lnTo>
                      <a:pt x="147" y="135"/>
                    </a:lnTo>
                    <a:lnTo>
                      <a:pt x="141" y="140"/>
                    </a:lnTo>
                    <a:lnTo>
                      <a:pt x="135" y="144"/>
                    </a:lnTo>
                    <a:lnTo>
                      <a:pt x="127" y="148"/>
                    </a:lnTo>
                    <a:lnTo>
                      <a:pt x="120" y="152"/>
                    </a:lnTo>
                    <a:lnTo>
                      <a:pt x="112" y="155"/>
                    </a:lnTo>
                    <a:lnTo>
                      <a:pt x="103" y="156"/>
                    </a:lnTo>
                    <a:lnTo>
                      <a:pt x="95" y="158"/>
                    </a:lnTo>
                    <a:lnTo>
                      <a:pt x="87" y="158"/>
                    </a:lnTo>
                    <a:lnTo>
                      <a:pt x="77" y="158"/>
                    </a:lnTo>
                    <a:lnTo>
                      <a:pt x="69" y="156"/>
                    </a:lnTo>
                    <a:lnTo>
                      <a:pt x="60" y="155"/>
                    </a:lnTo>
                    <a:lnTo>
                      <a:pt x="53" y="152"/>
                    </a:lnTo>
                    <a:lnTo>
                      <a:pt x="45" y="148"/>
                    </a:lnTo>
                    <a:lnTo>
                      <a:pt x="37" y="144"/>
                    </a:lnTo>
                    <a:lnTo>
                      <a:pt x="31" y="140"/>
                    </a:lnTo>
                    <a:lnTo>
                      <a:pt x="25" y="135"/>
                    </a:lnTo>
                    <a:lnTo>
                      <a:pt x="19" y="129"/>
                    </a:lnTo>
                    <a:lnTo>
                      <a:pt x="14" y="123"/>
                    </a:lnTo>
                    <a:lnTo>
                      <a:pt x="10" y="116"/>
                    </a:lnTo>
                    <a:lnTo>
                      <a:pt x="7" y="110"/>
                    </a:lnTo>
                    <a:lnTo>
                      <a:pt x="4" y="102"/>
                    </a:lnTo>
                    <a:lnTo>
                      <a:pt x="2" y="95"/>
                    </a:lnTo>
                    <a:lnTo>
                      <a:pt x="0" y="87"/>
                    </a:lnTo>
                    <a:lnTo>
                      <a:pt x="0" y="78"/>
                    </a:lnTo>
                    <a:lnTo>
                      <a:pt x="0" y="71"/>
                    </a:lnTo>
                    <a:lnTo>
                      <a:pt x="2" y="63"/>
                    </a:lnTo>
                    <a:lnTo>
                      <a:pt x="4" y="55"/>
                    </a:lnTo>
                    <a:lnTo>
                      <a:pt x="7" y="48"/>
                    </a:lnTo>
                    <a:lnTo>
                      <a:pt x="10" y="41"/>
                    </a:lnTo>
                    <a:lnTo>
                      <a:pt x="14" y="34"/>
                    </a:lnTo>
                    <a:lnTo>
                      <a:pt x="19" y="28"/>
                    </a:lnTo>
                    <a:lnTo>
                      <a:pt x="25" y="23"/>
                    </a:lnTo>
                    <a:lnTo>
                      <a:pt x="31" y="17"/>
                    </a:lnTo>
                    <a:lnTo>
                      <a:pt x="37" y="13"/>
                    </a:lnTo>
                    <a:lnTo>
                      <a:pt x="45" y="9"/>
                    </a:lnTo>
                    <a:lnTo>
                      <a:pt x="53" y="6"/>
                    </a:lnTo>
                    <a:lnTo>
                      <a:pt x="60" y="3"/>
                    </a:lnTo>
                    <a:lnTo>
                      <a:pt x="69" y="1"/>
                    </a:lnTo>
                    <a:lnTo>
                      <a:pt x="77" y="0"/>
                    </a:lnTo>
                    <a:lnTo>
                      <a:pt x="87" y="0"/>
                    </a:lnTo>
                  </a:path>
                </a:pathLst>
              </a:custGeom>
              <a:solidFill>
                <a:srgbClr val="FFFF00"/>
              </a:solidFill>
              <a:ln w="6350">
                <a:solidFill>
                  <a:srgbClr val="000000"/>
                </a:solidFill>
                <a:prstDash val="solid"/>
                <a:round/>
                <a:headEnd/>
                <a:tailEnd/>
              </a:ln>
            </p:spPr>
            <p:txBody>
              <a:bodyPr/>
              <a:lstStyle/>
              <a:p>
                <a:endParaRPr lang="it-IT"/>
              </a:p>
            </p:txBody>
          </p:sp>
          <p:sp>
            <p:nvSpPr>
              <p:cNvPr id="20704" name="Freeform 224"/>
              <p:cNvSpPr>
                <a:spLocks/>
              </p:cNvSpPr>
              <p:nvPr/>
            </p:nvSpPr>
            <p:spPr bwMode="auto">
              <a:xfrm>
                <a:off x="976" y="2058"/>
                <a:ext cx="25" cy="23"/>
              </a:xfrm>
              <a:custGeom>
                <a:avLst/>
                <a:gdLst/>
                <a:ahLst/>
                <a:cxnLst>
                  <a:cxn ang="0">
                    <a:pos x="96" y="1"/>
                  </a:cxn>
                  <a:cxn ang="0">
                    <a:pos x="112" y="4"/>
                  </a:cxn>
                  <a:cxn ang="0">
                    <a:pos x="128" y="9"/>
                  </a:cxn>
                  <a:cxn ang="0">
                    <a:pos x="142" y="18"/>
                  </a:cxn>
                  <a:cxn ang="0">
                    <a:pos x="154" y="29"/>
                  </a:cxn>
                  <a:cxn ang="0">
                    <a:pos x="163" y="41"/>
                  </a:cxn>
                  <a:cxn ang="0">
                    <a:pos x="170" y="55"/>
                  </a:cxn>
                  <a:cxn ang="0">
                    <a:pos x="173" y="71"/>
                  </a:cxn>
                  <a:cxn ang="0">
                    <a:pos x="173" y="88"/>
                  </a:cxn>
                  <a:cxn ang="0">
                    <a:pos x="170" y="102"/>
                  </a:cxn>
                  <a:cxn ang="0">
                    <a:pos x="163" y="117"/>
                  </a:cxn>
                  <a:cxn ang="0">
                    <a:pos x="154" y="129"/>
                  </a:cxn>
                  <a:cxn ang="0">
                    <a:pos x="142" y="140"/>
                  </a:cxn>
                  <a:cxn ang="0">
                    <a:pos x="128" y="148"/>
                  </a:cxn>
                  <a:cxn ang="0">
                    <a:pos x="112" y="155"/>
                  </a:cxn>
                  <a:cxn ang="0">
                    <a:pos x="96" y="158"/>
                  </a:cxn>
                  <a:cxn ang="0">
                    <a:pos x="78" y="158"/>
                  </a:cxn>
                  <a:cxn ang="0">
                    <a:pos x="61" y="155"/>
                  </a:cxn>
                  <a:cxn ang="0">
                    <a:pos x="46" y="148"/>
                  </a:cxn>
                  <a:cxn ang="0">
                    <a:pos x="32" y="140"/>
                  </a:cxn>
                  <a:cxn ang="0">
                    <a:pos x="20" y="129"/>
                  </a:cxn>
                  <a:cxn ang="0">
                    <a:pos x="11" y="117"/>
                  </a:cxn>
                  <a:cxn ang="0">
                    <a:pos x="4" y="102"/>
                  </a:cxn>
                  <a:cxn ang="0">
                    <a:pos x="1" y="88"/>
                  </a:cxn>
                  <a:cxn ang="0">
                    <a:pos x="1" y="71"/>
                  </a:cxn>
                  <a:cxn ang="0">
                    <a:pos x="4" y="55"/>
                  </a:cxn>
                  <a:cxn ang="0">
                    <a:pos x="11" y="41"/>
                  </a:cxn>
                  <a:cxn ang="0">
                    <a:pos x="20" y="29"/>
                  </a:cxn>
                  <a:cxn ang="0">
                    <a:pos x="32" y="18"/>
                  </a:cxn>
                  <a:cxn ang="0">
                    <a:pos x="46" y="9"/>
                  </a:cxn>
                  <a:cxn ang="0">
                    <a:pos x="61" y="4"/>
                  </a:cxn>
                  <a:cxn ang="0">
                    <a:pos x="78" y="1"/>
                  </a:cxn>
                </a:cxnLst>
                <a:rect l="0" t="0" r="r" b="b"/>
                <a:pathLst>
                  <a:path w="173" h="159">
                    <a:moveTo>
                      <a:pt x="87" y="0"/>
                    </a:moveTo>
                    <a:lnTo>
                      <a:pt x="96" y="1"/>
                    </a:lnTo>
                    <a:lnTo>
                      <a:pt x="105" y="2"/>
                    </a:lnTo>
                    <a:lnTo>
                      <a:pt x="112" y="4"/>
                    </a:lnTo>
                    <a:lnTo>
                      <a:pt x="121" y="6"/>
                    </a:lnTo>
                    <a:lnTo>
                      <a:pt x="128" y="9"/>
                    </a:lnTo>
                    <a:lnTo>
                      <a:pt x="135" y="13"/>
                    </a:lnTo>
                    <a:lnTo>
                      <a:pt x="142" y="18"/>
                    </a:lnTo>
                    <a:lnTo>
                      <a:pt x="148" y="23"/>
                    </a:lnTo>
                    <a:lnTo>
                      <a:pt x="154" y="29"/>
                    </a:lnTo>
                    <a:lnTo>
                      <a:pt x="158" y="35"/>
                    </a:lnTo>
                    <a:lnTo>
                      <a:pt x="163" y="41"/>
                    </a:lnTo>
                    <a:lnTo>
                      <a:pt x="167" y="48"/>
                    </a:lnTo>
                    <a:lnTo>
                      <a:pt x="170" y="55"/>
                    </a:lnTo>
                    <a:lnTo>
                      <a:pt x="172" y="63"/>
                    </a:lnTo>
                    <a:lnTo>
                      <a:pt x="173" y="71"/>
                    </a:lnTo>
                    <a:lnTo>
                      <a:pt x="173" y="79"/>
                    </a:lnTo>
                    <a:lnTo>
                      <a:pt x="173" y="88"/>
                    </a:lnTo>
                    <a:lnTo>
                      <a:pt x="172" y="95"/>
                    </a:lnTo>
                    <a:lnTo>
                      <a:pt x="170" y="102"/>
                    </a:lnTo>
                    <a:lnTo>
                      <a:pt x="167" y="110"/>
                    </a:lnTo>
                    <a:lnTo>
                      <a:pt x="163" y="117"/>
                    </a:lnTo>
                    <a:lnTo>
                      <a:pt x="158" y="123"/>
                    </a:lnTo>
                    <a:lnTo>
                      <a:pt x="154" y="129"/>
                    </a:lnTo>
                    <a:lnTo>
                      <a:pt x="148" y="135"/>
                    </a:lnTo>
                    <a:lnTo>
                      <a:pt x="142" y="140"/>
                    </a:lnTo>
                    <a:lnTo>
                      <a:pt x="135" y="145"/>
                    </a:lnTo>
                    <a:lnTo>
                      <a:pt x="128" y="148"/>
                    </a:lnTo>
                    <a:lnTo>
                      <a:pt x="121" y="152"/>
                    </a:lnTo>
                    <a:lnTo>
                      <a:pt x="112" y="155"/>
                    </a:lnTo>
                    <a:lnTo>
                      <a:pt x="105" y="157"/>
                    </a:lnTo>
                    <a:lnTo>
                      <a:pt x="96" y="158"/>
                    </a:lnTo>
                    <a:lnTo>
                      <a:pt x="87" y="159"/>
                    </a:lnTo>
                    <a:lnTo>
                      <a:pt x="78" y="158"/>
                    </a:lnTo>
                    <a:lnTo>
                      <a:pt x="69" y="157"/>
                    </a:lnTo>
                    <a:lnTo>
                      <a:pt x="61" y="155"/>
                    </a:lnTo>
                    <a:lnTo>
                      <a:pt x="54" y="152"/>
                    </a:lnTo>
                    <a:lnTo>
                      <a:pt x="46" y="148"/>
                    </a:lnTo>
                    <a:lnTo>
                      <a:pt x="39" y="145"/>
                    </a:lnTo>
                    <a:lnTo>
                      <a:pt x="32" y="140"/>
                    </a:lnTo>
                    <a:lnTo>
                      <a:pt x="26" y="135"/>
                    </a:lnTo>
                    <a:lnTo>
                      <a:pt x="20" y="129"/>
                    </a:lnTo>
                    <a:lnTo>
                      <a:pt x="16" y="123"/>
                    </a:lnTo>
                    <a:lnTo>
                      <a:pt x="11" y="117"/>
                    </a:lnTo>
                    <a:lnTo>
                      <a:pt x="8" y="110"/>
                    </a:lnTo>
                    <a:lnTo>
                      <a:pt x="4" y="102"/>
                    </a:lnTo>
                    <a:lnTo>
                      <a:pt x="2" y="95"/>
                    </a:lnTo>
                    <a:lnTo>
                      <a:pt x="1" y="88"/>
                    </a:lnTo>
                    <a:lnTo>
                      <a:pt x="0" y="79"/>
                    </a:lnTo>
                    <a:lnTo>
                      <a:pt x="1" y="71"/>
                    </a:lnTo>
                    <a:lnTo>
                      <a:pt x="2" y="63"/>
                    </a:lnTo>
                    <a:lnTo>
                      <a:pt x="4" y="55"/>
                    </a:lnTo>
                    <a:lnTo>
                      <a:pt x="8" y="48"/>
                    </a:lnTo>
                    <a:lnTo>
                      <a:pt x="11" y="41"/>
                    </a:lnTo>
                    <a:lnTo>
                      <a:pt x="16" y="35"/>
                    </a:lnTo>
                    <a:lnTo>
                      <a:pt x="20" y="29"/>
                    </a:lnTo>
                    <a:lnTo>
                      <a:pt x="26" y="23"/>
                    </a:lnTo>
                    <a:lnTo>
                      <a:pt x="32" y="18"/>
                    </a:lnTo>
                    <a:lnTo>
                      <a:pt x="39" y="13"/>
                    </a:lnTo>
                    <a:lnTo>
                      <a:pt x="46" y="9"/>
                    </a:lnTo>
                    <a:lnTo>
                      <a:pt x="54" y="6"/>
                    </a:lnTo>
                    <a:lnTo>
                      <a:pt x="61" y="4"/>
                    </a:lnTo>
                    <a:lnTo>
                      <a:pt x="69" y="2"/>
                    </a:lnTo>
                    <a:lnTo>
                      <a:pt x="78" y="1"/>
                    </a:lnTo>
                    <a:lnTo>
                      <a:pt x="87" y="0"/>
                    </a:lnTo>
                    <a:close/>
                  </a:path>
                </a:pathLst>
              </a:custGeom>
              <a:solidFill>
                <a:srgbClr val="FFFF00"/>
              </a:solidFill>
              <a:ln w="9525">
                <a:noFill/>
                <a:round/>
                <a:headEnd/>
                <a:tailEnd/>
              </a:ln>
            </p:spPr>
            <p:txBody>
              <a:bodyPr/>
              <a:lstStyle/>
              <a:p>
                <a:endParaRPr lang="it-IT"/>
              </a:p>
            </p:txBody>
          </p:sp>
          <p:sp>
            <p:nvSpPr>
              <p:cNvPr id="20705" name="Freeform 225"/>
              <p:cNvSpPr>
                <a:spLocks/>
              </p:cNvSpPr>
              <p:nvPr/>
            </p:nvSpPr>
            <p:spPr bwMode="auto">
              <a:xfrm>
                <a:off x="976" y="2058"/>
                <a:ext cx="25" cy="23"/>
              </a:xfrm>
              <a:custGeom>
                <a:avLst/>
                <a:gdLst/>
                <a:ahLst/>
                <a:cxnLst>
                  <a:cxn ang="0">
                    <a:pos x="96" y="1"/>
                  </a:cxn>
                  <a:cxn ang="0">
                    <a:pos x="112" y="4"/>
                  </a:cxn>
                  <a:cxn ang="0">
                    <a:pos x="128" y="9"/>
                  </a:cxn>
                  <a:cxn ang="0">
                    <a:pos x="142" y="18"/>
                  </a:cxn>
                  <a:cxn ang="0">
                    <a:pos x="154" y="29"/>
                  </a:cxn>
                  <a:cxn ang="0">
                    <a:pos x="163" y="41"/>
                  </a:cxn>
                  <a:cxn ang="0">
                    <a:pos x="170" y="55"/>
                  </a:cxn>
                  <a:cxn ang="0">
                    <a:pos x="173" y="71"/>
                  </a:cxn>
                  <a:cxn ang="0">
                    <a:pos x="173" y="88"/>
                  </a:cxn>
                  <a:cxn ang="0">
                    <a:pos x="170" y="102"/>
                  </a:cxn>
                  <a:cxn ang="0">
                    <a:pos x="163" y="117"/>
                  </a:cxn>
                  <a:cxn ang="0">
                    <a:pos x="154" y="129"/>
                  </a:cxn>
                  <a:cxn ang="0">
                    <a:pos x="142" y="140"/>
                  </a:cxn>
                  <a:cxn ang="0">
                    <a:pos x="128" y="148"/>
                  </a:cxn>
                  <a:cxn ang="0">
                    <a:pos x="112" y="155"/>
                  </a:cxn>
                  <a:cxn ang="0">
                    <a:pos x="96" y="158"/>
                  </a:cxn>
                  <a:cxn ang="0">
                    <a:pos x="78" y="158"/>
                  </a:cxn>
                  <a:cxn ang="0">
                    <a:pos x="61" y="155"/>
                  </a:cxn>
                  <a:cxn ang="0">
                    <a:pos x="46" y="148"/>
                  </a:cxn>
                  <a:cxn ang="0">
                    <a:pos x="32" y="140"/>
                  </a:cxn>
                  <a:cxn ang="0">
                    <a:pos x="20" y="129"/>
                  </a:cxn>
                  <a:cxn ang="0">
                    <a:pos x="11" y="117"/>
                  </a:cxn>
                  <a:cxn ang="0">
                    <a:pos x="4" y="102"/>
                  </a:cxn>
                  <a:cxn ang="0">
                    <a:pos x="1" y="88"/>
                  </a:cxn>
                  <a:cxn ang="0">
                    <a:pos x="1" y="71"/>
                  </a:cxn>
                  <a:cxn ang="0">
                    <a:pos x="4" y="55"/>
                  </a:cxn>
                  <a:cxn ang="0">
                    <a:pos x="11" y="41"/>
                  </a:cxn>
                  <a:cxn ang="0">
                    <a:pos x="20" y="29"/>
                  </a:cxn>
                  <a:cxn ang="0">
                    <a:pos x="32" y="18"/>
                  </a:cxn>
                  <a:cxn ang="0">
                    <a:pos x="46" y="9"/>
                  </a:cxn>
                  <a:cxn ang="0">
                    <a:pos x="61" y="4"/>
                  </a:cxn>
                  <a:cxn ang="0">
                    <a:pos x="78" y="1"/>
                  </a:cxn>
                </a:cxnLst>
                <a:rect l="0" t="0" r="r" b="b"/>
                <a:pathLst>
                  <a:path w="173" h="159">
                    <a:moveTo>
                      <a:pt x="87" y="0"/>
                    </a:moveTo>
                    <a:lnTo>
                      <a:pt x="96" y="1"/>
                    </a:lnTo>
                    <a:lnTo>
                      <a:pt x="105" y="2"/>
                    </a:lnTo>
                    <a:lnTo>
                      <a:pt x="112" y="4"/>
                    </a:lnTo>
                    <a:lnTo>
                      <a:pt x="121" y="6"/>
                    </a:lnTo>
                    <a:lnTo>
                      <a:pt x="128" y="9"/>
                    </a:lnTo>
                    <a:lnTo>
                      <a:pt x="135" y="13"/>
                    </a:lnTo>
                    <a:lnTo>
                      <a:pt x="142" y="18"/>
                    </a:lnTo>
                    <a:lnTo>
                      <a:pt x="148" y="23"/>
                    </a:lnTo>
                    <a:lnTo>
                      <a:pt x="154" y="29"/>
                    </a:lnTo>
                    <a:lnTo>
                      <a:pt x="158" y="35"/>
                    </a:lnTo>
                    <a:lnTo>
                      <a:pt x="163" y="41"/>
                    </a:lnTo>
                    <a:lnTo>
                      <a:pt x="167" y="48"/>
                    </a:lnTo>
                    <a:lnTo>
                      <a:pt x="170" y="55"/>
                    </a:lnTo>
                    <a:lnTo>
                      <a:pt x="172" y="63"/>
                    </a:lnTo>
                    <a:lnTo>
                      <a:pt x="173" y="71"/>
                    </a:lnTo>
                    <a:lnTo>
                      <a:pt x="173" y="79"/>
                    </a:lnTo>
                    <a:lnTo>
                      <a:pt x="173" y="88"/>
                    </a:lnTo>
                    <a:lnTo>
                      <a:pt x="172" y="95"/>
                    </a:lnTo>
                    <a:lnTo>
                      <a:pt x="170" y="102"/>
                    </a:lnTo>
                    <a:lnTo>
                      <a:pt x="167" y="110"/>
                    </a:lnTo>
                    <a:lnTo>
                      <a:pt x="163" y="117"/>
                    </a:lnTo>
                    <a:lnTo>
                      <a:pt x="158" y="123"/>
                    </a:lnTo>
                    <a:lnTo>
                      <a:pt x="154" y="129"/>
                    </a:lnTo>
                    <a:lnTo>
                      <a:pt x="148" y="135"/>
                    </a:lnTo>
                    <a:lnTo>
                      <a:pt x="142" y="140"/>
                    </a:lnTo>
                    <a:lnTo>
                      <a:pt x="135" y="145"/>
                    </a:lnTo>
                    <a:lnTo>
                      <a:pt x="128" y="148"/>
                    </a:lnTo>
                    <a:lnTo>
                      <a:pt x="121" y="152"/>
                    </a:lnTo>
                    <a:lnTo>
                      <a:pt x="112" y="155"/>
                    </a:lnTo>
                    <a:lnTo>
                      <a:pt x="105" y="157"/>
                    </a:lnTo>
                    <a:lnTo>
                      <a:pt x="96" y="158"/>
                    </a:lnTo>
                    <a:lnTo>
                      <a:pt x="87" y="159"/>
                    </a:lnTo>
                    <a:lnTo>
                      <a:pt x="78" y="158"/>
                    </a:lnTo>
                    <a:lnTo>
                      <a:pt x="69" y="157"/>
                    </a:lnTo>
                    <a:lnTo>
                      <a:pt x="61" y="155"/>
                    </a:lnTo>
                    <a:lnTo>
                      <a:pt x="54" y="152"/>
                    </a:lnTo>
                    <a:lnTo>
                      <a:pt x="46" y="148"/>
                    </a:lnTo>
                    <a:lnTo>
                      <a:pt x="39" y="145"/>
                    </a:lnTo>
                    <a:lnTo>
                      <a:pt x="32" y="140"/>
                    </a:lnTo>
                    <a:lnTo>
                      <a:pt x="26" y="135"/>
                    </a:lnTo>
                    <a:lnTo>
                      <a:pt x="20" y="129"/>
                    </a:lnTo>
                    <a:lnTo>
                      <a:pt x="16" y="123"/>
                    </a:lnTo>
                    <a:lnTo>
                      <a:pt x="11" y="117"/>
                    </a:lnTo>
                    <a:lnTo>
                      <a:pt x="8" y="110"/>
                    </a:lnTo>
                    <a:lnTo>
                      <a:pt x="4" y="102"/>
                    </a:lnTo>
                    <a:lnTo>
                      <a:pt x="2" y="95"/>
                    </a:lnTo>
                    <a:lnTo>
                      <a:pt x="1" y="88"/>
                    </a:lnTo>
                    <a:lnTo>
                      <a:pt x="0" y="79"/>
                    </a:lnTo>
                    <a:lnTo>
                      <a:pt x="1" y="71"/>
                    </a:lnTo>
                    <a:lnTo>
                      <a:pt x="2" y="63"/>
                    </a:lnTo>
                    <a:lnTo>
                      <a:pt x="4" y="55"/>
                    </a:lnTo>
                    <a:lnTo>
                      <a:pt x="8" y="48"/>
                    </a:lnTo>
                    <a:lnTo>
                      <a:pt x="11" y="41"/>
                    </a:lnTo>
                    <a:lnTo>
                      <a:pt x="16" y="35"/>
                    </a:lnTo>
                    <a:lnTo>
                      <a:pt x="20" y="29"/>
                    </a:lnTo>
                    <a:lnTo>
                      <a:pt x="26" y="23"/>
                    </a:lnTo>
                    <a:lnTo>
                      <a:pt x="32" y="18"/>
                    </a:lnTo>
                    <a:lnTo>
                      <a:pt x="39" y="13"/>
                    </a:lnTo>
                    <a:lnTo>
                      <a:pt x="46" y="9"/>
                    </a:lnTo>
                    <a:lnTo>
                      <a:pt x="54" y="6"/>
                    </a:lnTo>
                    <a:lnTo>
                      <a:pt x="61" y="4"/>
                    </a:lnTo>
                    <a:lnTo>
                      <a:pt x="69" y="2"/>
                    </a:lnTo>
                    <a:lnTo>
                      <a:pt x="78" y="1"/>
                    </a:lnTo>
                    <a:lnTo>
                      <a:pt x="87" y="0"/>
                    </a:lnTo>
                  </a:path>
                </a:pathLst>
              </a:custGeom>
              <a:solidFill>
                <a:srgbClr val="FFFF00"/>
              </a:solidFill>
              <a:ln w="6350">
                <a:solidFill>
                  <a:srgbClr val="000000"/>
                </a:solidFill>
                <a:prstDash val="solid"/>
                <a:round/>
                <a:headEnd/>
                <a:tailEnd/>
              </a:ln>
            </p:spPr>
            <p:txBody>
              <a:bodyPr/>
              <a:lstStyle/>
              <a:p>
                <a:endParaRPr lang="it-IT"/>
              </a:p>
            </p:txBody>
          </p:sp>
          <p:sp>
            <p:nvSpPr>
              <p:cNvPr id="20706" name="Freeform 226"/>
              <p:cNvSpPr>
                <a:spLocks/>
              </p:cNvSpPr>
              <p:nvPr/>
            </p:nvSpPr>
            <p:spPr bwMode="auto">
              <a:xfrm>
                <a:off x="787" y="2027"/>
                <a:ext cx="24" cy="23"/>
              </a:xfrm>
              <a:custGeom>
                <a:avLst/>
                <a:gdLst/>
                <a:ahLst/>
                <a:cxnLst>
                  <a:cxn ang="0">
                    <a:pos x="96" y="0"/>
                  </a:cxn>
                  <a:cxn ang="0">
                    <a:pos x="112" y="3"/>
                  </a:cxn>
                  <a:cxn ang="0">
                    <a:pos x="127" y="9"/>
                  </a:cxn>
                  <a:cxn ang="0">
                    <a:pos x="142" y="18"/>
                  </a:cxn>
                  <a:cxn ang="0">
                    <a:pos x="153" y="28"/>
                  </a:cxn>
                  <a:cxn ang="0">
                    <a:pos x="163" y="42"/>
                  </a:cxn>
                  <a:cxn ang="0">
                    <a:pos x="169" y="55"/>
                  </a:cxn>
                  <a:cxn ang="0">
                    <a:pos x="172" y="71"/>
                  </a:cxn>
                  <a:cxn ang="0">
                    <a:pos x="172" y="87"/>
                  </a:cxn>
                  <a:cxn ang="0">
                    <a:pos x="169" y="102"/>
                  </a:cxn>
                  <a:cxn ang="0">
                    <a:pos x="163" y="117"/>
                  </a:cxn>
                  <a:cxn ang="0">
                    <a:pos x="153" y="130"/>
                  </a:cxn>
                  <a:cxn ang="0">
                    <a:pos x="142" y="140"/>
                  </a:cxn>
                  <a:cxn ang="0">
                    <a:pos x="127" y="149"/>
                  </a:cxn>
                  <a:cxn ang="0">
                    <a:pos x="112" y="155"/>
                  </a:cxn>
                  <a:cxn ang="0">
                    <a:pos x="96" y="158"/>
                  </a:cxn>
                  <a:cxn ang="0">
                    <a:pos x="78" y="158"/>
                  </a:cxn>
                  <a:cxn ang="0">
                    <a:pos x="61" y="155"/>
                  </a:cxn>
                  <a:cxn ang="0">
                    <a:pos x="45" y="149"/>
                  </a:cxn>
                  <a:cxn ang="0">
                    <a:pos x="32" y="140"/>
                  </a:cxn>
                  <a:cxn ang="0">
                    <a:pos x="20" y="130"/>
                  </a:cxn>
                  <a:cxn ang="0">
                    <a:pos x="11" y="117"/>
                  </a:cxn>
                  <a:cxn ang="0">
                    <a:pos x="3" y="102"/>
                  </a:cxn>
                  <a:cxn ang="0">
                    <a:pos x="0" y="87"/>
                  </a:cxn>
                  <a:cxn ang="0">
                    <a:pos x="0" y="71"/>
                  </a:cxn>
                  <a:cxn ang="0">
                    <a:pos x="3" y="55"/>
                  </a:cxn>
                  <a:cxn ang="0">
                    <a:pos x="11" y="42"/>
                  </a:cxn>
                  <a:cxn ang="0">
                    <a:pos x="20" y="28"/>
                  </a:cxn>
                  <a:cxn ang="0">
                    <a:pos x="32" y="18"/>
                  </a:cxn>
                  <a:cxn ang="0">
                    <a:pos x="45" y="9"/>
                  </a:cxn>
                  <a:cxn ang="0">
                    <a:pos x="61" y="3"/>
                  </a:cxn>
                  <a:cxn ang="0">
                    <a:pos x="78" y="0"/>
                  </a:cxn>
                </a:cxnLst>
                <a:rect l="0" t="0" r="r" b="b"/>
                <a:pathLst>
                  <a:path w="173" h="158">
                    <a:moveTo>
                      <a:pt x="86" y="0"/>
                    </a:moveTo>
                    <a:lnTo>
                      <a:pt x="96" y="0"/>
                    </a:lnTo>
                    <a:lnTo>
                      <a:pt x="104" y="1"/>
                    </a:lnTo>
                    <a:lnTo>
                      <a:pt x="112" y="3"/>
                    </a:lnTo>
                    <a:lnTo>
                      <a:pt x="120" y="6"/>
                    </a:lnTo>
                    <a:lnTo>
                      <a:pt x="127" y="9"/>
                    </a:lnTo>
                    <a:lnTo>
                      <a:pt x="134" y="13"/>
                    </a:lnTo>
                    <a:lnTo>
                      <a:pt x="142" y="18"/>
                    </a:lnTo>
                    <a:lnTo>
                      <a:pt x="148" y="23"/>
                    </a:lnTo>
                    <a:lnTo>
                      <a:pt x="153" y="28"/>
                    </a:lnTo>
                    <a:lnTo>
                      <a:pt x="158" y="34"/>
                    </a:lnTo>
                    <a:lnTo>
                      <a:pt x="163" y="42"/>
                    </a:lnTo>
                    <a:lnTo>
                      <a:pt x="166" y="48"/>
                    </a:lnTo>
                    <a:lnTo>
                      <a:pt x="169" y="55"/>
                    </a:lnTo>
                    <a:lnTo>
                      <a:pt x="171" y="63"/>
                    </a:lnTo>
                    <a:lnTo>
                      <a:pt x="172" y="71"/>
                    </a:lnTo>
                    <a:lnTo>
                      <a:pt x="173" y="79"/>
                    </a:lnTo>
                    <a:lnTo>
                      <a:pt x="172" y="87"/>
                    </a:lnTo>
                    <a:lnTo>
                      <a:pt x="171" y="95"/>
                    </a:lnTo>
                    <a:lnTo>
                      <a:pt x="169" y="102"/>
                    </a:lnTo>
                    <a:lnTo>
                      <a:pt x="166" y="110"/>
                    </a:lnTo>
                    <a:lnTo>
                      <a:pt x="163" y="117"/>
                    </a:lnTo>
                    <a:lnTo>
                      <a:pt x="158" y="123"/>
                    </a:lnTo>
                    <a:lnTo>
                      <a:pt x="153" y="130"/>
                    </a:lnTo>
                    <a:lnTo>
                      <a:pt x="148" y="135"/>
                    </a:lnTo>
                    <a:lnTo>
                      <a:pt x="142" y="140"/>
                    </a:lnTo>
                    <a:lnTo>
                      <a:pt x="134" y="144"/>
                    </a:lnTo>
                    <a:lnTo>
                      <a:pt x="127" y="149"/>
                    </a:lnTo>
                    <a:lnTo>
                      <a:pt x="120" y="152"/>
                    </a:lnTo>
                    <a:lnTo>
                      <a:pt x="112" y="155"/>
                    </a:lnTo>
                    <a:lnTo>
                      <a:pt x="104" y="157"/>
                    </a:lnTo>
                    <a:lnTo>
                      <a:pt x="96" y="158"/>
                    </a:lnTo>
                    <a:lnTo>
                      <a:pt x="86" y="158"/>
                    </a:lnTo>
                    <a:lnTo>
                      <a:pt x="78" y="158"/>
                    </a:lnTo>
                    <a:lnTo>
                      <a:pt x="69" y="157"/>
                    </a:lnTo>
                    <a:lnTo>
                      <a:pt x="61" y="155"/>
                    </a:lnTo>
                    <a:lnTo>
                      <a:pt x="53" y="152"/>
                    </a:lnTo>
                    <a:lnTo>
                      <a:pt x="45" y="149"/>
                    </a:lnTo>
                    <a:lnTo>
                      <a:pt x="38" y="144"/>
                    </a:lnTo>
                    <a:lnTo>
                      <a:pt x="32" y="140"/>
                    </a:lnTo>
                    <a:lnTo>
                      <a:pt x="25" y="135"/>
                    </a:lnTo>
                    <a:lnTo>
                      <a:pt x="20" y="130"/>
                    </a:lnTo>
                    <a:lnTo>
                      <a:pt x="15" y="123"/>
                    </a:lnTo>
                    <a:lnTo>
                      <a:pt x="11" y="117"/>
                    </a:lnTo>
                    <a:lnTo>
                      <a:pt x="7" y="110"/>
                    </a:lnTo>
                    <a:lnTo>
                      <a:pt x="3" y="102"/>
                    </a:lnTo>
                    <a:lnTo>
                      <a:pt x="1" y="95"/>
                    </a:lnTo>
                    <a:lnTo>
                      <a:pt x="0" y="87"/>
                    </a:lnTo>
                    <a:lnTo>
                      <a:pt x="0" y="79"/>
                    </a:lnTo>
                    <a:lnTo>
                      <a:pt x="0" y="71"/>
                    </a:lnTo>
                    <a:lnTo>
                      <a:pt x="1" y="63"/>
                    </a:lnTo>
                    <a:lnTo>
                      <a:pt x="3" y="55"/>
                    </a:lnTo>
                    <a:lnTo>
                      <a:pt x="7" y="48"/>
                    </a:lnTo>
                    <a:lnTo>
                      <a:pt x="11" y="42"/>
                    </a:lnTo>
                    <a:lnTo>
                      <a:pt x="15" y="34"/>
                    </a:lnTo>
                    <a:lnTo>
                      <a:pt x="20" y="28"/>
                    </a:lnTo>
                    <a:lnTo>
                      <a:pt x="25" y="23"/>
                    </a:lnTo>
                    <a:lnTo>
                      <a:pt x="32" y="18"/>
                    </a:lnTo>
                    <a:lnTo>
                      <a:pt x="38" y="13"/>
                    </a:lnTo>
                    <a:lnTo>
                      <a:pt x="45" y="9"/>
                    </a:lnTo>
                    <a:lnTo>
                      <a:pt x="53" y="6"/>
                    </a:lnTo>
                    <a:lnTo>
                      <a:pt x="61" y="3"/>
                    </a:lnTo>
                    <a:lnTo>
                      <a:pt x="69" y="1"/>
                    </a:lnTo>
                    <a:lnTo>
                      <a:pt x="78" y="0"/>
                    </a:lnTo>
                    <a:lnTo>
                      <a:pt x="86" y="0"/>
                    </a:lnTo>
                    <a:close/>
                  </a:path>
                </a:pathLst>
              </a:custGeom>
              <a:solidFill>
                <a:srgbClr val="FFFF00"/>
              </a:solidFill>
              <a:ln w="9525">
                <a:noFill/>
                <a:round/>
                <a:headEnd/>
                <a:tailEnd/>
              </a:ln>
            </p:spPr>
            <p:txBody>
              <a:bodyPr/>
              <a:lstStyle/>
              <a:p>
                <a:endParaRPr lang="it-IT"/>
              </a:p>
            </p:txBody>
          </p:sp>
          <p:sp>
            <p:nvSpPr>
              <p:cNvPr id="20707" name="Freeform 227"/>
              <p:cNvSpPr>
                <a:spLocks/>
              </p:cNvSpPr>
              <p:nvPr/>
            </p:nvSpPr>
            <p:spPr bwMode="auto">
              <a:xfrm>
                <a:off x="787" y="2027"/>
                <a:ext cx="24" cy="23"/>
              </a:xfrm>
              <a:custGeom>
                <a:avLst/>
                <a:gdLst/>
                <a:ahLst/>
                <a:cxnLst>
                  <a:cxn ang="0">
                    <a:pos x="96" y="0"/>
                  </a:cxn>
                  <a:cxn ang="0">
                    <a:pos x="112" y="3"/>
                  </a:cxn>
                  <a:cxn ang="0">
                    <a:pos x="127" y="9"/>
                  </a:cxn>
                  <a:cxn ang="0">
                    <a:pos x="142" y="18"/>
                  </a:cxn>
                  <a:cxn ang="0">
                    <a:pos x="153" y="28"/>
                  </a:cxn>
                  <a:cxn ang="0">
                    <a:pos x="163" y="42"/>
                  </a:cxn>
                  <a:cxn ang="0">
                    <a:pos x="169" y="55"/>
                  </a:cxn>
                  <a:cxn ang="0">
                    <a:pos x="172" y="71"/>
                  </a:cxn>
                  <a:cxn ang="0">
                    <a:pos x="172" y="87"/>
                  </a:cxn>
                  <a:cxn ang="0">
                    <a:pos x="169" y="102"/>
                  </a:cxn>
                  <a:cxn ang="0">
                    <a:pos x="163" y="117"/>
                  </a:cxn>
                  <a:cxn ang="0">
                    <a:pos x="153" y="130"/>
                  </a:cxn>
                  <a:cxn ang="0">
                    <a:pos x="142" y="140"/>
                  </a:cxn>
                  <a:cxn ang="0">
                    <a:pos x="127" y="149"/>
                  </a:cxn>
                  <a:cxn ang="0">
                    <a:pos x="112" y="155"/>
                  </a:cxn>
                  <a:cxn ang="0">
                    <a:pos x="96" y="158"/>
                  </a:cxn>
                  <a:cxn ang="0">
                    <a:pos x="78" y="158"/>
                  </a:cxn>
                  <a:cxn ang="0">
                    <a:pos x="61" y="155"/>
                  </a:cxn>
                  <a:cxn ang="0">
                    <a:pos x="45" y="149"/>
                  </a:cxn>
                  <a:cxn ang="0">
                    <a:pos x="32" y="140"/>
                  </a:cxn>
                  <a:cxn ang="0">
                    <a:pos x="20" y="130"/>
                  </a:cxn>
                  <a:cxn ang="0">
                    <a:pos x="11" y="117"/>
                  </a:cxn>
                  <a:cxn ang="0">
                    <a:pos x="3" y="102"/>
                  </a:cxn>
                  <a:cxn ang="0">
                    <a:pos x="0" y="87"/>
                  </a:cxn>
                  <a:cxn ang="0">
                    <a:pos x="0" y="71"/>
                  </a:cxn>
                  <a:cxn ang="0">
                    <a:pos x="3" y="55"/>
                  </a:cxn>
                  <a:cxn ang="0">
                    <a:pos x="11" y="42"/>
                  </a:cxn>
                  <a:cxn ang="0">
                    <a:pos x="20" y="28"/>
                  </a:cxn>
                  <a:cxn ang="0">
                    <a:pos x="32" y="18"/>
                  </a:cxn>
                  <a:cxn ang="0">
                    <a:pos x="45" y="9"/>
                  </a:cxn>
                  <a:cxn ang="0">
                    <a:pos x="61" y="3"/>
                  </a:cxn>
                  <a:cxn ang="0">
                    <a:pos x="78" y="0"/>
                  </a:cxn>
                </a:cxnLst>
                <a:rect l="0" t="0" r="r" b="b"/>
                <a:pathLst>
                  <a:path w="173" h="158">
                    <a:moveTo>
                      <a:pt x="86" y="0"/>
                    </a:moveTo>
                    <a:lnTo>
                      <a:pt x="96" y="0"/>
                    </a:lnTo>
                    <a:lnTo>
                      <a:pt x="104" y="1"/>
                    </a:lnTo>
                    <a:lnTo>
                      <a:pt x="112" y="3"/>
                    </a:lnTo>
                    <a:lnTo>
                      <a:pt x="120" y="6"/>
                    </a:lnTo>
                    <a:lnTo>
                      <a:pt x="127" y="9"/>
                    </a:lnTo>
                    <a:lnTo>
                      <a:pt x="134" y="13"/>
                    </a:lnTo>
                    <a:lnTo>
                      <a:pt x="142" y="18"/>
                    </a:lnTo>
                    <a:lnTo>
                      <a:pt x="148" y="23"/>
                    </a:lnTo>
                    <a:lnTo>
                      <a:pt x="153" y="28"/>
                    </a:lnTo>
                    <a:lnTo>
                      <a:pt x="158" y="34"/>
                    </a:lnTo>
                    <a:lnTo>
                      <a:pt x="163" y="42"/>
                    </a:lnTo>
                    <a:lnTo>
                      <a:pt x="166" y="48"/>
                    </a:lnTo>
                    <a:lnTo>
                      <a:pt x="169" y="55"/>
                    </a:lnTo>
                    <a:lnTo>
                      <a:pt x="171" y="63"/>
                    </a:lnTo>
                    <a:lnTo>
                      <a:pt x="172" y="71"/>
                    </a:lnTo>
                    <a:lnTo>
                      <a:pt x="173" y="79"/>
                    </a:lnTo>
                    <a:lnTo>
                      <a:pt x="172" y="87"/>
                    </a:lnTo>
                    <a:lnTo>
                      <a:pt x="171" y="95"/>
                    </a:lnTo>
                    <a:lnTo>
                      <a:pt x="169" y="102"/>
                    </a:lnTo>
                    <a:lnTo>
                      <a:pt x="166" y="110"/>
                    </a:lnTo>
                    <a:lnTo>
                      <a:pt x="163" y="117"/>
                    </a:lnTo>
                    <a:lnTo>
                      <a:pt x="158" y="123"/>
                    </a:lnTo>
                    <a:lnTo>
                      <a:pt x="153" y="130"/>
                    </a:lnTo>
                    <a:lnTo>
                      <a:pt x="148" y="135"/>
                    </a:lnTo>
                    <a:lnTo>
                      <a:pt x="142" y="140"/>
                    </a:lnTo>
                    <a:lnTo>
                      <a:pt x="134" y="144"/>
                    </a:lnTo>
                    <a:lnTo>
                      <a:pt x="127" y="149"/>
                    </a:lnTo>
                    <a:lnTo>
                      <a:pt x="120" y="152"/>
                    </a:lnTo>
                    <a:lnTo>
                      <a:pt x="112" y="155"/>
                    </a:lnTo>
                    <a:lnTo>
                      <a:pt x="104" y="157"/>
                    </a:lnTo>
                    <a:lnTo>
                      <a:pt x="96" y="158"/>
                    </a:lnTo>
                    <a:lnTo>
                      <a:pt x="86" y="158"/>
                    </a:lnTo>
                    <a:lnTo>
                      <a:pt x="78" y="158"/>
                    </a:lnTo>
                    <a:lnTo>
                      <a:pt x="69" y="157"/>
                    </a:lnTo>
                    <a:lnTo>
                      <a:pt x="61" y="155"/>
                    </a:lnTo>
                    <a:lnTo>
                      <a:pt x="53" y="152"/>
                    </a:lnTo>
                    <a:lnTo>
                      <a:pt x="45" y="149"/>
                    </a:lnTo>
                    <a:lnTo>
                      <a:pt x="38" y="144"/>
                    </a:lnTo>
                    <a:lnTo>
                      <a:pt x="32" y="140"/>
                    </a:lnTo>
                    <a:lnTo>
                      <a:pt x="25" y="135"/>
                    </a:lnTo>
                    <a:lnTo>
                      <a:pt x="20" y="130"/>
                    </a:lnTo>
                    <a:lnTo>
                      <a:pt x="15" y="123"/>
                    </a:lnTo>
                    <a:lnTo>
                      <a:pt x="11" y="117"/>
                    </a:lnTo>
                    <a:lnTo>
                      <a:pt x="7" y="110"/>
                    </a:lnTo>
                    <a:lnTo>
                      <a:pt x="3" y="102"/>
                    </a:lnTo>
                    <a:lnTo>
                      <a:pt x="1" y="95"/>
                    </a:lnTo>
                    <a:lnTo>
                      <a:pt x="0" y="87"/>
                    </a:lnTo>
                    <a:lnTo>
                      <a:pt x="0" y="79"/>
                    </a:lnTo>
                    <a:lnTo>
                      <a:pt x="0" y="71"/>
                    </a:lnTo>
                    <a:lnTo>
                      <a:pt x="1" y="63"/>
                    </a:lnTo>
                    <a:lnTo>
                      <a:pt x="3" y="55"/>
                    </a:lnTo>
                    <a:lnTo>
                      <a:pt x="7" y="48"/>
                    </a:lnTo>
                    <a:lnTo>
                      <a:pt x="11" y="42"/>
                    </a:lnTo>
                    <a:lnTo>
                      <a:pt x="15" y="34"/>
                    </a:lnTo>
                    <a:lnTo>
                      <a:pt x="20" y="28"/>
                    </a:lnTo>
                    <a:lnTo>
                      <a:pt x="25" y="23"/>
                    </a:lnTo>
                    <a:lnTo>
                      <a:pt x="32" y="18"/>
                    </a:lnTo>
                    <a:lnTo>
                      <a:pt x="38" y="13"/>
                    </a:lnTo>
                    <a:lnTo>
                      <a:pt x="45" y="9"/>
                    </a:lnTo>
                    <a:lnTo>
                      <a:pt x="53" y="6"/>
                    </a:lnTo>
                    <a:lnTo>
                      <a:pt x="61" y="3"/>
                    </a:lnTo>
                    <a:lnTo>
                      <a:pt x="69" y="1"/>
                    </a:lnTo>
                    <a:lnTo>
                      <a:pt x="78" y="0"/>
                    </a:lnTo>
                    <a:lnTo>
                      <a:pt x="86" y="0"/>
                    </a:lnTo>
                  </a:path>
                </a:pathLst>
              </a:custGeom>
              <a:solidFill>
                <a:srgbClr val="FFFF00"/>
              </a:solidFill>
              <a:ln w="6350">
                <a:solidFill>
                  <a:srgbClr val="000000"/>
                </a:solidFill>
                <a:prstDash val="solid"/>
                <a:round/>
                <a:headEnd/>
                <a:tailEnd/>
              </a:ln>
            </p:spPr>
            <p:txBody>
              <a:bodyPr/>
              <a:lstStyle/>
              <a:p>
                <a:endParaRPr lang="it-IT"/>
              </a:p>
            </p:txBody>
          </p:sp>
          <p:sp>
            <p:nvSpPr>
              <p:cNvPr id="20708" name="Freeform 228"/>
              <p:cNvSpPr>
                <a:spLocks/>
              </p:cNvSpPr>
              <p:nvPr/>
            </p:nvSpPr>
            <p:spPr bwMode="auto">
              <a:xfrm>
                <a:off x="727" y="1959"/>
                <a:ext cx="25" cy="23"/>
              </a:xfrm>
              <a:custGeom>
                <a:avLst/>
                <a:gdLst/>
                <a:ahLst/>
                <a:cxnLst>
                  <a:cxn ang="0">
                    <a:pos x="96" y="0"/>
                  </a:cxn>
                  <a:cxn ang="0">
                    <a:pos x="112" y="3"/>
                  </a:cxn>
                  <a:cxn ang="0">
                    <a:pos x="127" y="10"/>
                  </a:cxn>
                  <a:cxn ang="0">
                    <a:pos x="142" y="18"/>
                  </a:cxn>
                  <a:cxn ang="0">
                    <a:pos x="153" y="29"/>
                  </a:cxn>
                  <a:cxn ang="0">
                    <a:pos x="163" y="42"/>
                  </a:cxn>
                  <a:cxn ang="0">
                    <a:pos x="169" y="56"/>
                  </a:cxn>
                  <a:cxn ang="0">
                    <a:pos x="172" y="71"/>
                  </a:cxn>
                  <a:cxn ang="0">
                    <a:pos x="172" y="87"/>
                  </a:cxn>
                  <a:cxn ang="0">
                    <a:pos x="169" y="103"/>
                  </a:cxn>
                  <a:cxn ang="0">
                    <a:pos x="163" y="118"/>
                  </a:cxn>
                  <a:cxn ang="0">
                    <a:pos x="153" y="130"/>
                  </a:cxn>
                  <a:cxn ang="0">
                    <a:pos x="142" y="141"/>
                  </a:cxn>
                  <a:cxn ang="0">
                    <a:pos x="127" y="149"/>
                  </a:cxn>
                  <a:cxn ang="0">
                    <a:pos x="112" y="155"/>
                  </a:cxn>
                  <a:cxn ang="0">
                    <a:pos x="96" y="158"/>
                  </a:cxn>
                  <a:cxn ang="0">
                    <a:pos x="78" y="158"/>
                  </a:cxn>
                  <a:cxn ang="0">
                    <a:pos x="61" y="155"/>
                  </a:cxn>
                  <a:cxn ang="0">
                    <a:pos x="45" y="149"/>
                  </a:cxn>
                  <a:cxn ang="0">
                    <a:pos x="32" y="141"/>
                  </a:cxn>
                  <a:cxn ang="0">
                    <a:pos x="20" y="130"/>
                  </a:cxn>
                  <a:cxn ang="0">
                    <a:pos x="11" y="118"/>
                  </a:cxn>
                  <a:cxn ang="0">
                    <a:pos x="4" y="103"/>
                  </a:cxn>
                  <a:cxn ang="0">
                    <a:pos x="0" y="87"/>
                  </a:cxn>
                  <a:cxn ang="0">
                    <a:pos x="0" y="71"/>
                  </a:cxn>
                  <a:cxn ang="0">
                    <a:pos x="4" y="56"/>
                  </a:cxn>
                  <a:cxn ang="0">
                    <a:pos x="11" y="42"/>
                  </a:cxn>
                  <a:cxn ang="0">
                    <a:pos x="20" y="29"/>
                  </a:cxn>
                  <a:cxn ang="0">
                    <a:pos x="32" y="18"/>
                  </a:cxn>
                  <a:cxn ang="0">
                    <a:pos x="45" y="10"/>
                  </a:cxn>
                  <a:cxn ang="0">
                    <a:pos x="61" y="3"/>
                  </a:cxn>
                  <a:cxn ang="0">
                    <a:pos x="78" y="0"/>
                  </a:cxn>
                </a:cxnLst>
                <a:rect l="0" t="0" r="r" b="b"/>
                <a:pathLst>
                  <a:path w="173" h="158">
                    <a:moveTo>
                      <a:pt x="86" y="0"/>
                    </a:moveTo>
                    <a:lnTo>
                      <a:pt x="96" y="0"/>
                    </a:lnTo>
                    <a:lnTo>
                      <a:pt x="104" y="1"/>
                    </a:lnTo>
                    <a:lnTo>
                      <a:pt x="112" y="3"/>
                    </a:lnTo>
                    <a:lnTo>
                      <a:pt x="120" y="7"/>
                    </a:lnTo>
                    <a:lnTo>
                      <a:pt x="127" y="10"/>
                    </a:lnTo>
                    <a:lnTo>
                      <a:pt x="134" y="14"/>
                    </a:lnTo>
                    <a:lnTo>
                      <a:pt x="142" y="18"/>
                    </a:lnTo>
                    <a:lnTo>
                      <a:pt x="148" y="23"/>
                    </a:lnTo>
                    <a:lnTo>
                      <a:pt x="153" y="29"/>
                    </a:lnTo>
                    <a:lnTo>
                      <a:pt x="159" y="35"/>
                    </a:lnTo>
                    <a:lnTo>
                      <a:pt x="163" y="42"/>
                    </a:lnTo>
                    <a:lnTo>
                      <a:pt x="166" y="48"/>
                    </a:lnTo>
                    <a:lnTo>
                      <a:pt x="169" y="56"/>
                    </a:lnTo>
                    <a:lnTo>
                      <a:pt x="171" y="63"/>
                    </a:lnTo>
                    <a:lnTo>
                      <a:pt x="172" y="71"/>
                    </a:lnTo>
                    <a:lnTo>
                      <a:pt x="173" y="80"/>
                    </a:lnTo>
                    <a:lnTo>
                      <a:pt x="172" y="87"/>
                    </a:lnTo>
                    <a:lnTo>
                      <a:pt x="171" y="96"/>
                    </a:lnTo>
                    <a:lnTo>
                      <a:pt x="169" y="103"/>
                    </a:lnTo>
                    <a:lnTo>
                      <a:pt x="166" y="110"/>
                    </a:lnTo>
                    <a:lnTo>
                      <a:pt x="163" y="118"/>
                    </a:lnTo>
                    <a:lnTo>
                      <a:pt x="159" y="124"/>
                    </a:lnTo>
                    <a:lnTo>
                      <a:pt x="153" y="130"/>
                    </a:lnTo>
                    <a:lnTo>
                      <a:pt x="148" y="135"/>
                    </a:lnTo>
                    <a:lnTo>
                      <a:pt x="142" y="141"/>
                    </a:lnTo>
                    <a:lnTo>
                      <a:pt x="134" y="145"/>
                    </a:lnTo>
                    <a:lnTo>
                      <a:pt x="127" y="149"/>
                    </a:lnTo>
                    <a:lnTo>
                      <a:pt x="120" y="152"/>
                    </a:lnTo>
                    <a:lnTo>
                      <a:pt x="112" y="155"/>
                    </a:lnTo>
                    <a:lnTo>
                      <a:pt x="104" y="157"/>
                    </a:lnTo>
                    <a:lnTo>
                      <a:pt x="96" y="158"/>
                    </a:lnTo>
                    <a:lnTo>
                      <a:pt x="86" y="158"/>
                    </a:lnTo>
                    <a:lnTo>
                      <a:pt x="78" y="158"/>
                    </a:lnTo>
                    <a:lnTo>
                      <a:pt x="70" y="157"/>
                    </a:lnTo>
                    <a:lnTo>
                      <a:pt x="61" y="155"/>
                    </a:lnTo>
                    <a:lnTo>
                      <a:pt x="53" y="152"/>
                    </a:lnTo>
                    <a:lnTo>
                      <a:pt x="45" y="149"/>
                    </a:lnTo>
                    <a:lnTo>
                      <a:pt x="38" y="145"/>
                    </a:lnTo>
                    <a:lnTo>
                      <a:pt x="32" y="141"/>
                    </a:lnTo>
                    <a:lnTo>
                      <a:pt x="26" y="135"/>
                    </a:lnTo>
                    <a:lnTo>
                      <a:pt x="20" y="130"/>
                    </a:lnTo>
                    <a:lnTo>
                      <a:pt x="15" y="124"/>
                    </a:lnTo>
                    <a:lnTo>
                      <a:pt x="11" y="118"/>
                    </a:lnTo>
                    <a:lnTo>
                      <a:pt x="7" y="110"/>
                    </a:lnTo>
                    <a:lnTo>
                      <a:pt x="4" y="103"/>
                    </a:lnTo>
                    <a:lnTo>
                      <a:pt x="1" y="96"/>
                    </a:lnTo>
                    <a:lnTo>
                      <a:pt x="0" y="87"/>
                    </a:lnTo>
                    <a:lnTo>
                      <a:pt x="0" y="80"/>
                    </a:lnTo>
                    <a:lnTo>
                      <a:pt x="0" y="71"/>
                    </a:lnTo>
                    <a:lnTo>
                      <a:pt x="1" y="63"/>
                    </a:lnTo>
                    <a:lnTo>
                      <a:pt x="4" y="56"/>
                    </a:lnTo>
                    <a:lnTo>
                      <a:pt x="7" y="48"/>
                    </a:lnTo>
                    <a:lnTo>
                      <a:pt x="11" y="42"/>
                    </a:lnTo>
                    <a:lnTo>
                      <a:pt x="15" y="35"/>
                    </a:lnTo>
                    <a:lnTo>
                      <a:pt x="20" y="29"/>
                    </a:lnTo>
                    <a:lnTo>
                      <a:pt x="26" y="23"/>
                    </a:lnTo>
                    <a:lnTo>
                      <a:pt x="32" y="18"/>
                    </a:lnTo>
                    <a:lnTo>
                      <a:pt x="38" y="14"/>
                    </a:lnTo>
                    <a:lnTo>
                      <a:pt x="45" y="10"/>
                    </a:lnTo>
                    <a:lnTo>
                      <a:pt x="53" y="7"/>
                    </a:lnTo>
                    <a:lnTo>
                      <a:pt x="61" y="3"/>
                    </a:lnTo>
                    <a:lnTo>
                      <a:pt x="70" y="1"/>
                    </a:lnTo>
                    <a:lnTo>
                      <a:pt x="78" y="0"/>
                    </a:lnTo>
                    <a:lnTo>
                      <a:pt x="86" y="0"/>
                    </a:lnTo>
                    <a:close/>
                  </a:path>
                </a:pathLst>
              </a:custGeom>
              <a:solidFill>
                <a:srgbClr val="FFFF00"/>
              </a:solidFill>
              <a:ln w="9525">
                <a:noFill/>
                <a:round/>
                <a:headEnd/>
                <a:tailEnd/>
              </a:ln>
            </p:spPr>
            <p:txBody>
              <a:bodyPr/>
              <a:lstStyle/>
              <a:p>
                <a:endParaRPr lang="it-IT"/>
              </a:p>
            </p:txBody>
          </p:sp>
          <p:sp>
            <p:nvSpPr>
              <p:cNvPr id="20709" name="Freeform 229"/>
              <p:cNvSpPr>
                <a:spLocks/>
              </p:cNvSpPr>
              <p:nvPr/>
            </p:nvSpPr>
            <p:spPr bwMode="auto">
              <a:xfrm>
                <a:off x="727" y="1959"/>
                <a:ext cx="25" cy="23"/>
              </a:xfrm>
              <a:custGeom>
                <a:avLst/>
                <a:gdLst/>
                <a:ahLst/>
                <a:cxnLst>
                  <a:cxn ang="0">
                    <a:pos x="96" y="0"/>
                  </a:cxn>
                  <a:cxn ang="0">
                    <a:pos x="112" y="3"/>
                  </a:cxn>
                  <a:cxn ang="0">
                    <a:pos x="127" y="10"/>
                  </a:cxn>
                  <a:cxn ang="0">
                    <a:pos x="142" y="18"/>
                  </a:cxn>
                  <a:cxn ang="0">
                    <a:pos x="153" y="29"/>
                  </a:cxn>
                  <a:cxn ang="0">
                    <a:pos x="163" y="42"/>
                  </a:cxn>
                  <a:cxn ang="0">
                    <a:pos x="169" y="56"/>
                  </a:cxn>
                  <a:cxn ang="0">
                    <a:pos x="172" y="71"/>
                  </a:cxn>
                  <a:cxn ang="0">
                    <a:pos x="172" y="87"/>
                  </a:cxn>
                  <a:cxn ang="0">
                    <a:pos x="169" y="103"/>
                  </a:cxn>
                  <a:cxn ang="0">
                    <a:pos x="163" y="118"/>
                  </a:cxn>
                  <a:cxn ang="0">
                    <a:pos x="153" y="130"/>
                  </a:cxn>
                  <a:cxn ang="0">
                    <a:pos x="142" y="141"/>
                  </a:cxn>
                  <a:cxn ang="0">
                    <a:pos x="127" y="149"/>
                  </a:cxn>
                  <a:cxn ang="0">
                    <a:pos x="112" y="155"/>
                  </a:cxn>
                  <a:cxn ang="0">
                    <a:pos x="96" y="158"/>
                  </a:cxn>
                  <a:cxn ang="0">
                    <a:pos x="78" y="158"/>
                  </a:cxn>
                  <a:cxn ang="0">
                    <a:pos x="61" y="155"/>
                  </a:cxn>
                  <a:cxn ang="0">
                    <a:pos x="45" y="149"/>
                  </a:cxn>
                  <a:cxn ang="0">
                    <a:pos x="32" y="141"/>
                  </a:cxn>
                  <a:cxn ang="0">
                    <a:pos x="20" y="130"/>
                  </a:cxn>
                  <a:cxn ang="0">
                    <a:pos x="11" y="118"/>
                  </a:cxn>
                  <a:cxn ang="0">
                    <a:pos x="4" y="103"/>
                  </a:cxn>
                  <a:cxn ang="0">
                    <a:pos x="0" y="87"/>
                  </a:cxn>
                  <a:cxn ang="0">
                    <a:pos x="0" y="71"/>
                  </a:cxn>
                  <a:cxn ang="0">
                    <a:pos x="4" y="56"/>
                  </a:cxn>
                  <a:cxn ang="0">
                    <a:pos x="11" y="42"/>
                  </a:cxn>
                  <a:cxn ang="0">
                    <a:pos x="20" y="29"/>
                  </a:cxn>
                  <a:cxn ang="0">
                    <a:pos x="32" y="18"/>
                  </a:cxn>
                  <a:cxn ang="0">
                    <a:pos x="45" y="10"/>
                  </a:cxn>
                  <a:cxn ang="0">
                    <a:pos x="61" y="3"/>
                  </a:cxn>
                  <a:cxn ang="0">
                    <a:pos x="78" y="0"/>
                  </a:cxn>
                </a:cxnLst>
                <a:rect l="0" t="0" r="r" b="b"/>
                <a:pathLst>
                  <a:path w="173" h="158">
                    <a:moveTo>
                      <a:pt x="86" y="0"/>
                    </a:moveTo>
                    <a:lnTo>
                      <a:pt x="96" y="0"/>
                    </a:lnTo>
                    <a:lnTo>
                      <a:pt x="104" y="1"/>
                    </a:lnTo>
                    <a:lnTo>
                      <a:pt x="112" y="3"/>
                    </a:lnTo>
                    <a:lnTo>
                      <a:pt x="120" y="7"/>
                    </a:lnTo>
                    <a:lnTo>
                      <a:pt x="127" y="10"/>
                    </a:lnTo>
                    <a:lnTo>
                      <a:pt x="134" y="14"/>
                    </a:lnTo>
                    <a:lnTo>
                      <a:pt x="142" y="18"/>
                    </a:lnTo>
                    <a:lnTo>
                      <a:pt x="148" y="23"/>
                    </a:lnTo>
                    <a:lnTo>
                      <a:pt x="153" y="29"/>
                    </a:lnTo>
                    <a:lnTo>
                      <a:pt x="159" y="35"/>
                    </a:lnTo>
                    <a:lnTo>
                      <a:pt x="163" y="42"/>
                    </a:lnTo>
                    <a:lnTo>
                      <a:pt x="166" y="48"/>
                    </a:lnTo>
                    <a:lnTo>
                      <a:pt x="169" y="56"/>
                    </a:lnTo>
                    <a:lnTo>
                      <a:pt x="171" y="63"/>
                    </a:lnTo>
                    <a:lnTo>
                      <a:pt x="172" y="71"/>
                    </a:lnTo>
                    <a:lnTo>
                      <a:pt x="173" y="80"/>
                    </a:lnTo>
                    <a:lnTo>
                      <a:pt x="172" y="87"/>
                    </a:lnTo>
                    <a:lnTo>
                      <a:pt x="171" y="96"/>
                    </a:lnTo>
                    <a:lnTo>
                      <a:pt x="169" y="103"/>
                    </a:lnTo>
                    <a:lnTo>
                      <a:pt x="166" y="110"/>
                    </a:lnTo>
                    <a:lnTo>
                      <a:pt x="163" y="118"/>
                    </a:lnTo>
                    <a:lnTo>
                      <a:pt x="159" y="124"/>
                    </a:lnTo>
                    <a:lnTo>
                      <a:pt x="153" y="130"/>
                    </a:lnTo>
                    <a:lnTo>
                      <a:pt x="148" y="135"/>
                    </a:lnTo>
                    <a:lnTo>
                      <a:pt x="142" y="141"/>
                    </a:lnTo>
                    <a:lnTo>
                      <a:pt x="134" y="145"/>
                    </a:lnTo>
                    <a:lnTo>
                      <a:pt x="127" y="149"/>
                    </a:lnTo>
                    <a:lnTo>
                      <a:pt x="120" y="152"/>
                    </a:lnTo>
                    <a:lnTo>
                      <a:pt x="112" y="155"/>
                    </a:lnTo>
                    <a:lnTo>
                      <a:pt x="104" y="157"/>
                    </a:lnTo>
                    <a:lnTo>
                      <a:pt x="96" y="158"/>
                    </a:lnTo>
                    <a:lnTo>
                      <a:pt x="86" y="158"/>
                    </a:lnTo>
                    <a:lnTo>
                      <a:pt x="78" y="158"/>
                    </a:lnTo>
                    <a:lnTo>
                      <a:pt x="70" y="157"/>
                    </a:lnTo>
                    <a:lnTo>
                      <a:pt x="61" y="155"/>
                    </a:lnTo>
                    <a:lnTo>
                      <a:pt x="53" y="152"/>
                    </a:lnTo>
                    <a:lnTo>
                      <a:pt x="45" y="149"/>
                    </a:lnTo>
                    <a:lnTo>
                      <a:pt x="38" y="145"/>
                    </a:lnTo>
                    <a:lnTo>
                      <a:pt x="32" y="141"/>
                    </a:lnTo>
                    <a:lnTo>
                      <a:pt x="26" y="135"/>
                    </a:lnTo>
                    <a:lnTo>
                      <a:pt x="20" y="130"/>
                    </a:lnTo>
                    <a:lnTo>
                      <a:pt x="15" y="124"/>
                    </a:lnTo>
                    <a:lnTo>
                      <a:pt x="11" y="118"/>
                    </a:lnTo>
                    <a:lnTo>
                      <a:pt x="7" y="110"/>
                    </a:lnTo>
                    <a:lnTo>
                      <a:pt x="4" y="103"/>
                    </a:lnTo>
                    <a:lnTo>
                      <a:pt x="1" y="96"/>
                    </a:lnTo>
                    <a:lnTo>
                      <a:pt x="0" y="87"/>
                    </a:lnTo>
                    <a:lnTo>
                      <a:pt x="0" y="80"/>
                    </a:lnTo>
                    <a:lnTo>
                      <a:pt x="0" y="71"/>
                    </a:lnTo>
                    <a:lnTo>
                      <a:pt x="1" y="63"/>
                    </a:lnTo>
                    <a:lnTo>
                      <a:pt x="4" y="56"/>
                    </a:lnTo>
                    <a:lnTo>
                      <a:pt x="7" y="48"/>
                    </a:lnTo>
                    <a:lnTo>
                      <a:pt x="11" y="42"/>
                    </a:lnTo>
                    <a:lnTo>
                      <a:pt x="15" y="35"/>
                    </a:lnTo>
                    <a:lnTo>
                      <a:pt x="20" y="29"/>
                    </a:lnTo>
                    <a:lnTo>
                      <a:pt x="26" y="23"/>
                    </a:lnTo>
                    <a:lnTo>
                      <a:pt x="32" y="18"/>
                    </a:lnTo>
                    <a:lnTo>
                      <a:pt x="38" y="14"/>
                    </a:lnTo>
                    <a:lnTo>
                      <a:pt x="45" y="10"/>
                    </a:lnTo>
                    <a:lnTo>
                      <a:pt x="53" y="7"/>
                    </a:lnTo>
                    <a:lnTo>
                      <a:pt x="61" y="3"/>
                    </a:lnTo>
                    <a:lnTo>
                      <a:pt x="70" y="1"/>
                    </a:lnTo>
                    <a:lnTo>
                      <a:pt x="78" y="0"/>
                    </a:lnTo>
                    <a:lnTo>
                      <a:pt x="86" y="0"/>
                    </a:lnTo>
                  </a:path>
                </a:pathLst>
              </a:custGeom>
              <a:solidFill>
                <a:srgbClr val="FFFF00"/>
              </a:solidFill>
              <a:ln w="6350">
                <a:solidFill>
                  <a:srgbClr val="000000"/>
                </a:solidFill>
                <a:prstDash val="solid"/>
                <a:round/>
                <a:headEnd/>
                <a:tailEnd/>
              </a:ln>
            </p:spPr>
            <p:txBody>
              <a:bodyPr/>
              <a:lstStyle/>
              <a:p>
                <a:endParaRPr lang="it-IT"/>
              </a:p>
            </p:txBody>
          </p:sp>
          <p:sp>
            <p:nvSpPr>
              <p:cNvPr id="20710" name="Freeform 230"/>
              <p:cNvSpPr>
                <a:spLocks/>
              </p:cNvSpPr>
              <p:nvPr/>
            </p:nvSpPr>
            <p:spPr bwMode="auto">
              <a:xfrm>
                <a:off x="723" y="1916"/>
                <a:ext cx="24" cy="22"/>
              </a:xfrm>
              <a:custGeom>
                <a:avLst/>
                <a:gdLst/>
                <a:ahLst/>
                <a:cxnLst>
                  <a:cxn ang="0">
                    <a:pos x="95" y="0"/>
                  </a:cxn>
                  <a:cxn ang="0">
                    <a:pos x="112" y="3"/>
                  </a:cxn>
                  <a:cxn ang="0">
                    <a:pos x="128" y="9"/>
                  </a:cxn>
                  <a:cxn ang="0">
                    <a:pos x="141" y="17"/>
                  </a:cxn>
                  <a:cxn ang="0">
                    <a:pos x="153" y="29"/>
                  </a:cxn>
                  <a:cxn ang="0">
                    <a:pos x="162" y="41"/>
                  </a:cxn>
                  <a:cxn ang="0">
                    <a:pos x="169" y="55"/>
                  </a:cxn>
                  <a:cxn ang="0">
                    <a:pos x="173" y="71"/>
                  </a:cxn>
                  <a:cxn ang="0">
                    <a:pos x="173" y="86"/>
                  </a:cxn>
                  <a:cxn ang="0">
                    <a:pos x="169" y="102"/>
                  </a:cxn>
                  <a:cxn ang="0">
                    <a:pos x="162" y="117"/>
                  </a:cxn>
                  <a:cxn ang="0">
                    <a:pos x="153" y="129"/>
                  </a:cxn>
                  <a:cxn ang="0">
                    <a:pos x="141" y="140"/>
                  </a:cxn>
                  <a:cxn ang="0">
                    <a:pos x="128" y="148"/>
                  </a:cxn>
                  <a:cxn ang="0">
                    <a:pos x="112" y="155"/>
                  </a:cxn>
                  <a:cxn ang="0">
                    <a:pos x="95" y="158"/>
                  </a:cxn>
                  <a:cxn ang="0">
                    <a:pos x="78" y="158"/>
                  </a:cxn>
                  <a:cxn ang="0">
                    <a:pos x="61" y="155"/>
                  </a:cxn>
                  <a:cxn ang="0">
                    <a:pos x="45" y="148"/>
                  </a:cxn>
                  <a:cxn ang="0">
                    <a:pos x="32" y="140"/>
                  </a:cxn>
                  <a:cxn ang="0">
                    <a:pos x="20" y="129"/>
                  </a:cxn>
                  <a:cxn ang="0">
                    <a:pos x="11" y="117"/>
                  </a:cxn>
                  <a:cxn ang="0">
                    <a:pos x="4" y="102"/>
                  </a:cxn>
                  <a:cxn ang="0">
                    <a:pos x="1" y="86"/>
                  </a:cxn>
                  <a:cxn ang="0">
                    <a:pos x="1" y="71"/>
                  </a:cxn>
                  <a:cxn ang="0">
                    <a:pos x="4" y="55"/>
                  </a:cxn>
                  <a:cxn ang="0">
                    <a:pos x="11" y="41"/>
                  </a:cxn>
                  <a:cxn ang="0">
                    <a:pos x="20" y="29"/>
                  </a:cxn>
                  <a:cxn ang="0">
                    <a:pos x="32" y="17"/>
                  </a:cxn>
                  <a:cxn ang="0">
                    <a:pos x="45" y="9"/>
                  </a:cxn>
                  <a:cxn ang="0">
                    <a:pos x="61" y="3"/>
                  </a:cxn>
                  <a:cxn ang="0">
                    <a:pos x="78" y="0"/>
                  </a:cxn>
                </a:cxnLst>
                <a:rect l="0" t="0" r="r" b="b"/>
                <a:pathLst>
                  <a:path w="173" h="158">
                    <a:moveTo>
                      <a:pt x="87" y="0"/>
                    </a:moveTo>
                    <a:lnTo>
                      <a:pt x="95" y="0"/>
                    </a:lnTo>
                    <a:lnTo>
                      <a:pt x="104" y="1"/>
                    </a:lnTo>
                    <a:lnTo>
                      <a:pt x="112" y="3"/>
                    </a:lnTo>
                    <a:lnTo>
                      <a:pt x="121" y="6"/>
                    </a:lnTo>
                    <a:lnTo>
                      <a:pt x="128" y="9"/>
                    </a:lnTo>
                    <a:lnTo>
                      <a:pt x="135" y="13"/>
                    </a:lnTo>
                    <a:lnTo>
                      <a:pt x="141" y="17"/>
                    </a:lnTo>
                    <a:lnTo>
                      <a:pt x="148" y="23"/>
                    </a:lnTo>
                    <a:lnTo>
                      <a:pt x="153" y="29"/>
                    </a:lnTo>
                    <a:lnTo>
                      <a:pt x="158" y="34"/>
                    </a:lnTo>
                    <a:lnTo>
                      <a:pt x="162" y="41"/>
                    </a:lnTo>
                    <a:lnTo>
                      <a:pt x="167" y="48"/>
                    </a:lnTo>
                    <a:lnTo>
                      <a:pt x="169" y="55"/>
                    </a:lnTo>
                    <a:lnTo>
                      <a:pt x="172" y="62"/>
                    </a:lnTo>
                    <a:lnTo>
                      <a:pt x="173" y="71"/>
                    </a:lnTo>
                    <a:lnTo>
                      <a:pt x="173" y="79"/>
                    </a:lnTo>
                    <a:lnTo>
                      <a:pt x="173" y="86"/>
                    </a:lnTo>
                    <a:lnTo>
                      <a:pt x="172" y="95"/>
                    </a:lnTo>
                    <a:lnTo>
                      <a:pt x="169" y="102"/>
                    </a:lnTo>
                    <a:lnTo>
                      <a:pt x="167" y="110"/>
                    </a:lnTo>
                    <a:lnTo>
                      <a:pt x="162" y="117"/>
                    </a:lnTo>
                    <a:lnTo>
                      <a:pt x="158" y="123"/>
                    </a:lnTo>
                    <a:lnTo>
                      <a:pt x="153" y="129"/>
                    </a:lnTo>
                    <a:lnTo>
                      <a:pt x="148" y="135"/>
                    </a:lnTo>
                    <a:lnTo>
                      <a:pt x="141" y="140"/>
                    </a:lnTo>
                    <a:lnTo>
                      <a:pt x="135" y="144"/>
                    </a:lnTo>
                    <a:lnTo>
                      <a:pt x="128" y="148"/>
                    </a:lnTo>
                    <a:lnTo>
                      <a:pt x="121" y="151"/>
                    </a:lnTo>
                    <a:lnTo>
                      <a:pt x="112" y="155"/>
                    </a:lnTo>
                    <a:lnTo>
                      <a:pt x="104" y="157"/>
                    </a:lnTo>
                    <a:lnTo>
                      <a:pt x="95" y="158"/>
                    </a:lnTo>
                    <a:lnTo>
                      <a:pt x="87" y="158"/>
                    </a:lnTo>
                    <a:lnTo>
                      <a:pt x="78" y="158"/>
                    </a:lnTo>
                    <a:lnTo>
                      <a:pt x="69" y="157"/>
                    </a:lnTo>
                    <a:lnTo>
                      <a:pt x="61" y="155"/>
                    </a:lnTo>
                    <a:lnTo>
                      <a:pt x="54" y="151"/>
                    </a:lnTo>
                    <a:lnTo>
                      <a:pt x="45" y="148"/>
                    </a:lnTo>
                    <a:lnTo>
                      <a:pt x="39" y="144"/>
                    </a:lnTo>
                    <a:lnTo>
                      <a:pt x="32" y="140"/>
                    </a:lnTo>
                    <a:lnTo>
                      <a:pt x="25" y="135"/>
                    </a:lnTo>
                    <a:lnTo>
                      <a:pt x="20" y="129"/>
                    </a:lnTo>
                    <a:lnTo>
                      <a:pt x="15" y="123"/>
                    </a:lnTo>
                    <a:lnTo>
                      <a:pt x="11" y="117"/>
                    </a:lnTo>
                    <a:lnTo>
                      <a:pt x="7" y="110"/>
                    </a:lnTo>
                    <a:lnTo>
                      <a:pt x="4" y="102"/>
                    </a:lnTo>
                    <a:lnTo>
                      <a:pt x="2" y="95"/>
                    </a:lnTo>
                    <a:lnTo>
                      <a:pt x="1" y="86"/>
                    </a:lnTo>
                    <a:lnTo>
                      <a:pt x="0" y="79"/>
                    </a:lnTo>
                    <a:lnTo>
                      <a:pt x="1" y="71"/>
                    </a:lnTo>
                    <a:lnTo>
                      <a:pt x="2" y="62"/>
                    </a:lnTo>
                    <a:lnTo>
                      <a:pt x="4" y="55"/>
                    </a:lnTo>
                    <a:lnTo>
                      <a:pt x="7" y="48"/>
                    </a:lnTo>
                    <a:lnTo>
                      <a:pt x="11" y="41"/>
                    </a:lnTo>
                    <a:lnTo>
                      <a:pt x="15" y="34"/>
                    </a:lnTo>
                    <a:lnTo>
                      <a:pt x="20" y="29"/>
                    </a:lnTo>
                    <a:lnTo>
                      <a:pt x="25" y="23"/>
                    </a:lnTo>
                    <a:lnTo>
                      <a:pt x="32" y="17"/>
                    </a:lnTo>
                    <a:lnTo>
                      <a:pt x="39" y="13"/>
                    </a:lnTo>
                    <a:lnTo>
                      <a:pt x="45" y="9"/>
                    </a:lnTo>
                    <a:lnTo>
                      <a:pt x="54" y="6"/>
                    </a:lnTo>
                    <a:lnTo>
                      <a:pt x="61" y="3"/>
                    </a:lnTo>
                    <a:lnTo>
                      <a:pt x="69" y="1"/>
                    </a:lnTo>
                    <a:lnTo>
                      <a:pt x="78" y="0"/>
                    </a:lnTo>
                    <a:lnTo>
                      <a:pt x="87" y="0"/>
                    </a:lnTo>
                    <a:close/>
                  </a:path>
                </a:pathLst>
              </a:custGeom>
              <a:solidFill>
                <a:srgbClr val="FFFF00"/>
              </a:solidFill>
              <a:ln w="9525">
                <a:noFill/>
                <a:round/>
                <a:headEnd/>
                <a:tailEnd/>
              </a:ln>
            </p:spPr>
            <p:txBody>
              <a:bodyPr/>
              <a:lstStyle/>
              <a:p>
                <a:endParaRPr lang="it-IT"/>
              </a:p>
            </p:txBody>
          </p:sp>
          <p:sp>
            <p:nvSpPr>
              <p:cNvPr id="20711" name="Freeform 231"/>
              <p:cNvSpPr>
                <a:spLocks/>
              </p:cNvSpPr>
              <p:nvPr/>
            </p:nvSpPr>
            <p:spPr bwMode="auto">
              <a:xfrm>
                <a:off x="723" y="1916"/>
                <a:ext cx="24" cy="22"/>
              </a:xfrm>
              <a:custGeom>
                <a:avLst/>
                <a:gdLst/>
                <a:ahLst/>
                <a:cxnLst>
                  <a:cxn ang="0">
                    <a:pos x="95" y="0"/>
                  </a:cxn>
                  <a:cxn ang="0">
                    <a:pos x="112" y="3"/>
                  </a:cxn>
                  <a:cxn ang="0">
                    <a:pos x="128" y="9"/>
                  </a:cxn>
                  <a:cxn ang="0">
                    <a:pos x="141" y="17"/>
                  </a:cxn>
                  <a:cxn ang="0">
                    <a:pos x="153" y="29"/>
                  </a:cxn>
                  <a:cxn ang="0">
                    <a:pos x="162" y="41"/>
                  </a:cxn>
                  <a:cxn ang="0">
                    <a:pos x="169" y="55"/>
                  </a:cxn>
                  <a:cxn ang="0">
                    <a:pos x="173" y="71"/>
                  </a:cxn>
                  <a:cxn ang="0">
                    <a:pos x="173" y="86"/>
                  </a:cxn>
                  <a:cxn ang="0">
                    <a:pos x="169" y="102"/>
                  </a:cxn>
                  <a:cxn ang="0">
                    <a:pos x="162" y="117"/>
                  </a:cxn>
                  <a:cxn ang="0">
                    <a:pos x="153" y="129"/>
                  </a:cxn>
                  <a:cxn ang="0">
                    <a:pos x="141" y="140"/>
                  </a:cxn>
                  <a:cxn ang="0">
                    <a:pos x="128" y="148"/>
                  </a:cxn>
                  <a:cxn ang="0">
                    <a:pos x="112" y="155"/>
                  </a:cxn>
                  <a:cxn ang="0">
                    <a:pos x="95" y="158"/>
                  </a:cxn>
                  <a:cxn ang="0">
                    <a:pos x="78" y="158"/>
                  </a:cxn>
                  <a:cxn ang="0">
                    <a:pos x="61" y="155"/>
                  </a:cxn>
                  <a:cxn ang="0">
                    <a:pos x="45" y="148"/>
                  </a:cxn>
                  <a:cxn ang="0">
                    <a:pos x="32" y="140"/>
                  </a:cxn>
                  <a:cxn ang="0">
                    <a:pos x="20" y="129"/>
                  </a:cxn>
                  <a:cxn ang="0">
                    <a:pos x="11" y="117"/>
                  </a:cxn>
                  <a:cxn ang="0">
                    <a:pos x="4" y="102"/>
                  </a:cxn>
                  <a:cxn ang="0">
                    <a:pos x="1" y="86"/>
                  </a:cxn>
                  <a:cxn ang="0">
                    <a:pos x="1" y="71"/>
                  </a:cxn>
                  <a:cxn ang="0">
                    <a:pos x="4" y="55"/>
                  </a:cxn>
                  <a:cxn ang="0">
                    <a:pos x="11" y="41"/>
                  </a:cxn>
                  <a:cxn ang="0">
                    <a:pos x="20" y="29"/>
                  </a:cxn>
                  <a:cxn ang="0">
                    <a:pos x="32" y="17"/>
                  </a:cxn>
                  <a:cxn ang="0">
                    <a:pos x="45" y="9"/>
                  </a:cxn>
                  <a:cxn ang="0">
                    <a:pos x="61" y="3"/>
                  </a:cxn>
                  <a:cxn ang="0">
                    <a:pos x="78" y="0"/>
                  </a:cxn>
                </a:cxnLst>
                <a:rect l="0" t="0" r="r" b="b"/>
                <a:pathLst>
                  <a:path w="173" h="158">
                    <a:moveTo>
                      <a:pt x="87" y="0"/>
                    </a:moveTo>
                    <a:lnTo>
                      <a:pt x="95" y="0"/>
                    </a:lnTo>
                    <a:lnTo>
                      <a:pt x="104" y="1"/>
                    </a:lnTo>
                    <a:lnTo>
                      <a:pt x="112" y="3"/>
                    </a:lnTo>
                    <a:lnTo>
                      <a:pt x="121" y="6"/>
                    </a:lnTo>
                    <a:lnTo>
                      <a:pt x="128" y="9"/>
                    </a:lnTo>
                    <a:lnTo>
                      <a:pt x="135" y="13"/>
                    </a:lnTo>
                    <a:lnTo>
                      <a:pt x="141" y="17"/>
                    </a:lnTo>
                    <a:lnTo>
                      <a:pt x="148" y="23"/>
                    </a:lnTo>
                    <a:lnTo>
                      <a:pt x="153" y="29"/>
                    </a:lnTo>
                    <a:lnTo>
                      <a:pt x="158" y="34"/>
                    </a:lnTo>
                    <a:lnTo>
                      <a:pt x="162" y="41"/>
                    </a:lnTo>
                    <a:lnTo>
                      <a:pt x="167" y="48"/>
                    </a:lnTo>
                    <a:lnTo>
                      <a:pt x="169" y="55"/>
                    </a:lnTo>
                    <a:lnTo>
                      <a:pt x="172" y="62"/>
                    </a:lnTo>
                    <a:lnTo>
                      <a:pt x="173" y="71"/>
                    </a:lnTo>
                    <a:lnTo>
                      <a:pt x="173" y="79"/>
                    </a:lnTo>
                    <a:lnTo>
                      <a:pt x="173" y="86"/>
                    </a:lnTo>
                    <a:lnTo>
                      <a:pt x="172" y="95"/>
                    </a:lnTo>
                    <a:lnTo>
                      <a:pt x="169" y="102"/>
                    </a:lnTo>
                    <a:lnTo>
                      <a:pt x="167" y="110"/>
                    </a:lnTo>
                    <a:lnTo>
                      <a:pt x="162" y="117"/>
                    </a:lnTo>
                    <a:lnTo>
                      <a:pt x="158" y="123"/>
                    </a:lnTo>
                    <a:lnTo>
                      <a:pt x="153" y="129"/>
                    </a:lnTo>
                    <a:lnTo>
                      <a:pt x="148" y="135"/>
                    </a:lnTo>
                    <a:lnTo>
                      <a:pt x="141" y="140"/>
                    </a:lnTo>
                    <a:lnTo>
                      <a:pt x="135" y="144"/>
                    </a:lnTo>
                    <a:lnTo>
                      <a:pt x="128" y="148"/>
                    </a:lnTo>
                    <a:lnTo>
                      <a:pt x="121" y="151"/>
                    </a:lnTo>
                    <a:lnTo>
                      <a:pt x="112" y="155"/>
                    </a:lnTo>
                    <a:lnTo>
                      <a:pt x="104" y="157"/>
                    </a:lnTo>
                    <a:lnTo>
                      <a:pt x="95" y="158"/>
                    </a:lnTo>
                    <a:lnTo>
                      <a:pt x="87" y="158"/>
                    </a:lnTo>
                    <a:lnTo>
                      <a:pt x="78" y="158"/>
                    </a:lnTo>
                    <a:lnTo>
                      <a:pt x="69" y="157"/>
                    </a:lnTo>
                    <a:lnTo>
                      <a:pt x="61" y="155"/>
                    </a:lnTo>
                    <a:lnTo>
                      <a:pt x="54" y="151"/>
                    </a:lnTo>
                    <a:lnTo>
                      <a:pt x="45" y="148"/>
                    </a:lnTo>
                    <a:lnTo>
                      <a:pt x="39" y="144"/>
                    </a:lnTo>
                    <a:lnTo>
                      <a:pt x="32" y="140"/>
                    </a:lnTo>
                    <a:lnTo>
                      <a:pt x="25" y="135"/>
                    </a:lnTo>
                    <a:lnTo>
                      <a:pt x="20" y="129"/>
                    </a:lnTo>
                    <a:lnTo>
                      <a:pt x="15" y="123"/>
                    </a:lnTo>
                    <a:lnTo>
                      <a:pt x="11" y="117"/>
                    </a:lnTo>
                    <a:lnTo>
                      <a:pt x="7" y="110"/>
                    </a:lnTo>
                    <a:lnTo>
                      <a:pt x="4" y="102"/>
                    </a:lnTo>
                    <a:lnTo>
                      <a:pt x="2" y="95"/>
                    </a:lnTo>
                    <a:lnTo>
                      <a:pt x="1" y="86"/>
                    </a:lnTo>
                    <a:lnTo>
                      <a:pt x="0" y="79"/>
                    </a:lnTo>
                    <a:lnTo>
                      <a:pt x="1" y="71"/>
                    </a:lnTo>
                    <a:lnTo>
                      <a:pt x="2" y="62"/>
                    </a:lnTo>
                    <a:lnTo>
                      <a:pt x="4" y="55"/>
                    </a:lnTo>
                    <a:lnTo>
                      <a:pt x="7" y="48"/>
                    </a:lnTo>
                    <a:lnTo>
                      <a:pt x="11" y="41"/>
                    </a:lnTo>
                    <a:lnTo>
                      <a:pt x="15" y="34"/>
                    </a:lnTo>
                    <a:lnTo>
                      <a:pt x="20" y="29"/>
                    </a:lnTo>
                    <a:lnTo>
                      <a:pt x="25" y="23"/>
                    </a:lnTo>
                    <a:lnTo>
                      <a:pt x="32" y="17"/>
                    </a:lnTo>
                    <a:lnTo>
                      <a:pt x="39" y="13"/>
                    </a:lnTo>
                    <a:lnTo>
                      <a:pt x="45" y="9"/>
                    </a:lnTo>
                    <a:lnTo>
                      <a:pt x="54" y="6"/>
                    </a:lnTo>
                    <a:lnTo>
                      <a:pt x="61" y="3"/>
                    </a:lnTo>
                    <a:lnTo>
                      <a:pt x="69" y="1"/>
                    </a:lnTo>
                    <a:lnTo>
                      <a:pt x="78" y="0"/>
                    </a:lnTo>
                    <a:lnTo>
                      <a:pt x="87" y="0"/>
                    </a:lnTo>
                  </a:path>
                </a:pathLst>
              </a:custGeom>
              <a:solidFill>
                <a:srgbClr val="FFFF00"/>
              </a:solidFill>
              <a:ln w="6350">
                <a:solidFill>
                  <a:srgbClr val="000000"/>
                </a:solidFill>
                <a:prstDash val="solid"/>
                <a:round/>
                <a:headEnd/>
                <a:tailEnd/>
              </a:ln>
            </p:spPr>
            <p:txBody>
              <a:bodyPr/>
              <a:lstStyle/>
              <a:p>
                <a:endParaRPr lang="it-IT"/>
              </a:p>
            </p:txBody>
          </p:sp>
          <p:sp>
            <p:nvSpPr>
              <p:cNvPr id="20712" name="Freeform 232"/>
              <p:cNvSpPr>
                <a:spLocks/>
              </p:cNvSpPr>
              <p:nvPr/>
            </p:nvSpPr>
            <p:spPr bwMode="auto">
              <a:xfrm>
                <a:off x="745" y="1800"/>
                <a:ext cx="25" cy="23"/>
              </a:xfrm>
              <a:custGeom>
                <a:avLst/>
                <a:gdLst/>
                <a:ahLst/>
                <a:cxnLst>
                  <a:cxn ang="0">
                    <a:pos x="96" y="1"/>
                  </a:cxn>
                  <a:cxn ang="0">
                    <a:pos x="113" y="4"/>
                  </a:cxn>
                  <a:cxn ang="0">
                    <a:pos x="128" y="10"/>
                  </a:cxn>
                  <a:cxn ang="0">
                    <a:pos x="142" y="19"/>
                  </a:cxn>
                  <a:cxn ang="0">
                    <a:pos x="154" y="29"/>
                  </a:cxn>
                  <a:cxn ang="0">
                    <a:pos x="164" y="42"/>
                  </a:cxn>
                  <a:cxn ang="0">
                    <a:pos x="170" y="57"/>
                  </a:cxn>
                  <a:cxn ang="0">
                    <a:pos x="173" y="71"/>
                  </a:cxn>
                  <a:cxn ang="0">
                    <a:pos x="173" y="88"/>
                  </a:cxn>
                  <a:cxn ang="0">
                    <a:pos x="170" y="104"/>
                  </a:cxn>
                  <a:cxn ang="0">
                    <a:pos x="164" y="117"/>
                  </a:cxn>
                  <a:cxn ang="0">
                    <a:pos x="154" y="130"/>
                  </a:cxn>
                  <a:cxn ang="0">
                    <a:pos x="142" y="141"/>
                  </a:cxn>
                  <a:cxn ang="0">
                    <a:pos x="128" y="150"/>
                  </a:cxn>
                  <a:cxn ang="0">
                    <a:pos x="113" y="155"/>
                  </a:cxn>
                  <a:cxn ang="0">
                    <a:pos x="96" y="158"/>
                  </a:cxn>
                  <a:cxn ang="0">
                    <a:pos x="79" y="158"/>
                  </a:cxn>
                  <a:cxn ang="0">
                    <a:pos x="62" y="155"/>
                  </a:cxn>
                  <a:cxn ang="0">
                    <a:pos x="46" y="150"/>
                  </a:cxn>
                  <a:cxn ang="0">
                    <a:pos x="33" y="141"/>
                  </a:cxn>
                  <a:cxn ang="0">
                    <a:pos x="20" y="130"/>
                  </a:cxn>
                  <a:cxn ang="0">
                    <a:pos x="11" y="117"/>
                  </a:cxn>
                  <a:cxn ang="0">
                    <a:pos x="4" y="104"/>
                  </a:cxn>
                  <a:cxn ang="0">
                    <a:pos x="1" y="88"/>
                  </a:cxn>
                  <a:cxn ang="0">
                    <a:pos x="1" y="71"/>
                  </a:cxn>
                  <a:cxn ang="0">
                    <a:pos x="4" y="57"/>
                  </a:cxn>
                  <a:cxn ang="0">
                    <a:pos x="11" y="42"/>
                  </a:cxn>
                  <a:cxn ang="0">
                    <a:pos x="20" y="29"/>
                  </a:cxn>
                  <a:cxn ang="0">
                    <a:pos x="33" y="19"/>
                  </a:cxn>
                  <a:cxn ang="0">
                    <a:pos x="46" y="10"/>
                  </a:cxn>
                  <a:cxn ang="0">
                    <a:pos x="62" y="4"/>
                  </a:cxn>
                  <a:cxn ang="0">
                    <a:pos x="79" y="1"/>
                  </a:cxn>
                </a:cxnLst>
                <a:rect l="0" t="0" r="r" b="b"/>
                <a:pathLst>
                  <a:path w="174" h="159">
                    <a:moveTo>
                      <a:pt x="87" y="0"/>
                    </a:moveTo>
                    <a:lnTo>
                      <a:pt x="96" y="1"/>
                    </a:lnTo>
                    <a:lnTo>
                      <a:pt x="105" y="2"/>
                    </a:lnTo>
                    <a:lnTo>
                      <a:pt x="113" y="4"/>
                    </a:lnTo>
                    <a:lnTo>
                      <a:pt x="121" y="6"/>
                    </a:lnTo>
                    <a:lnTo>
                      <a:pt x="128" y="10"/>
                    </a:lnTo>
                    <a:lnTo>
                      <a:pt x="135" y="14"/>
                    </a:lnTo>
                    <a:lnTo>
                      <a:pt x="142" y="19"/>
                    </a:lnTo>
                    <a:lnTo>
                      <a:pt x="148" y="24"/>
                    </a:lnTo>
                    <a:lnTo>
                      <a:pt x="154" y="29"/>
                    </a:lnTo>
                    <a:lnTo>
                      <a:pt x="158" y="36"/>
                    </a:lnTo>
                    <a:lnTo>
                      <a:pt x="164" y="42"/>
                    </a:lnTo>
                    <a:lnTo>
                      <a:pt x="167" y="49"/>
                    </a:lnTo>
                    <a:lnTo>
                      <a:pt x="170" y="57"/>
                    </a:lnTo>
                    <a:lnTo>
                      <a:pt x="172" y="64"/>
                    </a:lnTo>
                    <a:lnTo>
                      <a:pt x="173" y="71"/>
                    </a:lnTo>
                    <a:lnTo>
                      <a:pt x="174" y="80"/>
                    </a:lnTo>
                    <a:lnTo>
                      <a:pt x="173" y="88"/>
                    </a:lnTo>
                    <a:lnTo>
                      <a:pt x="172" y="95"/>
                    </a:lnTo>
                    <a:lnTo>
                      <a:pt x="170" y="104"/>
                    </a:lnTo>
                    <a:lnTo>
                      <a:pt x="167" y="111"/>
                    </a:lnTo>
                    <a:lnTo>
                      <a:pt x="164" y="117"/>
                    </a:lnTo>
                    <a:lnTo>
                      <a:pt x="158" y="124"/>
                    </a:lnTo>
                    <a:lnTo>
                      <a:pt x="154" y="130"/>
                    </a:lnTo>
                    <a:lnTo>
                      <a:pt x="148" y="136"/>
                    </a:lnTo>
                    <a:lnTo>
                      <a:pt x="142" y="141"/>
                    </a:lnTo>
                    <a:lnTo>
                      <a:pt x="135" y="146"/>
                    </a:lnTo>
                    <a:lnTo>
                      <a:pt x="128" y="150"/>
                    </a:lnTo>
                    <a:lnTo>
                      <a:pt x="121" y="153"/>
                    </a:lnTo>
                    <a:lnTo>
                      <a:pt x="113" y="155"/>
                    </a:lnTo>
                    <a:lnTo>
                      <a:pt x="105" y="157"/>
                    </a:lnTo>
                    <a:lnTo>
                      <a:pt x="96" y="158"/>
                    </a:lnTo>
                    <a:lnTo>
                      <a:pt x="87" y="159"/>
                    </a:lnTo>
                    <a:lnTo>
                      <a:pt x="79" y="158"/>
                    </a:lnTo>
                    <a:lnTo>
                      <a:pt x="69" y="157"/>
                    </a:lnTo>
                    <a:lnTo>
                      <a:pt x="62" y="155"/>
                    </a:lnTo>
                    <a:lnTo>
                      <a:pt x="54" y="153"/>
                    </a:lnTo>
                    <a:lnTo>
                      <a:pt x="46" y="150"/>
                    </a:lnTo>
                    <a:lnTo>
                      <a:pt x="39" y="146"/>
                    </a:lnTo>
                    <a:lnTo>
                      <a:pt x="33" y="141"/>
                    </a:lnTo>
                    <a:lnTo>
                      <a:pt x="26" y="136"/>
                    </a:lnTo>
                    <a:lnTo>
                      <a:pt x="20" y="130"/>
                    </a:lnTo>
                    <a:lnTo>
                      <a:pt x="16" y="124"/>
                    </a:lnTo>
                    <a:lnTo>
                      <a:pt x="11" y="117"/>
                    </a:lnTo>
                    <a:lnTo>
                      <a:pt x="8" y="111"/>
                    </a:lnTo>
                    <a:lnTo>
                      <a:pt x="4" y="104"/>
                    </a:lnTo>
                    <a:lnTo>
                      <a:pt x="2" y="95"/>
                    </a:lnTo>
                    <a:lnTo>
                      <a:pt x="1" y="88"/>
                    </a:lnTo>
                    <a:lnTo>
                      <a:pt x="0" y="80"/>
                    </a:lnTo>
                    <a:lnTo>
                      <a:pt x="1" y="71"/>
                    </a:lnTo>
                    <a:lnTo>
                      <a:pt x="2" y="64"/>
                    </a:lnTo>
                    <a:lnTo>
                      <a:pt x="4" y="57"/>
                    </a:lnTo>
                    <a:lnTo>
                      <a:pt x="8" y="49"/>
                    </a:lnTo>
                    <a:lnTo>
                      <a:pt x="11" y="42"/>
                    </a:lnTo>
                    <a:lnTo>
                      <a:pt x="16" y="36"/>
                    </a:lnTo>
                    <a:lnTo>
                      <a:pt x="20" y="29"/>
                    </a:lnTo>
                    <a:lnTo>
                      <a:pt x="26" y="24"/>
                    </a:lnTo>
                    <a:lnTo>
                      <a:pt x="33" y="19"/>
                    </a:lnTo>
                    <a:lnTo>
                      <a:pt x="39" y="14"/>
                    </a:lnTo>
                    <a:lnTo>
                      <a:pt x="46" y="10"/>
                    </a:lnTo>
                    <a:lnTo>
                      <a:pt x="54" y="6"/>
                    </a:lnTo>
                    <a:lnTo>
                      <a:pt x="62" y="4"/>
                    </a:lnTo>
                    <a:lnTo>
                      <a:pt x="69" y="2"/>
                    </a:lnTo>
                    <a:lnTo>
                      <a:pt x="79" y="1"/>
                    </a:lnTo>
                    <a:lnTo>
                      <a:pt x="87" y="0"/>
                    </a:lnTo>
                    <a:close/>
                  </a:path>
                </a:pathLst>
              </a:custGeom>
              <a:solidFill>
                <a:srgbClr val="FFFF00"/>
              </a:solidFill>
              <a:ln w="9525">
                <a:noFill/>
                <a:round/>
                <a:headEnd/>
                <a:tailEnd/>
              </a:ln>
            </p:spPr>
            <p:txBody>
              <a:bodyPr/>
              <a:lstStyle/>
              <a:p>
                <a:endParaRPr lang="it-IT"/>
              </a:p>
            </p:txBody>
          </p:sp>
          <p:sp>
            <p:nvSpPr>
              <p:cNvPr id="20713" name="Freeform 233"/>
              <p:cNvSpPr>
                <a:spLocks/>
              </p:cNvSpPr>
              <p:nvPr/>
            </p:nvSpPr>
            <p:spPr bwMode="auto">
              <a:xfrm>
                <a:off x="745" y="1800"/>
                <a:ext cx="25" cy="23"/>
              </a:xfrm>
              <a:custGeom>
                <a:avLst/>
                <a:gdLst/>
                <a:ahLst/>
                <a:cxnLst>
                  <a:cxn ang="0">
                    <a:pos x="96" y="1"/>
                  </a:cxn>
                  <a:cxn ang="0">
                    <a:pos x="113" y="4"/>
                  </a:cxn>
                  <a:cxn ang="0">
                    <a:pos x="128" y="10"/>
                  </a:cxn>
                  <a:cxn ang="0">
                    <a:pos x="142" y="19"/>
                  </a:cxn>
                  <a:cxn ang="0">
                    <a:pos x="154" y="29"/>
                  </a:cxn>
                  <a:cxn ang="0">
                    <a:pos x="164" y="42"/>
                  </a:cxn>
                  <a:cxn ang="0">
                    <a:pos x="170" y="57"/>
                  </a:cxn>
                  <a:cxn ang="0">
                    <a:pos x="173" y="71"/>
                  </a:cxn>
                  <a:cxn ang="0">
                    <a:pos x="173" y="88"/>
                  </a:cxn>
                  <a:cxn ang="0">
                    <a:pos x="170" y="104"/>
                  </a:cxn>
                  <a:cxn ang="0">
                    <a:pos x="164" y="117"/>
                  </a:cxn>
                  <a:cxn ang="0">
                    <a:pos x="154" y="130"/>
                  </a:cxn>
                  <a:cxn ang="0">
                    <a:pos x="142" y="141"/>
                  </a:cxn>
                  <a:cxn ang="0">
                    <a:pos x="128" y="150"/>
                  </a:cxn>
                  <a:cxn ang="0">
                    <a:pos x="113" y="155"/>
                  </a:cxn>
                  <a:cxn ang="0">
                    <a:pos x="96" y="158"/>
                  </a:cxn>
                  <a:cxn ang="0">
                    <a:pos x="79" y="158"/>
                  </a:cxn>
                  <a:cxn ang="0">
                    <a:pos x="62" y="155"/>
                  </a:cxn>
                  <a:cxn ang="0">
                    <a:pos x="46" y="150"/>
                  </a:cxn>
                  <a:cxn ang="0">
                    <a:pos x="33" y="141"/>
                  </a:cxn>
                  <a:cxn ang="0">
                    <a:pos x="20" y="130"/>
                  </a:cxn>
                  <a:cxn ang="0">
                    <a:pos x="11" y="117"/>
                  </a:cxn>
                  <a:cxn ang="0">
                    <a:pos x="4" y="104"/>
                  </a:cxn>
                  <a:cxn ang="0">
                    <a:pos x="1" y="88"/>
                  </a:cxn>
                  <a:cxn ang="0">
                    <a:pos x="1" y="71"/>
                  </a:cxn>
                  <a:cxn ang="0">
                    <a:pos x="4" y="57"/>
                  </a:cxn>
                  <a:cxn ang="0">
                    <a:pos x="11" y="42"/>
                  </a:cxn>
                  <a:cxn ang="0">
                    <a:pos x="20" y="29"/>
                  </a:cxn>
                  <a:cxn ang="0">
                    <a:pos x="33" y="19"/>
                  </a:cxn>
                  <a:cxn ang="0">
                    <a:pos x="46" y="10"/>
                  </a:cxn>
                  <a:cxn ang="0">
                    <a:pos x="62" y="4"/>
                  </a:cxn>
                  <a:cxn ang="0">
                    <a:pos x="79" y="1"/>
                  </a:cxn>
                </a:cxnLst>
                <a:rect l="0" t="0" r="r" b="b"/>
                <a:pathLst>
                  <a:path w="174" h="159">
                    <a:moveTo>
                      <a:pt x="87" y="0"/>
                    </a:moveTo>
                    <a:lnTo>
                      <a:pt x="96" y="1"/>
                    </a:lnTo>
                    <a:lnTo>
                      <a:pt x="105" y="2"/>
                    </a:lnTo>
                    <a:lnTo>
                      <a:pt x="113" y="4"/>
                    </a:lnTo>
                    <a:lnTo>
                      <a:pt x="121" y="6"/>
                    </a:lnTo>
                    <a:lnTo>
                      <a:pt x="128" y="10"/>
                    </a:lnTo>
                    <a:lnTo>
                      <a:pt x="135" y="14"/>
                    </a:lnTo>
                    <a:lnTo>
                      <a:pt x="142" y="19"/>
                    </a:lnTo>
                    <a:lnTo>
                      <a:pt x="148" y="24"/>
                    </a:lnTo>
                    <a:lnTo>
                      <a:pt x="154" y="29"/>
                    </a:lnTo>
                    <a:lnTo>
                      <a:pt x="158" y="36"/>
                    </a:lnTo>
                    <a:lnTo>
                      <a:pt x="164" y="42"/>
                    </a:lnTo>
                    <a:lnTo>
                      <a:pt x="167" y="49"/>
                    </a:lnTo>
                    <a:lnTo>
                      <a:pt x="170" y="57"/>
                    </a:lnTo>
                    <a:lnTo>
                      <a:pt x="172" y="64"/>
                    </a:lnTo>
                    <a:lnTo>
                      <a:pt x="173" y="71"/>
                    </a:lnTo>
                    <a:lnTo>
                      <a:pt x="174" y="80"/>
                    </a:lnTo>
                    <a:lnTo>
                      <a:pt x="173" y="88"/>
                    </a:lnTo>
                    <a:lnTo>
                      <a:pt x="172" y="95"/>
                    </a:lnTo>
                    <a:lnTo>
                      <a:pt x="170" y="104"/>
                    </a:lnTo>
                    <a:lnTo>
                      <a:pt x="167" y="111"/>
                    </a:lnTo>
                    <a:lnTo>
                      <a:pt x="164" y="117"/>
                    </a:lnTo>
                    <a:lnTo>
                      <a:pt x="158" y="124"/>
                    </a:lnTo>
                    <a:lnTo>
                      <a:pt x="154" y="130"/>
                    </a:lnTo>
                    <a:lnTo>
                      <a:pt x="148" y="136"/>
                    </a:lnTo>
                    <a:lnTo>
                      <a:pt x="142" y="141"/>
                    </a:lnTo>
                    <a:lnTo>
                      <a:pt x="135" y="146"/>
                    </a:lnTo>
                    <a:lnTo>
                      <a:pt x="128" y="150"/>
                    </a:lnTo>
                    <a:lnTo>
                      <a:pt x="121" y="153"/>
                    </a:lnTo>
                    <a:lnTo>
                      <a:pt x="113" y="155"/>
                    </a:lnTo>
                    <a:lnTo>
                      <a:pt x="105" y="157"/>
                    </a:lnTo>
                    <a:lnTo>
                      <a:pt x="96" y="158"/>
                    </a:lnTo>
                    <a:lnTo>
                      <a:pt x="87" y="159"/>
                    </a:lnTo>
                    <a:lnTo>
                      <a:pt x="79" y="158"/>
                    </a:lnTo>
                    <a:lnTo>
                      <a:pt x="69" y="157"/>
                    </a:lnTo>
                    <a:lnTo>
                      <a:pt x="62" y="155"/>
                    </a:lnTo>
                    <a:lnTo>
                      <a:pt x="54" y="153"/>
                    </a:lnTo>
                    <a:lnTo>
                      <a:pt x="46" y="150"/>
                    </a:lnTo>
                    <a:lnTo>
                      <a:pt x="39" y="146"/>
                    </a:lnTo>
                    <a:lnTo>
                      <a:pt x="33" y="141"/>
                    </a:lnTo>
                    <a:lnTo>
                      <a:pt x="26" y="136"/>
                    </a:lnTo>
                    <a:lnTo>
                      <a:pt x="20" y="130"/>
                    </a:lnTo>
                    <a:lnTo>
                      <a:pt x="16" y="124"/>
                    </a:lnTo>
                    <a:lnTo>
                      <a:pt x="11" y="117"/>
                    </a:lnTo>
                    <a:lnTo>
                      <a:pt x="8" y="111"/>
                    </a:lnTo>
                    <a:lnTo>
                      <a:pt x="4" y="104"/>
                    </a:lnTo>
                    <a:lnTo>
                      <a:pt x="2" y="95"/>
                    </a:lnTo>
                    <a:lnTo>
                      <a:pt x="1" y="88"/>
                    </a:lnTo>
                    <a:lnTo>
                      <a:pt x="0" y="80"/>
                    </a:lnTo>
                    <a:lnTo>
                      <a:pt x="1" y="71"/>
                    </a:lnTo>
                    <a:lnTo>
                      <a:pt x="2" y="64"/>
                    </a:lnTo>
                    <a:lnTo>
                      <a:pt x="4" y="57"/>
                    </a:lnTo>
                    <a:lnTo>
                      <a:pt x="8" y="49"/>
                    </a:lnTo>
                    <a:lnTo>
                      <a:pt x="11" y="42"/>
                    </a:lnTo>
                    <a:lnTo>
                      <a:pt x="16" y="36"/>
                    </a:lnTo>
                    <a:lnTo>
                      <a:pt x="20" y="29"/>
                    </a:lnTo>
                    <a:lnTo>
                      <a:pt x="26" y="24"/>
                    </a:lnTo>
                    <a:lnTo>
                      <a:pt x="33" y="19"/>
                    </a:lnTo>
                    <a:lnTo>
                      <a:pt x="39" y="14"/>
                    </a:lnTo>
                    <a:lnTo>
                      <a:pt x="46" y="10"/>
                    </a:lnTo>
                    <a:lnTo>
                      <a:pt x="54" y="6"/>
                    </a:lnTo>
                    <a:lnTo>
                      <a:pt x="62" y="4"/>
                    </a:lnTo>
                    <a:lnTo>
                      <a:pt x="69" y="2"/>
                    </a:lnTo>
                    <a:lnTo>
                      <a:pt x="79" y="1"/>
                    </a:lnTo>
                    <a:lnTo>
                      <a:pt x="87" y="0"/>
                    </a:lnTo>
                  </a:path>
                </a:pathLst>
              </a:custGeom>
              <a:solidFill>
                <a:srgbClr val="FFFF00"/>
              </a:solidFill>
              <a:ln w="6350">
                <a:solidFill>
                  <a:srgbClr val="000000"/>
                </a:solidFill>
                <a:prstDash val="solid"/>
                <a:round/>
                <a:headEnd/>
                <a:tailEnd/>
              </a:ln>
            </p:spPr>
            <p:txBody>
              <a:bodyPr/>
              <a:lstStyle/>
              <a:p>
                <a:endParaRPr lang="it-IT"/>
              </a:p>
            </p:txBody>
          </p:sp>
          <p:sp>
            <p:nvSpPr>
              <p:cNvPr id="20714" name="Freeform 234"/>
              <p:cNvSpPr>
                <a:spLocks/>
              </p:cNvSpPr>
              <p:nvPr/>
            </p:nvSpPr>
            <p:spPr bwMode="auto">
              <a:xfrm>
                <a:off x="900" y="1842"/>
                <a:ext cx="24" cy="22"/>
              </a:xfrm>
              <a:custGeom>
                <a:avLst/>
                <a:gdLst/>
                <a:ahLst/>
                <a:cxnLst>
                  <a:cxn ang="0">
                    <a:pos x="95" y="0"/>
                  </a:cxn>
                  <a:cxn ang="0">
                    <a:pos x="112" y="3"/>
                  </a:cxn>
                  <a:cxn ang="0">
                    <a:pos x="128" y="9"/>
                  </a:cxn>
                  <a:cxn ang="0">
                    <a:pos x="142" y="18"/>
                  </a:cxn>
                  <a:cxn ang="0">
                    <a:pos x="154" y="28"/>
                  </a:cxn>
                  <a:cxn ang="0">
                    <a:pos x="162" y="41"/>
                  </a:cxn>
                  <a:cxn ang="0">
                    <a:pos x="170" y="56"/>
                  </a:cxn>
                  <a:cxn ang="0">
                    <a:pos x="173" y="71"/>
                  </a:cxn>
                  <a:cxn ang="0">
                    <a:pos x="173" y="87"/>
                  </a:cxn>
                  <a:cxn ang="0">
                    <a:pos x="170" y="103"/>
                  </a:cxn>
                  <a:cxn ang="0">
                    <a:pos x="162" y="116"/>
                  </a:cxn>
                  <a:cxn ang="0">
                    <a:pos x="154" y="129"/>
                  </a:cxn>
                  <a:cxn ang="0">
                    <a:pos x="142" y="140"/>
                  </a:cxn>
                  <a:cxn ang="0">
                    <a:pos x="128" y="149"/>
                  </a:cxn>
                  <a:cxn ang="0">
                    <a:pos x="112" y="155"/>
                  </a:cxn>
                  <a:cxn ang="0">
                    <a:pos x="95" y="158"/>
                  </a:cxn>
                  <a:cxn ang="0">
                    <a:pos x="78" y="158"/>
                  </a:cxn>
                  <a:cxn ang="0">
                    <a:pos x="61" y="155"/>
                  </a:cxn>
                  <a:cxn ang="0">
                    <a:pos x="46" y="149"/>
                  </a:cxn>
                  <a:cxn ang="0">
                    <a:pos x="32" y="140"/>
                  </a:cxn>
                  <a:cxn ang="0">
                    <a:pos x="20" y="129"/>
                  </a:cxn>
                  <a:cxn ang="0">
                    <a:pos x="11" y="116"/>
                  </a:cxn>
                  <a:cxn ang="0">
                    <a:pos x="4" y="103"/>
                  </a:cxn>
                  <a:cxn ang="0">
                    <a:pos x="1" y="87"/>
                  </a:cxn>
                  <a:cxn ang="0">
                    <a:pos x="1" y="71"/>
                  </a:cxn>
                  <a:cxn ang="0">
                    <a:pos x="4" y="56"/>
                  </a:cxn>
                  <a:cxn ang="0">
                    <a:pos x="11" y="41"/>
                  </a:cxn>
                  <a:cxn ang="0">
                    <a:pos x="20" y="28"/>
                  </a:cxn>
                  <a:cxn ang="0">
                    <a:pos x="32" y="18"/>
                  </a:cxn>
                  <a:cxn ang="0">
                    <a:pos x="46" y="9"/>
                  </a:cxn>
                  <a:cxn ang="0">
                    <a:pos x="61" y="3"/>
                  </a:cxn>
                  <a:cxn ang="0">
                    <a:pos x="78" y="0"/>
                  </a:cxn>
                </a:cxnLst>
                <a:rect l="0" t="0" r="r" b="b"/>
                <a:pathLst>
                  <a:path w="173" h="158">
                    <a:moveTo>
                      <a:pt x="87" y="0"/>
                    </a:moveTo>
                    <a:lnTo>
                      <a:pt x="95" y="0"/>
                    </a:lnTo>
                    <a:lnTo>
                      <a:pt x="104" y="1"/>
                    </a:lnTo>
                    <a:lnTo>
                      <a:pt x="112" y="3"/>
                    </a:lnTo>
                    <a:lnTo>
                      <a:pt x="121" y="6"/>
                    </a:lnTo>
                    <a:lnTo>
                      <a:pt x="128" y="9"/>
                    </a:lnTo>
                    <a:lnTo>
                      <a:pt x="135" y="14"/>
                    </a:lnTo>
                    <a:lnTo>
                      <a:pt x="142" y="18"/>
                    </a:lnTo>
                    <a:lnTo>
                      <a:pt x="148" y="23"/>
                    </a:lnTo>
                    <a:lnTo>
                      <a:pt x="154" y="28"/>
                    </a:lnTo>
                    <a:lnTo>
                      <a:pt x="158" y="35"/>
                    </a:lnTo>
                    <a:lnTo>
                      <a:pt x="162" y="41"/>
                    </a:lnTo>
                    <a:lnTo>
                      <a:pt x="167" y="48"/>
                    </a:lnTo>
                    <a:lnTo>
                      <a:pt x="170" y="56"/>
                    </a:lnTo>
                    <a:lnTo>
                      <a:pt x="172" y="63"/>
                    </a:lnTo>
                    <a:lnTo>
                      <a:pt x="173" y="71"/>
                    </a:lnTo>
                    <a:lnTo>
                      <a:pt x="173" y="79"/>
                    </a:lnTo>
                    <a:lnTo>
                      <a:pt x="173" y="87"/>
                    </a:lnTo>
                    <a:lnTo>
                      <a:pt x="172" y="95"/>
                    </a:lnTo>
                    <a:lnTo>
                      <a:pt x="170" y="103"/>
                    </a:lnTo>
                    <a:lnTo>
                      <a:pt x="167" y="110"/>
                    </a:lnTo>
                    <a:lnTo>
                      <a:pt x="162" y="116"/>
                    </a:lnTo>
                    <a:lnTo>
                      <a:pt x="158" y="124"/>
                    </a:lnTo>
                    <a:lnTo>
                      <a:pt x="154" y="129"/>
                    </a:lnTo>
                    <a:lnTo>
                      <a:pt x="148" y="135"/>
                    </a:lnTo>
                    <a:lnTo>
                      <a:pt x="142" y="140"/>
                    </a:lnTo>
                    <a:lnTo>
                      <a:pt x="135" y="145"/>
                    </a:lnTo>
                    <a:lnTo>
                      <a:pt x="128" y="149"/>
                    </a:lnTo>
                    <a:lnTo>
                      <a:pt x="121" y="152"/>
                    </a:lnTo>
                    <a:lnTo>
                      <a:pt x="112" y="155"/>
                    </a:lnTo>
                    <a:lnTo>
                      <a:pt x="104" y="156"/>
                    </a:lnTo>
                    <a:lnTo>
                      <a:pt x="95" y="158"/>
                    </a:lnTo>
                    <a:lnTo>
                      <a:pt x="87" y="158"/>
                    </a:lnTo>
                    <a:lnTo>
                      <a:pt x="78" y="158"/>
                    </a:lnTo>
                    <a:lnTo>
                      <a:pt x="69" y="156"/>
                    </a:lnTo>
                    <a:lnTo>
                      <a:pt x="61" y="155"/>
                    </a:lnTo>
                    <a:lnTo>
                      <a:pt x="54" y="152"/>
                    </a:lnTo>
                    <a:lnTo>
                      <a:pt x="46" y="149"/>
                    </a:lnTo>
                    <a:lnTo>
                      <a:pt x="39" y="145"/>
                    </a:lnTo>
                    <a:lnTo>
                      <a:pt x="32" y="140"/>
                    </a:lnTo>
                    <a:lnTo>
                      <a:pt x="26" y="135"/>
                    </a:lnTo>
                    <a:lnTo>
                      <a:pt x="20" y="129"/>
                    </a:lnTo>
                    <a:lnTo>
                      <a:pt x="15" y="124"/>
                    </a:lnTo>
                    <a:lnTo>
                      <a:pt x="11" y="116"/>
                    </a:lnTo>
                    <a:lnTo>
                      <a:pt x="7" y="110"/>
                    </a:lnTo>
                    <a:lnTo>
                      <a:pt x="4" y="103"/>
                    </a:lnTo>
                    <a:lnTo>
                      <a:pt x="2" y="95"/>
                    </a:lnTo>
                    <a:lnTo>
                      <a:pt x="1" y="87"/>
                    </a:lnTo>
                    <a:lnTo>
                      <a:pt x="0" y="79"/>
                    </a:lnTo>
                    <a:lnTo>
                      <a:pt x="1" y="71"/>
                    </a:lnTo>
                    <a:lnTo>
                      <a:pt x="2" y="63"/>
                    </a:lnTo>
                    <a:lnTo>
                      <a:pt x="4" y="56"/>
                    </a:lnTo>
                    <a:lnTo>
                      <a:pt x="7" y="48"/>
                    </a:lnTo>
                    <a:lnTo>
                      <a:pt x="11" y="41"/>
                    </a:lnTo>
                    <a:lnTo>
                      <a:pt x="15" y="35"/>
                    </a:lnTo>
                    <a:lnTo>
                      <a:pt x="20" y="28"/>
                    </a:lnTo>
                    <a:lnTo>
                      <a:pt x="26" y="23"/>
                    </a:lnTo>
                    <a:lnTo>
                      <a:pt x="32" y="18"/>
                    </a:lnTo>
                    <a:lnTo>
                      <a:pt x="39" y="14"/>
                    </a:lnTo>
                    <a:lnTo>
                      <a:pt x="46" y="9"/>
                    </a:lnTo>
                    <a:lnTo>
                      <a:pt x="54" y="6"/>
                    </a:lnTo>
                    <a:lnTo>
                      <a:pt x="61" y="3"/>
                    </a:lnTo>
                    <a:lnTo>
                      <a:pt x="69" y="1"/>
                    </a:lnTo>
                    <a:lnTo>
                      <a:pt x="78" y="0"/>
                    </a:lnTo>
                    <a:lnTo>
                      <a:pt x="87" y="0"/>
                    </a:lnTo>
                    <a:close/>
                  </a:path>
                </a:pathLst>
              </a:custGeom>
              <a:solidFill>
                <a:srgbClr val="FFFF00"/>
              </a:solidFill>
              <a:ln w="9525">
                <a:noFill/>
                <a:round/>
                <a:headEnd/>
                <a:tailEnd/>
              </a:ln>
            </p:spPr>
            <p:txBody>
              <a:bodyPr/>
              <a:lstStyle/>
              <a:p>
                <a:endParaRPr lang="it-IT"/>
              </a:p>
            </p:txBody>
          </p:sp>
          <p:sp>
            <p:nvSpPr>
              <p:cNvPr id="20715" name="Freeform 235"/>
              <p:cNvSpPr>
                <a:spLocks/>
              </p:cNvSpPr>
              <p:nvPr/>
            </p:nvSpPr>
            <p:spPr bwMode="auto">
              <a:xfrm>
                <a:off x="900" y="1842"/>
                <a:ext cx="24" cy="22"/>
              </a:xfrm>
              <a:custGeom>
                <a:avLst/>
                <a:gdLst/>
                <a:ahLst/>
                <a:cxnLst>
                  <a:cxn ang="0">
                    <a:pos x="95" y="0"/>
                  </a:cxn>
                  <a:cxn ang="0">
                    <a:pos x="112" y="3"/>
                  </a:cxn>
                  <a:cxn ang="0">
                    <a:pos x="128" y="9"/>
                  </a:cxn>
                  <a:cxn ang="0">
                    <a:pos x="142" y="18"/>
                  </a:cxn>
                  <a:cxn ang="0">
                    <a:pos x="154" y="28"/>
                  </a:cxn>
                  <a:cxn ang="0">
                    <a:pos x="162" y="41"/>
                  </a:cxn>
                  <a:cxn ang="0">
                    <a:pos x="170" y="56"/>
                  </a:cxn>
                  <a:cxn ang="0">
                    <a:pos x="173" y="71"/>
                  </a:cxn>
                  <a:cxn ang="0">
                    <a:pos x="173" y="87"/>
                  </a:cxn>
                  <a:cxn ang="0">
                    <a:pos x="170" y="103"/>
                  </a:cxn>
                  <a:cxn ang="0">
                    <a:pos x="162" y="116"/>
                  </a:cxn>
                  <a:cxn ang="0">
                    <a:pos x="154" y="129"/>
                  </a:cxn>
                  <a:cxn ang="0">
                    <a:pos x="142" y="140"/>
                  </a:cxn>
                  <a:cxn ang="0">
                    <a:pos x="128" y="149"/>
                  </a:cxn>
                  <a:cxn ang="0">
                    <a:pos x="112" y="155"/>
                  </a:cxn>
                  <a:cxn ang="0">
                    <a:pos x="95" y="158"/>
                  </a:cxn>
                  <a:cxn ang="0">
                    <a:pos x="78" y="158"/>
                  </a:cxn>
                  <a:cxn ang="0">
                    <a:pos x="61" y="155"/>
                  </a:cxn>
                  <a:cxn ang="0">
                    <a:pos x="46" y="149"/>
                  </a:cxn>
                  <a:cxn ang="0">
                    <a:pos x="32" y="140"/>
                  </a:cxn>
                  <a:cxn ang="0">
                    <a:pos x="20" y="129"/>
                  </a:cxn>
                  <a:cxn ang="0">
                    <a:pos x="11" y="116"/>
                  </a:cxn>
                  <a:cxn ang="0">
                    <a:pos x="4" y="103"/>
                  </a:cxn>
                  <a:cxn ang="0">
                    <a:pos x="1" y="87"/>
                  </a:cxn>
                  <a:cxn ang="0">
                    <a:pos x="1" y="71"/>
                  </a:cxn>
                  <a:cxn ang="0">
                    <a:pos x="4" y="56"/>
                  </a:cxn>
                  <a:cxn ang="0">
                    <a:pos x="11" y="41"/>
                  </a:cxn>
                  <a:cxn ang="0">
                    <a:pos x="20" y="28"/>
                  </a:cxn>
                  <a:cxn ang="0">
                    <a:pos x="32" y="18"/>
                  </a:cxn>
                  <a:cxn ang="0">
                    <a:pos x="46" y="9"/>
                  </a:cxn>
                  <a:cxn ang="0">
                    <a:pos x="61" y="3"/>
                  </a:cxn>
                  <a:cxn ang="0">
                    <a:pos x="78" y="0"/>
                  </a:cxn>
                </a:cxnLst>
                <a:rect l="0" t="0" r="r" b="b"/>
                <a:pathLst>
                  <a:path w="173" h="158">
                    <a:moveTo>
                      <a:pt x="87" y="0"/>
                    </a:moveTo>
                    <a:lnTo>
                      <a:pt x="95" y="0"/>
                    </a:lnTo>
                    <a:lnTo>
                      <a:pt x="104" y="1"/>
                    </a:lnTo>
                    <a:lnTo>
                      <a:pt x="112" y="3"/>
                    </a:lnTo>
                    <a:lnTo>
                      <a:pt x="121" y="6"/>
                    </a:lnTo>
                    <a:lnTo>
                      <a:pt x="128" y="9"/>
                    </a:lnTo>
                    <a:lnTo>
                      <a:pt x="135" y="14"/>
                    </a:lnTo>
                    <a:lnTo>
                      <a:pt x="142" y="18"/>
                    </a:lnTo>
                    <a:lnTo>
                      <a:pt x="148" y="23"/>
                    </a:lnTo>
                    <a:lnTo>
                      <a:pt x="154" y="28"/>
                    </a:lnTo>
                    <a:lnTo>
                      <a:pt x="158" y="35"/>
                    </a:lnTo>
                    <a:lnTo>
                      <a:pt x="162" y="41"/>
                    </a:lnTo>
                    <a:lnTo>
                      <a:pt x="167" y="48"/>
                    </a:lnTo>
                    <a:lnTo>
                      <a:pt x="170" y="56"/>
                    </a:lnTo>
                    <a:lnTo>
                      <a:pt x="172" y="63"/>
                    </a:lnTo>
                    <a:lnTo>
                      <a:pt x="173" y="71"/>
                    </a:lnTo>
                    <a:lnTo>
                      <a:pt x="173" y="79"/>
                    </a:lnTo>
                    <a:lnTo>
                      <a:pt x="173" y="87"/>
                    </a:lnTo>
                    <a:lnTo>
                      <a:pt x="172" y="95"/>
                    </a:lnTo>
                    <a:lnTo>
                      <a:pt x="170" y="103"/>
                    </a:lnTo>
                    <a:lnTo>
                      <a:pt x="167" y="110"/>
                    </a:lnTo>
                    <a:lnTo>
                      <a:pt x="162" y="116"/>
                    </a:lnTo>
                    <a:lnTo>
                      <a:pt x="158" y="124"/>
                    </a:lnTo>
                    <a:lnTo>
                      <a:pt x="154" y="129"/>
                    </a:lnTo>
                    <a:lnTo>
                      <a:pt x="148" y="135"/>
                    </a:lnTo>
                    <a:lnTo>
                      <a:pt x="142" y="140"/>
                    </a:lnTo>
                    <a:lnTo>
                      <a:pt x="135" y="145"/>
                    </a:lnTo>
                    <a:lnTo>
                      <a:pt x="128" y="149"/>
                    </a:lnTo>
                    <a:lnTo>
                      <a:pt x="121" y="152"/>
                    </a:lnTo>
                    <a:lnTo>
                      <a:pt x="112" y="155"/>
                    </a:lnTo>
                    <a:lnTo>
                      <a:pt x="104" y="156"/>
                    </a:lnTo>
                    <a:lnTo>
                      <a:pt x="95" y="158"/>
                    </a:lnTo>
                    <a:lnTo>
                      <a:pt x="87" y="158"/>
                    </a:lnTo>
                    <a:lnTo>
                      <a:pt x="78" y="158"/>
                    </a:lnTo>
                    <a:lnTo>
                      <a:pt x="69" y="156"/>
                    </a:lnTo>
                    <a:lnTo>
                      <a:pt x="61" y="155"/>
                    </a:lnTo>
                    <a:lnTo>
                      <a:pt x="54" y="152"/>
                    </a:lnTo>
                    <a:lnTo>
                      <a:pt x="46" y="149"/>
                    </a:lnTo>
                    <a:lnTo>
                      <a:pt x="39" y="145"/>
                    </a:lnTo>
                    <a:lnTo>
                      <a:pt x="32" y="140"/>
                    </a:lnTo>
                    <a:lnTo>
                      <a:pt x="26" y="135"/>
                    </a:lnTo>
                    <a:lnTo>
                      <a:pt x="20" y="129"/>
                    </a:lnTo>
                    <a:lnTo>
                      <a:pt x="15" y="124"/>
                    </a:lnTo>
                    <a:lnTo>
                      <a:pt x="11" y="116"/>
                    </a:lnTo>
                    <a:lnTo>
                      <a:pt x="7" y="110"/>
                    </a:lnTo>
                    <a:lnTo>
                      <a:pt x="4" y="103"/>
                    </a:lnTo>
                    <a:lnTo>
                      <a:pt x="2" y="95"/>
                    </a:lnTo>
                    <a:lnTo>
                      <a:pt x="1" y="87"/>
                    </a:lnTo>
                    <a:lnTo>
                      <a:pt x="0" y="79"/>
                    </a:lnTo>
                    <a:lnTo>
                      <a:pt x="1" y="71"/>
                    </a:lnTo>
                    <a:lnTo>
                      <a:pt x="2" y="63"/>
                    </a:lnTo>
                    <a:lnTo>
                      <a:pt x="4" y="56"/>
                    </a:lnTo>
                    <a:lnTo>
                      <a:pt x="7" y="48"/>
                    </a:lnTo>
                    <a:lnTo>
                      <a:pt x="11" y="41"/>
                    </a:lnTo>
                    <a:lnTo>
                      <a:pt x="15" y="35"/>
                    </a:lnTo>
                    <a:lnTo>
                      <a:pt x="20" y="28"/>
                    </a:lnTo>
                    <a:lnTo>
                      <a:pt x="26" y="23"/>
                    </a:lnTo>
                    <a:lnTo>
                      <a:pt x="32" y="18"/>
                    </a:lnTo>
                    <a:lnTo>
                      <a:pt x="39" y="14"/>
                    </a:lnTo>
                    <a:lnTo>
                      <a:pt x="46" y="9"/>
                    </a:lnTo>
                    <a:lnTo>
                      <a:pt x="54" y="6"/>
                    </a:lnTo>
                    <a:lnTo>
                      <a:pt x="61" y="3"/>
                    </a:lnTo>
                    <a:lnTo>
                      <a:pt x="69" y="1"/>
                    </a:lnTo>
                    <a:lnTo>
                      <a:pt x="78" y="0"/>
                    </a:lnTo>
                    <a:lnTo>
                      <a:pt x="87" y="0"/>
                    </a:lnTo>
                  </a:path>
                </a:pathLst>
              </a:custGeom>
              <a:solidFill>
                <a:srgbClr val="FFFF00"/>
              </a:solidFill>
              <a:ln w="6350">
                <a:solidFill>
                  <a:srgbClr val="000000"/>
                </a:solidFill>
                <a:prstDash val="solid"/>
                <a:round/>
                <a:headEnd/>
                <a:tailEnd/>
              </a:ln>
            </p:spPr>
            <p:txBody>
              <a:bodyPr/>
              <a:lstStyle/>
              <a:p>
                <a:endParaRPr lang="it-IT"/>
              </a:p>
            </p:txBody>
          </p:sp>
          <p:sp>
            <p:nvSpPr>
              <p:cNvPr id="20716" name="Freeform 236"/>
              <p:cNvSpPr>
                <a:spLocks/>
              </p:cNvSpPr>
              <p:nvPr/>
            </p:nvSpPr>
            <p:spPr bwMode="auto">
              <a:xfrm>
                <a:off x="916" y="1794"/>
                <a:ext cx="25" cy="23"/>
              </a:xfrm>
              <a:custGeom>
                <a:avLst/>
                <a:gdLst/>
                <a:ahLst/>
                <a:cxnLst>
                  <a:cxn ang="0">
                    <a:pos x="96" y="1"/>
                  </a:cxn>
                  <a:cxn ang="0">
                    <a:pos x="112" y="4"/>
                  </a:cxn>
                  <a:cxn ang="0">
                    <a:pos x="128" y="9"/>
                  </a:cxn>
                  <a:cxn ang="0">
                    <a:pos x="142" y="19"/>
                  </a:cxn>
                  <a:cxn ang="0">
                    <a:pos x="154" y="29"/>
                  </a:cxn>
                  <a:cxn ang="0">
                    <a:pos x="163" y="42"/>
                  </a:cxn>
                  <a:cxn ang="0">
                    <a:pos x="170" y="56"/>
                  </a:cxn>
                  <a:cxn ang="0">
                    <a:pos x="173" y="71"/>
                  </a:cxn>
                  <a:cxn ang="0">
                    <a:pos x="173" y="88"/>
                  </a:cxn>
                  <a:cxn ang="0">
                    <a:pos x="170" y="103"/>
                  </a:cxn>
                  <a:cxn ang="0">
                    <a:pos x="163" y="117"/>
                  </a:cxn>
                  <a:cxn ang="0">
                    <a:pos x="154" y="130"/>
                  </a:cxn>
                  <a:cxn ang="0">
                    <a:pos x="142" y="140"/>
                  </a:cxn>
                  <a:cxn ang="0">
                    <a:pos x="128" y="149"/>
                  </a:cxn>
                  <a:cxn ang="0">
                    <a:pos x="112" y="155"/>
                  </a:cxn>
                  <a:cxn ang="0">
                    <a:pos x="96" y="158"/>
                  </a:cxn>
                  <a:cxn ang="0">
                    <a:pos x="79" y="158"/>
                  </a:cxn>
                  <a:cxn ang="0">
                    <a:pos x="61" y="155"/>
                  </a:cxn>
                  <a:cxn ang="0">
                    <a:pos x="46" y="149"/>
                  </a:cxn>
                  <a:cxn ang="0">
                    <a:pos x="32" y="140"/>
                  </a:cxn>
                  <a:cxn ang="0">
                    <a:pos x="20" y="130"/>
                  </a:cxn>
                  <a:cxn ang="0">
                    <a:pos x="11" y="117"/>
                  </a:cxn>
                  <a:cxn ang="0">
                    <a:pos x="5" y="103"/>
                  </a:cxn>
                  <a:cxn ang="0">
                    <a:pos x="1" y="88"/>
                  </a:cxn>
                  <a:cxn ang="0">
                    <a:pos x="1" y="71"/>
                  </a:cxn>
                  <a:cxn ang="0">
                    <a:pos x="5" y="56"/>
                  </a:cxn>
                  <a:cxn ang="0">
                    <a:pos x="11" y="42"/>
                  </a:cxn>
                  <a:cxn ang="0">
                    <a:pos x="20" y="29"/>
                  </a:cxn>
                  <a:cxn ang="0">
                    <a:pos x="32" y="19"/>
                  </a:cxn>
                  <a:cxn ang="0">
                    <a:pos x="46" y="9"/>
                  </a:cxn>
                  <a:cxn ang="0">
                    <a:pos x="61" y="4"/>
                  </a:cxn>
                  <a:cxn ang="0">
                    <a:pos x="79" y="1"/>
                  </a:cxn>
                </a:cxnLst>
                <a:rect l="0" t="0" r="r" b="b"/>
                <a:pathLst>
                  <a:path w="173" h="159">
                    <a:moveTo>
                      <a:pt x="87" y="0"/>
                    </a:moveTo>
                    <a:lnTo>
                      <a:pt x="96" y="1"/>
                    </a:lnTo>
                    <a:lnTo>
                      <a:pt x="105" y="2"/>
                    </a:lnTo>
                    <a:lnTo>
                      <a:pt x="112" y="4"/>
                    </a:lnTo>
                    <a:lnTo>
                      <a:pt x="121" y="6"/>
                    </a:lnTo>
                    <a:lnTo>
                      <a:pt x="128" y="9"/>
                    </a:lnTo>
                    <a:lnTo>
                      <a:pt x="135" y="14"/>
                    </a:lnTo>
                    <a:lnTo>
                      <a:pt x="142" y="19"/>
                    </a:lnTo>
                    <a:lnTo>
                      <a:pt x="148" y="23"/>
                    </a:lnTo>
                    <a:lnTo>
                      <a:pt x="154" y="29"/>
                    </a:lnTo>
                    <a:lnTo>
                      <a:pt x="159" y="36"/>
                    </a:lnTo>
                    <a:lnTo>
                      <a:pt x="163" y="42"/>
                    </a:lnTo>
                    <a:lnTo>
                      <a:pt x="167" y="48"/>
                    </a:lnTo>
                    <a:lnTo>
                      <a:pt x="170" y="56"/>
                    </a:lnTo>
                    <a:lnTo>
                      <a:pt x="172" y="64"/>
                    </a:lnTo>
                    <a:lnTo>
                      <a:pt x="173" y="71"/>
                    </a:lnTo>
                    <a:lnTo>
                      <a:pt x="173" y="80"/>
                    </a:lnTo>
                    <a:lnTo>
                      <a:pt x="173" y="88"/>
                    </a:lnTo>
                    <a:lnTo>
                      <a:pt x="172" y="95"/>
                    </a:lnTo>
                    <a:lnTo>
                      <a:pt x="170" y="103"/>
                    </a:lnTo>
                    <a:lnTo>
                      <a:pt x="167" y="110"/>
                    </a:lnTo>
                    <a:lnTo>
                      <a:pt x="163" y="117"/>
                    </a:lnTo>
                    <a:lnTo>
                      <a:pt x="159" y="124"/>
                    </a:lnTo>
                    <a:lnTo>
                      <a:pt x="154" y="130"/>
                    </a:lnTo>
                    <a:lnTo>
                      <a:pt x="148" y="135"/>
                    </a:lnTo>
                    <a:lnTo>
                      <a:pt x="142" y="140"/>
                    </a:lnTo>
                    <a:lnTo>
                      <a:pt x="135" y="146"/>
                    </a:lnTo>
                    <a:lnTo>
                      <a:pt x="128" y="149"/>
                    </a:lnTo>
                    <a:lnTo>
                      <a:pt x="121" y="153"/>
                    </a:lnTo>
                    <a:lnTo>
                      <a:pt x="112" y="155"/>
                    </a:lnTo>
                    <a:lnTo>
                      <a:pt x="105" y="157"/>
                    </a:lnTo>
                    <a:lnTo>
                      <a:pt x="96" y="158"/>
                    </a:lnTo>
                    <a:lnTo>
                      <a:pt x="87" y="159"/>
                    </a:lnTo>
                    <a:lnTo>
                      <a:pt x="79" y="158"/>
                    </a:lnTo>
                    <a:lnTo>
                      <a:pt x="69" y="157"/>
                    </a:lnTo>
                    <a:lnTo>
                      <a:pt x="61" y="155"/>
                    </a:lnTo>
                    <a:lnTo>
                      <a:pt x="54" y="153"/>
                    </a:lnTo>
                    <a:lnTo>
                      <a:pt x="46" y="149"/>
                    </a:lnTo>
                    <a:lnTo>
                      <a:pt x="39" y="146"/>
                    </a:lnTo>
                    <a:lnTo>
                      <a:pt x="32" y="140"/>
                    </a:lnTo>
                    <a:lnTo>
                      <a:pt x="27" y="135"/>
                    </a:lnTo>
                    <a:lnTo>
                      <a:pt x="20" y="130"/>
                    </a:lnTo>
                    <a:lnTo>
                      <a:pt x="16" y="124"/>
                    </a:lnTo>
                    <a:lnTo>
                      <a:pt x="11" y="117"/>
                    </a:lnTo>
                    <a:lnTo>
                      <a:pt x="8" y="110"/>
                    </a:lnTo>
                    <a:lnTo>
                      <a:pt x="5" y="103"/>
                    </a:lnTo>
                    <a:lnTo>
                      <a:pt x="2" y="95"/>
                    </a:lnTo>
                    <a:lnTo>
                      <a:pt x="1" y="88"/>
                    </a:lnTo>
                    <a:lnTo>
                      <a:pt x="0" y="80"/>
                    </a:lnTo>
                    <a:lnTo>
                      <a:pt x="1" y="71"/>
                    </a:lnTo>
                    <a:lnTo>
                      <a:pt x="2" y="64"/>
                    </a:lnTo>
                    <a:lnTo>
                      <a:pt x="5" y="56"/>
                    </a:lnTo>
                    <a:lnTo>
                      <a:pt x="8" y="48"/>
                    </a:lnTo>
                    <a:lnTo>
                      <a:pt x="11" y="42"/>
                    </a:lnTo>
                    <a:lnTo>
                      <a:pt x="16" y="36"/>
                    </a:lnTo>
                    <a:lnTo>
                      <a:pt x="20" y="29"/>
                    </a:lnTo>
                    <a:lnTo>
                      <a:pt x="27" y="23"/>
                    </a:lnTo>
                    <a:lnTo>
                      <a:pt x="32" y="19"/>
                    </a:lnTo>
                    <a:lnTo>
                      <a:pt x="39" y="14"/>
                    </a:lnTo>
                    <a:lnTo>
                      <a:pt x="46" y="9"/>
                    </a:lnTo>
                    <a:lnTo>
                      <a:pt x="54" y="6"/>
                    </a:lnTo>
                    <a:lnTo>
                      <a:pt x="61" y="4"/>
                    </a:lnTo>
                    <a:lnTo>
                      <a:pt x="69" y="2"/>
                    </a:lnTo>
                    <a:lnTo>
                      <a:pt x="79" y="1"/>
                    </a:lnTo>
                    <a:lnTo>
                      <a:pt x="87" y="0"/>
                    </a:lnTo>
                    <a:close/>
                  </a:path>
                </a:pathLst>
              </a:custGeom>
              <a:solidFill>
                <a:srgbClr val="FFFF00"/>
              </a:solidFill>
              <a:ln w="9525">
                <a:noFill/>
                <a:round/>
                <a:headEnd/>
                <a:tailEnd/>
              </a:ln>
            </p:spPr>
            <p:txBody>
              <a:bodyPr/>
              <a:lstStyle/>
              <a:p>
                <a:endParaRPr lang="it-IT"/>
              </a:p>
            </p:txBody>
          </p:sp>
          <p:sp>
            <p:nvSpPr>
              <p:cNvPr id="20717" name="Freeform 237"/>
              <p:cNvSpPr>
                <a:spLocks/>
              </p:cNvSpPr>
              <p:nvPr/>
            </p:nvSpPr>
            <p:spPr bwMode="auto">
              <a:xfrm>
                <a:off x="916" y="1794"/>
                <a:ext cx="25" cy="23"/>
              </a:xfrm>
              <a:custGeom>
                <a:avLst/>
                <a:gdLst/>
                <a:ahLst/>
                <a:cxnLst>
                  <a:cxn ang="0">
                    <a:pos x="96" y="1"/>
                  </a:cxn>
                  <a:cxn ang="0">
                    <a:pos x="112" y="4"/>
                  </a:cxn>
                  <a:cxn ang="0">
                    <a:pos x="128" y="9"/>
                  </a:cxn>
                  <a:cxn ang="0">
                    <a:pos x="142" y="19"/>
                  </a:cxn>
                  <a:cxn ang="0">
                    <a:pos x="154" y="29"/>
                  </a:cxn>
                  <a:cxn ang="0">
                    <a:pos x="163" y="42"/>
                  </a:cxn>
                  <a:cxn ang="0">
                    <a:pos x="170" y="56"/>
                  </a:cxn>
                  <a:cxn ang="0">
                    <a:pos x="173" y="71"/>
                  </a:cxn>
                  <a:cxn ang="0">
                    <a:pos x="173" y="88"/>
                  </a:cxn>
                  <a:cxn ang="0">
                    <a:pos x="170" y="103"/>
                  </a:cxn>
                  <a:cxn ang="0">
                    <a:pos x="163" y="117"/>
                  </a:cxn>
                  <a:cxn ang="0">
                    <a:pos x="154" y="130"/>
                  </a:cxn>
                  <a:cxn ang="0">
                    <a:pos x="142" y="140"/>
                  </a:cxn>
                  <a:cxn ang="0">
                    <a:pos x="128" y="149"/>
                  </a:cxn>
                  <a:cxn ang="0">
                    <a:pos x="112" y="155"/>
                  </a:cxn>
                  <a:cxn ang="0">
                    <a:pos x="96" y="158"/>
                  </a:cxn>
                  <a:cxn ang="0">
                    <a:pos x="79" y="158"/>
                  </a:cxn>
                  <a:cxn ang="0">
                    <a:pos x="61" y="155"/>
                  </a:cxn>
                  <a:cxn ang="0">
                    <a:pos x="46" y="149"/>
                  </a:cxn>
                  <a:cxn ang="0">
                    <a:pos x="32" y="140"/>
                  </a:cxn>
                  <a:cxn ang="0">
                    <a:pos x="20" y="130"/>
                  </a:cxn>
                  <a:cxn ang="0">
                    <a:pos x="11" y="117"/>
                  </a:cxn>
                  <a:cxn ang="0">
                    <a:pos x="5" y="103"/>
                  </a:cxn>
                  <a:cxn ang="0">
                    <a:pos x="1" y="88"/>
                  </a:cxn>
                  <a:cxn ang="0">
                    <a:pos x="1" y="71"/>
                  </a:cxn>
                  <a:cxn ang="0">
                    <a:pos x="5" y="56"/>
                  </a:cxn>
                  <a:cxn ang="0">
                    <a:pos x="11" y="42"/>
                  </a:cxn>
                  <a:cxn ang="0">
                    <a:pos x="20" y="29"/>
                  </a:cxn>
                  <a:cxn ang="0">
                    <a:pos x="32" y="19"/>
                  </a:cxn>
                  <a:cxn ang="0">
                    <a:pos x="46" y="9"/>
                  </a:cxn>
                  <a:cxn ang="0">
                    <a:pos x="61" y="4"/>
                  </a:cxn>
                  <a:cxn ang="0">
                    <a:pos x="79" y="1"/>
                  </a:cxn>
                </a:cxnLst>
                <a:rect l="0" t="0" r="r" b="b"/>
                <a:pathLst>
                  <a:path w="173" h="159">
                    <a:moveTo>
                      <a:pt x="87" y="0"/>
                    </a:moveTo>
                    <a:lnTo>
                      <a:pt x="96" y="1"/>
                    </a:lnTo>
                    <a:lnTo>
                      <a:pt x="105" y="2"/>
                    </a:lnTo>
                    <a:lnTo>
                      <a:pt x="112" y="4"/>
                    </a:lnTo>
                    <a:lnTo>
                      <a:pt x="121" y="6"/>
                    </a:lnTo>
                    <a:lnTo>
                      <a:pt x="128" y="9"/>
                    </a:lnTo>
                    <a:lnTo>
                      <a:pt x="135" y="14"/>
                    </a:lnTo>
                    <a:lnTo>
                      <a:pt x="142" y="19"/>
                    </a:lnTo>
                    <a:lnTo>
                      <a:pt x="148" y="23"/>
                    </a:lnTo>
                    <a:lnTo>
                      <a:pt x="154" y="29"/>
                    </a:lnTo>
                    <a:lnTo>
                      <a:pt x="159" y="36"/>
                    </a:lnTo>
                    <a:lnTo>
                      <a:pt x="163" y="42"/>
                    </a:lnTo>
                    <a:lnTo>
                      <a:pt x="167" y="48"/>
                    </a:lnTo>
                    <a:lnTo>
                      <a:pt x="170" y="56"/>
                    </a:lnTo>
                    <a:lnTo>
                      <a:pt x="172" y="64"/>
                    </a:lnTo>
                    <a:lnTo>
                      <a:pt x="173" y="71"/>
                    </a:lnTo>
                    <a:lnTo>
                      <a:pt x="173" y="80"/>
                    </a:lnTo>
                    <a:lnTo>
                      <a:pt x="173" y="88"/>
                    </a:lnTo>
                    <a:lnTo>
                      <a:pt x="172" y="95"/>
                    </a:lnTo>
                    <a:lnTo>
                      <a:pt x="170" y="103"/>
                    </a:lnTo>
                    <a:lnTo>
                      <a:pt x="167" y="110"/>
                    </a:lnTo>
                    <a:lnTo>
                      <a:pt x="163" y="117"/>
                    </a:lnTo>
                    <a:lnTo>
                      <a:pt x="159" y="124"/>
                    </a:lnTo>
                    <a:lnTo>
                      <a:pt x="154" y="130"/>
                    </a:lnTo>
                    <a:lnTo>
                      <a:pt x="148" y="135"/>
                    </a:lnTo>
                    <a:lnTo>
                      <a:pt x="142" y="140"/>
                    </a:lnTo>
                    <a:lnTo>
                      <a:pt x="135" y="146"/>
                    </a:lnTo>
                    <a:lnTo>
                      <a:pt x="128" y="149"/>
                    </a:lnTo>
                    <a:lnTo>
                      <a:pt x="121" y="153"/>
                    </a:lnTo>
                    <a:lnTo>
                      <a:pt x="112" y="155"/>
                    </a:lnTo>
                    <a:lnTo>
                      <a:pt x="105" y="157"/>
                    </a:lnTo>
                    <a:lnTo>
                      <a:pt x="96" y="158"/>
                    </a:lnTo>
                    <a:lnTo>
                      <a:pt x="87" y="159"/>
                    </a:lnTo>
                    <a:lnTo>
                      <a:pt x="79" y="158"/>
                    </a:lnTo>
                    <a:lnTo>
                      <a:pt x="69" y="157"/>
                    </a:lnTo>
                    <a:lnTo>
                      <a:pt x="61" y="155"/>
                    </a:lnTo>
                    <a:lnTo>
                      <a:pt x="54" y="153"/>
                    </a:lnTo>
                    <a:lnTo>
                      <a:pt x="46" y="149"/>
                    </a:lnTo>
                    <a:lnTo>
                      <a:pt x="39" y="146"/>
                    </a:lnTo>
                    <a:lnTo>
                      <a:pt x="32" y="140"/>
                    </a:lnTo>
                    <a:lnTo>
                      <a:pt x="27" y="135"/>
                    </a:lnTo>
                    <a:lnTo>
                      <a:pt x="20" y="130"/>
                    </a:lnTo>
                    <a:lnTo>
                      <a:pt x="16" y="124"/>
                    </a:lnTo>
                    <a:lnTo>
                      <a:pt x="11" y="117"/>
                    </a:lnTo>
                    <a:lnTo>
                      <a:pt x="8" y="110"/>
                    </a:lnTo>
                    <a:lnTo>
                      <a:pt x="5" y="103"/>
                    </a:lnTo>
                    <a:lnTo>
                      <a:pt x="2" y="95"/>
                    </a:lnTo>
                    <a:lnTo>
                      <a:pt x="1" y="88"/>
                    </a:lnTo>
                    <a:lnTo>
                      <a:pt x="0" y="80"/>
                    </a:lnTo>
                    <a:lnTo>
                      <a:pt x="1" y="71"/>
                    </a:lnTo>
                    <a:lnTo>
                      <a:pt x="2" y="64"/>
                    </a:lnTo>
                    <a:lnTo>
                      <a:pt x="5" y="56"/>
                    </a:lnTo>
                    <a:lnTo>
                      <a:pt x="8" y="48"/>
                    </a:lnTo>
                    <a:lnTo>
                      <a:pt x="11" y="42"/>
                    </a:lnTo>
                    <a:lnTo>
                      <a:pt x="16" y="36"/>
                    </a:lnTo>
                    <a:lnTo>
                      <a:pt x="20" y="29"/>
                    </a:lnTo>
                    <a:lnTo>
                      <a:pt x="27" y="23"/>
                    </a:lnTo>
                    <a:lnTo>
                      <a:pt x="32" y="19"/>
                    </a:lnTo>
                    <a:lnTo>
                      <a:pt x="39" y="14"/>
                    </a:lnTo>
                    <a:lnTo>
                      <a:pt x="46" y="9"/>
                    </a:lnTo>
                    <a:lnTo>
                      <a:pt x="54" y="6"/>
                    </a:lnTo>
                    <a:lnTo>
                      <a:pt x="61" y="4"/>
                    </a:lnTo>
                    <a:lnTo>
                      <a:pt x="69" y="2"/>
                    </a:lnTo>
                    <a:lnTo>
                      <a:pt x="79" y="1"/>
                    </a:lnTo>
                    <a:lnTo>
                      <a:pt x="87" y="0"/>
                    </a:lnTo>
                  </a:path>
                </a:pathLst>
              </a:custGeom>
              <a:solidFill>
                <a:srgbClr val="FFFF00"/>
              </a:solidFill>
              <a:ln w="6350">
                <a:solidFill>
                  <a:srgbClr val="000000"/>
                </a:solidFill>
                <a:prstDash val="solid"/>
                <a:round/>
                <a:headEnd/>
                <a:tailEnd/>
              </a:ln>
            </p:spPr>
            <p:txBody>
              <a:bodyPr/>
              <a:lstStyle/>
              <a:p>
                <a:endParaRPr lang="it-IT"/>
              </a:p>
            </p:txBody>
          </p:sp>
          <p:sp>
            <p:nvSpPr>
              <p:cNvPr id="20718" name="Freeform 238"/>
              <p:cNvSpPr>
                <a:spLocks/>
              </p:cNvSpPr>
              <p:nvPr/>
            </p:nvSpPr>
            <p:spPr bwMode="auto">
              <a:xfrm>
                <a:off x="1007" y="1778"/>
                <a:ext cx="25" cy="22"/>
              </a:xfrm>
              <a:custGeom>
                <a:avLst/>
                <a:gdLst/>
                <a:ahLst/>
                <a:cxnLst>
                  <a:cxn ang="0">
                    <a:pos x="95" y="1"/>
                  </a:cxn>
                  <a:cxn ang="0">
                    <a:pos x="112" y="4"/>
                  </a:cxn>
                  <a:cxn ang="0">
                    <a:pos x="128" y="9"/>
                  </a:cxn>
                  <a:cxn ang="0">
                    <a:pos x="141" y="18"/>
                  </a:cxn>
                  <a:cxn ang="0">
                    <a:pos x="153" y="29"/>
                  </a:cxn>
                  <a:cxn ang="0">
                    <a:pos x="162" y="42"/>
                  </a:cxn>
                  <a:cxn ang="0">
                    <a:pos x="169" y="55"/>
                  </a:cxn>
                  <a:cxn ang="0">
                    <a:pos x="172" y="71"/>
                  </a:cxn>
                  <a:cxn ang="0">
                    <a:pos x="172" y="88"/>
                  </a:cxn>
                  <a:cxn ang="0">
                    <a:pos x="169" y="102"/>
                  </a:cxn>
                  <a:cxn ang="0">
                    <a:pos x="162" y="117"/>
                  </a:cxn>
                  <a:cxn ang="0">
                    <a:pos x="153" y="130"/>
                  </a:cxn>
                  <a:cxn ang="0">
                    <a:pos x="141" y="140"/>
                  </a:cxn>
                  <a:cxn ang="0">
                    <a:pos x="128" y="149"/>
                  </a:cxn>
                  <a:cxn ang="0">
                    <a:pos x="112" y="155"/>
                  </a:cxn>
                  <a:cxn ang="0">
                    <a:pos x="95" y="158"/>
                  </a:cxn>
                  <a:cxn ang="0">
                    <a:pos x="78" y="158"/>
                  </a:cxn>
                  <a:cxn ang="0">
                    <a:pos x="61" y="155"/>
                  </a:cxn>
                  <a:cxn ang="0">
                    <a:pos x="45" y="149"/>
                  </a:cxn>
                  <a:cxn ang="0">
                    <a:pos x="31" y="140"/>
                  </a:cxn>
                  <a:cxn ang="0">
                    <a:pos x="20" y="130"/>
                  </a:cxn>
                  <a:cxn ang="0">
                    <a:pos x="11" y="117"/>
                  </a:cxn>
                  <a:cxn ang="0">
                    <a:pos x="3" y="102"/>
                  </a:cxn>
                  <a:cxn ang="0">
                    <a:pos x="0" y="88"/>
                  </a:cxn>
                  <a:cxn ang="0">
                    <a:pos x="0" y="71"/>
                  </a:cxn>
                  <a:cxn ang="0">
                    <a:pos x="3" y="55"/>
                  </a:cxn>
                  <a:cxn ang="0">
                    <a:pos x="11" y="42"/>
                  </a:cxn>
                  <a:cxn ang="0">
                    <a:pos x="20" y="29"/>
                  </a:cxn>
                  <a:cxn ang="0">
                    <a:pos x="31" y="18"/>
                  </a:cxn>
                  <a:cxn ang="0">
                    <a:pos x="45" y="9"/>
                  </a:cxn>
                  <a:cxn ang="0">
                    <a:pos x="61" y="4"/>
                  </a:cxn>
                  <a:cxn ang="0">
                    <a:pos x="78" y="1"/>
                  </a:cxn>
                </a:cxnLst>
                <a:rect l="0" t="0" r="r" b="b"/>
                <a:pathLst>
                  <a:path w="173" h="158">
                    <a:moveTo>
                      <a:pt x="86" y="0"/>
                    </a:moveTo>
                    <a:lnTo>
                      <a:pt x="95" y="1"/>
                    </a:lnTo>
                    <a:lnTo>
                      <a:pt x="104" y="2"/>
                    </a:lnTo>
                    <a:lnTo>
                      <a:pt x="112" y="4"/>
                    </a:lnTo>
                    <a:lnTo>
                      <a:pt x="119" y="6"/>
                    </a:lnTo>
                    <a:lnTo>
                      <a:pt x="128" y="9"/>
                    </a:lnTo>
                    <a:lnTo>
                      <a:pt x="134" y="13"/>
                    </a:lnTo>
                    <a:lnTo>
                      <a:pt x="141" y="18"/>
                    </a:lnTo>
                    <a:lnTo>
                      <a:pt x="148" y="23"/>
                    </a:lnTo>
                    <a:lnTo>
                      <a:pt x="153" y="29"/>
                    </a:lnTo>
                    <a:lnTo>
                      <a:pt x="158" y="35"/>
                    </a:lnTo>
                    <a:lnTo>
                      <a:pt x="162" y="42"/>
                    </a:lnTo>
                    <a:lnTo>
                      <a:pt x="166" y="48"/>
                    </a:lnTo>
                    <a:lnTo>
                      <a:pt x="169" y="55"/>
                    </a:lnTo>
                    <a:lnTo>
                      <a:pt x="171" y="64"/>
                    </a:lnTo>
                    <a:lnTo>
                      <a:pt x="172" y="71"/>
                    </a:lnTo>
                    <a:lnTo>
                      <a:pt x="173" y="79"/>
                    </a:lnTo>
                    <a:lnTo>
                      <a:pt x="172" y="88"/>
                    </a:lnTo>
                    <a:lnTo>
                      <a:pt x="171" y="95"/>
                    </a:lnTo>
                    <a:lnTo>
                      <a:pt x="169" y="102"/>
                    </a:lnTo>
                    <a:lnTo>
                      <a:pt x="166" y="110"/>
                    </a:lnTo>
                    <a:lnTo>
                      <a:pt x="162" y="117"/>
                    </a:lnTo>
                    <a:lnTo>
                      <a:pt x="158" y="123"/>
                    </a:lnTo>
                    <a:lnTo>
                      <a:pt x="153" y="130"/>
                    </a:lnTo>
                    <a:lnTo>
                      <a:pt x="148" y="135"/>
                    </a:lnTo>
                    <a:lnTo>
                      <a:pt x="141" y="140"/>
                    </a:lnTo>
                    <a:lnTo>
                      <a:pt x="134" y="145"/>
                    </a:lnTo>
                    <a:lnTo>
                      <a:pt x="128" y="149"/>
                    </a:lnTo>
                    <a:lnTo>
                      <a:pt x="119" y="153"/>
                    </a:lnTo>
                    <a:lnTo>
                      <a:pt x="112" y="155"/>
                    </a:lnTo>
                    <a:lnTo>
                      <a:pt x="104" y="157"/>
                    </a:lnTo>
                    <a:lnTo>
                      <a:pt x="95" y="158"/>
                    </a:lnTo>
                    <a:lnTo>
                      <a:pt x="86" y="158"/>
                    </a:lnTo>
                    <a:lnTo>
                      <a:pt x="78" y="158"/>
                    </a:lnTo>
                    <a:lnTo>
                      <a:pt x="69" y="157"/>
                    </a:lnTo>
                    <a:lnTo>
                      <a:pt x="61" y="155"/>
                    </a:lnTo>
                    <a:lnTo>
                      <a:pt x="52" y="153"/>
                    </a:lnTo>
                    <a:lnTo>
                      <a:pt x="45" y="149"/>
                    </a:lnTo>
                    <a:lnTo>
                      <a:pt x="38" y="145"/>
                    </a:lnTo>
                    <a:lnTo>
                      <a:pt x="31" y="140"/>
                    </a:lnTo>
                    <a:lnTo>
                      <a:pt x="25" y="135"/>
                    </a:lnTo>
                    <a:lnTo>
                      <a:pt x="20" y="130"/>
                    </a:lnTo>
                    <a:lnTo>
                      <a:pt x="15" y="123"/>
                    </a:lnTo>
                    <a:lnTo>
                      <a:pt x="11" y="117"/>
                    </a:lnTo>
                    <a:lnTo>
                      <a:pt x="6" y="110"/>
                    </a:lnTo>
                    <a:lnTo>
                      <a:pt x="3" y="102"/>
                    </a:lnTo>
                    <a:lnTo>
                      <a:pt x="1" y="95"/>
                    </a:lnTo>
                    <a:lnTo>
                      <a:pt x="0" y="88"/>
                    </a:lnTo>
                    <a:lnTo>
                      <a:pt x="0" y="79"/>
                    </a:lnTo>
                    <a:lnTo>
                      <a:pt x="0" y="71"/>
                    </a:lnTo>
                    <a:lnTo>
                      <a:pt x="1" y="64"/>
                    </a:lnTo>
                    <a:lnTo>
                      <a:pt x="3" y="55"/>
                    </a:lnTo>
                    <a:lnTo>
                      <a:pt x="6" y="48"/>
                    </a:lnTo>
                    <a:lnTo>
                      <a:pt x="11" y="42"/>
                    </a:lnTo>
                    <a:lnTo>
                      <a:pt x="15" y="35"/>
                    </a:lnTo>
                    <a:lnTo>
                      <a:pt x="20" y="29"/>
                    </a:lnTo>
                    <a:lnTo>
                      <a:pt x="25" y="23"/>
                    </a:lnTo>
                    <a:lnTo>
                      <a:pt x="31" y="18"/>
                    </a:lnTo>
                    <a:lnTo>
                      <a:pt x="38" y="13"/>
                    </a:lnTo>
                    <a:lnTo>
                      <a:pt x="45" y="9"/>
                    </a:lnTo>
                    <a:lnTo>
                      <a:pt x="52" y="6"/>
                    </a:lnTo>
                    <a:lnTo>
                      <a:pt x="61" y="4"/>
                    </a:lnTo>
                    <a:lnTo>
                      <a:pt x="69" y="2"/>
                    </a:lnTo>
                    <a:lnTo>
                      <a:pt x="78" y="1"/>
                    </a:lnTo>
                    <a:lnTo>
                      <a:pt x="86" y="0"/>
                    </a:lnTo>
                    <a:close/>
                  </a:path>
                </a:pathLst>
              </a:custGeom>
              <a:solidFill>
                <a:srgbClr val="FFFF00"/>
              </a:solidFill>
              <a:ln w="9525">
                <a:noFill/>
                <a:round/>
                <a:headEnd/>
                <a:tailEnd/>
              </a:ln>
            </p:spPr>
            <p:txBody>
              <a:bodyPr/>
              <a:lstStyle/>
              <a:p>
                <a:endParaRPr lang="it-IT"/>
              </a:p>
            </p:txBody>
          </p:sp>
          <p:sp>
            <p:nvSpPr>
              <p:cNvPr id="20719" name="Freeform 239"/>
              <p:cNvSpPr>
                <a:spLocks/>
              </p:cNvSpPr>
              <p:nvPr/>
            </p:nvSpPr>
            <p:spPr bwMode="auto">
              <a:xfrm>
                <a:off x="1007" y="1778"/>
                <a:ext cx="25" cy="22"/>
              </a:xfrm>
              <a:custGeom>
                <a:avLst/>
                <a:gdLst/>
                <a:ahLst/>
                <a:cxnLst>
                  <a:cxn ang="0">
                    <a:pos x="95" y="1"/>
                  </a:cxn>
                  <a:cxn ang="0">
                    <a:pos x="112" y="4"/>
                  </a:cxn>
                  <a:cxn ang="0">
                    <a:pos x="128" y="9"/>
                  </a:cxn>
                  <a:cxn ang="0">
                    <a:pos x="141" y="18"/>
                  </a:cxn>
                  <a:cxn ang="0">
                    <a:pos x="153" y="29"/>
                  </a:cxn>
                  <a:cxn ang="0">
                    <a:pos x="162" y="42"/>
                  </a:cxn>
                  <a:cxn ang="0">
                    <a:pos x="169" y="55"/>
                  </a:cxn>
                  <a:cxn ang="0">
                    <a:pos x="172" y="71"/>
                  </a:cxn>
                  <a:cxn ang="0">
                    <a:pos x="172" y="88"/>
                  </a:cxn>
                  <a:cxn ang="0">
                    <a:pos x="169" y="102"/>
                  </a:cxn>
                  <a:cxn ang="0">
                    <a:pos x="162" y="117"/>
                  </a:cxn>
                  <a:cxn ang="0">
                    <a:pos x="153" y="130"/>
                  </a:cxn>
                  <a:cxn ang="0">
                    <a:pos x="141" y="140"/>
                  </a:cxn>
                  <a:cxn ang="0">
                    <a:pos x="128" y="149"/>
                  </a:cxn>
                  <a:cxn ang="0">
                    <a:pos x="112" y="155"/>
                  </a:cxn>
                  <a:cxn ang="0">
                    <a:pos x="95" y="158"/>
                  </a:cxn>
                  <a:cxn ang="0">
                    <a:pos x="78" y="158"/>
                  </a:cxn>
                  <a:cxn ang="0">
                    <a:pos x="61" y="155"/>
                  </a:cxn>
                  <a:cxn ang="0">
                    <a:pos x="45" y="149"/>
                  </a:cxn>
                  <a:cxn ang="0">
                    <a:pos x="31" y="140"/>
                  </a:cxn>
                  <a:cxn ang="0">
                    <a:pos x="20" y="130"/>
                  </a:cxn>
                  <a:cxn ang="0">
                    <a:pos x="11" y="117"/>
                  </a:cxn>
                  <a:cxn ang="0">
                    <a:pos x="3" y="102"/>
                  </a:cxn>
                  <a:cxn ang="0">
                    <a:pos x="0" y="88"/>
                  </a:cxn>
                  <a:cxn ang="0">
                    <a:pos x="0" y="71"/>
                  </a:cxn>
                  <a:cxn ang="0">
                    <a:pos x="3" y="55"/>
                  </a:cxn>
                  <a:cxn ang="0">
                    <a:pos x="11" y="42"/>
                  </a:cxn>
                  <a:cxn ang="0">
                    <a:pos x="20" y="29"/>
                  </a:cxn>
                  <a:cxn ang="0">
                    <a:pos x="31" y="18"/>
                  </a:cxn>
                  <a:cxn ang="0">
                    <a:pos x="45" y="9"/>
                  </a:cxn>
                  <a:cxn ang="0">
                    <a:pos x="61" y="4"/>
                  </a:cxn>
                  <a:cxn ang="0">
                    <a:pos x="78" y="1"/>
                  </a:cxn>
                </a:cxnLst>
                <a:rect l="0" t="0" r="r" b="b"/>
                <a:pathLst>
                  <a:path w="173" h="158">
                    <a:moveTo>
                      <a:pt x="86" y="0"/>
                    </a:moveTo>
                    <a:lnTo>
                      <a:pt x="95" y="1"/>
                    </a:lnTo>
                    <a:lnTo>
                      <a:pt x="104" y="2"/>
                    </a:lnTo>
                    <a:lnTo>
                      <a:pt x="112" y="4"/>
                    </a:lnTo>
                    <a:lnTo>
                      <a:pt x="119" y="6"/>
                    </a:lnTo>
                    <a:lnTo>
                      <a:pt x="128" y="9"/>
                    </a:lnTo>
                    <a:lnTo>
                      <a:pt x="134" y="13"/>
                    </a:lnTo>
                    <a:lnTo>
                      <a:pt x="141" y="18"/>
                    </a:lnTo>
                    <a:lnTo>
                      <a:pt x="148" y="23"/>
                    </a:lnTo>
                    <a:lnTo>
                      <a:pt x="153" y="29"/>
                    </a:lnTo>
                    <a:lnTo>
                      <a:pt x="158" y="35"/>
                    </a:lnTo>
                    <a:lnTo>
                      <a:pt x="162" y="42"/>
                    </a:lnTo>
                    <a:lnTo>
                      <a:pt x="166" y="48"/>
                    </a:lnTo>
                    <a:lnTo>
                      <a:pt x="169" y="55"/>
                    </a:lnTo>
                    <a:lnTo>
                      <a:pt x="171" y="64"/>
                    </a:lnTo>
                    <a:lnTo>
                      <a:pt x="172" y="71"/>
                    </a:lnTo>
                    <a:lnTo>
                      <a:pt x="173" y="79"/>
                    </a:lnTo>
                    <a:lnTo>
                      <a:pt x="172" y="88"/>
                    </a:lnTo>
                    <a:lnTo>
                      <a:pt x="171" y="95"/>
                    </a:lnTo>
                    <a:lnTo>
                      <a:pt x="169" y="102"/>
                    </a:lnTo>
                    <a:lnTo>
                      <a:pt x="166" y="110"/>
                    </a:lnTo>
                    <a:lnTo>
                      <a:pt x="162" y="117"/>
                    </a:lnTo>
                    <a:lnTo>
                      <a:pt x="158" y="123"/>
                    </a:lnTo>
                    <a:lnTo>
                      <a:pt x="153" y="130"/>
                    </a:lnTo>
                    <a:lnTo>
                      <a:pt x="148" y="135"/>
                    </a:lnTo>
                    <a:lnTo>
                      <a:pt x="141" y="140"/>
                    </a:lnTo>
                    <a:lnTo>
                      <a:pt x="134" y="145"/>
                    </a:lnTo>
                    <a:lnTo>
                      <a:pt x="128" y="149"/>
                    </a:lnTo>
                    <a:lnTo>
                      <a:pt x="119" y="153"/>
                    </a:lnTo>
                    <a:lnTo>
                      <a:pt x="112" y="155"/>
                    </a:lnTo>
                    <a:lnTo>
                      <a:pt x="104" y="157"/>
                    </a:lnTo>
                    <a:lnTo>
                      <a:pt x="95" y="158"/>
                    </a:lnTo>
                    <a:lnTo>
                      <a:pt x="86" y="158"/>
                    </a:lnTo>
                    <a:lnTo>
                      <a:pt x="78" y="158"/>
                    </a:lnTo>
                    <a:lnTo>
                      <a:pt x="69" y="157"/>
                    </a:lnTo>
                    <a:lnTo>
                      <a:pt x="61" y="155"/>
                    </a:lnTo>
                    <a:lnTo>
                      <a:pt x="52" y="153"/>
                    </a:lnTo>
                    <a:lnTo>
                      <a:pt x="45" y="149"/>
                    </a:lnTo>
                    <a:lnTo>
                      <a:pt x="38" y="145"/>
                    </a:lnTo>
                    <a:lnTo>
                      <a:pt x="31" y="140"/>
                    </a:lnTo>
                    <a:lnTo>
                      <a:pt x="25" y="135"/>
                    </a:lnTo>
                    <a:lnTo>
                      <a:pt x="20" y="130"/>
                    </a:lnTo>
                    <a:lnTo>
                      <a:pt x="15" y="123"/>
                    </a:lnTo>
                    <a:lnTo>
                      <a:pt x="11" y="117"/>
                    </a:lnTo>
                    <a:lnTo>
                      <a:pt x="6" y="110"/>
                    </a:lnTo>
                    <a:lnTo>
                      <a:pt x="3" y="102"/>
                    </a:lnTo>
                    <a:lnTo>
                      <a:pt x="1" y="95"/>
                    </a:lnTo>
                    <a:lnTo>
                      <a:pt x="0" y="88"/>
                    </a:lnTo>
                    <a:lnTo>
                      <a:pt x="0" y="79"/>
                    </a:lnTo>
                    <a:lnTo>
                      <a:pt x="0" y="71"/>
                    </a:lnTo>
                    <a:lnTo>
                      <a:pt x="1" y="64"/>
                    </a:lnTo>
                    <a:lnTo>
                      <a:pt x="3" y="55"/>
                    </a:lnTo>
                    <a:lnTo>
                      <a:pt x="6" y="48"/>
                    </a:lnTo>
                    <a:lnTo>
                      <a:pt x="11" y="42"/>
                    </a:lnTo>
                    <a:lnTo>
                      <a:pt x="15" y="35"/>
                    </a:lnTo>
                    <a:lnTo>
                      <a:pt x="20" y="29"/>
                    </a:lnTo>
                    <a:lnTo>
                      <a:pt x="25" y="23"/>
                    </a:lnTo>
                    <a:lnTo>
                      <a:pt x="31" y="18"/>
                    </a:lnTo>
                    <a:lnTo>
                      <a:pt x="38" y="13"/>
                    </a:lnTo>
                    <a:lnTo>
                      <a:pt x="45" y="9"/>
                    </a:lnTo>
                    <a:lnTo>
                      <a:pt x="52" y="6"/>
                    </a:lnTo>
                    <a:lnTo>
                      <a:pt x="61" y="4"/>
                    </a:lnTo>
                    <a:lnTo>
                      <a:pt x="69" y="2"/>
                    </a:lnTo>
                    <a:lnTo>
                      <a:pt x="78" y="1"/>
                    </a:lnTo>
                    <a:lnTo>
                      <a:pt x="86" y="0"/>
                    </a:lnTo>
                  </a:path>
                </a:pathLst>
              </a:custGeom>
              <a:solidFill>
                <a:srgbClr val="FFFF00"/>
              </a:solidFill>
              <a:ln w="6350">
                <a:solidFill>
                  <a:srgbClr val="000000"/>
                </a:solidFill>
                <a:prstDash val="solid"/>
                <a:round/>
                <a:headEnd/>
                <a:tailEnd/>
              </a:ln>
            </p:spPr>
            <p:txBody>
              <a:bodyPr/>
              <a:lstStyle/>
              <a:p>
                <a:endParaRPr lang="it-IT"/>
              </a:p>
            </p:txBody>
          </p:sp>
          <p:sp>
            <p:nvSpPr>
              <p:cNvPr id="20720" name="Freeform 240"/>
              <p:cNvSpPr>
                <a:spLocks/>
              </p:cNvSpPr>
              <p:nvPr/>
            </p:nvSpPr>
            <p:spPr bwMode="auto">
              <a:xfrm>
                <a:off x="964" y="1667"/>
                <a:ext cx="24" cy="22"/>
              </a:xfrm>
              <a:custGeom>
                <a:avLst/>
                <a:gdLst/>
                <a:ahLst/>
                <a:cxnLst>
                  <a:cxn ang="0">
                    <a:pos x="96" y="1"/>
                  </a:cxn>
                  <a:cxn ang="0">
                    <a:pos x="112" y="4"/>
                  </a:cxn>
                  <a:cxn ang="0">
                    <a:pos x="128" y="9"/>
                  </a:cxn>
                  <a:cxn ang="0">
                    <a:pos x="142" y="18"/>
                  </a:cxn>
                  <a:cxn ang="0">
                    <a:pos x="153" y="29"/>
                  </a:cxn>
                  <a:cxn ang="0">
                    <a:pos x="163" y="41"/>
                  </a:cxn>
                  <a:cxn ang="0">
                    <a:pos x="169" y="55"/>
                  </a:cxn>
                  <a:cxn ang="0">
                    <a:pos x="172" y="71"/>
                  </a:cxn>
                  <a:cxn ang="0">
                    <a:pos x="172" y="88"/>
                  </a:cxn>
                  <a:cxn ang="0">
                    <a:pos x="169" y="102"/>
                  </a:cxn>
                  <a:cxn ang="0">
                    <a:pos x="163" y="117"/>
                  </a:cxn>
                  <a:cxn ang="0">
                    <a:pos x="153" y="129"/>
                  </a:cxn>
                  <a:cxn ang="0">
                    <a:pos x="142" y="140"/>
                  </a:cxn>
                  <a:cxn ang="0">
                    <a:pos x="128" y="148"/>
                  </a:cxn>
                  <a:cxn ang="0">
                    <a:pos x="112" y="155"/>
                  </a:cxn>
                  <a:cxn ang="0">
                    <a:pos x="96" y="158"/>
                  </a:cxn>
                  <a:cxn ang="0">
                    <a:pos x="78" y="158"/>
                  </a:cxn>
                  <a:cxn ang="0">
                    <a:pos x="61" y="155"/>
                  </a:cxn>
                  <a:cxn ang="0">
                    <a:pos x="45" y="148"/>
                  </a:cxn>
                  <a:cxn ang="0">
                    <a:pos x="32" y="140"/>
                  </a:cxn>
                  <a:cxn ang="0">
                    <a:pos x="20" y="129"/>
                  </a:cxn>
                  <a:cxn ang="0">
                    <a:pos x="11" y="117"/>
                  </a:cxn>
                  <a:cxn ang="0">
                    <a:pos x="5" y="102"/>
                  </a:cxn>
                  <a:cxn ang="0">
                    <a:pos x="0" y="88"/>
                  </a:cxn>
                  <a:cxn ang="0">
                    <a:pos x="0" y="71"/>
                  </a:cxn>
                  <a:cxn ang="0">
                    <a:pos x="5" y="55"/>
                  </a:cxn>
                  <a:cxn ang="0">
                    <a:pos x="11" y="41"/>
                  </a:cxn>
                  <a:cxn ang="0">
                    <a:pos x="20" y="29"/>
                  </a:cxn>
                  <a:cxn ang="0">
                    <a:pos x="32" y="18"/>
                  </a:cxn>
                  <a:cxn ang="0">
                    <a:pos x="45" y="9"/>
                  </a:cxn>
                  <a:cxn ang="0">
                    <a:pos x="61" y="4"/>
                  </a:cxn>
                  <a:cxn ang="0">
                    <a:pos x="78" y="1"/>
                  </a:cxn>
                </a:cxnLst>
                <a:rect l="0" t="0" r="r" b="b"/>
                <a:pathLst>
                  <a:path w="173" h="159">
                    <a:moveTo>
                      <a:pt x="86" y="0"/>
                    </a:moveTo>
                    <a:lnTo>
                      <a:pt x="96" y="1"/>
                    </a:lnTo>
                    <a:lnTo>
                      <a:pt x="104" y="2"/>
                    </a:lnTo>
                    <a:lnTo>
                      <a:pt x="112" y="4"/>
                    </a:lnTo>
                    <a:lnTo>
                      <a:pt x="120" y="6"/>
                    </a:lnTo>
                    <a:lnTo>
                      <a:pt x="128" y="9"/>
                    </a:lnTo>
                    <a:lnTo>
                      <a:pt x="134" y="13"/>
                    </a:lnTo>
                    <a:lnTo>
                      <a:pt x="142" y="18"/>
                    </a:lnTo>
                    <a:lnTo>
                      <a:pt x="148" y="23"/>
                    </a:lnTo>
                    <a:lnTo>
                      <a:pt x="153" y="29"/>
                    </a:lnTo>
                    <a:lnTo>
                      <a:pt x="159" y="35"/>
                    </a:lnTo>
                    <a:lnTo>
                      <a:pt x="163" y="41"/>
                    </a:lnTo>
                    <a:lnTo>
                      <a:pt x="166" y="48"/>
                    </a:lnTo>
                    <a:lnTo>
                      <a:pt x="169" y="55"/>
                    </a:lnTo>
                    <a:lnTo>
                      <a:pt x="171" y="63"/>
                    </a:lnTo>
                    <a:lnTo>
                      <a:pt x="172" y="71"/>
                    </a:lnTo>
                    <a:lnTo>
                      <a:pt x="173" y="79"/>
                    </a:lnTo>
                    <a:lnTo>
                      <a:pt x="172" y="88"/>
                    </a:lnTo>
                    <a:lnTo>
                      <a:pt x="171" y="95"/>
                    </a:lnTo>
                    <a:lnTo>
                      <a:pt x="169" y="102"/>
                    </a:lnTo>
                    <a:lnTo>
                      <a:pt x="166" y="110"/>
                    </a:lnTo>
                    <a:lnTo>
                      <a:pt x="163" y="117"/>
                    </a:lnTo>
                    <a:lnTo>
                      <a:pt x="159" y="123"/>
                    </a:lnTo>
                    <a:lnTo>
                      <a:pt x="153" y="129"/>
                    </a:lnTo>
                    <a:lnTo>
                      <a:pt x="148" y="135"/>
                    </a:lnTo>
                    <a:lnTo>
                      <a:pt x="142" y="140"/>
                    </a:lnTo>
                    <a:lnTo>
                      <a:pt x="134" y="145"/>
                    </a:lnTo>
                    <a:lnTo>
                      <a:pt x="128" y="148"/>
                    </a:lnTo>
                    <a:lnTo>
                      <a:pt x="120" y="152"/>
                    </a:lnTo>
                    <a:lnTo>
                      <a:pt x="112" y="155"/>
                    </a:lnTo>
                    <a:lnTo>
                      <a:pt x="104" y="157"/>
                    </a:lnTo>
                    <a:lnTo>
                      <a:pt x="96" y="158"/>
                    </a:lnTo>
                    <a:lnTo>
                      <a:pt x="86" y="159"/>
                    </a:lnTo>
                    <a:lnTo>
                      <a:pt x="78" y="158"/>
                    </a:lnTo>
                    <a:lnTo>
                      <a:pt x="69" y="157"/>
                    </a:lnTo>
                    <a:lnTo>
                      <a:pt x="61" y="155"/>
                    </a:lnTo>
                    <a:lnTo>
                      <a:pt x="53" y="152"/>
                    </a:lnTo>
                    <a:lnTo>
                      <a:pt x="45" y="148"/>
                    </a:lnTo>
                    <a:lnTo>
                      <a:pt x="38" y="145"/>
                    </a:lnTo>
                    <a:lnTo>
                      <a:pt x="32" y="140"/>
                    </a:lnTo>
                    <a:lnTo>
                      <a:pt x="26" y="135"/>
                    </a:lnTo>
                    <a:lnTo>
                      <a:pt x="20" y="129"/>
                    </a:lnTo>
                    <a:lnTo>
                      <a:pt x="15" y="123"/>
                    </a:lnTo>
                    <a:lnTo>
                      <a:pt x="11" y="117"/>
                    </a:lnTo>
                    <a:lnTo>
                      <a:pt x="7" y="110"/>
                    </a:lnTo>
                    <a:lnTo>
                      <a:pt x="5" y="102"/>
                    </a:lnTo>
                    <a:lnTo>
                      <a:pt x="2" y="95"/>
                    </a:lnTo>
                    <a:lnTo>
                      <a:pt x="0" y="88"/>
                    </a:lnTo>
                    <a:lnTo>
                      <a:pt x="0" y="79"/>
                    </a:lnTo>
                    <a:lnTo>
                      <a:pt x="0" y="71"/>
                    </a:lnTo>
                    <a:lnTo>
                      <a:pt x="2" y="63"/>
                    </a:lnTo>
                    <a:lnTo>
                      <a:pt x="5" y="55"/>
                    </a:lnTo>
                    <a:lnTo>
                      <a:pt x="7" y="48"/>
                    </a:lnTo>
                    <a:lnTo>
                      <a:pt x="11" y="41"/>
                    </a:lnTo>
                    <a:lnTo>
                      <a:pt x="15" y="35"/>
                    </a:lnTo>
                    <a:lnTo>
                      <a:pt x="20" y="29"/>
                    </a:lnTo>
                    <a:lnTo>
                      <a:pt x="26" y="23"/>
                    </a:lnTo>
                    <a:lnTo>
                      <a:pt x="32" y="18"/>
                    </a:lnTo>
                    <a:lnTo>
                      <a:pt x="38" y="13"/>
                    </a:lnTo>
                    <a:lnTo>
                      <a:pt x="45" y="9"/>
                    </a:lnTo>
                    <a:lnTo>
                      <a:pt x="53" y="6"/>
                    </a:lnTo>
                    <a:lnTo>
                      <a:pt x="61" y="4"/>
                    </a:lnTo>
                    <a:lnTo>
                      <a:pt x="69" y="2"/>
                    </a:lnTo>
                    <a:lnTo>
                      <a:pt x="78" y="1"/>
                    </a:lnTo>
                    <a:lnTo>
                      <a:pt x="86" y="0"/>
                    </a:lnTo>
                    <a:close/>
                  </a:path>
                </a:pathLst>
              </a:custGeom>
              <a:solidFill>
                <a:srgbClr val="FFFF00"/>
              </a:solidFill>
              <a:ln w="9525">
                <a:noFill/>
                <a:round/>
                <a:headEnd/>
                <a:tailEnd/>
              </a:ln>
            </p:spPr>
            <p:txBody>
              <a:bodyPr/>
              <a:lstStyle/>
              <a:p>
                <a:endParaRPr lang="it-IT"/>
              </a:p>
            </p:txBody>
          </p:sp>
          <p:sp>
            <p:nvSpPr>
              <p:cNvPr id="20721" name="Freeform 241"/>
              <p:cNvSpPr>
                <a:spLocks/>
              </p:cNvSpPr>
              <p:nvPr/>
            </p:nvSpPr>
            <p:spPr bwMode="auto">
              <a:xfrm>
                <a:off x="964" y="1667"/>
                <a:ext cx="24" cy="22"/>
              </a:xfrm>
              <a:custGeom>
                <a:avLst/>
                <a:gdLst/>
                <a:ahLst/>
                <a:cxnLst>
                  <a:cxn ang="0">
                    <a:pos x="96" y="1"/>
                  </a:cxn>
                  <a:cxn ang="0">
                    <a:pos x="112" y="4"/>
                  </a:cxn>
                  <a:cxn ang="0">
                    <a:pos x="128" y="9"/>
                  </a:cxn>
                  <a:cxn ang="0">
                    <a:pos x="142" y="18"/>
                  </a:cxn>
                  <a:cxn ang="0">
                    <a:pos x="153" y="29"/>
                  </a:cxn>
                  <a:cxn ang="0">
                    <a:pos x="163" y="41"/>
                  </a:cxn>
                  <a:cxn ang="0">
                    <a:pos x="169" y="55"/>
                  </a:cxn>
                  <a:cxn ang="0">
                    <a:pos x="172" y="71"/>
                  </a:cxn>
                  <a:cxn ang="0">
                    <a:pos x="172" y="88"/>
                  </a:cxn>
                  <a:cxn ang="0">
                    <a:pos x="169" y="102"/>
                  </a:cxn>
                  <a:cxn ang="0">
                    <a:pos x="163" y="117"/>
                  </a:cxn>
                  <a:cxn ang="0">
                    <a:pos x="153" y="129"/>
                  </a:cxn>
                  <a:cxn ang="0">
                    <a:pos x="142" y="140"/>
                  </a:cxn>
                  <a:cxn ang="0">
                    <a:pos x="128" y="148"/>
                  </a:cxn>
                  <a:cxn ang="0">
                    <a:pos x="112" y="155"/>
                  </a:cxn>
                  <a:cxn ang="0">
                    <a:pos x="96" y="158"/>
                  </a:cxn>
                  <a:cxn ang="0">
                    <a:pos x="78" y="158"/>
                  </a:cxn>
                  <a:cxn ang="0">
                    <a:pos x="61" y="155"/>
                  </a:cxn>
                  <a:cxn ang="0">
                    <a:pos x="45" y="148"/>
                  </a:cxn>
                  <a:cxn ang="0">
                    <a:pos x="32" y="140"/>
                  </a:cxn>
                  <a:cxn ang="0">
                    <a:pos x="20" y="129"/>
                  </a:cxn>
                  <a:cxn ang="0">
                    <a:pos x="11" y="117"/>
                  </a:cxn>
                  <a:cxn ang="0">
                    <a:pos x="5" y="102"/>
                  </a:cxn>
                  <a:cxn ang="0">
                    <a:pos x="0" y="88"/>
                  </a:cxn>
                  <a:cxn ang="0">
                    <a:pos x="0" y="71"/>
                  </a:cxn>
                  <a:cxn ang="0">
                    <a:pos x="5" y="55"/>
                  </a:cxn>
                  <a:cxn ang="0">
                    <a:pos x="11" y="41"/>
                  </a:cxn>
                  <a:cxn ang="0">
                    <a:pos x="20" y="29"/>
                  </a:cxn>
                  <a:cxn ang="0">
                    <a:pos x="32" y="18"/>
                  </a:cxn>
                  <a:cxn ang="0">
                    <a:pos x="45" y="9"/>
                  </a:cxn>
                  <a:cxn ang="0">
                    <a:pos x="61" y="4"/>
                  </a:cxn>
                  <a:cxn ang="0">
                    <a:pos x="78" y="1"/>
                  </a:cxn>
                </a:cxnLst>
                <a:rect l="0" t="0" r="r" b="b"/>
                <a:pathLst>
                  <a:path w="173" h="159">
                    <a:moveTo>
                      <a:pt x="86" y="0"/>
                    </a:moveTo>
                    <a:lnTo>
                      <a:pt x="96" y="1"/>
                    </a:lnTo>
                    <a:lnTo>
                      <a:pt x="104" y="2"/>
                    </a:lnTo>
                    <a:lnTo>
                      <a:pt x="112" y="4"/>
                    </a:lnTo>
                    <a:lnTo>
                      <a:pt x="120" y="6"/>
                    </a:lnTo>
                    <a:lnTo>
                      <a:pt x="128" y="9"/>
                    </a:lnTo>
                    <a:lnTo>
                      <a:pt x="134" y="13"/>
                    </a:lnTo>
                    <a:lnTo>
                      <a:pt x="142" y="18"/>
                    </a:lnTo>
                    <a:lnTo>
                      <a:pt x="148" y="23"/>
                    </a:lnTo>
                    <a:lnTo>
                      <a:pt x="153" y="29"/>
                    </a:lnTo>
                    <a:lnTo>
                      <a:pt x="159" y="35"/>
                    </a:lnTo>
                    <a:lnTo>
                      <a:pt x="163" y="41"/>
                    </a:lnTo>
                    <a:lnTo>
                      <a:pt x="166" y="48"/>
                    </a:lnTo>
                    <a:lnTo>
                      <a:pt x="169" y="55"/>
                    </a:lnTo>
                    <a:lnTo>
                      <a:pt x="171" y="63"/>
                    </a:lnTo>
                    <a:lnTo>
                      <a:pt x="172" y="71"/>
                    </a:lnTo>
                    <a:lnTo>
                      <a:pt x="173" y="79"/>
                    </a:lnTo>
                    <a:lnTo>
                      <a:pt x="172" y="88"/>
                    </a:lnTo>
                    <a:lnTo>
                      <a:pt x="171" y="95"/>
                    </a:lnTo>
                    <a:lnTo>
                      <a:pt x="169" y="102"/>
                    </a:lnTo>
                    <a:lnTo>
                      <a:pt x="166" y="110"/>
                    </a:lnTo>
                    <a:lnTo>
                      <a:pt x="163" y="117"/>
                    </a:lnTo>
                    <a:lnTo>
                      <a:pt x="159" y="123"/>
                    </a:lnTo>
                    <a:lnTo>
                      <a:pt x="153" y="129"/>
                    </a:lnTo>
                    <a:lnTo>
                      <a:pt x="148" y="135"/>
                    </a:lnTo>
                    <a:lnTo>
                      <a:pt x="142" y="140"/>
                    </a:lnTo>
                    <a:lnTo>
                      <a:pt x="134" y="145"/>
                    </a:lnTo>
                    <a:lnTo>
                      <a:pt x="128" y="148"/>
                    </a:lnTo>
                    <a:lnTo>
                      <a:pt x="120" y="152"/>
                    </a:lnTo>
                    <a:lnTo>
                      <a:pt x="112" y="155"/>
                    </a:lnTo>
                    <a:lnTo>
                      <a:pt x="104" y="157"/>
                    </a:lnTo>
                    <a:lnTo>
                      <a:pt x="96" y="158"/>
                    </a:lnTo>
                    <a:lnTo>
                      <a:pt x="86" y="159"/>
                    </a:lnTo>
                    <a:lnTo>
                      <a:pt x="78" y="158"/>
                    </a:lnTo>
                    <a:lnTo>
                      <a:pt x="69" y="157"/>
                    </a:lnTo>
                    <a:lnTo>
                      <a:pt x="61" y="155"/>
                    </a:lnTo>
                    <a:lnTo>
                      <a:pt x="53" y="152"/>
                    </a:lnTo>
                    <a:lnTo>
                      <a:pt x="45" y="148"/>
                    </a:lnTo>
                    <a:lnTo>
                      <a:pt x="38" y="145"/>
                    </a:lnTo>
                    <a:lnTo>
                      <a:pt x="32" y="140"/>
                    </a:lnTo>
                    <a:lnTo>
                      <a:pt x="26" y="135"/>
                    </a:lnTo>
                    <a:lnTo>
                      <a:pt x="20" y="129"/>
                    </a:lnTo>
                    <a:lnTo>
                      <a:pt x="15" y="123"/>
                    </a:lnTo>
                    <a:lnTo>
                      <a:pt x="11" y="117"/>
                    </a:lnTo>
                    <a:lnTo>
                      <a:pt x="7" y="110"/>
                    </a:lnTo>
                    <a:lnTo>
                      <a:pt x="5" y="102"/>
                    </a:lnTo>
                    <a:lnTo>
                      <a:pt x="2" y="95"/>
                    </a:lnTo>
                    <a:lnTo>
                      <a:pt x="0" y="88"/>
                    </a:lnTo>
                    <a:lnTo>
                      <a:pt x="0" y="79"/>
                    </a:lnTo>
                    <a:lnTo>
                      <a:pt x="0" y="71"/>
                    </a:lnTo>
                    <a:lnTo>
                      <a:pt x="2" y="63"/>
                    </a:lnTo>
                    <a:lnTo>
                      <a:pt x="5" y="55"/>
                    </a:lnTo>
                    <a:lnTo>
                      <a:pt x="7" y="48"/>
                    </a:lnTo>
                    <a:lnTo>
                      <a:pt x="11" y="41"/>
                    </a:lnTo>
                    <a:lnTo>
                      <a:pt x="15" y="35"/>
                    </a:lnTo>
                    <a:lnTo>
                      <a:pt x="20" y="29"/>
                    </a:lnTo>
                    <a:lnTo>
                      <a:pt x="26" y="23"/>
                    </a:lnTo>
                    <a:lnTo>
                      <a:pt x="32" y="18"/>
                    </a:lnTo>
                    <a:lnTo>
                      <a:pt x="38" y="13"/>
                    </a:lnTo>
                    <a:lnTo>
                      <a:pt x="45" y="9"/>
                    </a:lnTo>
                    <a:lnTo>
                      <a:pt x="53" y="6"/>
                    </a:lnTo>
                    <a:lnTo>
                      <a:pt x="61" y="4"/>
                    </a:lnTo>
                    <a:lnTo>
                      <a:pt x="69" y="2"/>
                    </a:lnTo>
                    <a:lnTo>
                      <a:pt x="78" y="1"/>
                    </a:lnTo>
                    <a:lnTo>
                      <a:pt x="86" y="0"/>
                    </a:lnTo>
                  </a:path>
                </a:pathLst>
              </a:custGeom>
              <a:solidFill>
                <a:srgbClr val="FFFF00"/>
              </a:solidFill>
              <a:ln w="6350">
                <a:solidFill>
                  <a:srgbClr val="000000"/>
                </a:solidFill>
                <a:prstDash val="solid"/>
                <a:round/>
                <a:headEnd/>
                <a:tailEnd/>
              </a:ln>
            </p:spPr>
            <p:txBody>
              <a:bodyPr/>
              <a:lstStyle/>
              <a:p>
                <a:endParaRPr lang="it-IT"/>
              </a:p>
            </p:txBody>
          </p:sp>
          <p:sp>
            <p:nvSpPr>
              <p:cNvPr id="20722" name="Freeform 242"/>
              <p:cNvSpPr>
                <a:spLocks/>
              </p:cNvSpPr>
              <p:nvPr/>
            </p:nvSpPr>
            <p:spPr bwMode="auto">
              <a:xfrm>
                <a:off x="869" y="1636"/>
                <a:ext cx="25" cy="22"/>
              </a:xfrm>
              <a:custGeom>
                <a:avLst/>
                <a:gdLst/>
                <a:ahLst/>
                <a:cxnLst>
                  <a:cxn ang="0">
                    <a:pos x="96" y="0"/>
                  </a:cxn>
                  <a:cxn ang="0">
                    <a:pos x="112" y="3"/>
                  </a:cxn>
                  <a:cxn ang="0">
                    <a:pos x="128" y="9"/>
                  </a:cxn>
                  <a:cxn ang="0">
                    <a:pos x="142" y="18"/>
                  </a:cxn>
                  <a:cxn ang="0">
                    <a:pos x="153" y="28"/>
                  </a:cxn>
                  <a:cxn ang="0">
                    <a:pos x="163" y="42"/>
                  </a:cxn>
                  <a:cxn ang="0">
                    <a:pos x="169" y="55"/>
                  </a:cxn>
                  <a:cxn ang="0">
                    <a:pos x="173" y="71"/>
                  </a:cxn>
                  <a:cxn ang="0">
                    <a:pos x="173" y="87"/>
                  </a:cxn>
                  <a:cxn ang="0">
                    <a:pos x="169" y="102"/>
                  </a:cxn>
                  <a:cxn ang="0">
                    <a:pos x="163" y="117"/>
                  </a:cxn>
                  <a:cxn ang="0">
                    <a:pos x="153" y="130"/>
                  </a:cxn>
                  <a:cxn ang="0">
                    <a:pos x="142" y="140"/>
                  </a:cxn>
                  <a:cxn ang="0">
                    <a:pos x="128" y="148"/>
                  </a:cxn>
                  <a:cxn ang="0">
                    <a:pos x="112" y="155"/>
                  </a:cxn>
                  <a:cxn ang="0">
                    <a:pos x="96" y="158"/>
                  </a:cxn>
                  <a:cxn ang="0">
                    <a:pos x="78" y="158"/>
                  </a:cxn>
                  <a:cxn ang="0">
                    <a:pos x="61" y="155"/>
                  </a:cxn>
                  <a:cxn ang="0">
                    <a:pos x="45" y="148"/>
                  </a:cxn>
                  <a:cxn ang="0">
                    <a:pos x="32" y="140"/>
                  </a:cxn>
                  <a:cxn ang="0">
                    <a:pos x="20" y="130"/>
                  </a:cxn>
                  <a:cxn ang="0">
                    <a:pos x="11" y="117"/>
                  </a:cxn>
                  <a:cxn ang="0">
                    <a:pos x="5" y="102"/>
                  </a:cxn>
                  <a:cxn ang="0">
                    <a:pos x="0" y="87"/>
                  </a:cxn>
                  <a:cxn ang="0">
                    <a:pos x="0" y="71"/>
                  </a:cxn>
                  <a:cxn ang="0">
                    <a:pos x="5" y="55"/>
                  </a:cxn>
                  <a:cxn ang="0">
                    <a:pos x="11" y="42"/>
                  </a:cxn>
                  <a:cxn ang="0">
                    <a:pos x="20" y="28"/>
                  </a:cxn>
                  <a:cxn ang="0">
                    <a:pos x="32" y="18"/>
                  </a:cxn>
                  <a:cxn ang="0">
                    <a:pos x="45" y="9"/>
                  </a:cxn>
                  <a:cxn ang="0">
                    <a:pos x="61" y="3"/>
                  </a:cxn>
                  <a:cxn ang="0">
                    <a:pos x="78" y="0"/>
                  </a:cxn>
                </a:cxnLst>
                <a:rect l="0" t="0" r="r" b="b"/>
                <a:pathLst>
                  <a:path w="173" h="158">
                    <a:moveTo>
                      <a:pt x="87" y="0"/>
                    </a:moveTo>
                    <a:lnTo>
                      <a:pt x="96" y="0"/>
                    </a:lnTo>
                    <a:lnTo>
                      <a:pt x="104" y="1"/>
                    </a:lnTo>
                    <a:lnTo>
                      <a:pt x="112" y="3"/>
                    </a:lnTo>
                    <a:lnTo>
                      <a:pt x="121" y="6"/>
                    </a:lnTo>
                    <a:lnTo>
                      <a:pt x="128" y="9"/>
                    </a:lnTo>
                    <a:lnTo>
                      <a:pt x="135" y="13"/>
                    </a:lnTo>
                    <a:lnTo>
                      <a:pt x="142" y="18"/>
                    </a:lnTo>
                    <a:lnTo>
                      <a:pt x="148" y="23"/>
                    </a:lnTo>
                    <a:lnTo>
                      <a:pt x="153" y="28"/>
                    </a:lnTo>
                    <a:lnTo>
                      <a:pt x="159" y="34"/>
                    </a:lnTo>
                    <a:lnTo>
                      <a:pt x="163" y="42"/>
                    </a:lnTo>
                    <a:lnTo>
                      <a:pt x="167" y="48"/>
                    </a:lnTo>
                    <a:lnTo>
                      <a:pt x="169" y="55"/>
                    </a:lnTo>
                    <a:lnTo>
                      <a:pt x="171" y="63"/>
                    </a:lnTo>
                    <a:lnTo>
                      <a:pt x="173" y="71"/>
                    </a:lnTo>
                    <a:lnTo>
                      <a:pt x="173" y="79"/>
                    </a:lnTo>
                    <a:lnTo>
                      <a:pt x="173" y="87"/>
                    </a:lnTo>
                    <a:lnTo>
                      <a:pt x="171" y="95"/>
                    </a:lnTo>
                    <a:lnTo>
                      <a:pt x="169" y="102"/>
                    </a:lnTo>
                    <a:lnTo>
                      <a:pt x="167" y="110"/>
                    </a:lnTo>
                    <a:lnTo>
                      <a:pt x="163" y="117"/>
                    </a:lnTo>
                    <a:lnTo>
                      <a:pt x="159" y="123"/>
                    </a:lnTo>
                    <a:lnTo>
                      <a:pt x="153" y="130"/>
                    </a:lnTo>
                    <a:lnTo>
                      <a:pt x="148" y="135"/>
                    </a:lnTo>
                    <a:lnTo>
                      <a:pt x="142" y="140"/>
                    </a:lnTo>
                    <a:lnTo>
                      <a:pt x="135" y="144"/>
                    </a:lnTo>
                    <a:lnTo>
                      <a:pt x="128" y="148"/>
                    </a:lnTo>
                    <a:lnTo>
                      <a:pt x="121" y="152"/>
                    </a:lnTo>
                    <a:lnTo>
                      <a:pt x="112" y="155"/>
                    </a:lnTo>
                    <a:lnTo>
                      <a:pt x="104" y="157"/>
                    </a:lnTo>
                    <a:lnTo>
                      <a:pt x="96" y="158"/>
                    </a:lnTo>
                    <a:lnTo>
                      <a:pt x="87" y="158"/>
                    </a:lnTo>
                    <a:lnTo>
                      <a:pt x="78" y="158"/>
                    </a:lnTo>
                    <a:lnTo>
                      <a:pt x="70" y="157"/>
                    </a:lnTo>
                    <a:lnTo>
                      <a:pt x="61" y="155"/>
                    </a:lnTo>
                    <a:lnTo>
                      <a:pt x="53" y="152"/>
                    </a:lnTo>
                    <a:lnTo>
                      <a:pt x="45" y="148"/>
                    </a:lnTo>
                    <a:lnTo>
                      <a:pt x="38" y="144"/>
                    </a:lnTo>
                    <a:lnTo>
                      <a:pt x="32" y="140"/>
                    </a:lnTo>
                    <a:lnTo>
                      <a:pt x="26" y="135"/>
                    </a:lnTo>
                    <a:lnTo>
                      <a:pt x="20" y="130"/>
                    </a:lnTo>
                    <a:lnTo>
                      <a:pt x="15" y="123"/>
                    </a:lnTo>
                    <a:lnTo>
                      <a:pt x="11" y="117"/>
                    </a:lnTo>
                    <a:lnTo>
                      <a:pt x="7" y="110"/>
                    </a:lnTo>
                    <a:lnTo>
                      <a:pt x="5" y="102"/>
                    </a:lnTo>
                    <a:lnTo>
                      <a:pt x="2" y="95"/>
                    </a:lnTo>
                    <a:lnTo>
                      <a:pt x="0" y="87"/>
                    </a:lnTo>
                    <a:lnTo>
                      <a:pt x="0" y="79"/>
                    </a:lnTo>
                    <a:lnTo>
                      <a:pt x="0" y="71"/>
                    </a:lnTo>
                    <a:lnTo>
                      <a:pt x="2" y="63"/>
                    </a:lnTo>
                    <a:lnTo>
                      <a:pt x="5" y="55"/>
                    </a:lnTo>
                    <a:lnTo>
                      <a:pt x="7" y="48"/>
                    </a:lnTo>
                    <a:lnTo>
                      <a:pt x="11" y="42"/>
                    </a:lnTo>
                    <a:lnTo>
                      <a:pt x="15" y="34"/>
                    </a:lnTo>
                    <a:lnTo>
                      <a:pt x="20" y="28"/>
                    </a:lnTo>
                    <a:lnTo>
                      <a:pt x="26" y="23"/>
                    </a:lnTo>
                    <a:lnTo>
                      <a:pt x="32" y="18"/>
                    </a:lnTo>
                    <a:lnTo>
                      <a:pt x="38" y="13"/>
                    </a:lnTo>
                    <a:lnTo>
                      <a:pt x="45" y="9"/>
                    </a:lnTo>
                    <a:lnTo>
                      <a:pt x="53" y="6"/>
                    </a:lnTo>
                    <a:lnTo>
                      <a:pt x="61" y="3"/>
                    </a:lnTo>
                    <a:lnTo>
                      <a:pt x="70" y="1"/>
                    </a:lnTo>
                    <a:lnTo>
                      <a:pt x="78" y="0"/>
                    </a:lnTo>
                    <a:lnTo>
                      <a:pt x="87" y="0"/>
                    </a:lnTo>
                    <a:close/>
                  </a:path>
                </a:pathLst>
              </a:custGeom>
              <a:solidFill>
                <a:srgbClr val="FFFF00"/>
              </a:solidFill>
              <a:ln w="9525">
                <a:noFill/>
                <a:round/>
                <a:headEnd/>
                <a:tailEnd/>
              </a:ln>
            </p:spPr>
            <p:txBody>
              <a:bodyPr/>
              <a:lstStyle/>
              <a:p>
                <a:endParaRPr lang="it-IT"/>
              </a:p>
            </p:txBody>
          </p:sp>
          <p:sp>
            <p:nvSpPr>
              <p:cNvPr id="20723" name="Freeform 243"/>
              <p:cNvSpPr>
                <a:spLocks/>
              </p:cNvSpPr>
              <p:nvPr/>
            </p:nvSpPr>
            <p:spPr bwMode="auto">
              <a:xfrm>
                <a:off x="869" y="1636"/>
                <a:ext cx="25" cy="22"/>
              </a:xfrm>
              <a:custGeom>
                <a:avLst/>
                <a:gdLst/>
                <a:ahLst/>
                <a:cxnLst>
                  <a:cxn ang="0">
                    <a:pos x="96" y="0"/>
                  </a:cxn>
                  <a:cxn ang="0">
                    <a:pos x="112" y="3"/>
                  </a:cxn>
                  <a:cxn ang="0">
                    <a:pos x="128" y="9"/>
                  </a:cxn>
                  <a:cxn ang="0">
                    <a:pos x="142" y="18"/>
                  </a:cxn>
                  <a:cxn ang="0">
                    <a:pos x="153" y="28"/>
                  </a:cxn>
                  <a:cxn ang="0">
                    <a:pos x="163" y="42"/>
                  </a:cxn>
                  <a:cxn ang="0">
                    <a:pos x="169" y="55"/>
                  </a:cxn>
                  <a:cxn ang="0">
                    <a:pos x="173" y="71"/>
                  </a:cxn>
                  <a:cxn ang="0">
                    <a:pos x="173" y="87"/>
                  </a:cxn>
                  <a:cxn ang="0">
                    <a:pos x="169" y="102"/>
                  </a:cxn>
                  <a:cxn ang="0">
                    <a:pos x="163" y="117"/>
                  </a:cxn>
                  <a:cxn ang="0">
                    <a:pos x="153" y="130"/>
                  </a:cxn>
                  <a:cxn ang="0">
                    <a:pos x="142" y="140"/>
                  </a:cxn>
                  <a:cxn ang="0">
                    <a:pos x="128" y="148"/>
                  </a:cxn>
                  <a:cxn ang="0">
                    <a:pos x="112" y="155"/>
                  </a:cxn>
                  <a:cxn ang="0">
                    <a:pos x="96" y="158"/>
                  </a:cxn>
                  <a:cxn ang="0">
                    <a:pos x="78" y="158"/>
                  </a:cxn>
                  <a:cxn ang="0">
                    <a:pos x="61" y="155"/>
                  </a:cxn>
                  <a:cxn ang="0">
                    <a:pos x="45" y="148"/>
                  </a:cxn>
                  <a:cxn ang="0">
                    <a:pos x="32" y="140"/>
                  </a:cxn>
                  <a:cxn ang="0">
                    <a:pos x="20" y="130"/>
                  </a:cxn>
                  <a:cxn ang="0">
                    <a:pos x="11" y="117"/>
                  </a:cxn>
                  <a:cxn ang="0">
                    <a:pos x="5" y="102"/>
                  </a:cxn>
                  <a:cxn ang="0">
                    <a:pos x="0" y="87"/>
                  </a:cxn>
                  <a:cxn ang="0">
                    <a:pos x="0" y="71"/>
                  </a:cxn>
                  <a:cxn ang="0">
                    <a:pos x="5" y="55"/>
                  </a:cxn>
                  <a:cxn ang="0">
                    <a:pos x="11" y="42"/>
                  </a:cxn>
                  <a:cxn ang="0">
                    <a:pos x="20" y="28"/>
                  </a:cxn>
                  <a:cxn ang="0">
                    <a:pos x="32" y="18"/>
                  </a:cxn>
                  <a:cxn ang="0">
                    <a:pos x="45" y="9"/>
                  </a:cxn>
                  <a:cxn ang="0">
                    <a:pos x="61" y="3"/>
                  </a:cxn>
                  <a:cxn ang="0">
                    <a:pos x="78" y="0"/>
                  </a:cxn>
                </a:cxnLst>
                <a:rect l="0" t="0" r="r" b="b"/>
                <a:pathLst>
                  <a:path w="173" h="158">
                    <a:moveTo>
                      <a:pt x="87" y="0"/>
                    </a:moveTo>
                    <a:lnTo>
                      <a:pt x="96" y="0"/>
                    </a:lnTo>
                    <a:lnTo>
                      <a:pt x="104" y="1"/>
                    </a:lnTo>
                    <a:lnTo>
                      <a:pt x="112" y="3"/>
                    </a:lnTo>
                    <a:lnTo>
                      <a:pt x="121" y="6"/>
                    </a:lnTo>
                    <a:lnTo>
                      <a:pt x="128" y="9"/>
                    </a:lnTo>
                    <a:lnTo>
                      <a:pt x="135" y="13"/>
                    </a:lnTo>
                    <a:lnTo>
                      <a:pt x="142" y="18"/>
                    </a:lnTo>
                    <a:lnTo>
                      <a:pt x="148" y="23"/>
                    </a:lnTo>
                    <a:lnTo>
                      <a:pt x="153" y="28"/>
                    </a:lnTo>
                    <a:lnTo>
                      <a:pt x="159" y="34"/>
                    </a:lnTo>
                    <a:lnTo>
                      <a:pt x="163" y="42"/>
                    </a:lnTo>
                    <a:lnTo>
                      <a:pt x="167" y="48"/>
                    </a:lnTo>
                    <a:lnTo>
                      <a:pt x="169" y="55"/>
                    </a:lnTo>
                    <a:lnTo>
                      <a:pt x="171" y="63"/>
                    </a:lnTo>
                    <a:lnTo>
                      <a:pt x="173" y="71"/>
                    </a:lnTo>
                    <a:lnTo>
                      <a:pt x="173" y="79"/>
                    </a:lnTo>
                    <a:lnTo>
                      <a:pt x="173" y="87"/>
                    </a:lnTo>
                    <a:lnTo>
                      <a:pt x="171" y="95"/>
                    </a:lnTo>
                    <a:lnTo>
                      <a:pt x="169" y="102"/>
                    </a:lnTo>
                    <a:lnTo>
                      <a:pt x="167" y="110"/>
                    </a:lnTo>
                    <a:lnTo>
                      <a:pt x="163" y="117"/>
                    </a:lnTo>
                    <a:lnTo>
                      <a:pt x="159" y="123"/>
                    </a:lnTo>
                    <a:lnTo>
                      <a:pt x="153" y="130"/>
                    </a:lnTo>
                    <a:lnTo>
                      <a:pt x="148" y="135"/>
                    </a:lnTo>
                    <a:lnTo>
                      <a:pt x="142" y="140"/>
                    </a:lnTo>
                    <a:lnTo>
                      <a:pt x="135" y="144"/>
                    </a:lnTo>
                    <a:lnTo>
                      <a:pt x="128" y="148"/>
                    </a:lnTo>
                    <a:lnTo>
                      <a:pt x="121" y="152"/>
                    </a:lnTo>
                    <a:lnTo>
                      <a:pt x="112" y="155"/>
                    </a:lnTo>
                    <a:lnTo>
                      <a:pt x="104" y="157"/>
                    </a:lnTo>
                    <a:lnTo>
                      <a:pt x="96" y="158"/>
                    </a:lnTo>
                    <a:lnTo>
                      <a:pt x="87" y="158"/>
                    </a:lnTo>
                    <a:lnTo>
                      <a:pt x="78" y="158"/>
                    </a:lnTo>
                    <a:lnTo>
                      <a:pt x="70" y="157"/>
                    </a:lnTo>
                    <a:lnTo>
                      <a:pt x="61" y="155"/>
                    </a:lnTo>
                    <a:lnTo>
                      <a:pt x="53" y="152"/>
                    </a:lnTo>
                    <a:lnTo>
                      <a:pt x="45" y="148"/>
                    </a:lnTo>
                    <a:lnTo>
                      <a:pt x="38" y="144"/>
                    </a:lnTo>
                    <a:lnTo>
                      <a:pt x="32" y="140"/>
                    </a:lnTo>
                    <a:lnTo>
                      <a:pt x="26" y="135"/>
                    </a:lnTo>
                    <a:lnTo>
                      <a:pt x="20" y="130"/>
                    </a:lnTo>
                    <a:lnTo>
                      <a:pt x="15" y="123"/>
                    </a:lnTo>
                    <a:lnTo>
                      <a:pt x="11" y="117"/>
                    </a:lnTo>
                    <a:lnTo>
                      <a:pt x="7" y="110"/>
                    </a:lnTo>
                    <a:lnTo>
                      <a:pt x="5" y="102"/>
                    </a:lnTo>
                    <a:lnTo>
                      <a:pt x="2" y="95"/>
                    </a:lnTo>
                    <a:lnTo>
                      <a:pt x="0" y="87"/>
                    </a:lnTo>
                    <a:lnTo>
                      <a:pt x="0" y="79"/>
                    </a:lnTo>
                    <a:lnTo>
                      <a:pt x="0" y="71"/>
                    </a:lnTo>
                    <a:lnTo>
                      <a:pt x="2" y="63"/>
                    </a:lnTo>
                    <a:lnTo>
                      <a:pt x="5" y="55"/>
                    </a:lnTo>
                    <a:lnTo>
                      <a:pt x="7" y="48"/>
                    </a:lnTo>
                    <a:lnTo>
                      <a:pt x="11" y="42"/>
                    </a:lnTo>
                    <a:lnTo>
                      <a:pt x="15" y="34"/>
                    </a:lnTo>
                    <a:lnTo>
                      <a:pt x="20" y="28"/>
                    </a:lnTo>
                    <a:lnTo>
                      <a:pt x="26" y="23"/>
                    </a:lnTo>
                    <a:lnTo>
                      <a:pt x="32" y="18"/>
                    </a:lnTo>
                    <a:lnTo>
                      <a:pt x="38" y="13"/>
                    </a:lnTo>
                    <a:lnTo>
                      <a:pt x="45" y="9"/>
                    </a:lnTo>
                    <a:lnTo>
                      <a:pt x="53" y="6"/>
                    </a:lnTo>
                    <a:lnTo>
                      <a:pt x="61" y="3"/>
                    </a:lnTo>
                    <a:lnTo>
                      <a:pt x="70" y="1"/>
                    </a:lnTo>
                    <a:lnTo>
                      <a:pt x="78" y="0"/>
                    </a:lnTo>
                    <a:lnTo>
                      <a:pt x="87" y="0"/>
                    </a:lnTo>
                  </a:path>
                </a:pathLst>
              </a:custGeom>
              <a:solidFill>
                <a:srgbClr val="FFFF00"/>
              </a:solidFill>
              <a:ln w="6350">
                <a:solidFill>
                  <a:srgbClr val="000000"/>
                </a:solidFill>
                <a:prstDash val="solid"/>
                <a:round/>
                <a:headEnd/>
                <a:tailEnd/>
              </a:ln>
            </p:spPr>
            <p:txBody>
              <a:bodyPr/>
              <a:lstStyle/>
              <a:p>
                <a:endParaRPr lang="it-IT"/>
              </a:p>
            </p:txBody>
          </p:sp>
          <p:sp>
            <p:nvSpPr>
              <p:cNvPr id="20724" name="Freeform 244"/>
              <p:cNvSpPr>
                <a:spLocks/>
              </p:cNvSpPr>
              <p:nvPr/>
            </p:nvSpPr>
            <p:spPr bwMode="auto">
              <a:xfrm>
                <a:off x="836" y="1588"/>
                <a:ext cx="25" cy="23"/>
              </a:xfrm>
              <a:custGeom>
                <a:avLst/>
                <a:gdLst/>
                <a:ahLst/>
                <a:cxnLst>
                  <a:cxn ang="0">
                    <a:pos x="95" y="1"/>
                  </a:cxn>
                  <a:cxn ang="0">
                    <a:pos x="112" y="4"/>
                  </a:cxn>
                  <a:cxn ang="0">
                    <a:pos x="128" y="10"/>
                  </a:cxn>
                  <a:cxn ang="0">
                    <a:pos x="141" y="19"/>
                  </a:cxn>
                  <a:cxn ang="0">
                    <a:pos x="153" y="29"/>
                  </a:cxn>
                  <a:cxn ang="0">
                    <a:pos x="162" y="42"/>
                  </a:cxn>
                  <a:cxn ang="0">
                    <a:pos x="169" y="56"/>
                  </a:cxn>
                  <a:cxn ang="0">
                    <a:pos x="172" y="71"/>
                  </a:cxn>
                  <a:cxn ang="0">
                    <a:pos x="172" y="88"/>
                  </a:cxn>
                  <a:cxn ang="0">
                    <a:pos x="169" y="103"/>
                  </a:cxn>
                  <a:cxn ang="0">
                    <a:pos x="162" y="117"/>
                  </a:cxn>
                  <a:cxn ang="0">
                    <a:pos x="153" y="130"/>
                  </a:cxn>
                  <a:cxn ang="0">
                    <a:pos x="141" y="140"/>
                  </a:cxn>
                  <a:cxn ang="0">
                    <a:pos x="128" y="149"/>
                  </a:cxn>
                  <a:cxn ang="0">
                    <a:pos x="112" y="155"/>
                  </a:cxn>
                  <a:cxn ang="0">
                    <a:pos x="95" y="158"/>
                  </a:cxn>
                  <a:cxn ang="0">
                    <a:pos x="77" y="158"/>
                  </a:cxn>
                  <a:cxn ang="0">
                    <a:pos x="61" y="155"/>
                  </a:cxn>
                  <a:cxn ang="0">
                    <a:pos x="45" y="149"/>
                  </a:cxn>
                  <a:cxn ang="0">
                    <a:pos x="31" y="140"/>
                  </a:cxn>
                  <a:cxn ang="0">
                    <a:pos x="20" y="130"/>
                  </a:cxn>
                  <a:cxn ang="0">
                    <a:pos x="10" y="117"/>
                  </a:cxn>
                  <a:cxn ang="0">
                    <a:pos x="4" y="103"/>
                  </a:cxn>
                  <a:cxn ang="0">
                    <a:pos x="0" y="88"/>
                  </a:cxn>
                  <a:cxn ang="0">
                    <a:pos x="0" y="71"/>
                  </a:cxn>
                  <a:cxn ang="0">
                    <a:pos x="4" y="56"/>
                  </a:cxn>
                  <a:cxn ang="0">
                    <a:pos x="10" y="42"/>
                  </a:cxn>
                  <a:cxn ang="0">
                    <a:pos x="20" y="29"/>
                  </a:cxn>
                  <a:cxn ang="0">
                    <a:pos x="31" y="19"/>
                  </a:cxn>
                  <a:cxn ang="0">
                    <a:pos x="45" y="10"/>
                  </a:cxn>
                  <a:cxn ang="0">
                    <a:pos x="61" y="4"/>
                  </a:cxn>
                  <a:cxn ang="0">
                    <a:pos x="77" y="1"/>
                  </a:cxn>
                </a:cxnLst>
                <a:rect l="0" t="0" r="r" b="b"/>
                <a:pathLst>
                  <a:path w="173" h="159">
                    <a:moveTo>
                      <a:pt x="86" y="0"/>
                    </a:moveTo>
                    <a:lnTo>
                      <a:pt x="95" y="1"/>
                    </a:lnTo>
                    <a:lnTo>
                      <a:pt x="104" y="2"/>
                    </a:lnTo>
                    <a:lnTo>
                      <a:pt x="112" y="4"/>
                    </a:lnTo>
                    <a:lnTo>
                      <a:pt x="119" y="6"/>
                    </a:lnTo>
                    <a:lnTo>
                      <a:pt x="128" y="10"/>
                    </a:lnTo>
                    <a:lnTo>
                      <a:pt x="134" y="13"/>
                    </a:lnTo>
                    <a:lnTo>
                      <a:pt x="141" y="19"/>
                    </a:lnTo>
                    <a:lnTo>
                      <a:pt x="148" y="24"/>
                    </a:lnTo>
                    <a:lnTo>
                      <a:pt x="153" y="29"/>
                    </a:lnTo>
                    <a:lnTo>
                      <a:pt x="158" y="35"/>
                    </a:lnTo>
                    <a:lnTo>
                      <a:pt x="162" y="42"/>
                    </a:lnTo>
                    <a:lnTo>
                      <a:pt x="165" y="49"/>
                    </a:lnTo>
                    <a:lnTo>
                      <a:pt x="169" y="56"/>
                    </a:lnTo>
                    <a:lnTo>
                      <a:pt x="171" y="64"/>
                    </a:lnTo>
                    <a:lnTo>
                      <a:pt x="172" y="71"/>
                    </a:lnTo>
                    <a:lnTo>
                      <a:pt x="173" y="79"/>
                    </a:lnTo>
                    <a:lnTo>
                      <a:pt x="172" y="88"/>
                    </a:lnTo>
                    <a:lnTo>
                      <a:pt x="171" y="95"/>
                    </a:lnTo>
                    <a:lnTo>
                      <a:pt x="169" y="103"/>
                    </a:lnTo>
                    <a:lnTo>
                      <a:pt x="165" y="111"/>
                    </a:lnTo>
                    <a:lnTo>
                      <a:pt x="162" y="117"/>
                    </a:lnTo>
                    <a:lnTo>
                      <a:pt x="158" y="123"/>
                    </a:lnTo>
                    <a:lnTo>
                      <a:pt x="153" y="130"/>
                    </a:lnTo>
                    <a:lnTo>
                      <a:pt x="148" y="136"/>
                    </a:lnTo>
                    <a:lnTo>
                      <a:pt x="141" y="140"/>
                    </a:lnTo>
                    <a:lnTo>
                      <a:pt x="134" y="145"/>
                    </a:lnTo>
                    <a:lnTo>
                      <a:pt x="128" y="149"/>
                    </a:lnTo>
                    <a:lnTo>
                      <a:pt x="119" y="153"/>
                    </a:lnTo>
                    <a:lnTo>
                      <a:pt x="112" y="155"/>
                    </a:lnTo>
                    <a:lnTo>
                      <a:pt x="104" y="157"/>
                    </a:lnTo>
                    <a:lnTo>
                      <a:pt x="95" y="158"/>
                    </a:lnTo>
                    <a:lnTo>
                      <a:pt x="86" y="159"/>
                    </a:lnTo>
                    <a:lnTo>
                      <a:pt x="77" y="158"/>
                    </a:lnTo>
                    <a:lnTo>
                      <a:pt x="69" y="157"/>
                    </a:lnTo>
                    <a:lnTo>
                      <a:pt x="61" y="155"/>
                    </a:lnTo>
                    <a:lnTo>
                      <a:pt x="52" y="153"/>
                    </a:lnTo>
                    <a:lnTo>
                      <a:pt x="45" y="149"/>
                    </a:lnTo>
                    <a:lnTo>
                      <a:pt x="38" y="145"/>
                    </a:lnTo>
                    <a:lnTo>
                      <a:pt x="31" y="140"/>
                    </a:lnTo>
                    <a:lnTo>
                      <a:pt x="25" y="136"/>
                    </a:lnTo>
                    <a:lnTo>
                      <a:pt x="20" y="130"/>
                    </a:lnTo>
                    <a:lnTo>
                      <a:pt x="15" y="123"/>
                    </a:lnTo>
                    <a:lnTo>
                      <a:pt x="10" y="117"/>
                    </a:lnTo>
                    <a:lnTo>
                      <a:pt x="6" y="111"/>
                    </a:lnTo>
                    <a:lnTo>
                      <a:pt x="4" y="103"/>
                    </a:lnTo>
                    <a:lnTo>
                      <a:pt x="2" y="95"/>
                    </a:lnTo>
                    <a:lnTo>
                      <a:pt x="0" y="88"/>
                    </a:lnTo>
                    <a:lnTo>
                      <a:pt x="0" y="79"/>
                    </a:lnTo>
                    <a:lnTo>
                      <a:pt x="0" y="71"/>
                    </a:lnTo>
                    <a:lnTo>
                      <a:pt x="2" y="64"/>
                    </a:lnTo>
                    <a:lnTo>
                      <a:pt x="4" y="56"/>
                    </a:lnTo>
                    <a:lnTo>
                      <a:pt x="6" y="49"/>
                    </a:lnTo>
                    <a:lnTo>
                      <a:pt x="10" y="42"/>
                    </a:lnTo>
                    <a:lnTo>
                      <a:pt x="15" y="35"/>
                    </a:lnTo>
                    <a:lnTo>
                      <a:pt x="20" y="29"/>
                    </a:lnTo>
                    <a:lnTo>
                      <a:pt x="25" y="24"/>
                    </a:lnTo>
                    <a:lnTo>
                      <a:pt x="31" y="19"/>
                    </a:lnTo>
                    <a:lnTo>
                      <a:pt x="38" y="13"/>
                    </a:lnTo>
                    <a:lnTo>
                      <a:pt x="45" y="10"/>
                    </a:lnTo>
                    <a:lnTo>
                      <a:pt x="52" y="6"/>
                    </a:lnTo>
                    <a:lnTo>
                      <a:pt x="61" y="4"/>
                    </a:lnTo>
                    <a:lnTo>
                      <a:pt x="69" y="2"/>
                    </a:lnTo>
                    <a:lnTo>
                      <a:pt x="77" y="1"/>
                    </a:lnTo>
                    <a:lnTo>
                      <a:pt x="86" y="0"/>
                    </a:lnTo>
                    <a:close/>
                  </a:path>
                </a:pathLst>
              </a:custGeom>
              <a:solidFill>
                <a:srgbClr val="FFFF00"/>
              </a:solidFill>
              <a:ln w="9525">
                <a:noFill/>
                <a:round/>
                <a:headEnd/>
                <a:tailEnd/>
              </a:ln>
            </p:spPr>
            <p:txBody>
              <a:bodyPr/>
              <a:lstStyle/>
              <a:p>
                <a:endParaRPr lang="it-IT"/>
              </a:p>
            </p:txBody>
          </p:sp>
          <p:sp>
            <p:nvSpPr>
              <p:cNvPr id="20725" name="Freeform 245"/>
              <p:cNvSpPr>
                <a:spLocks/>
              </p:cNvSpPr>
              <p:nvPr/>
            </p:nvSpPr>
            <p:spPr bwMode="auto">
              <a:xfrm>
                <a:off x="836" y="1588"/>
                <a:ext cx="25" cy="23"/>
              </a:xfrm>
              <a:custGeom>
                <a:avLst/>
                <a:gdLst/>
                <a:ahLst/>
                <a:cxnLst>
                  <a:cxn ang="0">
                    <a:pos x="95" y="1"/>
                  </a:cxn>
                  <a:cxn ang="0">
                    <a:pos x="112" y="4"/>
                  </a:cxn>
                  <a:cxn ang="0">
                    <a:pos x="128" y="10"/>
                  </a:cxn>
                  <a:cxn ang="0">
                    <a:pos x="141" y="19"/>
                  </a:cxn>
                  <a:cxn ang="0">
                    <a:pos x="153" y="29"/>
                  </a:cxn>
                  <a:cxn ang="0">
                    <a:pos x="162" y="42"/>
                  </a:cxn>
                  <a:cxn ang="0">
                    <a:pos x="169" y="56"/>
                  </a:cxn>
                  <a:cxn ang="0">
                    <a:pos x="172" y="71"/>
                  </a:cxn>
                  <a:cxn ang="0">
                    <a:pos x="172" y="88"/>
                  </a:cxn>
                  <a:cxn ang="0">
                    <a:pos x="169" y="103"/>
                  </a:cxn>
                  <a:cxn ang="0">
                    <a:pos x="162" y="117"/>
                  </a:cxn>
                  <a:cxn ang="0">
                    <a:pos x="153" y="130"/>
                  </a:cxn>
                  <a:cxn ang="0">
                    <a:pos x="141" y="140"/>
                  </a:cxn>
                  <a:cxn ang="0">
                    <a:pos x="128" y="149"/>
                  </a:cxn>
                  <a:cxn ang="0">
                    <a:pos x="112" y="155"/>
                  </a:cxn>
                  <a:cxn ang="0">
                    <a:pos x="95" y="158"/>
                  </a:cxn>
                  <a:cxn ang="0">
                    <a:pos x="77" y="158"/>
                  </a:cxn>
                  <a:cxn ang="0">
                    <a:pos x="61" y="155"/>
                  </a:cxn>
                  <a:cxn ang="0">
                    <a:pos x="45" y="149"/>
                  </a:cxn>
                  <a:cxn ang="0">
                    <a:pos x="31" y="140"/>
                  </a:cxn>
                  <a:cxn ang="0">
                    <a:pos x="20" y="130"/>
                  </a:cxn>
                  <a:cxn ang="0">
                    <a:pos x="10" y="117"/>
                  </a:cxn>
                  <a:cxn ang="0">
                    <a:pos x="4" y="103"/>
                  </a:cxn>
                  <a:cxn ang="0">
                    <a:pos x="0" y="88"/>
                  </a:cxn>
                  <a:cxn ang="0">
                    <a:pos x="0" y="71"/>
                  </a:cxn>
                  <a:cxn ang="0">
                    <a:pos x="4" y="56"/>
                  </a:cxn>
                  <a:cxn ang="0">
                    <a:pos x="10" y="42"/>
                  </a:cxn>
                  <a:cxn ang="0">
                    <a:pos x="20" y="29"/>
                  </a:cxn>
                  <a:cxn ang="0">
                    <a:pos x="31" y="19"/>
                  </a:cxn>
                  <a:cxn ang="0">
                    <a:pos x="45" y="10"/>
                  </a:cxn>
                  <a:cxn ang="0">
                    <a:pos x="61" y="4"/>
                  </a:cxn>
                  <a:cxn ang="0">
                    <a:pos x="77" y="1"/>
                  </a:cxn>
                </a:cxnLst>
                <a:rect l="0" t="0" r="r" b="b"/>
                <a:pathLst>
                  <a:path w="173" h="159">
                    <a:moveTo>
                      <a:pt x="86" y="0"/>
                    </a:moveTo>
                    <a:lnTo>
                      <a:pt x="95" y="1"/>
                    </a:lnTo>
                    <a:lnTo>
                      <a:pt x="104" y="2"/>
                    </a:lnTo>
                    <a:lnTo>
                      <a:pt x="112" y="4"/>
                    </a:lnTo>
                    <a:lnTo>
                      <a:pt x="119" y="6"/>
                    </a:lnTo>
                    <a:lnTo>
                      <a:pt x="128" y="10"/>
                    </a:lnTo>
                    <a:lnTo>
                      <a:pt x="134" y="13"/>
                    </a:lnTo>
                    <a:lnTo>
                      <a:pt x="141" y="19"/>
                    </a:lnTo>
                    <a:lnTo>
                      <a:pt x="148" y="24"/>
                    </a:lnTo>
                    <a:lnTo>
                      <a:pt x="153" y="29"/>
                    </a:lnTo>
                    <a:lnTo>
                      <a:pt x="158" y="35"/>
                    </a:lnTo>
                    <a:lnTo>
                      <a:pt x="162" y="42"/>
                    </a:lnTo>
                    <a:lnTo>
                      <a:pt x="165" y="49"/>
                    </a:lnTo>
                    <a:lnTo>
                      <a:pt x="169" y="56"/>
                    </a:lnTo>
                    <a:lnTo>
                      <a:pt x="171" y="64"/>
                    </a:lnTo>
                    <a:lnTo>
                      <a:pt x="172" y="71"/>
                    </a:lnTo>
                    <a:lnTo>
                      <a:pt x="173" y="79"/>
                    </a:lnTo>
                    <a:lnTo>
                      <a:pt x="172" y="88"/>
                    </a:lnTo>
                    <a:lnTo>
                      <a:pt x="171" y="95"/>
                    </a:lnTo>
                    <a:lnTo>
                      <a:pt x="169" y="103"/>
                    </a:lnTo>
                    <a:lnTo>
                      <a:pt x="165" y="111"/>
                    </a:lnTo>
                    <a:lnTo>
                      <a:pt x="162" y="117"/>
                    </a:lnTo>
                    <a:lnTo>
                      <a:pt x="158" y="123"/>
                    </a:lnTo>
                    <a:lnTo>
                      <a:pt x="153" y="130"/>
                    </a:lnTo>
                    <a:lnTo>
                      <a:pt x="148" y="136"/>
                    </a:lnTo>
                    <a:lnTo>
                      <a:pt x="141" y="140"/>
                    </a:lnTo>
                    <a:lnTo>
                      <a:pt x="134" y="145"/>
                    </a:lnTo>
                    <a:lnTo>
                      <a:pt x="128" y="149"/>
                    </a:lnTo>
                    <a:lnTo>
                      <a:pt x="119" y="153"/>
                    </a:lnTo>
                    <a:lnTo>
                      <a:pt x="112" y="155"/>
                    </a:lnTo>
                    <a:lnTo>
                      <a:pt x="104" y="157"/>
                    </a:lnTo>
                    <a:lnTo>
                      <a:pt x="95" y="158"/>
                    </a:lnTo>
                    <a:lnTo>
                      <a:pt x="86" y="159"/>
                    </a:lnTo>
                    <a:lnTo>
                      <a:pt x="77" y="158"/>
                    </a:lnTo>
                    <a:lnTo>
                      <a:pt x="69" y="157"/>
                    </a:lnTo>
                    <a:lnTo>
                      <a:pt x="61" y="155"/>
                    </a:lnTo>
                    <a:lnTo>
                      <a:pt x="52" y="153"/>
                    </a:lnTo>
                    <a:lnTo>
                      <a:pt x="45" y="149"/>
                    </a:lnTo>
                    <a:lnTo>
                      <a:pt x="38" y="145"/>
                    </a:lnTo>
                    <a:lnTo>
                      <a:pt x="31" y="140"/>
                    </a:lnTo>
                    <a:lnTo>
                      <a:pt x="25" y="136"/>
                    </a:lnTo>
                    <a:lnTo>
                      <a:pt x="20" y="130"/>
                    </a:lnTo>
                    <a:lnTo>
                      <a:pt x="15" y="123"/>
                    </a:lnTo>
                    <a:lnTo>
                      <a:pt x="10" y="117"/>
                    </a:lnTo>
                    <a:lnTo>
                      <a:pt x="6" y="111"/>
                    </a:lnTo>
                    <a:lnTo>
                      <a:pt x="4" y="103"/>
                    </a:lnTo>
                    <a:lnTo>
                      <a:pt x="2" y="95"/>
                    </a:lnTo>
                    <a:lnTo>
                      <a:pt x="0" y="88"/>
                    </a:lnTo>
                    <a:lnTo>
                      <a:pt x="0" y="79"/>
                    </a:lnTo>
                    <a:lnTo>
                      <a:pt x="0" y="71"/>
                    </a:lnTo>
                    <a:lnTo>
                      <a:pt x="2" y="64"/>
                    </a:lnTo>
                    <a:lnTo>
                      <a:pt x="4" y="56"/>
                    </a:lnTo>
                    <a:lnTo>
                      <a:pt x="6" y="49"/>
                    </a:lnTo>
                    <a:lnTo>
                      <a:pt x="10" y="42"/>
                    </a:lnTo>
                    <a:lnTo>
                      <a:pt x="15" y="35"/>
                    </a:lnTo>
                    <a:lnTo>
                      <a:pt x="20" y="29"/>
                    </a:lnTo>
                    <a:lnTo>
                      <a:pt x="25" y="24"/>
                    </a:lnTo>
                    <a:lnTo>
                      <a:pt x="31" y="19"/>
                    </a:lnTo>
                    <a:lnTo>
                      <a:pt x="38" y="13"/>
                    </a:lnTo>
                    <a:lnTo>
                      <a:pt x="45" y="10"/>
                    </a:lnTo>
                    <a:lnTo>
                      <a:pt x="52" y="6"/>
                    </a:lnTo>
                    <a:lnTo>
                      <a:pt x="61" y="4"/>
                    </a:lnTo>
                    <a:lnTo>
                      <a:pt x="69" y="2"/>
                    </a:lnTo>
                    <a:lnTo>
                      <a:pt x="77" y="1"/>
                    </a:lnTo>
                    <a:lnTo>
                      <a:pt x="86" y="0"/>
                    </a:lnTo>
                  </a:path>
                </a:pathLst>
              </a:custGeom>
              <a:solidFill>
                <a:srgbClr val="FFFF00"/>
              </a:solidFill>
              <a:ln w="6350">
                <a:solidFill>
                  <a:srgbClr val="000000"/>
                </a:solidFill>
                <a:prstDash val="solid"/>
                <a:round/>
                <a:headEnd/>
                <a:tailEnd/>
              </a:ln>
            </p:spPr>
            <p:txBody>
              <a:bodyPr/>
              <a:lstStyle/>
              <a:p>
                <a:endParaRPr lang="it-IT"/>
              </a:p>
            </p:txBody>
          </p:sp>
          <p:sp>
            <p:nvSpPr>
              <p:cNvPr id="20726" name="Freeform 246"/>
              <p:cNvSpPr>
                <a:spLocks/>
              </p:cNvSpPr>
              <p:nvPr/>
            </p:nvSpPr>
            <p:spPr bwMode="auto">
              <a:xfrm>
                <a:off x="797" y="1568"/>
                <a:ext cx="25" cy="22"/>
              </a:xfrm>
              <a:custGeom>
                <a:avLst/>
                <a:gdLst/>
                <a:ahLst/>
                <a:cxnLst>
                  <a:cxn ang="0">
                    <a:pos x="95" y="0"/>
                  </a:cxn>
                  <a:cxn ang="0">
                    <a:pos x="112" y="3"/>
                  </a:cxn>
                  <a:cxn ang="0">
                    <a:pos x="127" y="10"/>
                  </a:cxn>
                  <a:cxn ang="0">
                    <a:pos x="141" y="18"/>
                  </a:cxn>
                  <a:cxn ang="0">
                    <a:pos x="154" y="28"/>
                  </a:cxn>
                  <a:cxn ang="0">
                    <a:pos x="163" y="42"/>
                  </a:cxn>
                  <a:cxn ang="0">
                    <a:pos x="169" y="56"/>
                  </a:cxn>
                  <a:cxn ang="0">
                    <a:pos x="172" y="71"/>
                  </a:cxn>
                  <a:cxn ang="0">
                    <a:pos x="172" y="87"/>
                  </a:cxn>
                  <a:cxn ang="0">
                    <a:pos x="169" y="103"/>
                  </a:cxn>
                  <a:cxn ang="0">
                    <a:pos x="163" y="118"/>
                  </a:cxn>
                  <a:cxn ang="0">
                    <a:pos x="154" y="130"/>
                  </a:cxn>
                  <a:cxn ang="0">
                    <a:pos x="141" y="141"/>
                  </a:cxn>
                  <a:cxn ang="0">
                    <a:pos x="127" y="149"/>
                  </a:cxn>
                  <a:cxn ang="0">
                    <a:pos x="112" y="155"/>
                  </a:cxn>
                  <a:cxn ang="0">
                    <a:pos x="95" y="158"/>
                  </a:cxn>
                  <a:cxn ang="0">
                    <a:pos x="78" y="158"/>
                  </a:cxn>
                  <a:cxn ang="0">
                    <a:pos x="60" y="155"/>
                  </a:cxn>
                  <a:cxn ang="0">
                    <a:pos x="46" y="149"/>
                  </a:cxn>
                  <a:cxn ang="0">
                    <a:pos x="32" y="141"/>
                  </a:cxn>
                  <a:cxn ang="0">
                    <a:pos x="19" y="130"/>
                  </a:cxn>
                  <a:cxn ang="0">
                    <a:pos x="10" y="118"/>
                  </a:cxn>
                  <a:cxn ang="0">
                    <a:pos x="4" y="103"/>
                  </a:cxn>
                  <a:cxn ang="0">
                    <a:pos x="1" y="87"/>
                  </a:cxn>
                  <a:cxn ang="0">
                    <a:pos x="1" y="71"/>
                  </a:cxn>
                  <a:cxn ang="0">
                    <a:pos x="4" y="56"/>
                  </a:cxn>
                  <a:cxn ang="0">
                    <a:pos x="10" y="42"/>
                  </a:cxn>
                  <a:cxn ang="0">
                    <a:pos x="19" y="28"/>
                  </a:cxn>
                  <a:cxn ang="0">
                    <a:pos x="32" y="18"/>
                  </a:cxn>
                  <a:cxn ang="0">
                    <a:pos x="46" y="10"/>
                  </a:cxn>
                  <a:cxn ang="0">
                    <a:pos x="60" y="3"/>
                  </a:cxn>
                  <a:cxn ang="0">
                    <a:pos x="78" y="0"/>
                  </a:cxn>
                </a:cxnLst>
                <a:rect l="0" t="0" r="r" b="b"/>
                <a:pathLst>
                  <a:path w="173" h="158">
                    <a:moveTo>
                      <a:pt x="86" y="0"/>
                    </a:moveTo>
                    <a:lnTo>
                      <a:pt x="95" y="0"/>
                    </a:lnTo>
                    <a:lnTo>
                      <a:pt x="104" y="1"/>
                    </a:lnTo>
                    <a:lnTo>
                      <a:pt x="112" y="3"/>
                    </a:lnTo>
                    <a:lnTo>
                      <a:pt x="120" y="6"/>
                    </a:lnTo>
                    <a:lnTo>
                      <a:pt x="127" y="10"/>
                    </a:lnTo>
                    <a:lnTo>
                      <a:pt x="135" y="14"/>
                    </a:lnTo>
                    <a:lnTo>
                      <a:pt x="141" y="18"/>
                    </a:lnTo>
                    <a:lnTo>
                      <a:pt x="147" y="23"/>
                    </a:lnTo>
                    <a:lnTo>
                      <a:pt x="154" y="28"/>
                    </a:lnTo>
                    <a:lnTo>
                      <a:pt x="158" y="35"/>
                    </a:lnTo>
                    <a:lnTo>
                      <a:pt x="163" y="42"/>
                    </a:lnTo>
                    <a:lnTo>
                      <a:pt x="166" y="48"/>
                    </a:lnTo>
                    <a:lnTo>
                      <a:pt x="169" y="56"/>
                    </a:lnTo>
                    <a:lnTo>
                      <a:pt x="171" y="63"/>
                    </a:lnTo>
                    <a:lnTo>
                      <a:pt x="172" y="71"/>
                    </a:lnTo>
                    <a:lnTo>
                      <a:pt x="173" y="80"/>
                    </a:lnTo>
                    <a:lnTo>
                      <a:pt x="172" y="87"/>
                    </a:lnTo>
                    <a:lnTo>
                      <a:pt x="171" y="96"/>
                    </a:lnTo>
                    <a:lnTo>
                      <a:pt x="169" y="103"/>
                    </a:lnTo>
                    <a:lnTo>
                      <a:pt x="166" y="110"/>
                    </a:lnTo>
                    <a:lnTo>
                      <a:pt x="163" y="118"/>
                    </a:lnTo>
                    <a:lnTo>
                      <a:pt x="158" y="124"/>
                    </a:lnTo>
                    <a:lnTo>
                      <a:pt x="154" y="130"/>
                    </a:lnTo>
                    <a:lnTo>
                      <a:pt x="147" y="135"/>
                    </a:lnTo>
                    <a:lnTo>
                      <a:pt x="141" y="141"/>
                    </a:lnTo>
                    <a:lnTo>
                      <a:pt x="135" y="145"/>
                    </a:lnTo>
                    <a:lnTo>
                      <a:pt x="127" y="149"/>
                    </a:lnTo>
                    <a:lnTo>
                      <a:pt x="120" y="152"/>
                    </a:lnTo>
                    <a:lnTo>
                      <a:pt x="112" y="155"/>
                    </a:lnTo>
                    <a:lnTo>
                      <a:pt x="104" y="157"/>
                    </a:lnTo>
                    <a:lnTo>
                      <a:pt x="95" y="158"/>
                    </a:lnTo>
                    <a:lnTo>
                      <a:pt x="86" y="158"/>
                    </a:lnTo>
                    <a:lnTo>
                      <a:pt x="78" y="158"/>
                    </a:lnTo>
                    <a:lnTo>
                      <a:pt x="69" y="157"/>
                    </a:lnTo>
                    <a:lnTo>
                      <a:pt x="60" y="155"/>
                    </a:lnTo>
                    <a:lnTo>
                      <a:pt x="53" y="152"/>
                    </a:lnTo>
                    <a:lnTo>
                      <a:pt x="46" y="149"/>
                    </a:lnTo>
                    <a:lnTo>
                      <a:pt x="38" y="145"/>
                    </a:lnTo>
                    <a:lnTo>
                      <a:pt x="32" y="141"/>
                    </a:lnTo>
                    <a:lnTo>
                      <a:pt x="26" y="135"/>
                    </a:lnTo>
                    <a:lnTo>
                      <a:pt x="19" y="130"/>
                    </a:lnTo>
                    <a:lnTo>
                      <a:pt x="15" y="124"/>
                    </a:lnTo>
                    <a:lnTo>
                      <a:pt x="10" y="118"/>
                    </a:lnTo>
                    <a:lnTo>
                      <a:pt x="7" y="110"/>
                    </a:lnTo>
                    <a:lnTo>
                      <a:pt x="4" y="103"/>
                    </a:lnTo>
                    <a:lnTo>
                      <a:pt x="2" y="96"/>
                    </a:lnTo>
                    <a:lnTo>
                      <a:pt x="1" y="87"/>
                    </a:lnTo>
                    <a:lnTo>
                      <a:pt x="0" y="80"/>
                    </a:lnTo>
                    <a:lnTo>
                      <a:pt x="1" y="71"/>
                    </a:lnTo>
                    <a:lnTo>
                      <a:pt x="2" y="63"/>
                    </a:lnTo>
                    <a:lnTo>
                      <a:pt x="4" y="56"/>
                    </a:lnTo>
                    <a:lnTo>
                      <a:pt x="7" y="48"/>
                    </a:lnTo>
                    <a:lnTo>
                      <a:pt x="10" y="42"/>
                    </a:lnTo>
                    <a:lnTo>
                      <a:pt x="15" y="35"/>
                    </a:lnTo>
                    <a:lnTo>
                      <a:pt x="19" y="28"/>
                    </a:lnTo>
                    <a:lnTo>
                      <a:pt x="26" y="23"/>
                    </a:lnTo>
                    <a:lnTo>
                      <a:pt x="32" y="18"/>
                    </a:lnTo>
                    <a:lnTo>
                      <a:pt x="38" y="14"/>
                    </a:lnTo>
                    <a:lnTo>
                      <a:pt x="46" y="10"/>
                    </a:lnTo>
                    <a:lnTo>
                      <a:pt x="53" y="6"/>
                    </a:lnTo>
                    <a:lnTo>
                      <a:pt x="60" y="3"/>
                    </a:lnTo>
                    <a:lnTo>
                      <a:pt x="69" y="1"/>
                    </a:lnTo>
                    <a:lnTo>
                      <a:pt x="78" y="0"/>
                    </a:lnTo>
                    <a:lnTo>
                      <a:pt x="86" y="0"/>
                    </a:lnTo>
                    <a:close/>
                  </a:path>
                </a:pathLst>
              </a:custGeom>
              <a:solidFill>
                <a:srgbClr val="FFFF00"/>
              </a:solidFill>
              <a:ln w="9525">
                <a:noFill/>
                <a:round/>
                <a:headEnd/>
                <a:tailEnd/>
              </a:ln>
            </p:spPr>
            <p:txBody>
              <a:bodyPr/>
              <a:lstStyle/>
              <a:p>
                <a:endParaRPr lang="it-IT"/>
              </a:p>
            </p:txBody>
          </p:sp>
          <p:sp>
            <p:nvSpPr>
              <p:cNvPr id="20727" name="Freeform 247"/>
              <p:cNvSpPr>
                <a:spLocks/>
              </p:cNvSpPr>
              <p:nvPr/>
            </p:nvSpPr>
            <p:spPr bwMode="auto">
              <a:xfrm>
                <a:off x="797" y="1568"/>
                <a:ext cx="25" cy="22"/>
              </a:xfrm>
              <a:custGeom>
                <a:avLst/>
                <a:gdLst/>
                <a:ahLst/>
                <a:cxnLst>
                  <a:cxn ang="0">
                    <a:pos x="95" y="0"/>
                  </a:cxn>
                  <a:cxn ang="0">
                    <a:pos x="112" y="3"/>
                  </a:cxn>
                  <a:cxn ang="0">
                    <a:pos x="127" y="10"/>
                  </a:cxn>
                  <a:cxn ang="0">
                    <a:pos x="141" y="18"/>
                  </a:cxn>
                  <a:cxn ang="0">
                    <a:pos x="154" y="28"/>
                  </a:cxn>
                  <a:cxn ang="0">
                    <a:pos x="163" y="42"/>
                  </a:cxn>
                  <a:cxn ang="0">
                    <a:pos x="169" y="56"/>
                  </a:cxn>
                  <a:cxn ang="0">
                    <a:pos x="172" y="71"/>
                  </a:cxn>
                  <a:cxn ang="0">
                    <a:pos x="172" y="87"/>
                  </a:cxn>
                  <a:cxn ang="0">
                    <a:pos x="169" y="103"/>
                  </a:cxn>
                  <a:cxn ang="0">
                    <a:pos x="163" y="118"/>
                  </a:cxn>
                  <a:cxn ang="0">
                    <a:pos x="154" y="130"/>
                  </a:cxn>
                  <a:cxn ang="0">
                    <a:pos x="141" y="141"/>
                  </a:cxn>
                  <a:cxn ang="0">
                    <a:pos x="127" y="149"/>
                  </a:cxn>
                  <a:cxn ang="0">
                    <a:pos x="112" y="155"/>
                  </a:cxn>
                  <a:cxn ang="0">
                    <a:pos x="95" y="158"/>
                  </a:cxn>
                  <a:cxn ang="0">
                    <a:pos x="78" y="158"/>
                  </a:cxn>
                  <a:cxn ang="0">
                    <a:pos x="60" y="155"/>
                  </a:cxn>
                  <a:cxn ang="0">
                    <a:pos x="46" y="149"/>
                  </a:cxn>
                  <a:cxn ang="0">
                    <a:pos x="32" y="141"/>
                  </a:cxn>
                  <a:cxn ang="0">
                    <a:pos x="19" y="130"/>
                  </a:cxn>
                  <a:cxn ang="0">
                    <a:pos x="10" y="118"/>
                  </a:cxn>
                  <a:cxn ang="0">
                    <a:pos x="4" y="103"/>
                  </a:cxn>
                  <a:cxn ang="0">
                    <a:pos x="1" y="87"/>
                  </a:cxn>
                  <a:cxn ang="0">
                    <a:pos x="1" y="71"/>
                  </a:cxn>
                  <a:cxn ang="0">
                    <a:pos x="4" y="56"/>
                  </a:cxn>
                  <a:cxn ang="0">
                    <a:pos x="10" y="42"/>
                  </a:cxn>
                  <a:cxn ang="0">
                    <a:pos x="19" y="28"/>
                  </a:cxn>
                  <a:cxn ang="0">
                    <a:pos x="32" y="18"/>
                  </a:cxn>
                  <a:cxn ang="0">
                    <a:pos x="46" y="10"/>
                  </a:cxn>
                  <a:cxn ang="0">
                    <a:pos x="60" y="3"/>
                  </a:cxn>
                  <a:cxn ang="0">
                    <a:pos x="78" y="0"/>
                  </a:cxn>
                </a:cxnLst>
                <a:rect l="0" t="0" r="r" b="b"/>
                <a:pathLst>
                  <a:path w="173" h="158">
                    <a:moveTo>
                      <a:pt x="86" y="0"/>
                    </a:moveTo>
                    <a:lnTo>
                      <a:pt x="95" y="0"/>
                    </a:lnTo>
                    <a:lnTo>
                      <a:pt x="104" y="1"/>
                    </a:lnTo>
                    <a:lnTo>
                      <a:pt x="112" y="3"/>
                    </a:lnTo>
                    <a:lnTo>
                      <a:pt x="120" y="6"/>
                    </a:lnTo>
                    <a:lnTo>
                      <a:pt x="127" y="10"/>
                    </a:lnTo>
                    <a:lnTo>
                      <a:pt x="135" y="14"/>
                    </a:lnTo>
                    <a:lnTo>
                      <a:pt x="141" y="18"/>
                    </a:lnTo>
                    <a:lnTo>
                      <a:pt x="147" y="23"/>
                    </a:lnTo>
                    <a:lnTo>
                      <a:pt x="154" y="28"/>
                    </a:lnTo>
                    <a:lnTo>
                      <a:pt x="158" y="35"/>
                    </a:lnTo>
                    <a:lnTo>
                      <a:pt x="163" y="42"/>
                    </a:lnTo>
                    <a:lnTo>
                      <a:pt x="166" y="48"/>
                    </a:lnTo>
                    <a:lnTo>
                      <a:pt x="169" y="56"/>
                    </a:lnTo>
                    <a:lnTo>
                      <a:pt x="171" y="63"/>
                    </a:lnTo>
                    <a:lnTo>
                      <a:pt x="172" y="71"/>
                    </a:lnTo>
                    <a:lnTo>
                      <a:pt x="173" y="80"/>
                    </a:lnTo>
                    <a:lnTo>
                      <a:pt x="172" y="87"/>
                    </a:lnTo>
                    <a:lnTo>
                      <a:pt x="171" y="96"/>
                    </a:lnTo>
                    <a:lnTo>
                      <a:pt x="169" y="103"/>
                    </a:lnTo>
                    <a:lnTo>
                      <a:pt x="166" y="110"/>
                    </a:lnTo>
                    <a:lnTo>
                      <a:pt x="163" y="118"/>
                    </a:lnTo>
                    <a:lnTo>
                      <a:pt x="158" y="124"/>
                    </a:lnTo>
                    <a:lnTo>
                      <a:pt x="154" y="130"/>
                    </a:lnTo>
                    <a:lnTo>
                      <a:pt x="147" y="135"/>
                    </a:lnTo>
                    <a:lnTo>
                      <a:pt x="141" y="141"/>
                    </a:lnTo>
                    <a:lnTo>
                      <a:pt x="135" y="145"/>
                    </a:lnTo>
                    <a:lnTo>
                      <a:pt x="127" y="149"/>
                    </a:lnTo>
                    <a:lnTo>
                      <a:pt x="120" y="152"/>
                    </a:lnTo>
                    <a:lnTo>
                      <a:pt x="112" y="155"/>
                    </a:lnTo>
                    <a:lnTo>
                      <a:pt x="104" y="157"/>
                    </a:lnTo>
                    <a:lnTo>
                      <a:pt x="95" y="158"/>
                    </a:lnTo>
                    <a:lnTo>
                      <a:pt x="86" y="158"/>
                    </a:lnTo>
                    <a:lnTo>
                      <a:pt x="78" y="158"/>
                    </a:lnTo>
                    <a:lnTo>
                      <a:pt x="69" y="157"/>
                    </a:lnTo>
                    <a:lnTo>
                      <a:pt x="60" y="155"/>
                    </a:lnTo>
                    <a:lnTo>
                      <a:pt x="53" y="152"/>
                    </a:lnTo>
                    <a:lnTo>
                      <a:pt x="46" y="149"/>
                    </a:lnTo>
                    <a:lnTo>
                      <a:pt x="38" y="145"/>
                    </a:lnTo>
                    <a:lnTo>
                      <a:pt x="32" y="141"/>
                    </a:lnTo>
                    <a:lnTo>
                      <a:pt x="26" y="135"/>
                    </a:lnTo>
                    <a:lnTo>
                      <a:pt x="19" y="130"/>
                    </a:lnTo>
                    <a:lnTo>
                      <a:pt x="15" y="124"/>
                    </a:lnTo>
                    <a:lnTo>
                      <a:pt x="10" y="118"/>
                    </a:lnTo>
                    <a:lnTo>
                      <a:pt x="7" y="110"/>
                    </a:lnTo>
                    <a:lnTo>
                      <a:pt x="4" y="103"/>
                    </a:lnTo>
                    <a:lnTo>
                      <a:pt x="2" y="96"/>
                    </a:lnTo>
                    <a:lnTo>
                      <a:pt x="1" y="87"/>
                    </a:lnTo>
                    <a:lnTo>
                      <a:pt x="0" y="80"/>
                    </a:lnTo>
                    <a:lnTo>
                      <a:pt x="1" y="71"/>
                    </a:lnTo>
                    <a:lnTo>
                      <a:pt x="2" y="63"/>
                    </a:lnTo>
                    <a:lnTo>
                      <a:pt x="4" y="56"/>
                    </a:lnTo>
                    <a:lnTo>
                      <a:pt x="7" y="48"/>
                    </a:lnTo>
                    <a:lnTo>
                      <a:pt x="10" y="42"/>
                    </a:lnTo>
                    <a:lnTo>
                      <a:pt x="15" y="35"/>
                    </a:lnTo>
                    <a:lnTo>
                      <a:pt x="19" y="28"/>
                    </a:lnTo>
                    <a:lnTo>
                      <a:pt x="26" y="23"/>
                    </a:lnTo>
                    <a:lnTo>
                      <a:pt x="32" y="18"/>
                    </a:lnTo>
                    <a:lnTo>
                      <a:pt x="38" y="14"/>
                    </a:lnTo>
                    <a:lnTo>
                      <a:pt x="46" y="10"/>
                    </a:lnTo>
                    <a:lnTo>
                      <a:pt x="53" y="6"/>
                    </a:lnTo>
                    <a:lnTo>
                      <a:pt x="60" y="3"/>
                    </a:lnTo>
                    <a:lnTo>
                      <a:pt x="69" y="1"/>
                    </a:lnTo>
                    <a:lnTo>
                      <a:pt x="78" y="0"/>
                    </a:lnTo>
                    <a:lnTo>
                      <a:pt x="86" y="0"/>
                    </a:lnTo>
                  </a:path>
                </a:pathLst>
              </a:custGeom>
              <a:solidFill>
                <a:srgbClr val="FFFF00"/>
              </a:solidFill>
              <a:ln w="6350">
                <a:solidFill>
                  <a:srgbClr val="000000"/>
                </a:solidFill>
                <a:prstDash val="solid"/>
                <a:round/>
                <a:headEnd/>
                <a:tailEnd/>
              </a:ln>
            </p:spPr>
            <p:txBody>
              <a:bodyPr/>
              <a:lstStyle/>
              <a:p>
                <a:endParaRPr lang="it-IT"/>
              </a:p>
            </p:txBody>
          </p:sp>
          <p:sp>
            <p:nvSpPr>
              <p:cNvPr id="20728" name="Freeform 248"/>
              <p:cNvSpPr>
                <a:spLocks/>
              </p:cNvSpPr>
              <p:nvPr/>
            </p:nvSpPr>
            <p:spPr bwMode="auto">
              <a:xfrm>
                <a:off x="828" y="1529"/>
                <a:ext cx="24" cy="22"/>
              </a:xfrm>
              <a:custGeom>
                <a:avLst/>
                <a:gdLst/>
                <a:ahLst/>
                <a:cxnLst>
                  <a:cxn ang="0">
                    <a:pos x="96" y="1"/>
                  </a:cxn>
                  <a:cxn ang="0">
                    <a:pos x="112" y="4"/>
                  </a:cxn>
                  <a:cxn ang="0">
                    <a:pos x="128" y="10"/>
                  </a:cxn>
                  <a:cxn ang="0">
                    <a:pos x="142" y="19"/>
                  </a:cxn>
                  <a:cxn ang="0">
                    <a:pos x="153" y="29"/>
                  </a:cxn>
                  <a:cxn ang="0">
                    <a:pos x="163" y="42"/>
                  </a:cxn>
                  <a:cxn ang="0">
                    <a:pos x="169" y="56"/>
                  </a:cxn>
                  <a:cxn ang="0">
                    <a:pos x="172" y="71"/>
                  </a:cxn>
                  <a:cxn ang="0">
                    <a:pos x="172" y="88"/>
                  </a:cxn>
                  <a:cxn ang="0">
                    <a:pos x="169" y="103"/>
                  </a:cxn>
                  <a:cxn ang="0">
                    <a:pos x="163" y="117"/>
                  </a:cxn>
                  <a:cxn ang="0">
                    <a:pos x="153" y="130"/>
                  </a:cxn>
                  <a:cxn ang="0">
                    <a:pos x="142" y="140"/>
                  </a:cxn>
                  <a:cxn ang="0">
                    <a:pos x="128" y="150"/>
                  </a:cxn>
                  <a:cxn ang="0">
                    <a:pos x="112" y="155"/>
                  </a:cxn>
                  <a:cxn ang="0">
                    <a:pos x="96" y="158"/>
                  </a:cxn>
                  <a:cxn ang="0">
                    <a:pos x="78" y="158"/>
                  </a:cxn>
                  <a:cxn ang="0">
                    <a:pos x="61" y="155"/>
                  </a:cxn>
                  <a:cxn ang="0">
                    <a:pos x="45" y="150"/>
                  </a:cxn>
                  <a:cxn ang="0">
                    <a:pos x="32" y="140"/>
                  </a:cxn>
                  <a:cxn ang="0">
                    <a:pos x="20" y="130"/>
                  </a:cxn>
                  <a:cxn ang="0">
                    <a:pos x="11" y="117"/>
                  </a:cxn>
                  <a:cxn ang="0">
                    <a:pos x="5" y="103"/>
                  </a:cxn>
                  <a:cxn ang="0">
                    <a:pos x="0" y="88"/>
                  </a:cxn>
                  <a:cxn ang="0">
                    <a:pos x="0" y="71"/>
                  </a:cxn>
                  <a:cxn ang="0">
                    <a:pos x="5" y="56"/>
                  </a:cxn>
                  <a:cxn ang="0">
                    <a:pos x="11" y="42"/>
                  </a:cxn>
                  <a:cxn ang="0">
                    <a:pos x="20" y="29"/>
                  </a:cxn>
                  <a:cxn ang="0">
                    <a:pos x="32" y="19"/>
                  </a:cxn>
                  <a:cxn ang="0">
                    <a:pos x="45" y="10"/>
                  </a:cxn>
                  <a:cxn ang="0">
                    <a:pos x="61" y="4"/>
                  </a:cxn>
                  <a:cxn ang="0">
                    <a:pos x="78" y="1"/>
                  </a:cxn>
                </a:cxnLst>
                <a:rect l="0" t="0" r="r" b="b"/>
                <a:pathLst>
                  <a:path w="173" h="159">
                    <a:moveTo>
                      <a:pt x="86" y="0"/>
                    </a:moveTo>
                    <a:lnTo>
                      <a:pt x="96" y="1"/>
                    </a:lnTo>
                    <a:lnTo>
                      <a:pt x="104" y="2"/>
                    </a:lnTo>
                    <a:lnTo>
                      <a:pt x="112" y="4"/>
                    </a:lnTo>
                    <a:lnTo>
                      <a:pt x="120" y="6"/>
                    </a:lnTo>
                    <a:lnTo>
                      <a:pt x="128" y="10"/>
                    </a:lnTo>
                    <a:lnTo>
                      <a:pt x="134" y="13"/>
                    </a:lnTo>
                    <a:lnTo>
                      <a:pt x="142" y="19"/>
                    </a:lnTo>
                    <a:lnTo>
                      <a:pt x="148" y="24"/>
                    </a:lnTo>
                    <a:lnTo>
                      <a:pt x="153" y="29"/>
                    </a:lnTo>
                    <a:lnTo>
                      <a:pt x="159" y="35"/>
                    </a:lnTo>
                    <a:lnTo>
                      <a:pt x="163" y="42"/>
                    </a:lnTo>
                    <a:lnTo>
                      <a:pt x="166" y="49"/>
                    </a:lnTo>
                    <a:lnTo>
                      <a:pt x="169" y="56"/>
                    </a:lnTo>
                    <a:lnTo>
                      <a:pt x="171" y="64"/>
                    </a:lnTo>
                    <a:lnTo>
                      <a:pt x="172" y="71"/>
                    </a:lnTo>
                    <a:lnTo>
                      <a:pt x="173" y="79"/>
                    </a:lnTo>
                    <a:lnTo>
                      <a:pt x="172" y="88"/>
                    </a:lnTo>
                    <a:lnTo>
                      <a:pt x="171" y="95"/>
                    </a:lnTo>
                    <a:lnTo>
                      <a:pt x="169" y="103"/>
                    </a:lnTo>
                    <a:lnTo>
                      <a:pt x="166" y="111"/>
                    </a:lnTo>
                    <a:lnTo>
                      <a:pt x="163" y="117"/>
                    </a:lnTo>
                    <a:lnTo>
                      <a:pt x="159" y="123"/>
                    </a:lnTo>
                    <a:lnTo>
                      <a:pt x="153" y="130"/>
                    </a:lnTo>
                    <a:lnTo>
                      <a:pt x="148" y="136"/>
                    </a:lnTo>
                    <a:lnTo>
                      <a:pt x="142" y="140"/>
                    </a:lnTo>
                    <a:lnTo>
                      <a:pt x="134" y="145"/>
                    </a:lnTo>
                    <a:lnTo>
                      <a:pt x="128" y="150"/>
                    </a:lnTo>
                    <a:lnTo>
                      <a:pt x="120" y="153"/>
                    </a:lnTo>
                    <a:lnTo>
                      <a:pt x="112" y="155"/>
                    </a:lnTo>
                    <a:lnTo>
                      <a:pt x="104" y="157"/>
                    </a:lnTo>
                    <a:lnTo>
                      <a:pt x="96" y="158"/>
                    </a:lnTo>
                    <a:lnTo>
                      <a:pt x="86" y="159"/>
                    </a:lnTo>
                    <a:lnTo>
                      <a:pt x="78" y="158"/>
                    </a:lnTo>
                    <a:lnTo>
                      <a:pt x="69" y="157"/>
                    </a:lnTo>
                    <a:lnTo>
                      <a:pt x="61" y="155"/>
                    </a:lnTo>
                    <a:lnTo>
                      <a:pt x="53" y="153"/>
                    </a:lnTo>
                    <a:lnTo>
                      <a:pt x="45" y="150"/>
                    </a:lnTo>
                    <a:lnTo>
                      <a:pt x="38" y="145"/>
                    </a:lnTo>
                    <a:lnTo>
                      <a:pt x="32" y="140"/>
                    </a:lnTo>
                    <a:lnTo>
                      <a:pt x="25" y="136"/>
                    </a:lnTo>
                    <a:lnTo>
                      <a:pt x="20" y="130"/>
                    </a:lnTo>
                    <a:lnTo>
                      <a:pt x="15" y="123"/>
                    </a:lnTo>
                    <a:lnTo>
                      <a:pt x="11" y="117"/>
                    </a:lnTo>
                    <a:lnTo>
                      <a:pt x="7" y="111"/>
                    </a:lnTo>
                    <a:lnTo>
                      <a:pt x="5" y="103"/>
                    </a:lnTo>
                    <a:lnTo>
                      <a:pt x="1" y="95"/>
                    </a:lnTo>
                    <a:lnTo>
                      <a:pt x="0" y="88"/>
                    </a:lnTo>
                    <a:lnTo>
                      <a:pt x="0" y="79"/>
                    </a:lnTo>
                    <a:lnTo>
                      <a:pt x="0" y="71"/>
                    </a:lnTo>
                    <a:lnTo>
                      <a:pt x="1" y="64"/>
                    </a:lnTo>
                    <a:lnTo>
                      <a:pt x="5" y="56"/>
                    </a:lnTo>
                    <a:lnTo>
                      <a:pt x="7" y="49"/>
                    </a:lnTo>
                    <a:lnTo>
                      <a:pt x="11" y="42"/>
                    </a:lnTo>
                    <a:lnTo>
                      <a:pt x="15" y="35"/>
                    </a:lnTo>
                    <a:lnTo>
                      <a:pt x="20" y="29"/>
                    </a:lnTo>
                    <a:lnTo>
                      <a:pt x="25" y="24"/>
                    </a:lnTo>
                    <a:lnTo>
                      <a:pt x="32" y="19"/>
                    </a:lnTo>
                    <a:lnTo>
                      <a:pt x="38" y="13"/>
                    </a:lnTo>
                    <a:lnTo>
                      <a:pt x="45" y="10"/>
                    </a:lnTo>
                    <a:lnTo>
                      <a:pt x="53" y="6"/>
                    </a:lnTo>
                    <a:lnTo>
                      <a:pt x="61" y="4"/>
                    </a:lnTo>
                    <a:lnTo>
                      <a:pt x="69" y="2"/>
                    </a:lnTo>
                    <a:lnTo>
                      <a:pt x="78" y="1"/>
                    </a:lnTo>
                    <a:lnTo>
                      <a:pt x="86" y="0"/>
                    </a:lnTo>
                    <a:close/>
                  </a:path>
                </a:pathLst>
              </a:custGeom>
              <a:solidFill>
                <a:srgbClr val="FFFF00"/>
              </a:solidFill>
              <a:ln w="9525">
                <a:noFill/>
                <a:round/>
                <a:headEnd/>
                <a:tailEnd/>
              </a:ln>
            </p:spPr>
            <p:txBody>
              <a:bodyPr/>
              <a:lstStyle/>
              <a:p>
                <a:endParaRPr lang="it-IT"/>
              </a:p>
            </p:txBody>
          </p:sp>
          <p:sp>
            <p:nvSpPr>
              <p:cNvPr id="20729" name="Freeform 249"/>
              <p:cNvSpPr>
                <a:spLocks/>
              </p:cNvSpPr>
              <p:nvPr/>
            </p:nvSpPr>
            <p:spPr bwMode="auto">
              <a:xfrm>
                <a:off x="828" y="1529"/>
                <a:ext cx="24" cy="22"/>
              </a:xfrm>
              <a:custGeom>
                <a:avLst/>
                <a:gdLst/>
                <a:ahLst/>
                <a:cxnLst>
                  <a:cxn ang="0">
                    <a:pos x="96" y="1"/>
                  </a:cxn>
                  <a:cxn ang="0">
                    <a:pos x="112" y="4"/>
                  </a:cxn>
                  <a:cxn ang="0">
                    <a:pos x="128" y="10"/>
                  </a:cxn>
                  <a:cxn ang="0">
                    <a:pos x="142" y="19"/>
                  </a:cxn>
                  <a:cxn ang="0">
                    <a:pos x="153" y="29"/>
                  </a:cxn>
                  <a:cxn ang="0">
                    <a:pos x="163" y="42"/>
                  </a:cxn>
                  <a:cxn ang="0">
                    <a:pos x="169" y="56"/>
                  </a:cxn>
                  <a:cxn ang="0">
                    <a:pos x="172" y="71"/>
                  </a:cxn>
                  <a:cxn ang="0">
                    <a:pos x="172" y="88"/>
                  </a:cxn>
                  <a:cxn ang="0">
                    <a:pos x="169" y="103"/>
                  </a:cxn>
                  <a:cxn ang="0">
                    <a:pos x="163" y="117"/>
                  </a:cxn>
                  <a:cxn ang="0">
                    <a:pos x="153" y="130"/>
                  </a:cxn>
                  <a:cxn ang="0">
                    <a:pos x="142" y="140"/>
                  </a:cxn>
                  <a:cxn ang="0">
                    <a:pos x="128" y="150"/>
                  </a:cxn>
                  <a:cxn ang="0">
                    <a:pos x="112" y="155"/>
                  </a:cxn>
                  <a:cxn ang="0">
                    <a:pos x="96" y="158"/>
                  </a:cxn>
                  <a:cxn ang="0">
                    <a:pos x="78" y="158"/>
                  </a:cxn>
                  <a:cxn ang="0">
                    <a:pos x="61" y="155"/>
                  </a:cxn>
                  <a:cxn ang="0">
                    <a:pos x="45" y="150"/>
                  </a:cxn>
                  <a:cxn ang="0">
                    <a:pos x="32" y="140"/>
                  </a:cxn>
                  <a:cxn ang="0">
                    <a:pos x="20" y="130"/>
                  </a:cxn>
                  <a:cxn ang="0">
                    <a:pos x="11" y="117"/>
                  </a:cxn>
                  <a:cxn ang="0">
                    <a:pos x="5" y="103"/>
                  </a:cxn>
                  <a:cxn ang="0">
                    <a:pos x="0" y="88"/>
                  </a:cxn>
                  <a:cxn ang="0">
                    <a:pos x="0" y="71"/>
                  </a:cxn>
                  <a:cxn ang="0">
                    <a:pos x="5" y="56"/>
                  </a:cxn>
                  <a:cxn ang="0">
                    <a:pos x="11" y="42"/>
                  </a:cxn>
                  <a:cxn ang="0">
                    <a:pos x="20" y="29"/>
                  </a:cxn>
                  <a:cxn ang="0">
                    <a:pos x="32" y="19"/>
                  </a:cxn>
                  <a:cxn ang="0">
                    <a:pos x="45" y="10"/>
                  </a:cxn>
                  <a:cxn ang="0">
                    <a:pos x="61" y="4"/>
                  </a:cxn>
                  <a:cxn ang="0">
                    <a:pos x="78" y="1"/>
                  </a:cxn>
                </a:cxnLst>
                <a:rect l="0" t="0" r="r" b="b"/>
                <a:pathLst>
                  <a:path w="173" h="159">
                    <a:moveTo>
                      <a:pt x="86" y="0"/>
                    </a:moveTo>
                    <a:lnTo>
                      <a:pt x="96" y="1"/>
                    </a:lnTo>
                    <a:lnTo>
                      <a:pt x="104" y="2"/>
                    </a:lnTo>
                    <a:lnTo>
                      <a:pt x="112" y="4"/>
                    </a:lnTo>
                    <a:lnTo>
                      <a:pt x="120" y="6"/>
                    </a:lnTo>
                    <a:lnTo>
                      <a:pt x="128" y="10"/>
                    </a:lnTo>
                    <a:lnTo>
                      <a:pt x="134" y="13"/>
                    </a:lnTo>
                    <a:lnTo>
                      <a:pt x="142" y="19"/>
                    </a:lnTo>
                    <a:lnTo>
                      <a:pt x="148" y="24"/>
                    </a:lnTo>
                    <a:lnTo>
                      <a:pt x="153" y="29"/>
                    </a:lnTo>
                    <a:lnTo>
                      <a:pt x="159" y="35"/>
                    </a:lnTo>
                    <a:lnTo>
                      <a:pt x="163" y="42"/>
                    </a:lnTo>
                    <a:lnTo>
                      <a:pt x="166" y="49"/>
                    </a:lnTo>
                    <a:lnTo>
                      <a:pt x="169" y="56"/>
                    </a:lnTo>
                    <a:lnTo>
                      <a:pt x="171" y="64"/>
                    </a:lnTo>
                    <a:lnTo>
                      <a:pt x="172" y="71"/>
                    </a:lnTo>
                    <a:lnTo>
                      <a:pt x="173" y="79"/>
                    </a:lnTo>
                    <a:lnTo>
                      <a:pt x="172" y="88"/>
                    </a:lnTo>
                    <a:lnTo>
                      <a:pt x="171" y="95"/>
                    </a:lnTo>
                    <a:lnTo>
                      <a:pt x="169" y="103"/>
                    </a:lnTo>
                    <a:lnTo>
                      <a:pt x="166" y="111"/>
                    </a:lnTo>
                    <a:lnTo>
                      <a:pt x="163" y="117"/>
                    </a:lnTo>
                    <a:lnTo>
                      <a:pt x="159" y="123"/>
                    </a:lnTo>
                    <a:lnTo>
                      <a:pt x="153" y="130"/>
                    </a:lnTo>
                    <a:lnTo>
                      <a:pt x="148" y="136"/>
                    </a:lnTo>
                    <a:lnTo>
                      <a:pt x="142" y="140"/>
                    </a:lnTo>
                    <a:lnTo>
                      <a:pt x="134" y="145"/>
                    </a:lnTo>
                    <a:lnTo>
                      <a:pt x="128" y="150"/>
                    </a:lnTo>
                    <a:lnTo>
                      <a:pt x="120" y="153"/>
                    </a:lnTo>
                    <a:lnTo>
                      <a:pt x="112" y="155"/>
                    </a:lnTo>
                    <a:lnTo>
                      <a:pt x="104" y="157"/>
                    </a:lnTo>
                    <a:lnTo>
                      <a:pt x="96" y="158"/>
                    </a:lnTo>
                    <a:lnTo>
                      <a:pt x="86" y="159"/>
                    </a:lnTo>
                    <a:lnTo>
                      <a:pt x="78" y="158"/>
                    </a:lnTo>
                    <a:lnTo>
                      <a:pt x="69" y="157"/>
                    </a:lnTo>
                    <a:lnTo>
                      <a:pt x="61" y="155"/>
                    </a:lnTo>
                    <a:lnTo>
                      <a:pt x="53" y="153"/>
                    </a:lnTo>
                    <a:lnTo>
                      <a:pt x="45" y="150"/>
                    </a:lnTo>
                    <a:lnTo>
                      <a:pt x="38" y="145"/>
                    </a:lnTo>
                    <a:lnTo>
                      <a:pt x="32" y="140"/>
                    </a:lnTo>
                    <a:lnTo>
                      <a:pt x="25" y="136"/>
                    </a:lnTo>
                    <a:lnTo>
                      <a:pt x="20" y="130"/>
                    </a:lnTo>
                    <a:lnTo>
                      <a:pt x="15" y="123"/>
                    </a:lnTo>
                    <a:lnTo>
                      <a:pt x="11" y="117"/>
                    </a:lnTo>
                    <a:lnTo>
                      <a:pt x="7" y="111"/>
                    </a:lnTo>
                    <a:lnTo>
                      <a:pt x="5" y="103"/>
                    </a:lnTo>
                    <a:lnTo>
                      <a:pt x="1" y="95"/>
                    </a:lnTo>
                    <a:lnTo>
                      <a:pt x="0" y="88"/>
                    </a:lnTo>
                    <a:lnTo>
                      <a:pt x="0" y="79"/>
                    </a:lnTo>
                    <a:lnTo>
                      <a:pt x="0" y="71"/>
                    </a:lnTo>
                    <a:lnTo>
                      <a:pt x="1" y="64"/>
                    </a:lnTo>
                    <a:lnTo>
                      <a:pt x="5" y="56"/>
                    </a:lnTo>
                    <a:lnTo>
                      <a:pt x="7" y="49"/>
                    </a:lnTo>
                    <a:lnTo>
                      <a:pt x="11" y="42"/>
                    </a:lnTo>
                    <a:lnTo>
                      <a:pt x="15" y="35"/>
                    </a:lnTo>
                    <a:lnTo>
                      <a:pt x="20" y="29"/>
                    </a:lnTo>
                    <a:lnTo>
                      <a:pt x="25" y="24"/>
                    </a:lnTo>
                    <a:lnTo>
                      <a:pt x="32" y="19"/>
                    </a:lnTo>
                    <a:lnTo>
                      <a:pt x="38" y="13"/>
                    </a:lnTo>
                    <a:lnTo>
                      <a:pt x="45" y="10"/>
                    </a:lnTo>
                    <a:lnTo>
                      <a:pt x="53" y="6"/>
                    </a:lnTo>
                    <a:lnTo>
                      <a:pt x="61" y="4"/>
                    </a:lnTo>
                    <a:lnTo>
                      <a:pt x="69" y="2"/>
                    </a:lnTo>
                    <a:lnTo>
                      <a:pt x="78" y="1"/>
                    </a:lnTo>
                    <a:lnTo>
                      <a:pt x="86" y="0"/>
                    </a:lnTo>
                  </a:path>
                </a:pathLst>
              </a:custGeom>
              <a:solidFill>
                <a:srgbClr val="FFFF00"/>
              </a:solidFill>
              <a:ln w="6350">
                <a:solidFill>
                  <a:srgbClr val="000000"/>
                </a:solidFill>
                <a:prstDash val="solid"/>
                <a:round/>
                <a:headEnd/>
                <a:tailEnd/>
              </a:ln>
            </p:spPr>
            <p:txBody>
              <a:bodyPr/>
              <a:lstStyle/>
              <a:p>
                <a:endParaRPr lang="it-IT"/>
              </a:p>
            </p:txBody>
          </p:sp>
          <p:sp>
            <p:nvSpPr>
              <p:cNvPr id="20730" name="Freeform 250"/>
              <p:cNvSpPr>
                <a:spLocks/>
              </p:cNvSpPr>
              <p:nvPr/>
            </p:nvSpPr>
            <p:spPr bwMode="auto">
              <a:xfrm>
                <a:off x="873" y="1498"/>
                <a:ext cx="25" cy="22"/>
              </a:xfrm>
              <a:custGeom>
                <a:avLst/>
                <a:gdLst/>
                <a:ahLst/>
                <a:cxnLst>
                  <a:cxn ang="0">
                    <a:pos x="95" y="0"/>
                  </a:cxn>
                  <a:cxn ang="0">
                    <a:pos x="113" y="3"/>
                  </a:cxn>
                  <a:cxn ang="0">
                    <a:pos x="127" y="9"/>
                  </a:cxn>
                  <a:cxn ang="0">
                    <a:pos x="141" y="18"/>
                  </a:cxn>
                  <a:cxn ang="0">
                    <a:pos x="154" y="29"/>
                  </a:cxn>
                  <a:cxn ang="0">
                    <a:pos x="163" y="42"/>
                  </a:cxn>
                  <a:cxn ang="0">
                    <a:pos x="169" y="56"/>
                  </a:cxn>
                  <a:cxn ang="0">
                    <a:pos x="172" y="71"/>
                  </a:cxn>
                  <a:cxn ang="0">
                    <a:pos x="172" y="87"/>
                  </a:cxn>
                  <a:cxn ang="0">
                    <a:pos x="169" y="103"/>
                  </a:cxn>
                  <a:cxn ang="0">
                    <a:pos x="163" y="117"/>
                  </a:cxn>
                  <a:cxn ang="0">
                    <a:pos x="154" y="130"/>
                  </a:cxn>
                  <a:cxn ang="0">
                    <a:pos x="141" y="140"/>
                  </a:cxn>
                  <a:cxn ang="0">
                    <a:pos x="127" y="149"/>
                  </a:cxn>
                  <a:cxn ang="0">
                    <a:pos x="113" y="155"/>
                  </a:cxn>
                  <a:cxn ang="0">
                    <a:pos x="95" y="158"/>
                  </a:cxn>
                  <a:cxn ang="0">
                    <a:pos x="78" y="158"/>
                  </a:cxn>
                  <a:cxn ang="0">
                    <a:pos x="61" y="155"/>
                  </a:cxn>
                  <a:cxn ang="0">
                    <a:pos x="46" y="149"/>
                  </a:cxn>
                  <a:cxn ang="0">
                    <a:pos x="32" y="140"/>
                  </a:cxn>
                  <a:cxn ang="0">
                    <a:pos x="20" y="130"/>
                  </a:cxn>
                  <a:cxn ang="0">
                    <a:pos x="10" y="117"/>
                  </a:cxn>
                  <a:cxn ang="0">
                    <a:pos x="4" y="103"/>
                  </a:cxn>
                  <a:cxn ang="0">
                    <a:pos x="1" y="87"/>
                  </a:cxn>
                  <a:cxn ang="0">
                    <a:pos x="1" y="71"/>
                  </a:cxn>
                  <a:cxn ang="0">
                    <a:pos x="4" y="56"/>
                  </a:cxn>
                  <a:cxn ang="0">
                    <a:pos x="10" y="42"/>
                  </a:cxn>
                  <a:cxn ang="0">
                    <a:pos x="20" y="29"/>
                  </a:cxn>
                  <a:cxn ang="0">
                    <a:pos x="32" y="18"/>
                  </a:cxn>
                  <a:cxn ang="0">
                    <a:pos x="46" y="9"/>
                  </a:cxn>
                  <a:cxn ang="0">
                    <a:pos x="61" y="3"/>
                  </a:cxn>
                  <a:cxn ang="0">
                    <a:pos x="78" y="0"/>
                  </a:cxn>
                </a:cxnLst>
                <a:rect l="0" t="0" r="r" b="b"/>
                <a:pathLst>
                  <a:path w="174" h="158">
                    <a:moveTo>
                      <a:pt x="87" y="0"/>
                    </a:moveTo>
                    <a:lnTo>
                      <a:pt x="95" y="0"/>
                    </a:lnTo>
                    <a:lnTo>
                      <a:pt x="104" y="2"/>
                    </a:lnTo>
                    <a:lnTo>
                      <a:pt x="113" y="3"/>
                    </a:lnTo>
                    <a:lnTo>
                      <a:pt x="120" y="6"/>
                    </a:lnTo>
                    <a:lnTo>
                      <a:pt x="127" y="9"/>
                    </a:lnTo>
                    <a:lnTo>
                      <a:pt x="135" y="14"/>
                    </a:lnTo>
                    <a:lnTo>
                      <a:pt x="141" y="18"/>
                    </a:lnTo>
                    <a:lnTo>
                      <a:pt x="147" y="23"/>
                    </a:lnTo>
                    <a:lnTo>
                      <a:pt x="154" y="29"/>
                    </a:lnTo>
                    <a:lnTo>
                      <a:pt x="158" y="35"/>
                    </a:lnTo>
                    <a:lnTo>
                      <a:pt x="163" y="42"/>
                    </a:lnTo>
                    <a:lnTo>
                      <a:pt x="166" y="48"/>
                    </a:lnTo>
                    <a:lnTo>
                      <a:pt x="169" y="56"/>
                    </a:lnTo>
                    <a:lnTo>
                      <a:pt x="171" y="64"/>
                    </a:lnTo>
                    <a:lnTo>
                      <a:pt x="172" y="71"/>
                    </a:lnTo>
                    <a:lnTo>
                      <a:pt x="174" y="80"/>
                    </a:lnTo>
                    <a:lnTo>
                      <a:pt x="172" y="87"/>
                    </a:lnTo>
                    <a:lnTo>
                      <a:pt x="171" y="95"/>
                    </a:lnTo>
                    <a:lnTo>
                      <a:pt x="169" y="103"/>
                    </a:lnTo>
                    <a:lnTo>
                      <a:pt x="166" y="110"/>
                    </a:lnTo>
                    <a:lnTo>
                      <a:pt x="163" y="117"/>
                    </a:lnTo>
                    <a:lnTo>
                      <a:pt x="158" y="124"/>
                    </a:lnTo>
                    <a:lnTo>
                      <a:pt x="154" y="130"/>
                    </a:lnTo>
                    <a:lnTo>
                      <a:pt x="147" y="135"/>
                    </a:lnTo>
                    <a:lnTo>
                      <a:pt x="141" y="140"/>
                    </a:lnTo>
                    <a:lnTo>
                      <a:pt x="135" y="145"/>
                    </a:lnTo>
                    <a:lnTo>
                      <a:pt x="127" y="149"/>
                    </a:lnTo>
                    <a:lnTo>
                      <a:pt x="120" y="152"/>
                    </a:lnTo>
                    <a:lnTo>
                      <a:pt x="113" y="155"/>
                    </a:lnTo>
                    <a:lnTo>
                      <a:pt x="104" y="157"/>
                    </a:lnTo>
                    <a:lnTo>
                      <a:pt x="95" y="158"/>
                    </a:lnTo>
                    <a:lnTo>
                      <a:pt x="87" y="158"/>
                    </a:lnTo>
                    <a:lnTo>
                      <a:pt x="78" y="158"/>
                    </a:lnTo>
                    <a:lnTo>
                      <a:pt x="69" y="157"/>
                    </a:lnTo>
                    <a:lnTo>
                      <a:pt x="61" y="155"/>
                    </a:lnTo>
                    <a:lnTo>
                      <a:pt x="53" y="152"/>
                    </a:lnTo>
                    <a:lnTo>
                      <a:pt x="46" y="149"/>
                    </a:lnTo>
                    <a:lnTo>
                      <a:pt x="38" y="145"/>
                    </a:lnTo>
                    <a:lnTo>
                      <a:pt x="32" y="140"/>
                    </a:lnTo>
                    <a:lnTo>
                      <a:pt x="26" y="135"/>
                    </a:lnTo>
                    <a:lnTo>
                      <a:pt x="20" y="130"/>
                    </a:lnTo>
                    <a:lnTo>
                      <a:pt x="15" y="124"/>
                    </a:lnTo>
                    <a:lnTo>
                      <a:pt x="10" y="117"/>
                    </a:lnTo>
                    <a:lnTo>
                      <a:pt x="7" y="110"/>
                    </a:lnTo>
                    <a:lnTo>
                      <a:pt x="4" y="103"/>
                    </a:lnTo>
                    <a:lnTo>
                      <a:pt x="2" y="95"/>
                    </a:lnTo>
                    <a:lnTo>
                      <a:pt x="1" y="87"/>
                    </a:lnTo>
                    <a:lnTo>
                      <a:pt x="0" y="80"/>
                    </a:lnTo>
                    <a:lnTo>
                      <a:pt x="1" y="71"/>
                    </a:lnTo>
                    <a:lnTo>
                      <a:pt x="2" y="64"/>
                    </a:lnTo>
                    <a:lnTo>
                      <a:pt x="4" y="56"/>
                    </a:lnTo>
                    <a:lnTo>
                      <a:pt x="7" y="48"/>
                    </a:lnTo>
                    <a:lnTo>
                      <a:pt x="10" y="42"/>
                    </a:lnTo>
                    <a:lnTo>
                      <a:pt x="15" y="35"/>
                    </a:lnTo>
                    <a:lnTo>
                      <a:pt x="20" y="29"/>
                    </a:lnTo>
                    <a:lnTo>
                      <a:pt x="26" y="23"/>
                    </a:lnTo>
                    <a:lnTo>
                      <a:pt x="32" y="18"/>
                    </a:lnTo>
                    <a:lnTo>
                      <a:pt x="38" y="14"/>
                    </a:lnTo>
                    <a:lnTo>
                      <a:pt x="46" y="9"/>
                    </a:lnTo>
                    <a:lnTo>
                      <a:pt x="53" y="6"/>
                    </a:lnTo>
                    <a:lnTo>
                      <a:pt x="61" y="3"/>
                    </a:lnTo>
                    <a:lnTo>
                      <a:pt x="69" y="2"/>
                    </a:lnTo>
                    <a:lnTo>
                      <a:pt x="78" y="0"/>
                    </a:lnTo>
                    <a:lnTo>
                      <a:pt x="87" y="0"/>
                    </a:lnTo>
                    <a:close/>
                  </a:path>
                </a:pathLst>
              </a:custGeom>
              <a:solidFill>
                <a:srgbClr val="FFFF00"/>
              </a:solidFill>
              <a:ln w="9525">
                <a:noFill/>
                <a:round/>
                <a:headEnd/>
                <a:tailEnd/>
              </a:ln>
            </p:spPr>
            <p:txBody>
              <a:bodyPr/>
              <a:lstStyle/>
              <a:p>
                <a:endParaRPr lang="it-IT"/>
              </a:p>
            </p:txBody>
          </p:sp>
          <p:sp>
            <p:nvSpPr>
              <p:cNvPr id="20731" name="Freeform 251"/>
              <p:cNvSpPr>
                <a:spLocks/>
              </p:cNvSpPr>
              <p:nvPr/>
            </p:nvSpPr>
            <p:spPr bwMode="auto">
              <a:xfrm>
                <a:off x="873" y="1498"/>
                <a:ext cx="25" cy="22"/>
              </a:xfrm>
              <a:custGeom>
                <a:avLst/>
                <a:gdLst/>
                <a:ahLst/>
                <a:cxnLst>
                  <a:cxn ang="0">
                    <a:pos x="95" y="0"/>
                  </a:cxn>
                  <a:cxn ang="0">
                    <a:pos x="113" y="3"/>
                  </a:cxn>
                  <a:cxn ang="0">
                    <a:pos x="127" y="9"/>
                  </a:cxn>
                  <a:cxn ang="0">
                    <a:pos x="141" y="18"/>
                  </a:cxn>
                  <a:cxn ang="0">
                    <a:pos x="154" y="29"/>
                  </a:cxn>
                  <a:cxn ang="0">
                    <a:pos x="163" y="42"/>
                  </a:cxn>
                  <a:cxn ang="0">
                    <a:pos x="169" y="56"/>
                  </a:cxn>
                  <a:cxn ang="0">
                    <a:pos x="172" y="71"/>
                  </a:cxn>
                  <a:cxn ang="0">
                    <a:pos x="172" y="87"/>
                  </a:cxn>
                  <a:cxn ang="0">
                    <a:pos x="169" y="103"/>
                  </a:cxn>
                  <a:cxn ang="0">
                    <a:pos x="163" y="117"/>
                  </a:cxn>
                  <a:cxn ang="0">
                    <a:pos x="154" y="130"/>
                  </a:cxn>
                  <a:cxn ang="0">
                    <a:pos x="141" y="140"/>
                  </a:cxn>
                  <a:cxn ang="0">
                    <a:pos x="127" y="149"/>
                  </a:cxn>
                  <a:cxn ang="0">
                    <a:pos x="113" y="155"/>
                  </a:cxn>
                  <a:cxn ang="0">
                    <a:pos x="95" y="158"/>
                  </a:cxn>
                  <a:cxn ang="0">
                    <a:pos x="78" y="158"/>
                  </a:cxn>
                  <a:cxn ang="0">
                    <a:pos x="61" y="155"/>
                  </a:cxn>
                  <a:cxn ang="0">
                    <a:pos x="46" y="149"/>
                  </a:cxn>
                  <a:cxn ang="0">
                    <a:pos x="32" y="140"/>
                  </a:cxn>
                  <a:cxn ang="0">
                    <a:pos x="20" y="130"/>
                  </a:cxn>
                  <a:cxn ang="0">
                    <a:pos x="10" y="117"/>
                  </a:cxn>
                  <a:cxn ang="0">
                    <a:pos x="4" y="103"/>
                  </a:cxn>
                  <a:cxn ang="0">
                    <a:pos x="1" y="87"/>
                  </a:cxn>
                  <a:cxn ang="0">
                    <a:pos x="1" y="71"/>
                  </a:cxn>
                  <a:cxn ang="0">
                    <a:pos x="4" y="56"/>
                  </a:cxn>
                  <a:cxn ang="0">
                    <a:pos x="10" y="42"/>
                  </a:cxn>
                  <a:cxn ang="0">
                    <a:pos x="20" y="29"/>
                  </a:cxn>
                  <a:cxn ang="0">
                    <a:pos x="32" y="18"/>
                  </a:cxn>
                  <a:cxn ang="0">
                    <a:pos x="46" y="9"/>
                  </a:cxn>
                  <a:cxn ang="0">
                    <a:pos x="61" y="3"/>
                  </a:cxn>
                  <a:cxn ang="0">
                    <a:pos x="78" y="0"/>
                  </a:cxn>
                </a:cxnLst>
                <a:rect l="0" t="0" r="r" b="b"/>
                <a:pathLst>
                  <a:path w="174" h="158">
                    <a:moveTo>
                      <a:pt x="87" y="0"/>
                    </a:moveTo>
                    <a:lnTo>
                      <a:pt x="95" y="0"/>
                    </a:lnTo>
                    <a:lnTo>
                      <a:pt x="104" y="2"/>
                    </a:lnTo>
                    <a:lnTo>
                      <a:pt x="113" y="3"/>
                    </a:lnTo>
                    <a:lnTo>
                      <a:pt x="120" y="6"/>
                    </a:lnTo>
                    <a:lnTo>
                      <a:pt x="127" y="9"/>
                    </a:lnTo>
                    <a:lnTo>
                      <a:pt x="135" y="14"/>
                    </a:lnTo>
                    <a:lnTo>
                      <a:pt x="141" y="18"/>
                    </a:lnTo>
                    <a:lnTo>
                      <a:pt x="147" y="23"/>
                    </a:lnTo>
                    <a:lnTo>
                      <a:pt x="154" y="29"/>
                    </a:lnTo>
                    <a:lnTo>
                      <a:pt x="158" y="35"/>
                    </a:lnTo>
                    <a:lnTo>
                      <a:pt x="163" y="42"/>
                    </a:lnTo>
                    <a:lnTo>
                      <a:pt x="166" y="48"/>
                    </a:lnTo>
                    <a:lnTo>
                      <a:pt x="169" y="56"/>
                    </a:lnTo>
                    <a:lnTo>
                      <a:pt x="171" y="64"/>
                    </a:lnTo>
                    <a:lnTo>
                      <a:pt x="172" y="71"/>
                    </a:lnTo>
                    <a:lnTo>
                      <a:pt x="174" y="80"/>
                    </a:lnTo>
                    <a:lnTo>
                      <a:pt x="172" y="87"/>
                    </a:lnTo>
                    <a:lnTo>
                      <a:pt x="171" y="95"/>
                    </a:lnTo>
                    <a:lnTo>
                      <a:pt x="169" y="103"/>
                    </a:lnTo>
                    <a:lnTo>
                      <a:pt x="166" y="110"/>
                    </a:lnTo>
                    <a:lnTo>
                      <a:pt x="163" y="117"/>
                    </a:lnTo>
                    <a:lnTo>
                      <a:pt x="158" y="124"/>
                    </a:lnTo>
                    <a:lnTo>
                      <a:pt x="154" y="130"/>
                    </a:lnTo>
                    <a:lnTo>
                      <a:pt x="147" y="135"/>
                    </a:lnTo>
                    <a:lnTo>
                      <a:pt x="141" y="140"/>
                    </a:lnTo>
                    <a:lnTo>
                      <a:pt x="135" y="145"/>
                    </a:lnTo>
                    <a:lnTo>
                      <a:pt x="127" y="149"/>
                    </a:lnTo>
                    <a:lnTo>
                      <a:pt x="120" y="152"/>
                    </a:lnTo>
                    <a:lnTo>
                      <a:pt x="113" y="155"/>
                    </a:lnTo>
                    <a:lnTo>
                      <a:pt x="104" y="157"/>
                    </a:lnTo>
                    <a:lnTo>
                      <a:pt x="95" y="158"/>
                    </a:lnTo>
                    <a:lnTo>
                      <a:pt x="87" y="158"/>
                    </a:lnTo>
                    <a:lnTo>
                      <a:pt x="78" y="158"/>
                    </a:lnTo>
                    <a:lnTo>
                      <a:pt x="69" y="157"/>
                    </a:lnTo>
                    <a:lnTo>
                      <a:pt x="61" y="155"/>
                    </a:lnTo>
                    <a:lnTo>
                      <a:pt x="53" y="152"/>
                    </a:lnTo>
                    <a:lnTo>
                      <a:pt x="46" y="149"/>
                    </a:lnTo>
                    <a:lnTo>
                      <a:pt x="38" y="145"/>
                    </a:lnTo>
                    <a:lnTo>
                      <a:pt x="32" y="140"/>
                    </a:lnTo>
                    <a:lnTo>
                      <a:pt x="26" y="135"/>
                    </a:lnTo>
                    <a:lnTo>
                      <a:pt x="20" y="130"/>
                    </a:lnTo>
                    <a:lnTo>
                      <a:pt x="15" y="124"/>
                    </a:lnTo>
                    <a:lnTo>
                      <a:pt x="10" y="117"/>
                    </a:lnTo>
                    <a:lnTo>
                      <a:pt x="7" y="110"/>
                    </a:lnTo>
                    <a:lnTo>
                      <a:pt x="4" y="103"/>
                    </a:lnTo>
                    <a:lnTo>
                      <a:pt x="2" y="95"/>
                    </a:lnTo>
                    <a:lnTo>
                      <a:pt x="1" y="87"/>
                    </a:lnTo>
                    <a:lnTo>
                      <a:pt x="0" y="80"/>
                    </a:lnTo>
                    <a:lnTo>
                      <a:pt x="1" y="71"/>
                    </a:lnTo>
                    <a:lnTo>
                      <a:pt x="2" y="64"/>
                    </a:lnTo>
                    <a:lnTo>
                      <a:pt x="4" y="56"/>
                    </a:lnTo>
                    <a:lnTo>
                      <a:pt x="7" y="48"/>
                    </a:lnTo>
                    <a:lnTo>
                      <a:pt x="10" y="42"/>
                    </a:lnTo>
                    <a:lnTo>
                      <a:pt x="15" y="35"/>
                    </a:lnTo>
                    <a:lnTo>
                      <a:pt x="20" y="29"/>
                    </a:lnTo>
                    <a:lnTo>
                      <a:pt x="26" y="23"/>
                    </a:lnTo>
                    <a:lnTo>
                      <a:pt x="32" y="18"/>
                    </a:lnTo>
                    <a:lnTo>
                      <a:pt x="38" y="14"/>
                    </a:lnTo>
                    <a:lnTo>
                      <a:pt x="46" y="9"/>
                    </a:lnTo>
                    <a:lnTo>
                      <a:pt x="53" y="6"/>
                    </a:lnTo>
                    <a:lnTo>
                      <a:pt x="61" y="3"/>
                    </a:lnTo>
                    <a:lnTo>
                      <a:pt x="69" y="2"/>
                    </a:lnTo>
                    <a:lnTo>
                      <a:pt x="78" y="0"/>
                    </a:lnTo>
                    <a:lnTo>
                      <a:pt x="87" y="0"/>
                    </a:lnTo>
                  </a:path>
                </a:pathLst>
              </a:custGeom>
              <a:solidFill>
                <a:srgbClr val="FFFF00"/>
              </a:solidFill>
              <a:ln w="6350">
                <a:solidFill>
                  <a:srgbClr val="000000"/>
                </a:solidFill>
                <a:prstDash val="solid"/>
                <a:round/>
                <a:headEnd/>
                <a:tailEnd/>
              </a:ln>
            </p:spPr>
            <p:txBody>
              <a:bodyPr/>
              <a:lstStyle/>
              <a:p>
                <a:endParaRPr lang="it-IT"/>
              </a:p>
            </p:txBody>
          </p:sp>
          <p:sp>
            <p:nvSpPr>
              <p:cNvPr id="20732" name="Freeform 252"/>
              <p:cNvSpPr>
                <a:spLocks/>
              </p:cNvSpPr>
              <p:nvPr/>
            </p:nvSpPr>
            <p:spPr bwMode="auto">
              <a:xfrm>
                <a:off x="1003" y="1420"/>
                <a:ext cx="24" cy="22"/>
              </a:xfrm>
              <a:custGeom>
                <a:avLst/>
                <a:gdLst/>
                <a:ahLst/>
                <a:cxnLst>
                  <a:cxn ang="0">
                    <a:pos x="95" y="1"/>
                  </a:cxn>
                  <a:cxn ang="0">
                    <a:pos x="112" y="4"/>
                  </a:cxn>
                  <a:cxn ang="0">
                    <a:pos x="128" y="10"/>
                  </a:cxn>
                  <a:cxn ang="0">
                    <a:pos x="141" y="19"/>
                  </a:cxn>
                  <a:cxn ang="0">
                    <a:pos x="153" y="30"/>
                  </a:cxn>
                  <a:cxn ang="0">
                    <a:pos x="162" y="42"/>
                  </a:cxn>
                  <a:cxn ang="0">
                    <a:pos x="169" y="56"/>
                  </a:cxn>
                  <a:cxn ang="0">
                    <a:pos x="173" y="71"/>
                  </a:cxn>
                  <a:cxn ang="0">
                    <a:pos x="173" y="88"/>
                  </a:cxn>
                  <a:cxn ang="0">
                    <a:pos x="169" y="103"/>
                  </a:cxn>
                  <a:cxn ang="0">
                    <a:pos x="162" y="117"/>
                  </a:cxn>
                  <a:cxn ang="0">
                    <a:pos x="153" y="130"/>
                  </a:cxn>
                  <a:cxn ang="0">
                    <a:pos x="141" y="141"/>
                  </a:cxn>
                  <a:cxn ang="0">
                    <a:pos x="128" y="149"/>
                  </a:cxn>
                  <a:cxn ang="0">
                    <a:pos x="112" y="155"/>
                  </a:cxn>
                  <a:cxn ang="0">
                    <a:pos x="95" y="158"/>
                  </a:cxn>
                  <a:cxn ang="0">
                    <a:pos x="77" y="158"/>
                  </a:cxn>
                  <a:cxn ang="0">
                    <a:pos x="60" y="155"/>
                  </a:cxn>
                  <a:cxn ang="0">
                    <a:pos x="45" y="149"/>
                  </a:cxn>
                  <a:cxn ang="0">
                    <a:pos x="31" y="141"/>
                  </a:cxn>
                  <a:cxn ang="0">
                    <a:pos x="20" y="130"/>
                  </a:cxn>
                  <a:cxn ang="0">
                    <a:pos x="10" y="117"/>
                  </a:cxn>
                  <a:cxn ang="0">
                    <a:pos x="4" y="103"/>
                  </a:cxn>
                  <a:cxn ang="0">
                    <a:pos x="1" y="88"/>
                  </a:cxn>
                  <a:cxn ang="0">
                    <a:pos x="1" y="71"/>
                  </a:cxn>
                  <a:cxn ang="0">
                    <a:pos x="4" y="56"/>
                  </a:cxn>
                  <a:cxn ang="0">
                    <a:pos x="10" y="42"/>
                  </a:cxn>
                  <a:cxn ang="0">
                    <a:pos x="20" y="30"/>
                  </a:cxn>
                  <a:cxn ang="0">
                    <a:pos x="31" y="19"/>
                  </a:cxn>
                  <a:cxn ang="0">
                    <a:pos x="45" y="10"/>
                  </a:cxn>
                  <a:cxn ang="0">
                    <a:pos x="60" y="4"/>
                  </a:cxn>
                  <a:cxn ang="0">
                    <a:pos x="77" y="1"/>
                  </a:cxn>
                </a:cxnLst>
                <a:rect l="0" t="0" r="r" b="b"/>
                <a:pathLst>
                  <a:path w="173" h="159">
                    <a:moveTo>
                      <a:pt x="87" y="0"/>
                    </a:moveTo>
                    <a:lnTo>
                      <a:pt x="95" y="1"/>
                    </a:lnTo>
                    <a:lnTo>
                      <a:pt x="103" y="2"/>
                    </a:lnTo>
                    <a:lnTo>
                      <a:pt x="112" y="4"/>
                    </a:lnTo>
                    <a:lnTo>
                      <a:pt x="120" y="6"/>
                    </a:lnTo>
                    <a:lnTo>
                      <a:pt x="128" y="10"/>
                    </a:lnTo>
                    <a:lnTo>
                      <a:pt x="135" y="14"/>
                    </a:lnTo>
                    <a:lnTo>
                      <a:pt x="141" y="19"/>
                    </a:lnTo>
                    <a:lnTo>
                      <a:pt x="147" y="23"/>
                    </a:lnTo>
                    <a:lnTo>
                      <a:pt x="153" y="30"/>
                    </a:lnTo>
                    <a:lnTo>
                      <a:pt x="158" y="36"/>
                    </a:lnTo>
                    <a:lnTo>
                      <a:pt x="162" y="42"/>
                    </a:lnTo>
                    <a:lnTo>
                      <a:pt x="166" y="49"/>
                    </a:lnTo>
                    <a:lnTo>
                      <a:pt x="169" y="56"/>
                    </a:lnTo>
                    <a:lnTo>
                      <a:pt x="172" y="64"/>
                    </a:lnTo>
                    <a:lnTo>
                      <a:pt x="173" y="71"/>
                    </a:lnTo>
                    <a:lnTo>
                      <a:pt x="173" y="80"/>
                    </a:lnTo>
                    <a:lnTo>
                      <a:pt x="173" y="88"/>
                    </a:lnTo>
                    <a:lnTo>
                      <a:pt x="172" y="95"/>
                    </a:lnTo>
                    <a:lnTo>
                      <a:pt x="169" y="103"/>
                    </a:lnTo>
                    <a:lnTo>
                      <a:pt x="166" y="110"/>
                    </a:lnTo>
                    <a:lnTo>
                      <a:pt x="162" y="117"/>
                    </a:lnTo>
                    <a:lnTo>
                      <a:pt x="158" y="124"/>
                    </a:lnTo>
                    <a:lnTo>
                      <a:pt x="153" y="130"/>
                    </a:lnTo>
                    <a:lnTo>
                      <a:pt x="147" y="135"/>
                    </a:lnTo>
                    <a:lnTo>
                      <a:pt x="141" y="141"/>
                    </a:lnTo>
                    <a:lnTo>
                      <a:pt x="135" y="146"/>
                    </a:lnTo>
                    <a:lnTo>
                      <a:pt x="128" y="149"/>
                    </a:lnTo>
                    <a:lnTo>
                      <a:pt x="120" y="153"/>
                    </a:lnTo>
                    <a:lnTo>
                      <a:pt x="112" y="155"/>
                    </a:lnTo>
                    <a:lnTo>
                      <a:pt x="103" y="157"/>
                    </a:lnTo>
                    <a:lnTo>
                      <a:pt x="95" y="158"/>
                    </a:lnTo>
                    <a:lnTo>
                      <a:pt x="87" y="159"/>
                    </a:lnTo>
                    <a:lnTo>
                      <a:pt x="77" y="158"/>
                    </a:lnTo>
                    <a:lnTo>
                      <a:pt x="69" y="157"/>
                    </a:lnTo>
                    <a:lnTo>
                      <a:pt x="60" y="155"/>
                    </a:lnTo>
                    <a:lnTo>
                      <a:pt x="53" y="153"/>
                    </a:lnTo>
                    <a:lnTo>
                      <a:pt x="45" y="149"/>
                    </a:lnTo>
                    <a:lnTo>
                      <a:pt x="38" y="146"/>
                    </a:lnTo>
                    <a:lnTo>
                      <a:pt x="31" y="141"/>
                    </a:lnTo>
                    <a:lnTo>
                      <a:pt x="25" y="135"/>
                    </a:lnTo>
                    <a:lnTo>
                      <a:pt x="20" y="130"/>
                    </a:lnTo>
                    <a:lnTo>
                      <a:pt x="14" y="124"/>
                    </a:lnTo>
                    <a:lnTo>
                      <a:pt x="10" y="117"/>
                    </a:lnTo>
                    <a:lnTo>
                      <a:pt x="7" y="110"/>
                    </a:lnTo>
                    <a:lnTo>
                      <a:pt x="4" y="103"/>
                    </a:lnTo>
                    <a:lnTo>
                      <a:pt x="2" y="95"/>
                    </a:lnTo>
                    <a:lnTo>
                      <a:pt x="1" y="88"/>
                    </a:lnTo>
                    <a:lnTo>
                      <a:pt x="0" y="80"/>
                    </a:lnTo>
                    <a:lnTo>
                      <a:pt x="1" y="71"/>
                    </a:lnTo>
                    <a:lnTo>
                      <a:pt x="2" y="64"/>
                    </a:lnTo>
                    <a:lnTo>
                      <a:pt x="4" y="56"/>
                    </a:lnTo>
                    <a:lnTo>
                      <a:pt x="7" y="49"/>
                    </a:lnTo>
                    <a:lnTo>
                      <a:pt x="10" y="42"/>
                    </a:lnTo>
                    <a:lnTo>
                      <a:pt x="14" y="36"/>
                    </a:lnTo>
                    <a:lnTo>
                      <a:pt x="20" y="30"/>
                    </a:lnTo>
                    <a:lnTo>
                      <a:pt x="25" y="23"/>
                    </a:lnTo>
                    <a:lnTo>
                      <a:pt x="31" y="19"/>
                    </a:lnTo>
                    <a:lnTo>
                      <a:pt x="38" y="14"/>
                    </a:lnTo>
                    <a:lnTo>
                      <a:pt x="45" y="10"/>
                    </a:lnTo>
                    <a:lnTo>
                      <a:pt x="53" y="6"/>
                    </a:lnTo>
                    <a:lnTo>
                      <a:pt x="60" y="4"/>
                    </a:lnTo>
                    <a:lnTo>
                      <a:pt x="69" y="2"/>
                    </a:lnTo>
                    <a:lnTo>
                      <a:pt x="77" y="1"/>
                    </a:lnTo>
                    <a:lnTo>
                      <a:pt x="87" y="0"/>
                    </a:lnTo>
                    <a:close/>
                  </a:path>
                </a:pathLst>
              </a:custGeom>
              <a:solidFill>
                <a:srgbClr val="FFFF00"/>
              </a:solidFill>
              <a:ln w="9525">
                <a:noFill/>
                <a:round/>
                <a:headEnd/>
                <a:tailEnd/>
              </a:ln>
            </p:spPr>
            <p:txBody>
              <a:bodyPr/>
              <a:lstStyle/>
              <a:p>
                <a:endParaRPr lang="it-IT"/>
              </a:p>
            </p:txBody>
          </p:sp>
          <p:sp>
            <p:nvSpPr>
              <p:cNvPr id="20733" name="Freeform 253"/>
              <p:cNvSpPr>
                <a:spLocks/>
              </p:cNvSpPr>
              <p:nvPr/>
            </p:nvSpPr>
            <p:spPr bwMode="auto">
              <a:xfrm>
                <a:off x="1003" y="1420"/>
                <a:ext cx="24" cy="22"/>
              </a:xfrm>
              <a:custGeom>
                <a:avLst/>
                <a:gdLst/>
                <a:ahLst/>
                <a:cxnLst>
                  <a:cxn ang="0">
                    <a:pos x="95" y="1"/>
                  </a:cxn>
                  <a:cxn ang="0">
                    <a:pos x="112" y="4"/>
                  </a:cxn>
                  <a:cxn ang="0">
                    <a:pos x="128" y="10"/>
                  </a:cxn>
                  <a:cxn ang="0">
                    <a:pos x="141" y="19"/>
                  </a:cxn>
                  <a:cxn ang="0">
                    <a:pos x="153" y="30"/>
                  </a:cxn>
                  <a:cxn ang="0">
                    <a:pos x="162" y="42"/>
                  </a:cxn>
                  <a:cxn ang="0">
                    <a:pos x="169" y="56"/>
                  </a:cxn>
                  <a:cxn ang="0">
                    <a:pos x="173" y="71"/>
                  </a:cxn>
                  <a:cxn ang="0">
                    <a:pos x="173" y="88"/>
                  </a:cxn>
                  <a:cxn ang="0">
                    <a:pos x="169" y="103"/>
                  </a:cxn>
                  <a:cxn ang="0">
                    <a:pos x="162" y="117"/>
                  </a:cxn>
                  <a:cxn ang="0">
                    <a:pos x="153" y="130"/>
                  </a:cxn>
                  <a:cxn ang="0">
                    <a:pos x="141" y="141"/>
                  </a:cxn>
                  <a:cxn ang="0">
                    <a:pos x="128" y="149"/>
                  </a:cxn>
                  <a:cxn ang="0">
                    <a:pos x="112" y="155"/>
                  </a:cxn>
                  <a:cxn ang="0">
                    <a:pos x="95" y="158"/>
                  </a:cxn>
                  <a:cxn ang="0">
                    <a:pos x="77" y="158"/>
                  </a:cxn>
                  <a:cxn ang="0">
                    <a:pos x="60" y="155"/>
                  </a:cxn>
                  <a:cxn ang="0">
                    <a:pos x="45" y="149"/>
                  </a:cxn>
                  <a:cxn ang="0">
                    <a:pos x="31" y="141"/>
                  </a:cxn>
                  <a:cxn ang="0">
                    <a:pos x="20" y="130"/>
                  </a:cxn>
                  <a:cxn ang="0">
                    <a:pos x="10" y="117"/>
                  </a:cxn>
                  <a:cxn ang="0">
                    <a:pos x="4" y="103"/>
                  </a:cxn>
                  <a:cxn ang="0">
                    <a:pos x="1" y="88"/>
                  </a:cxn>
                  <a:cxn ang="0">
                    <a:pos x="1" y="71"/>
                  </a:cxn>
                  <a:cxn ang="0">
                    <a:pos x="4" y="56"/>
                  </a:cxn>
                  <a:cxn ang="0">
                    <a:pos x="10" y="42"/>
                  </a:cxn>
                  <a:cxn ang="0">
                    <a:pos x="20" y="30"/>
                  </a:cxn>
                  <a:cxn ang="0">
                    <a:pos x="31" y="19"/>
                  </a:cxn>
                  <a:cxn ang="0">
                    <a:pos x="45" y="10"/>
                  </a:cxn>
                  <a:cxn ang="0">
                    <a:pos x="60" y="4"/>
                  </a:cxn>
                  <a:cxn ang="0">
                    <a:pos x="77" y="1"/>
                  </a:cxn>
                </a:cxnLst>
                <a:rect l="0" t="0" r="r" b="b"/>
                <a:pathLst>
                  <a:path w="173" h="159">
                    <a:moveTo>
                      <a:pt x="87" y="0"/>
                    </a:moveTo>
                    <a:lnTo>
                      <a:pt x="95" y="1"/>
                    </a:lnTo>
                    <a:lnTo>
                      <a:pt x="103" y="2"/>
                    </a:lnTo>
                    <a:lnTo>
                      <a:pt x="112" y="4"/>
                    </a:lnTo>
                    <a:lnTo>
                      <a:pt x="120" y="6"/>
                    </a:lnTo>
                    <a:lnTo>
                      <a:pt x="128" y="10"/>
                    </a:lnTo>
                    <a:lnTo>
                      <a:pt x="135" y="14"/>
                    </a:lnTo>
                    <a:lnTo>
                      <a:pt x="141" y="19"/>
                    </a:lnTo>
                    <a:lnTo>
                      <a:pt x="147" y="23"/>
                    </a:lnTo>
                    <a:lnTo>
                      <a:pt x="153" y="30"/>
                    </a:lnTo>
                    <a:lnTo>
                      <a:pt x="158" y="36"/>
                    </a:lnTo>
                    <a:lnTo>
                      <a:pt x="162" y="42"/>
                    </a:lnTo>
                    <a:lnTo>
                      <a:pt x="166" y="49"/>
                    </a:lnTo>
                    <a:lnTo>
                      <a:pt x="169" y="56"/>
                    </a:lnTo>
                    <a:lnTo>
                      <a:pt x="172" y="64"/>
                    </a:lnTo>
                    <a:lnTo>
                      <a:pt x="173" y="71"/>
                    </a:lnTo>
                    <a:lnTo>
                      <a:pt x="173" y="80"/>
                    </a:lnTo>
                    <a:lnTo>
                      <a:pt x="173" y="88"/>
                    </a:lnTo>
                    <a:lnTo>
                      <a:pt x="172" y="95"/>
                    </a:lnTo>
                    <a:lnTo>
                      <a:pt x="169" y="103"/>
                    </a:lnTo>
                    <a:lnTo>
                      <a:pt x="166" y="110"/>
                    </a:lnTo>
                    <a:lnTo>
                      <a:pt x="162" y="117"/>
                    </a:lnTo>
                    <a:lnTo>
                      <a:pt x="158" y="124"/>
                    </a:lnTo>
                    <a:lnTo>
                      <a:pt x="153" y="130"/>
                    </a:lnTo>
                    <a:lnTo>
                      <a:pt x="147" y="135"/>
                    </a:lnTo>
                    <a:lnTo>
                      <a:pt x="141" y="141"/>
                    </a:lnTo>
                    <a:lnTo>
                      <a:pt x="135" y="146"/>
                    </a:lnTo>
                    <a:lnTo>
                      <a:pt x="128" y="149"/>
                    </a:lnTo>
                    <a:lnTo>
                      <a:pt x="120" y="153"/>
                    </a:lnTo>
                    <a:lnTo>
                      <a:pt x="112" y="155"/>
                    </a:lnTo>
                    <a:lnTo>
                      <a:pt x="103" y="157"/>
                    </a:lnTo>
                    <a:lnTo>
                      <a:pt x="95" y="158"/>
                    </a:lnTo>
                    <a:lnTo>
                      <a:pt x="87" y="159"/>
                    </a:lnTo>
                    <a:lnTo>
                      <a:pt x="77" y="158"/>
                    </a:lnTo>
                    <a:lnTo>
                      <a:pt x="69" y="157"/>
                    </a:lnTo>
                    <a:lnTo>
                      <a:pt x="60" y="155"/>
                    </a:lnTo>
                    <a:lnTo>
                      <a:pt x="53" y="153"/>
                    </a:lnTo>
                    <a:lnTo>
                      <a:pt x="45" y="149"/>
                    </a:lnTo>
                    <a:lnTo>
                      <a:pt x="38" y="146"/>
                    </a:lnTo>
                    <a:lnTo>
                      <a:pt x="31" y="141"/>
                    </a:lnTo>
                    <a:lnTo>
                      <a:pt x="25" y="135"/>
                    </a:lnTo>
                    <a:lnTo>
                      <a:pt x="20" y="130"/>
                    </a:lnTo>
                    <a:lnTo>
                      <a:pt x="14" y="124"/>
                    </a:lnTo>
                    <a:lnTo>
                      <a:pt x="10" y="117"/>
                    </a:lnTo>
                    <a:lnTo>
                      <a:pt x="7" y="110"/>
                    </a:lnTo>
                    <a:lnTo>
                      <a:pt x="4" y="103"/>
                    </a:lnTo>
                    <a:lnTo>
                      <a:pt x="2" y="95"/>
                    </a:lnTo>
                    <a:lnTo>
                      <a:pt x="1" y="88"/>
                    </a:lnTo>
                    <a:lnTo>
                      <a:pt x="0" y="80"/>
                    </a:lnTo>
                    <a:lnTo>
                      <a:pt x="1" y="71"/>
                    </a:lnTo>
                    <a:lnTo>
                      <a:pt x="2" y="64"/>
                    </a:lnTo>
                    <a:lnTo>
                      <a:pt x="4" y="56"/>
                    </a:lnTo>
                    <a:lnTo>
                      <a:pt x="7" y="49"/>
                    </a:lnTo>
                    <a:lnTo>
                      <a:pt x="10" y="42"/>
                    </a:lnTo>
                    <a:lnTo>
                      <a:pt x="14" y="36"/>
                    </a:lnTo>
                    <a:lnTo>
                      <a:pt x="20" y="30"/>
                    </a:lnTo>
                    <a:lnTo>
                      <a:pt x="25" y="23"/>
                    </a:lnTo>
                    <a:lnTo>
                      <a:pt x="31" y="19"/>
                    </a:lnTo>
                    <a:lnTo>
                      <a:pt x="38" y="14"/>
                    </a:lnTo>
                    <a:lnTo>
                      <a:pt x="45" y="10"/>
                    </a:lnTo>
                    <a:lnTo>
                      <a:pt x="53" y="6"/>
                    </a:lnTo>
                    <a:lnTo>
                      <a:pt x="60" y="4"/>
                    </a:lnTo>
                    <a:lnTo>
                      <a:pt x="69" y="2"/>
                    </a:lnTo>
                    <a:lnTo>
                      <a:pt x="77" y="1"/>
                    </a:lnTo>
                    <a:lnTo>
                      <a:pt x="87" y="0"/>
                    </a:lnTo>
                  </a:path>
                </a:pathLst>
              </a:custGeom>
              <a:solidFill>
                <a:srgbClr val="FFFF00"/>
              </a:solidFill>
              <a:ln w="6350">
                <a:solidFill>
                  <a:srgbClr val="000000"/>
                </a:solidFill>
                <a:prstDash val="solid"/>
                <a:round/>
                <a:headEnd/>
                <a:tailEnd/>
              </a:ln>
            </p:spPr>
            <p:txBody>
              <a:bodyPr/>
              <a:lstStyle/>
              <a:p>
                <a:endParaRPr lang="it-IT"/>
              </a:p>
            </p:txBody>
          </p:sp>
          <p:sp>
            <p:nvSpPr>
              <p:cNvPr id="20734" name="Freeform 254"/>
              <p:cNvSpPr>
                <a:spLocks/>
              </p:cNvSpPr>
              <p:nvPr/>
            </p:nvSpPr>
            <p:spPr bwMode="auto">
              <a:xfrm>
                <a:off x="994" y="1383"/>
                <a:ext cx="25" cy="22"/>
              </a:xfrm>
              <a:custGeom>
                <a:avLst/>
                <a:gdLst/>
                <a:ahLst/>
                <a:cxnLst>
                  <a:cxn ang="0">
                    <a:pos x="95" y="0"/>
                  </a:cxn>
                  <a:cxn ang="0">
                    <a:pos x="112" y="4"/>
                  </a:cxn>
                  <a:cxn ang="0">
                    <a:pos x="128" y="10"/>
                  </a:cxn>
                  <a:cxn ang="0">
                    <a:pos x="142" y="18"/>
                  </a:cxn>
                  <a:cxn ang="0">
                    <a:pos x="153" y="29"/>
                  </a:cxn>
                  <a:cxn ang="0">
                    <a:pos x="162" y="41"/>
                  </a:cxn>
                  <a:cxn ang="0">
                    <a:pos x="170" y="56"/>
                  </a:cxn>
                  <a:cxn ang="0">
                    <a:pos x="173" y="72"/>
                  </a:cxn>
                  <a:cxn ang="0">
                    <a:pos x="173" y="87"/>
                  </a:cxn>
                  <a:cxn ang="0">
                    <a:pos x="170" y="103"/>
                  </a:cxn>
                  <a:cxn ang="0">
                    <a:pos x="162" y="117"/>
                  </a:cxn>
                  <a:cxn ang="0">
                    <a:pos x="153" y="129"/>
                  </a:cxn>
                  <a:cxn ang="0">
                    <a:pos x="142" y="141"/>
                  </a:cxn>
                  <a:cxn ang="0">
                    <a:pos x="128" y="149"/>
                  </a:cxn>
                  <a:cxn ang="0">
                    <a:pos x="112" y="155"/>
                  </a:cxn>
                  <a:cxn ang="0">
                    <a:pos x="95" y="159"/>
                  </a:cxn>
                  <a:cxn ang="0">
                    <a:pos x="78" y="159"/>
                  </a:cxn>
                  <a:cxn ang="0">
                    <a:pos x="61" y="155"/>
                  </a:cxn>
                  <a:cxn ang="0">
                    <a:pos x="45" y="149"/>
                  </a:cxn>
                  <a:cxn ang="0">
                    <a:pos x="32" y="141"/>
                  </a:cxn>
                  <a:cxn ang="0">
                    <a:pos x="20" y="129"/>
                  </a:cxn>
                  <a:cxn ang="0">
                    <a:pos x="11" y="117"/>
                  </a:cxn>
                  <a:cxn ang="0">
                    <a:pos x="4" y="103"/>
                  </a:cxn>
                  <a:cxn ang="0">
                    <a:pos x="1" y="87"/>
                  </a:cxn>
                  <a:cxn ang="0">
                    <a:pos x="1" y="72"/>
                  </a:cxn>
                  <a:cxn ang="0">
                    <a:pos x="4" y="56"/>
                  </a:cxn>
                  <a:cxn ang="0">
                    <a:pos x="11" y="41"/>
                  </a:cxn>
                  <a:cxn ang="0">
                    <a:pos x="20" y="29"/>
                  </a:cxn>
                  <a:cxn ang="0">
                    <a:pos x="32" y="18"/>
                  </a:cxn>
                  <a:cxn ang="0">
                    <a:pos x="45" y="10"/>
                  </a:cxn>
                  <a:cxn ang="0">
                    <a:pos x="61" y="4"/>
                  </a:cxn>
                  <a:cxn ang="0">
                    <a:pos x="78" y="0"/>
                  </a:cxn>
                </a:cxnLst>
                <a:rect l="0" t="0" r="r" b="b"/>
                <a:pathLst>
                  <a:path w="173" h="159">
                    <a:moveTo>
                      <a:pt x="87" y="0"/>
                    </a:moveTo>
                    <a:lnTo>
                      <a:pt x="95" y="0"/>
                    </a:lnTo>
                    <a:lnTo>
                      <a:pt x="104" y="1"/>
                    </a:lnTo>
                    <a:lnTo>
                      <a:pt x="112" y="4"/>
                    </a:lnTo>
                    <a:lnTo>
                      <a:pt x="121" y="7"/>
                    </a:lnTo>
                    <a:lnTo>
                      <a:pt x="128" y="10"/>
                    </a:lnTo>
                    <a:lnTo>
                      <a:pt x="135" y="14"/>
                    </a:lnTo>
                    <a:lnTo>
                      <a:pt x="142" y="18"/>
                    </a:lnTo>
                    <a:lnTo>
                      <a:pt x="148" y="23"/>
                    </a:lnTo>
                    <a:lnTo>
                      <a:pt x="153" y="29"/>
                    </a:lnTo>
                    <a:lnTo>
                      <a:pt x="158" y="35"/>
                    </a:lnTo>
                    <a:lnTo>
                      <a:pt x="162" y="41"/>
                    </a:lnTo>
                    <a:lnTo>
                      <a:pt x="167" y="49"/>
                    </a:lnTo>
                    <a:lnTo>
                      <a:pt x="170" y="56"/>
                    </a:lnTo>
                    <a:lnTo>
                      <a:pt x="172" y="63"/>
                    </a:lnTo>
                    <a:lnTo>
                      <a:pt x="173" y="72"/>
                    </a:lnTo>
                    <a:lnTo>
                      <a:pt x="173" y="79"/>
                    </a:lnTo>
                    <a:lnTo>
                      <a:pt x="173" y="87"/>
                    </a:lnTo>
                    <a:lnTo>
                      <a:pt x="172" y="96"/>
                    </a:lnTo>
                    <a:lnTo>
                      <a:pt x="170" y="103"/>
                    </a:lnTo>
                    <a:lnTo>
                      <a:pt x="167" y="110"/>
                    </a:lnTo>
                    <a:lnTo>
                      <a:pt x="162" y="117"/>
                    </a:lnTo>
                    <a:lnTo>
                      <a:pt x="158" y="124"/>
                    </a:lnTo>
                    <a:lnTo>
                      <a:pt x="153" y="129"/>
                    </a:lnTo>
                    <a:lnTo>
                      <a:pt x="148" y="136"/>
                    </a:lnTo>
                    <a:lnTo>
                      <a:pt x="142" y="141"/>
                    </a:lnTo>
                    <a:lnTo>
                      <a:pt x="135" y="145"/>
                    </a:lnTo>
                    <a:lnTo>
                      <a:pt x="128" y="149"/>
                    </a:lnTo>
                    <a:lnTo>
                      <a:pt x="121" y="152"/>
                    </a:lnTo>
                    <a:lnTo>
                      <a:pt x="112" y="155"/>
                    </a:lnTo>
                    <a:lnTo>
                      <a:pt x="104" y="157"/>
                    </a:lnTo>
                    <a:lnTo>
                      <a:pt x="95" y="159"/>
                    </a:lnTo>
                    <a:lnTo>
                      <a:pt x="87" y="159"/>
                    </a:lnTo>
                    <a:lnTo>
                      <a:pt x="78" y="159"/>
                    </a:lnTo>
                    <a:lnTo>
                      <a:pt x="69" y="157"/>
                    </a:lnTo>
                    <a:lnTo>
                      <a:pt x="61" y="155"/>
                    </a:lnTo>
                    <a:lnTo>
                      <a:pt x="54" y="152"/>
                    </a:lnTo>
                    <a:lnTo>
                      <a:pt x="45" y="149"/>
                    </a:lnTo>
                    <a:lnTo>
                      <a:pt x="39" y="145"/>
                    </a:lnTo>
                    <a:lnTo>
                      <a:pt x="32" y="141"/>
                    </a:lnTo>
                    <a:lnTo>
                      <a:pt x="25" y="136"/>
                    </a:lnTo>
                    <a:lnTo>
                      <a:pt x="20" y="129"/>
                    </a:lnTo>
                    <a:lnTo>
                      <a:pt x="15" y="124"/>
                    </a:lnTo>
                    <a:lnTo>
                      <a:pt x="11" y="117"/>
                    </a:lnTo>
                    <a:lnTo>
                      <a:pt x="7" y="110"/>
                    </a:lnTo>
                    <a:lnTo>
                      <a:pt x="4" y="103"/>
                    </a:lnTo>
                    <a:lnTo>
                      <a:pt x="2" y="96"/>
                    </a:lnTo>
                    <a:lnTo>
                      <a:pt x="1" y="87"/>
                    </a:lnTo>
                    <a:lnTo>
                      <a:pt x="0" y="79"/>
                    </a:lnTo>
                    <a:lnTo>
                      <a:pt x="1" y="72"/>
                    </a:lnTo>
                    <a:lnTo>
                      <a:pt x="2" y="63"/>
                    </a:lnTo>
                    <a:lnTo>
                      <a:pt x="4" y="56"/>
                    </a:lnTo>
                    <a:lnTo>
                      <a:pt x="7" y="49"/>
                    </a:lnTo>
                    <a:lnTo>
                      <a:pt x="11" y="41"/>
                    </a:lnTo>
                    <a:lnTo>
                      <a:pt x="15" y="35"/>
                    </a:lnTo>
                    <a:lnTo>
                      <a:pt x="20" y="29"/>
                    </a:lnTo>
                    <a:lnTo>
                      <a:pt x="25" y="23"/>
                    </a:lnTo>
                    <a:lnTo>
                      <a:pt x="32" y="18"/>
                    </a:lnTo>
                    <a:lnTo>
                      <a:pt x="39" y="14"/>
                    </a:lnTo>
                    <a:lnTo>
                      <a:pt x="45" y="10"/>
                    </a:lnTo>
                    <a:lnTo>
                      <a:pt x="54" y="7"/>
                    </a:lnTo>
                    <a:lnTo>
                      <a:pt x="61" y="4"/>
                    </a:lnTo>
                    <a:lnTo>
                      <a:pt x="69" y="1"/>
                    </a:lnTo>
                    <a:lnTo>
                      <a:pt x="78" y="0"/>
                    </a:lnTo>
                    <a:lnTo>
                      <a:pt x="87" y="0"/>
                    </a:lnTo>
                    <a:close/>
                  </a:path>
                </a:pathLst>
              </a:custGeom>
              <a:solidFill>
                <a:srgbClr val="FFFF00"/>
              </a:solidFill>
              <a:ln w="9525">
                <a:noFill/>
                <a:round/>
                <a:headEnd/>
                <a:tailEnd/>
              </a:ln>
            </p:spPr>
            <p:txBody>
              <a:bodyPr/>
              <a:lstStyle/>
              <a:p>
                <a:endParaRPr lang="it-IT"/>
              </a:p>
            </p:txBody>
          </p:sp>
          <p:sp>
            <p:nvSpPr>
              <p:cNvPr id="20735" name="Freeform 255"/>
              <p:cNvSpPr>
                <a:spLocks/>
              </p:cNvSpPr>
              <p:nvPr/>
            </p:nvSpPr>
            <p:spPr bwMode="auto">
              <a:xfrm>
                <a:off x="994" y="1383"/>
                <a:ext cx="25" cy="22"/>
              </a:xfrm>
              <a:custGeom>
                <a:avLst/>
                <a:gdLst/>
                <a:ahLst/>
                <a:cxnLst>
                  <a:cxn ang="0">
                    <a:pos x="95" y="0"/>
                  </a:cxn>
                  <a:cxn ang="0">
                    <a:pos x="112" y="4"/>
                  </a:cxn>
                  <a:cxn ang="0">
                    <a:pos x="128" y="10"/>
                  </a:cxn>
                  <a:cxn ang="0">
                    <a:pos x="142" y="18"/>
                  </a:cxn>
                  <a:cxn ang="0">
                    <a:pos x="153" y="29"/>
                  </a:cxn>
                  <a:cxn ang="0">
                    <a:pos x="162" y="41"/>
                  </a:cxn>
                  <a:cxn ang="0">
                    <a:pos x="170" y="56"/>
                  </a:cxn>
                  <a:cxn ang="0">
                    <a:pos x="173" y="72"/>
                  </a:cxn>
                  <a:cxn ang="0">
                    <a:pos x="173" y="87"/>
                  </a:cxn>
                  <a:cxn ang="0">
                    <a:pos x="170" y="103"/>
                  </a:cxn>
                  <a:cxn ang="0">
                    <a:pos x="162" y="117"/>
                  </a:cxn>
                  <a:cxn ang="0">
                    <a:pos x="153" y="129"/>
                  </a:cxn>
                  <a:cxn ang="0">
                    <a:pos x="142" y="141"/>
                  </a:cxn>
                  <a:cxn ang="0">
                    <a:pos x="128" y="149"/>
                  </a:cxn>
                  <a:cxn ang="0">
                    <a:pos x="112" y="155"/>
                  </a:cxn>
                  <a:cxn ang="0">
                    <a:pos x="95" y="159"/>
                  </a:cxn>
                  <a:cxn ang="0">
                    <a:pos x="78" y="159"/>
                  </a:cxn>
                  <a:cxn ang="0">
                    <a:pos x="61" y="155"/>
                  </a:cxn>
                  <a:cxn ang="0">
                    <a:pos x="45" y="149"/>
                  </a:cxn>
                  <a:cxn ang="0">
                    <a:pos x="32" y="141"/>
                  </a:cxn>
                  <a:cxn ang="0">
                    <a:pos x="20" y="129"/>
                  </a:cxn>
                  <a:cxn ang="0">
                    <a:pos x="11" y="117"/>
                  </a:cxn>
                  <a:cxn ang="0">
                    <a:pos x="4" y="103"/>
                  </a:cxn>
                  <a:cxn ang="0">
                    <a:pos x="1" y="87"/>
                  </a:cxn>
                  <a:cxn ang="0">
                    <a:pos x="1" y="72"/>
                  </a:cxn>
                  <a:cxn ang="0">
                    <a:pos x="4" y="56"/>
                  </a:cxn>
                  <a:cxn ang="0">
                    <a:pos x="11" y="41"/>
                  </a:cxn>
                  <a:cxn ang="0">
                    <a:pos x="20" y="29"/>
                  </a:cxn>
                  <a:cxn ang="0">
                    <a:pos x="32" y="18"/>
                  </a:cxn>
                  <a:cxn ang="0">
                    <a:pos x="45" y="10"/>
                  </a:cxn>
                  <a:cxn ang="0">
                    <a:pos x="61" y="4"/>
                  </a:cxn>
                  <a:cxn ang="0">
                    <a:pos x="78" y="0"/>
                  </a:cxn>
                </a:cxnLst>
                <a:rect l="0" t="0" r="r" b="b"/>
                <a:pathLst>
                  <a:path w="173" h="159">
                    <a:moveTo>
                      <a:pt x="87" y="0"/>
                    </a:moveTo>
                    <a:lnTo>
                      <a:pt x="95" y="0"/>
                    </a:lnTo>
                    <a:lnTo>
                      <a:pt x="104" y="1"/>
                    </a:lnTo>
                    <a:lnTo>
                      <a:pt x="112" y="4"/>
                    </a:lnTo>
                    <a:lnTo>
                      <a:pt x="121" y="7"/>
                    </a:lnTo>
                    <a:lnTo>
                      <a:pt x="128" y="10"/>
                    </a:lnTo>
                    <a:lnTo>
                      <a:pt x="135" y="14"/>
                    </a:lnTo>
                    <a:lnTo>
                      <a:pt x="142" y="18"/>
                    </a:lnTo>
                    <a:lnTo>
                      <a:pt x="148" y="23"/>
                    </a:lnTo>
                    <a:lnTo>
                      <a:pt x="153" y="29"/>
                    </a:lnTo>
                    <a:lnTo>
                      <a:pt x="158" y="35"/>
                    </a:lnTo>
                    <a:lnTo>
                      <a:pt x="162" y="41"/>
                    </a:lnTo>
                    <a:lnTo>
                      <a:pt x="167" y="49"/>
                    </a:lnTo>
                    <a:lnTo>
                      <a:pt x="170" y="56"/>
                    </a:lnTo>
                    <a:lnTo>
                      <a:pt x="172" y="63"/>
                    </a:lnTo>
                    <a:lnTo>
                      <a:pt x="173" y="72"/>
                    </a:lnTo>
                    <a:lnTo>
                      <a:pt x="173" y="79"/>
                    </a:lnTo>
                    <a:lnTo>
                      <a:pt x="173" y="87"/>
                    </a:lnTo>
                    <a:lnTo>
                      <a:pt x="172" y="96"/>
                    </a:lnTo>
                    <a:lnTo>
                      <a:pt x="170" y="103"/>
                    </a:lnTo>
                    <a:lnTo>
                      <a:pt x="167" y="110"/>
                    </a:lnTo>
                    <a:lnTo>
                      <a:pt x="162" y="117"/>
                    </a:lnTo>
                    <a:lnTo>
                      <a:pt x="158" y="124"/>
                    </a:lnTo>
                    <a:lnTo>
                      <a:pt x="153" y="129"/>
                    </a:lnTo>
                    <a:lnTo>
                      <a:pt x="148" y="136"/>
                    </a:lnTo>
                    <a:lnTo>
                      <a:pt x="142" y="141"/>
                    </a:lnTo>
                    <a:lnTo>
                      <a:pt x="135" y="145"/>
                    </a:lnTo>
                    <a:lnTo>
                      <a:pt x="128" y="149"/>
                    </a:lnTo>
                    <a:lnTo>
                      <a:pt x="121" y="152"/>
                    </a:lnTo>
                    <a:lnTo>
                      <a:pt x="112" y="155"/>
                    </a:lnTo>
                    <a:lnTo>
                      <a:pt x="104" y="157"/>
                    </a:lnTo>
                    <a:lnTo>
                      <a:pt x="95" y="159"/>
                    </a:lnTo>
                    <a:lnTo>
                      <a:pt x="87" y="159"/>
                    </a:lnTo>
                    <a:lnTo>
                      <a:pt x="78" y="159"/>
                    </a:lnTo>
                    <a:lnTo>
                      <a:pt x="69" y="157"/>
                    </a:lnTo>
                    <a:lnTo>
                      <a:pt x="61" y="155"/>
                    </a:lnTo>
                    <a:lnTo>
                      <a:pt x="54" y="152"/>
                    </a:lnTo>
                    <a:lnTo>
                      <a:pt x="45" y="149"/>
                    </a:lnTo>
                    <a:lnTo>
                      <a:pt x="39" y="145"/>
                    </a:lnTo>
                    <a:lnTo>
                      <a:pt x="32" y="141"/>
                    </a:lnTo>
                    <a:lnTo>
                      <a:pt x="25" y="136"/>
                    </a:lnTo>
                    <a:lnTo>
                      <a:pt x="20" y="129"/>
                    </a:lnTo>
                    <a:lnTo>
                      <a:pt x="15" y="124"/>
                    </a:lnTo>
                    <a:lnTo>
                      <a:pt x="11" y="117"/>
                    </a:lnTo>
                    <a:lnTo>
                      <a:pt x="7" y="110"/>
                    </a:lnTo>
                    <a:lnTo>
                      <a:pt x="4" y="103"/>
                    </a:lnTo>
                    <a:lnTo>
                      <a:pt x="2" y="96"/>
                    </a:lnTo>
                    <a:lnTo>
                      <a:pt x="1" y="87"/>
                    </a:lnTo>
                    <a:lnTo>
                      <a:pt x="0" y="79"/>
                    </a:lnTo>
                    <a:lnTo>
                      <a:pt x="1" y="72"/>
                    </a:lnTo>
                    <a:lnTo>
                      <a:pt x="2" y="63"/>
                    </a:lnTo>
                    <a:lnTo>
                      <a:pt x="4" y="56"/>
                    </a:lnTo>
                    <a:lnTo>
                      <a:pt x="7" y="49"/>
                    </a:lnTo>
                    <a:lnTo>
                      <a:pt x="11" y="41"/>
                    </a:lnTo>
                    <a:lnTo>
                      <a:pt x="15" y="35"/>
                    </a:lnTo>
                    <a:lnTo>
                      <a:pt x="20" y="29"/>
                    </a:lnTo>
                    <a:lnTo>
                      <a:pt x="25" y="23"/>
                    </a:lnTo>
                    <a:lnTo>
                      <a:pt x="32" y="18"/>
                    </a:lnTo>
                    <a:lnTo>
                      <a:pt x="39" y="14"/>
                    </a:lnTo>
                    <a:lnTo>
                      <a:pt x="45" y="10"/>
                    </a:lnTo>
                    <a:lnTo>
                      <a:pt x="54" y="7"/>
                    </a:lnTo>
                    <a:lnTo>
                      <a:pt x="61" y="4"/>
                    </a:lnTo>
                    <a:lnTo>
                      <a:pt x="69" y="1"/>
                    </a:lnTo>
                    <a:lnTo>
                      <a:pt x="78" y="0"/>
                    </a:lnTo>
                    <a:lnTo>
                      <a:pt x="87" y="0"/>
                    </a:lnTo>
                  </a:path>
                </a:pathLst>
              </a:custGeom>
              <a:solidFill>
                <a:srgbClr val="FFFF00"/>
              </a:solidFill>
              <a:ln w="6350">
                <a:solidFill>
                  <a:srgbClr val="000000"/>
                </a:solidFill>
                <a:prstDash val="solid"/>
                <a:round/>
                <a:headEnd/>
                <a:tailEnd/>
              </a:ln>
            </p:spPr>
            <p:txBody>
              <a:bodyPr/>
              <a:lstStyle/>
              <a:p>
                <a:endParaRPr lang="it-IT"/>
              </a:p>
            </p:txBody>
          </p:sp>
          <p:sp>
            <p:nvSpPr>
              <p:cNvPr id="20736" name="Freeform 256"/>
              <p:cNvSpPr>
                <a:spLocks/>
              </p:cNvSpPr>
              <p:nvPr/>
            </p:nvSpPr>
            <p:spPr bwMode="auto">
              <a:xfrm>
                <a:off x="885" y="1436"/>
                <a:ext cx="25" cy="23"/>
              </a:xfrm>
              <a:custGeom>
                <a:avLst/>
                <a:gdLst/>
                <a:ahLst/>
                <a:cxnLst>
                  <a:cxn ang="0">
                    <a:pos x="162" y="42"/>
                  </a:cxn>
                  <a:cxn ang="0">
                    <a:pos x="164" y="46"/>
                  </a:cxn>
                  <a:cxn ang="0">
                    <a:pos x="166" y="51"/>
                  </a:cxn>
                  <a:cxn ang="0">
                    <a:pos x="168" y="56"/>
                  </a:cxn>
                  <a:cxn ang="0">
                    <a:pos x="170" y="60"/>
                  </a:cxn>
                  <a:cxn ang="0">
                    <a:pos x="171" y="65"/>
                  </a:cxn>
                  <a:cxn ang="0">
                    <a:pos x="171" y="71"/>
                  </a:cxn>
                  <a:cxn ang="0">
                    <a:pos x="172" y="75"/>
                  </a:cxn>
                  <a:cxn ang="0">
                    <a:pos x="172" y="80"/>
                  </a:cxn>
                  <a:cxn ang="0">
                    <a:pos x="172" y="88"/>
                  </a:cxn>
                  <a:cxn ang="0">
                    <a:pos x="170" y="96"/>
                  </a:cxn>
                  <a:cxn ang="0">
                    <a:pos x="168" y="103"/>
                  </a:cxn>
                  <a:cxn ang="0">
                    <a:pos x="166" y="110"/>
                  </a:cxn>
                  <a:cxn ang="0">
                    <a:pos x="162" y="118"/>
                  </a:cxn>
                  <a:cxn ang="0">
                    <a:pos x="158" y="124"/>
                  </a:cxn>
                  <a:cxn ang="0">
                    <a:pos x="153" y="130"/>
                  </a:cxn>
                  <a:cxn ang="0">
                    <a:pos x="147" y="136"/>
                  </a:cxn>
                  <a:cxn ang="0">
                    <a:pos x="141" y="141"/>
                  </a:cxn>
                  <a:cxn ang="0">
                    <a:pos x="135" y="146"/>
                  </a:cxn>
                  <a:cxn ang="0">
                    <a:pos x="127" y="150"/>
                  </a:cxn>
                  <a:cxn ang="0">
                    <a:pos x="120" y="153"/>
                  </a:cxn>
                  <a:cxn ang="0">
                    <a:pos x="112" y="155"/>
                  </a:cxn>
                  <a:cxn ang="0">
                    <a:pos x="103" y="158"/>
                  </a:cxn>
                  <a:cxn ang="0">
                    <a:pos x="95" y="159"/>
                  </a:cxn>
                  <a:cxn ang="0">
                    <a:pos x="87" y="160"/>
                  </a:cxn>
                  <a:cxn ang="0">
                    <a:pos x="77" y="159"/>
                  </a:cxn>
                  <a:cxn ang="0">
                    <a:pos x="69" y="158"/>
                  </a:cxn>
                  <a:cxn ang="0">
                    <a:pos x="60" y="155"/>
                  </a:cxn>
                  <a:cxn ang="0">
                    <a:pos x="52" y="153"/>
                  </a:cxn>
                  <a:cxn ang="0">
                    <a:pos x="45" y="150"/>
                  </a:cxn>
                  <a:cxn ang="0">
                    <a:pos x="37" y="146"/>
                  </a:cxn>
                  <a:cxn ang="0">
                    <a:pos x="31" y="141"/>
                  </a:cxn>
                  <a:cxn ang="0">
                    <a:pos x="25" y="136"/>
                  </a:cxn>
                  <a:cxn ang="0">
                    <a:pos x="19" y="130"/>
                  </a:cxn>
                  <a:cxn ang="0">
                    <a:pos x="14" y="124"/>
                  </a:cxn>
                  <a:cxn ang="0">
                    <a:pos x="10" y="118"/>
                  </a:cxn>
                  <a:cxn ang="0">
                    <a:pos x="7" y="110"/>
                  </a:cxn>
                  <a:cxn ang="0">
                    <a:pos x="4" y="103"/>
                  </a:cxn>
                  <a:cxn ang="0">
                    <a:pos x="2" y="96"/>
                  </a:cxn>
                  <a:cxn ang="0">
                    <a:pos x="0" y="88"/>
                  </a:cxn>
                  <a:cxn ang="0">
                    <a:pos x="0" y="80"/>
                  </a:cxn>
                  <a:cxn ang="0">
                    <a:pos x="0" y="72"/>
                  </a:cxn>
                  <a:cxn ang="0">
                    <a:pos x="2" y="64"/>
                  </a:cxn>
                  <a:cxn ang="0">
                    <a:pos x="4" y="57"/>
                  </a:cxn>
                  <a:cxn ang="0">
                    <a:pos x="7" y="50"/>
                  </a:cxn>
                  <a:cxn ang="0">
                    <a:pos x="10" y="42"/>
                  </a:cxn>
                  <a:cxn ang="0">
                    <a:pos x="14" y="36"/>
                  </a:cxn>
                  <a:cxn ang="0">
                    <a:pos x="19" y="30"/>
                  </a:cxn>
                  <a:cxn ang="0">
                    <a:pos x="25" y="24"/>
                  </a:cxn>
                  <a:cxn ang="0">
                    <a:pos x="31" y="19"/>
                  </a:cxn>
                  <a:cxn ang="0">
                    <a:pos x="37" y="14"/>
                  </a:cxn>
                  <a:cxn ang="0">
                    <a:pos x="45" y="11"/>
                  </a:cxn>
                  <a:cxn ang="0">
                    <a:pos x="52" y="7"/>
                  </a:cxn>
                  <a:cxn ang="0">
                    <a:pos x="60" y="5"/>
                  </a:cxn>
                  <a:cxn ang="0">
                    <a:pos x="69" y="2"/>
                  </a:cxn>
                  <a:cxn ang="0">
                    <a:pos x="77" y="1"/>
                  </a:cxn>
                  <a:cxn ang="0">
                    <a:pos x="87" y="0"/>
                  </a:cxn>
                  <a:cxn ang="0">
                    <a:pos x="162" y="42"/>
                  </a:cxn>
                </a:cxnLst>
                <a:rect l="0" t="0" r="r" b="b"/>
                <a:pathLst>
                  <a:path w="172" h="160">
                    <a:moveTo>
                      <a:pt x="162" y="42"/>
                    </a:moveTo>
                    <a:lnTo>
                      <a:pt x="164" y="46"/>
                    </a:lnTo>
                    <a:lnTo>
                      <a:pt x="166" y="51"/>
                    </a:lnTo>
                    <a:lnTo>
                      <a:pt x="168" y="56"/>
                    </a:lnTo>
                    <a:lnTo>
                      <a:pt x="170" y="60"/>
                    </a:lnTo>
                    <a:lnTo>
                      <a:pt x="171" y="65"/>
                    </a:lnTo>
                    <a:lnTo>
                      <a:pt x="171" y="71"/>
                    </a:lnTo>
                    <a:lnTo>
                      <a:pt x="172" y="75"/>
                    </a:lnTo>
                    <a:lnTo>
                      <a:pt x="172" y="80"/>
                    </a:lnTo>
                    <a:lnTo>
                      <a:pt x="172" y="88"/>
                    </a:lnTo>
                    <a:lnTo>
                      <a:pt x="170" y="96"/>
                    </a:lnTo>
                    <a:lnTo>
                      <a:pt x="168" y="103"/>
                    </a:lnTo>
                    <a:lnTo>
                      <a:pt x="166" y="110"/>
                    </a:lnTo>
                    <a:lnTo>
                      <a:pt x="162" y="118"/>
                    </a:lnTo>
                    <a:lnTo>
                      <a:pt x="158" y="124"/>
                    </a:lnTo>
                    <a:lnTo>
                      <a:pt x="153" y="130"/>
                    </a:lnTo>
                    <a:lnTo>
                      <a:pt x="147" y="136"/>
                    </a:lnTo>
                    <a:lnTo>
                      <a:pt x="141" y="141"/>
                    </a:lnTo>
                    <a:lnTo>
                      <a:pt x="135" y="146"/>
                    </a:lnTo>
                    <a:lnTo>
                      <a:pt x="127" y="150"/>
                    </a:lnTo>
                    <a:lnTo>
                      <a:pt x="120" y="153"/>
                    </a:lnTo>
                    <a:lnTo>
                      <a:pt x="112" y="155"/>
                    </a:lnTo>
                    <a:lnTo>
                      <a:pt x="103" y="158"/>
                    </a:lnTo>
                    <a:lnTo>
                      <a:pt x="95" y="159"/>
                    </a:lnTo>
                    <a:lnTo>
                      <a:pt x="87" y="160"/>
                    </a:lnTo>
                    <a:lnTo>
                      <a:pt x="77" y="159"/>
                    </a:lnTo>
                    <a:lnTo>
                      <a:pt x="69" y="158"/>
                    </a:lnTo>
                    <a:lnTo>
                      <a:pt x="60" y="155"/>
                    </a:lnTo>
                    <a:lnTo>
                      <a:pt x="52" y="153"/>
                    </a:lnTo>
                    <a:lnTo>
                      <a:pt x="45" y="150"/>
                    </a:lnTo>
                    <a:lnTo>
                      <a:pt x="37" y="146"/>
                    </a:lnTo>
                    <a:lnTo>
                      <a:pt x="31" y="141"/>
                    </a:lnTo>
                    <a:lnTo>
                      <a:pt x="25" y="136"/>
                    </a:lnTo>
                    <a:lnTo>
                      <a:pt x="19" y="130"/>
                    </a:lnTo>
                    <a:lnTo>
                      <a:pt x="14" y="124"/>
                    </a:lnTo>
                    <a:lnTo>
                      <a:pt x="10" y="118"/>
                    </a:lnTo>
                    <a:lnTo>
                      <a:pt x="7" y="110"/>
                    </a:lnTo>
                    <a:lnTo>
                      <a:pt x="4" y="103"/>
                    </a:lnTo>
                    <a:lnTo>
                      <a:pt x="2" y="96"/>
                    </a:lnTo>
                    <a:lnTo>
                      <a:pt x="0" y="88"/>
                    </a:lnTo>
                    <a:lnTo>
                      <a:pt x="0" y="80"/>
                    </a:lnTo>
                    <a:lnTo>
                      <a:pt x="0" y="72"/>
                    </a:lnTo>
                    <a:lnTo>
                      <a:pt x="2" y="64"/>
                    </a:lnTo>
                    <a:lnTo>
                      <a:pt x="4" y="57"/>
                    </a:lnTo>
                    <a:lnTo>
                      <a:pt x="7" y="50"/>
                    </a:lnTo>
                    <a:lnTo>
                      <a:pt x="10" y="42"/>
                    </a:lnTo>
                    <a:lnTo>
                      <a:pt x="14" y="36"/>
                    </a:lnTo>
                    <a:lnTo>
                      <a:pt x="19" y="30"/>
                    </a:lnTo>
                    <a:lnTo>
                      <a:pt x="25" y="24"/>
                    </a:lnTo>
                    <a:lnTo>
                      <a:pt x="31" y="19"/>
                    </a:lnTo>
                    <a:lnTo>
                      <a:pt x="37" y="14"/>
                    </a:lnTo>
                    <a:lnTo>
                      <a:pt x="45" y="11"/>
                    </a:lnTo>
                    <a:lnTo>
                      <a:pt x="52" y="7"/>
                    </a:lnTo>
                    <a:lnTo>
                      <a:pt x="60" y="5"/>
                    </a:lnTo>
                    <a:lnTo>
                      <a:pt x="69" y="2"/>
                    </a:lnTo>
                    <a:lnTo>
                      <a:pt x="77" y="1"/>
                    </a:lnTo>
                    <a:lnTo>
                      <a:pt x="87" y="0"/>
                    </a:lnTo>
                    <a:lnTo>
                      <a:pt x="162" y="42"/>
                    </a:lnTo>
                    <a:close/>
                  </a:path>
                </a:pathLst>
              </a:custGeom>
              <a:solidFill>
                <a:srgbClr val="FFFF00"/>
              </a:solidFill>
              <a:ln w="9525">
                <a:noFill/>
                <a:round/>
                <a:headEnd/>
                <a:tailEnd/>
              </a:ln>
            </p:spPr>
            <p:txBody>
              <a:bodyPr/>
              <a:lstStyle/>
              <a:p>
                <a:endParaRPr lang="it-IT"/>
              </a:p>
            </p:txBody>
          </p:sp>
          <p:sp>
            <p:nvSpPr>
              <p:cNvPr id="20737" name="Freeform 257"/>
              <p:cNvSpPr>
                <a:spLocks/>
              </p:cNvSpPr>
              <p:nvPr/>
            </p:nvSpPr>
            <p:spPr bwMode="auto">
              <a:xfrm>
                <a:off x="914" y="1532"/>
                <a:ext cx="97" cy="68"/>
              </a:xfrm>
              <a:custGeom>
                <a:avLst/>
                <a:gdLst/>
                <a:ahLst/>
                <a:cxnLst>
                  <a:cxn ang="0">
                    <a:pos x="373" y="1"/>
                  </a:cxn>
                  <a:cxn ang="0">
                    <a:pos x="423" y="7"/>
                  </a:cxn>
                  <a:cxn ang="0">
                    <a:pos x="470" y="19"/>
                  </a:cxn>
                  <a:cxn ang="0">
                    <a:pos x="513" y="34"/>
                  </a:cxn>
                  <a:cxn ang="0">
                    <a:pos x="553" y="54"/>
                  </a:cxn>
                  <a:cxn ang="0">
                    <a:pos x="588" y="77"/>
                  </a:cxn>
                  <a:cxn ang="0">
                    <a:pos x="619" y="105"/>
                  </a:cxn>
                  <a:cxn ang="0">
                    <a:pos x="643" y="135"/>
                  </a:cxn>
                  <a:cxn ang="0">
                    <a:pos x="662" y="167"/>
                  </a:cxn>
                  <a:cxn ang="0">
                    <a:pos x="673" y="201"/>
                  </a:cxn>
                  <a:cxn ang="0">
                    <a:pos x="676" y="238"/>
                  </a:cxn>
                  <a:cxn ang="0">
                    <a:pos x="673" y="273"/>
                  </a:cxn>
                  <a:cxn ang="0">
                    <a:pos x="662" y="308"/>
                  </a:cxn>
                  <a:cxn ang="0">
                    <a:pos x="643" y="340"/>
                  </a:cxn>
                  <a:cxn ang="0">
                    <a:pos x="619" y="371"/>
                  </a:cxn>
                  <a:cxn ang="0">
                    <a:pos x="588" y="397"/>
                  </a:cxn>
                  <a:cxn ang="0">
                    <a:pos x="553" y="421"/>
                  </a:cxn>
                  <a:cxn ang="0">
                    <a:pos x="513" y="441"/>
                  </a:cxn>
                  <a:cxn ang="0">
                    <a:pos x="470" y="457"/>
                  </a:cxn>
                  <a:cxn ang="0">
                    <a:pos x="423" y="468"/>
                  </a:cxn>
                  <a:cxn ang="0">
                    <a:pos x="373" y="474"/>
                  </a:cxn>
                  <a:cxn ang="0">
                    <a:pos x="320" y="475"/>
                  </a:cxn>
                  <a:cxn ang="0">
                    <a:pos x="270" y="470"/>
                  </a:cxn>
                  <a:cxn ang="0">
                    <a:pos x="222" y="461"/>
                  </a:cxn>
                  <a:cxn ang="0">
                    <a:pos x="177" y="447"/>
                  </a:cxn>
                  <a:cxn ang="0">
                    <a:pos x="136" y="428"/>
                  </a:cxn>
                  <a:cxn ang="0">
                    <a:pos x="99" y="405"/>
                  </a:cxn>
                  <a:cxn ang="0">
                    <a:pos x="67" y="380"/>
                  </a:cxn>
                  <a:cxn ang="0">
                    <a:pos x="41" y="351"/>
                  </a:cxn>
                  <a:cxn ang="0">
                    <a:pos x="20" y="319"/>
                  </a:cxn>
                  <a:cxn ang="0">
                    <a:pos x="6" y="286"/>
                  </a:cxn>
                  <a:cxn ang="0">
                    <a:pos x="0" y="250"/>
                  </a:cxn>
                  <a:cxn ang="0">
                    <a:pos x="1" y="214"/>
                  </a:cxn>
                  <a:cxn ang="0">
                    <a:pos x="10" y="178"/>
                  </a:cxn>
                  <a:cxn ang="0">
                    <a:pos x="26" y="146"/>
                  </a:cxn>
                  <a:cxn ang="0">
                    <a:pos x="49" y="114"/>
                  </a:cxn>
                  <a:cxn ang="0">
                    <a:pos x="77" y="87"/>
                  </a:cxn>
                  <a:cxn ang="0">
                    <a:pos x="111" y="62"/>
                  </a:cxn>
                  <a:cxn ang="0">
                    <a:pos x="148" y="41"/>
                  </a:cxn>
                  <a:cxn ang="0">
                    <a:pos x="191" y="23"/>
                  </a:cxn>
                  <a:cxn ang="0">
                    <a:pos x="237" y="10"/>
                  </a:cxn>
                  <a:cxn ang="0">
                    <a:pos x="287" y="3"/>
                  </a:cxn>
                  <a:cxn ang="0">
                    <a:pos x="338" y="0"/>
                  </a:cxn>
                </a:cxnLst>
                <a:rect l="0" t="0" r="r" b="b"/>
                <a:pathLst>
                  <a:path w="676" h="475">
                    <a:moveTo>
                      <a:pt x="338" y="0"/>
                    </a:moveTo>
                    <a:lnTo>
                      <a:pt x="356" y="0"/>
                    </a:lnTo>
                    <a:lnTo>
                      <a:pt x="373" y="1"/>
                    </a:lnTo>
                    <a:lnTo>
                      <a:pt x="389" y="3"/>
                    </a:lnTo>
                    <a:lnTo>
                      <a:pt x="406" y="5"/>
                    </a:lnTo>
                    <a:lnTo>
                      <a:pt x="423" y="7"/>
                    </a:lnTo>
                    <a:lnTo>
                      <a:pt x="439" y="10"/>
                    </a:lnTo>
                    <a:lnTo>
                      <a:pt x="454" y="15"/>
                    </a:lnTo>
                    <a:lnTo>
                      <a:pt x="470" y="19"/>
                    </a:lnTo>
                    <a:lnTo>
                      <a:pt x="485" y="23"/>
                    </a:lnTo>
                    <a:lnTo>
                      <a:pt x="499" y="28"/>
                    </a:lnTo>
                    <a:lnTo>
                      <a:pt x="513" y="34"/>
                    </a:lnTo>
                    <a:lnTo>
                      <a:pt x="527" y="41"/>
                    </a:lnTo>
                    <a:lnTo>
                      <a:pt x="540" y="47"/>
                    </a:lnTo>
                    <a:lnTo>
                      <a:pt x="553" y="54"/>
                    </a:lnTo>
                    <a:lnTo>
                      <a:pt x="565" y="62"/>
                    </a:lnTo>
                    <a:lnTo>
                      <a:pt x="577" y="70"/>
                    </a:lnTo>
                    <a:lnTo>
                      <a:pt x="588" y="77"/>
                    </a:lnTo>
                    <a:lnTo>
                      <a:pt x="599" y="87"/>
                    </a:lnTo>
                    <a:lnTo>
                      <a:pt x="609" y="95"/>
                    </a:lnTo>
                    <a:lnTo>
                      <a:pt x="619" y="105"/>
                    </a:lnTo>
                    <a:lnTo>
                      <a:pt x="627" y="114"/>
                    </a:lnTo>
                    <a:lnTo>
                      <a:pt x="635" y="125"/>
                    </a:lnTo>
                    <a:lnTo>
                      <a:pt x="643" y="135"/>
                    </a:lnTo>
                    <a:lnTo>
                      <a:pt x="650" y="146"/>
                    </a:lnTo>
                    <a:lnTo>
                      <a:pt x="656" y="156"/>
                    </a:lnTo>
                    <a:lnTo>
                      <a:pt x="662" y="167"/>
                    </a:lnTo>
                    <a:lnTo>
                      <a:pt x="666" y="178"/>
                    </a:lnTo>
                    <a:lnTo>
                      <a:pt x="670" y="189"/>
                    </a:lnTo>
                    <a:lnTo>
                      <a:pt x="673" y="201"/>
                    </a:lnTo>
                    <a:lnTo>
                      <a:pt x="675" y="214"/>
                    </a:lnTo>
                    <a:lnTo>
                      <a:pt x="676" y="225"/>
                    </a:lnTo>
                    <a:lnTo>
                      <a:pt x="676" y="238"/>
                    </a:lnTo>
                    <a:lnTo>
                      <a:pt x="676" y="250"/>
                    </a:lnTo>
                    <a:lnTo>
                      <a:pt x="675" y="262"/>
                    </a:lnTo>
                    <a:lnTo>
                      <a:pt x="673" y="273"/>
                    </a:lnTo>
                    <a:lnTo>
                      <a:pt x="670" y="286"/>
                    </a:lnTo>
                    <a:lnTo>
                      <a:pt x="666" y="297"/>
                    </a:lnTo>
                    <a:lnTo>
                      <a:pt x="662" y="308"/>
                    </a:lnTo>
                    <a:lnTo>
                      <a:pt x="656" y="319"/>
                    </a:lnTo>
                    <a:lnTo>
                      <a:pt x="650" y="330"/>
                    </a:lnTo>
                    <a:lnTo>
                      <a:pt x="643" y="340"/>
                    </a:lnTo>
                    <a:lnTo>
                      <a:pt x="635" y="351"/>
                    </a:lnTo>
                    <a:lnTo>
                      <a:pt x="627" y="361"/>
                    </a:lnTo>
                    <a:lnTo>
                      <a:pt x="619" y="371"/>
                    </a:lnTo>
                    <a:lnTo>
                      <a:pt x="609" y="380"/>
                    </a:lnTo>
                    <a:lnTo>
                      <a:pt x="599" y="389"/>
                    </a:lnTo>
                    <a:lnTo>
                      <a:pt x="588" y="397"/>
                    </a:lnTo>
                    <a:lnTo>
                      <a:pt x="577" y="405"/>
                    </a:lnTo>
                    <a:lnTo>
                      <a:pt x="565" y="414"/>
                    </a:lnTo>
                    <a:lnTo>
                      <a:pt x="553" y="421"/>
                    </a:lnTo>
                    <a:lnTo>
                      <a:pt x="540" y="428"/>
                    </a:lnTo>
                    <a:lnTo>
                      <a:pt x="527" y="435"/>
                    </a:lnTo>
                    <a:lnTo>
                      <a:pt x="513" y="441"/>
                    </a:lnTo>
                    <a:lnTo>
                      <a:pt x="499" y="447"/>
                    </a:lnTo>
                    <a:lnTo>
                      <a:pt x="485" y="452"/>
                    </a:lnTo>
                    <a:lnTo>
                      <a:pt x="470" y="457"/>
                    </a:lnTo>
                    <a:lnTo>
                      <a:pt x="454" y="461"/>
                    </a:lnTo>
                    <a:lnTo>
                      <a:pt x="439" y="465"/>
                    </a:lnTo>
                    <a:lnTo>
                      <a:pt x="423" y="468"/>
                    </a:lnTo>
                    <a:lnTo>
                      <a:pt x="406" y="470"/>
                    </a:lnTo>
                    <a:lnTo>
                      <a:pt x="389" y="472"/>
                    </a:lnTo>
                    <a:lnTo>
                      <a:pt x="373" y="474"/>
                    </a:lnTo>
                    <a:lnTo>
                      <a:pt x="356" y="475"/>
                    </a:lnTo>
                    <a:lnTo>
                      <a:pt x="338" y="475"/>
                    </a:lnTo>
                    <a:lnTo>
                      <a:pt x="320" y="475"/>
                    </a:lnTo>
                    <a:lnTo>
                      <a:pt x="303" y="474"/>
                    </a:lnTo>
                    <a:lnTo>
                      <a:pt x="287" y="472"/>
                    </a:lnTo>
                    <a:lnTo>
                      <a:pt x="270" y="470"/>
                    </a:lnTo>
                    <a:lnTo>
                      <a:pt x="253" y="468"/>
                    </a:lnTo>
                    <a:lnTo>
                      <a:pt x="237" y="465"/>
                    </a:lnTo>
                    <a:lnTo>
                      <a:pt x="222" y="461"/>
                    </a:lnTo>
                    <a:lnTo>
                      <a:pt x="206" y="457"/>
                    </a:lnTo>
                    <a:lnTo>
                      <a:pt x="191" y="452"/>
                    </a:lnTo>
                    <a:lnTo>
                      <a:pt x="177" y="447"/>
                    </a:lnTo>
                    <a:lnTo>
                      <a:pt x="162" y="441"/>
                    </a:lnTo>
                    <a:lnTo>
                      <a:pt x="148" y="435"/>
                    </a:lnTo>
                    <a:lnTo>
                      <a:pt x="136" y="428"/>
                    </a:lnTo>
                    <a:lnTo>
                      <a:pt x="122" y="421"/>
                    </a:lnTo>
                    <a:lnTo>
                      <a:pt x="111" y="414"/>
                    </a:lnTo>
                    <a:lnTo>
                      <a:pt x="99" y="405"/>
                    </a:lnTo>
                    <a:lnTo>
                      <a:pt x="88" y="397"/>
                    </a:lnTo>
                    <a:lnTo>
                      <a:pt x="77" y="389"/>
                    </a:lnTo>
                    <a:lnTo>
                      <a:pt x="67" y="380"/>
                    </a:lnTo>
                    <a:lnTo>
                      <a:pt x="57" y="371"/>
                    </a:lnTo>
                    <a:lnTo>
                      <a:pt x="49" y="361"/>
                    </a:lnTo>
                    <a:lnTo>
                      <a:pt x="41" y="351"/>
                    </a:lnTo>
                    <a:lnTo>
                      <a:pt x="33" y="340"/>
                    </a:lnTo>
                    <a:lnTo>
                      <a:pt x="26" y="330"/>
                    </a:lnTo>
                    <a:lnTo>
                      <a:pt x="20" y="319"/>
                    </a:lnTo>
                    <a:lnTo>
                      <a:pt x="14" y="308"/>
                    </a:lnTo>
                    <a:lnTo>
                      <a:pt x="10" y="297"/>
                    </a:lnTo>
                    <a:lnTo>
                      <a:pt x="6" y="286"/>
                    </a:lnTo>
                    <a:lnTo>
                      <a:pt x="3" y="273"/>
                    </a:lnTo>
                    <a:lnTo>
                      <a:pt x="1" y="262"/>
                    </a:lnTo>
                    <a:lnTo>
                      <a:pt x="0" y="250"/>
                    </a:lnTo>
                    <a:lnTo>
                      <a:pt x="0" y="238"/>
                    </a:lnTo>
                    <a:lnTo>
                      <a:pt x="0" y="225"/>
                    </a:lnTo>
                    <a:lnTo>
                      <a:pt x="1" y="214"/>
                    </a:lnTo>
                    <a:lnTo>
                      <a:pt x="3" y="201"/>
                    </a:lnTo>
                    <a:lnTo>
                      <a:pt x="6" y="189"/>
                    </a:lnTo>
                    <a:lnTo>
                      <a:pt x="10" y="178"/>
                    </a:lnTo>
                    <a:lnTo>
                      <a:pt x="14" y="167"/>
                    </a:lnTo>
                    <a:lnTo>
                      <a:pt x="20" y="156"/>
                    </a:lnTo>
                    <a:lnTo>
                      <a:pt x="26" y="146"/>
                    </a:lnTo>
                    <a:lnTo>
                      <a:pt x="33" y="135"/>
                    </a:lnTo>
                    <a:lnTo>
                      <a:pt x="41" y="125"/>
                    </a:lnTo>
                    <a:lnTo>
                      <a:pt x="49" y="114"/>
                    </a:lnTo>
                    <a:lnTo>
                      <a:pt x="57" y="105"/>
                    </a:lnTo>
                    <a:lnTo>
                      <a:pt x="67" y="95"/>
                    </a:lnTo>
                    <a:lnTo>
                      <a:pt x="77" y="87"/>
                    </a:lnTo>
                    <a:lnTo>
                      <a:pt x="88" y="77"/>
                    </a:lnTo>
                    <a:lnTo>
                      <a:pt x="99" y="70"/>
                    </a:lnTo>
                    <a:lnTo>
                      <a:pt x="111" y="62"/>
                    </a:lnTo>
                    <a:lnTo>
                      <a:pt x="122" y="54"/>
                    </a:lnTo>
                    <a:lnTo>
                      <a:pt x="136" y="47"/>
                    </a:lnTo>
                    <a:lnTo>
                      <a:pt x="148" y="41"/>
                    </a:lnTo>
                    <a:lnTo>
                      <a:pt x="162" y="34"/>
                    </a:lnTo>
                    <a:lnTo>
                      <a:pt x="177" y="28"/>
                    </a:lnTo>
                    <a:lnTo>
                      <a:pt x="191" y="23"/>
                    </a:lnTo>
                    <a:lnTo>
                      <a:pt x="206" y="19"/>
                    </a:lnTo>
                    <a:lnTo>
                      <a:pt x="222" y="15"/>
                    </a:lnTo>
                    <a:lnTo>
                      <a:pt x="237" y="10"/>
                    </a:lnTo>
                    <a:lnTo>
                      <a:pt x="253" y="7"/>
                    </a:lnTo>
                    <a:lnTo>
                      <a:pt x="270" y="5"/>
                    </a:lnTo>
                    <a:lnTo>
                      <a:pt x="287" y="3"/>
                    </a:lnTo>
                    <a:lnTo>
                      <a:pt x="303" y="1"/>
                    </a:lnTo>
                    <a:lnTo>
                      <a:pt x="320" y="0"/>
                    </a:lnTo>
                    <a:lnTo>
                      <a:pt x="338" y="0"/>
                    </a:lnTo>
                    <a:close/>
                  </a:path>
                </a:pathLst>
              </a:custGeom>
              <a:solidFill>
                <a:srgbClr val="FFFF00"/>
              </a:solidFill>
              <a:ln w="9525">
                <a:noFill/>
                <a:round/>
                <a:headEnd/>
                <a:tailEnd/>
              </a:ln>
            </p:spPr>
            <p:txBody>
              <a:bodyPr/>
              <a:lstStyle/>
              <a:p>
                <a:endParaRPr lang="it-IT"/>
              </a:p>
            </p:txBody>
          </p:sp>
          <p:sp>
            <p:nvSpPr>
              <p:cNvPr id="20738" name="Freeform 258"/>
              <p:cNvSpPr>
                <a:spLocks/>
              </p:cNvSpPr>
              <p:nvPr/>
            </p:nvSpPr>
            <p:spPr bwMode="auto">
              <a:xfrm>
                <a:off x="914" y="1532"/>
                <a:ext cx="97" cy="68"/>
              </a:xfrm>
              <a:custGeom>
                <a:avLst/>
                <a:gdLst/>
                <a:ahLst/>
                <a:cxnLst>
                  <a:cxn ang="0">
                    <a:pos x="373" y="1"/>
                  </a:cxn>
                  <a:cxn ang="0">
                    <a:pos x="423" y="7"/>
                  </a:cxn>
                  <a:cxn ang="0">
                    <a:pos x="470" y="19"/>
                  </a:cxn>
                  <a:cxn ang="0">
                    <a:pos x="513" y="34"/>
                  </a:cxn>
                  <a:cxn ang="0">
                    <a:pos x="553" y="54"/>
                  </a:cxn>
                  <a:cxn ang="0">
                    <a:pos x="588" y="77"/>
                  </a:cxn>
                  <a:cxn ang="0">
                    <a:pos x="619" y="105"/>
                  </a:cxn>
                  <a:cxn ang="0">
                    <a:pos x="643" y="135"/>
                  </a:cxn>
                  <a:cxn ang="0">
                    <a:pos x="662" y="167"/>
                  </a:cxn>
                  <a:cxn ang="0">
                    <a:pos x="673" y="201"/>
                  </a:cxn>
                  <a:cxn ang="0">
                    <a:pos x="676" y="238"/>
                  </a:cxn>
                  <a:cxn ang="0">
                    <a:pos x="673" y="273"/>
                  </a:cxn>
                  <a:cxn ang="0">
                    <a:pos x="662" y="308"/>
                  </a:cxn>
                  <a:cxn ang="0">
                    <a:pos x="643" y="340"/>
                  </a:cxn>
                  <a:cxn ang="0">
                    <a:pos x="619" y="371"/>
                  </a:cxn>
                  <a:cxn ang="0">
                    <a:pos x="588" y="397"/>
                  </a:cxn>
                  <a:cxn ang="0">
                    <a:pos x="553" y="421"/>
                  </a:cxn>
                  <a:cxn ang="0">
                    <a:pos x="513" y="441"/>
                  </a:cxn>
                  <a:cxn ang="0">
                    <a:pos x="470" y="457"/>
                  </a:cxn>
                  <a:cxn ang="0">
                    <a:pos x="423" y="468"/>
                  </a:cxn>
                  <a:cxn ang="0">
                    <a:pos x="373" y="474"/>
                  </a:cxn>
                  <a:cxn ang="0">
                    <a:pos x="320" y="475"/>
                  </a:cxn>
                  <a:cxn ang="0">
                    <a:pos x="270" y="470"/>
                  </a:cxn>
                  <a:cxn ang="0">
                    <a:pos x="222" y="461"/>
                  </a:cxn>
                  <a:cxn ang="0">
                    <a:pos x="177" y="447"/>
                  </a:cxn>
                  <a:cxn ang="0">
                    <a:pos x="136" y="428"/>
                  </a:cxn>
                  <a:cxn ang="0">
                    <a:pos x="99" y="405"/>
                  </a:cxn>
                  <a:cxn ang="0">
                    <a:pos x="67" y="380"/>
                  </a:cxn>
                  <a:cxn ang="0">
                    <a:pos x="41" y="351"/>
                  </a:cxn>
                  <a:cxn ang="0">
                    <a:pos x="20" y="319"/>
                  </a:cxn>
                  <a:cxn ang="0">
                    <a:pos x="6" y="286"/>
                  </a:cxn>
                  <a:cxn ang="0">
                    <a:pos x="0" y="250"/>
                  </a:cxn>
                  <a:cxn ang="0">
                    <a:pos x="1" y="214"/>
                  </a:cxn>
                  <a:cxn ang="0">
                    <a:pos x="10" y="178"/>
                  </a:cxn>
                  <a:cxn ang="0">
                    <a:pos x="26" y="146"/>
                  </a:cxn>
                  <a:cxn ang="0">
                    <a:pos x="49" y="114"/>
                  </a:cxn>
                  <a:cxn ang="0">
                    <a:pos x="77" y="87"/>
                  </a:cxn>
                  <a:cxn ang="0">
                    <a:pos x="111" y="62"/>
                  </a:cxn>
                  <a:cxn ang="0">
                    <a:pos x="148" y="41"/>
                  </a:cxn>
                  <a:cxn ang="0">
                    <a:pos x="191" y="23"/>
                  </a:cxn>
                  <a:cxn ang="0">
                    <a:pos x="237" y="10"/>
                  </a:cxn>
                  <a:cxn ang="0">
                    <a:pos x="287" y="3"/>
                  </a:cxn>
                  <a:cxn ang="0">
                    <a:pos x="338" y="0"/>
                  </a:cxn>
                </a:cxnLst>
                <a:rect l="0" t="0" r="r" b="b"/>
                <a:pathLst>
                  <a:path w="676" h="475">
                    <a:moveTo>
                      <a:pt x="338" y="0"/>
                    </a:moveTo>
                    <a:lnTo>
                      <a:pt x="356" y="0"/>
                    </a:lnTo>
                    <a:lnTo>
                      <a:pt x="373" y="1"/>
                    </a:lnTo>
                    <a:lnTo>
                      <a:pt x="389" y="3"/>
                    </a:lnTo>
                    <a:lnTo>
                      <a:pt x="406" y="5"/>
                    </a:lnTo>
                    <a:lnTo>
                      <a:pt x="423" y="7"/>
                    </a:lnTo>
                    <a:lnTo>
                      <a:pt x="439" y="10"/>
                    </a:lnTo>
                    <a:lnTo>
                      <a:pt x="454" y="15"/>
                    </a:lnTo>
                    <a:lnTo>
                      <a:pt x="470" y="19"/>
                    </a:lnTo>
                    <a:lnTo>
                      <a:pt x="485" y="23"/>
                    </a:lnTo>
                    <a:lnTo>
                      <a:pt x="499" y="28"/>
                    </a:lnTo>
                    <a:lnTo>
                      <a:pt x="513" y="34"/>
                    </a:lnTo>
                    <a:lnTo>
                      <a:pt x="527" y="41"/>
                    </a:lnTo>
                    <a:lnTo>
                      <a:pt x="540" y="47"/>
                    </a:lnTo>
                    <a:lnTo>
                      <a:pt x="553" y="54"/>
                    </a:lnTo>
                    <a:lnTo>
                      <a:pt x="565" y="62"/>
                    </a:lnTo>
                    <a:lnTo>
                      <a:pt x="577" y="70"/>
                    </a:lnTo>
                    <a:lnTo>
                      <a:pt x="588" y="77"/>
                    </a:lnTo>
                    <a:lnTo>
                      <a:pt x="599" y="87"/>
                    </a:lnTo>
                    <a:lnTo>
                      <a:pt x="609" y="95"/>
                    </a:lnTo>
                    <a:lnTo>
                      <a:pt x="619" y="105"/>
                    </a:lnTo>
                    <a:lnTo>
                      <a:pt x="627" y="114"/>
                    </a:lnTo>
                    <a:lnTo>
                      <a:pt x="635" y="125"/>
                    </a:lnTo>
                    <a:lnTo>
                      <a:pt x="643" y="135"/>
                    </a:lnTo>
                    <a:lnTo>
                      <a:pt x="650" y="146"/>
                    </a:lnTo>
                    <a:lnTo>
                      <a:pt x="656" y="156"/>
                    </a:lnTo>
                    <a:lnTo>
                      <a:pt x="662" y="167"/>
                    </a:lnTo>
                    <a:lnTo>
                      <a:pt x="666" y="178"/>
                    </a:lnTo>
                    <a:lnTo>
                      <a:pt x="670" y="189"/>
                    </a:lnTo>
                    <a:lnTo>
                      <a:pt x="673" y="201"/>
                    </a:lnTo>
                    <a:lnTo>
                      <a:pt x="675" y="214"/>
                    </a:lnTo>
                    <a:lnTo>
                      <a:pt x="676" y="225"/>
                    </a:lnTo>
                    <a:lnTo>
                      <a:pt x="676" y="238"/>
                    </a:lnTo>
                    <a:lnTo>
                      <a:pt x="676" y="250"/>
                    </a:lnTo>
                    <a:lnTo>
                      <a:pt x="675" y="262"/>
                    </a:lnTo>
                    <a:lnTo>
                      <a:pt x="673" y="273"/>
                    </a:lnTo>
                    <a:lnTo>
                      <a:pt x="670" y="286"/>
                    </a:lnTo>
                    <a:lnTo>
                      <a:pt x="666" y="297"/>
                    </a:lnTo>
                    <a:lnTo>
                      <a:pt x="662" y="308"/>
                    </a:lnTo>
                    <a:lnTo>
                      <a:pt x="656" y="319"/>
                    </a:lnTo>
                    <a:lnTo>
                      <a:pt x="650" y="330"/>
                    </a:lnTo>
                    <a:lnTo>
                      <a:pt x="643" y="340"/>
                    </a:lnTo>
                    <a:lnTo>
                      <a:pt x="635" y="351"/>
                    </a:lnTo>
                    <a:lnTo>
                      <a:pt x="627" y="361"/>
                    </a:lnTo>
                    <a:lnTo>
                      <a:pt x="619" y="371"/>
                    </a:lnTo>
                    <a:lnTo>
                      <a:pt x="609" y="380"/>
                    </a:lnTo>
                    <a:lnTo>
                      <a:pt x="599" y="389"/>
                    </a:lnTo>
                    <a:lnTo>
                      <a:pt x="588" y="397"/>
                    </a:lnTo>
                    <a:lnTo>
                      <a:pt x="577" y="405"/>
                    </a:lnTo>
                    <a:lnTo>
                      <a:pt x="565" y="414"/>
                    </a:lnTo>
                    <a:lnTo>
                      <a:pt x="553" y="421"/>
                    </a:lnTo>
                    <a:lnTo>
                      <a:pt x="540" y="428"/>
                    </a:lnTo>
                    <a:lnTo>
                      <a:pt x="527" y="435"/>
                    </a:lnTo>
                    <a:lnTo>
                      <a:pt x="513" y="441"/>
                    </a:lnTo>
                    <a:lnTo>
                      <a:pt x="499" y="447"/>
                    </a:lnTo>
                    <a:lnTo>
                      <a:pt x="485" y="452"/>
                    </a:lnTo>
                    <a:lnTo>
                      <a:pt x="470" y="457"/>
                    </a:lnTo>
                    <a:lnTo>
                      <a:pt x="454" y="461"/>
                    </a:lnTo>
                    <a:lnTo>
                      <a:pt x="439" y="465"/>
                    </a:lnTo>
                    <a:lnTo>
                      <a:pt x="423" y="468"/>
                    </a:lnTo>
                    <a:lnTo>
                      <a:pt x="406" y="470"/>
                    </a:lnTo>
                    <a:lnTo>
                      <a:pt x="389" y="472"/>
                    </a:lnTo>
                    <a:lnTo>
                      <a:pt x="373" y="474"/>
                    </a:lnTo>
                    <a:lnTo>
                      <a:pt x="356" y="475"/>
                    </a:lnTo>
                    <a:lnTo>
                      <a:pt x="338" y="475"/>
                    </a:lnTo>
                    <a:lnTo>
                      <a:pt x="320" y="475"/>
                    </a:lnTo>
                    <a:lnTo>
                      <a:pt x="303" y="474"/>
                    </a:lnTo>
                    <a:lnTo>
                      <a:pt x="287" y="472"/>
                    </a:lnTo>
                    <a:lnTo>
                      <a:pt x="270" y="470"/>
                    </a:lnTo>
                    <a:lnTo>
                      <a:pt x="253" y="468"/>
                    </a:lnTo>
                    <a:lnTo>
                      <a:pt x="237" y="465"/>
                    </a:lnTo>
                    <a:lnTo>
                      <a:pt x="222" y="461"/>
                    </a:lnTo>
                    <a:lnTo>
                      <a:pt x="206" y="457"/>
                    </a:lnTo>
                    <a:lnTo>
                      <a:pt x="191" y="452"/>
                    </a:lnTo>
                    <a:lnTo>
                      <a:pt x="177" y="447"/>
                    </a:lnTo>
                    <a:lnTo>
                      <a:pt x="162" y="441"/>
                    </a:lnTo>
                    <a:lnTo>
                      <a:pt x="148" y="435"/>
                    </a:lnTo>
                    <a:lnTo>
                      <a:pt x="136" y="428"/>
                    </a:lnTo>
                    <a:lnTo>
                      <a:pt x="122" y="421"/>
                    </a:lnTo>
                    <a:lnTo>
                      <a:pt x="111" y="414"/>
                    </a:lnTo>
                    <a:lnTo>
                      <a:pt x="99" y="405"/>
                    </a:lnTo>
                    <a:lnTo>
                      <a:pt x="88" y="397"/>
                    </a:lnTo>
                    <a:lnTo>
                      <a:pt x="77" y="389"/>
                    </a:lnTo>
                    <a:lnTo>
                      <a:pt x="67" y="380"/>
                    </a:lnTo>
                    <a:lnTo>
                      <a:pt x="57" y="371"/>
                    </a:lnTo>
                    <a:lnTo>
                      <a:pt x="49" y="361"/>
                    </a:lnTo>
                    <a:lnTo>
                      <a:pt x="41" y="351"/>
                    </a:lnTo>
                    <a:lnTo>
                      <a:pt x="33" y="340"/>
                    </a:lnTo>
                    <a:lnTo>
                      <a:pt x="26" y="330"/>
                    </a:lnTo>
                    <a:lnTo>
                      <a:pt x="20" y="319"/>
                    </a:lnTo>
                    <a:lnTo>
                      <a:pt x="14" y="308"/>
                    </a:lnTo>
                    <a:lnTo>
                      <a:pt x="10" y="297"/>
                    </a:lnTo>
                    <a:lnTo>
                      <a:pt x="6" y="286"/>
                    </a:lnTo>
                    <a:lnTo>
                      <a:pt x="3" y="273"/>
                    </a:lnTo>
                    <a:lnTo>
                      <a:pt x="1" y="262"/>
                    </a:lnTo>
                    <a:lnTo>
                      <a:pt x="0" y="250"/>
                    </a:lnTo>
                    <a:lnTo>
                      <a:pt x="0" y="238"/>
                    </a:lnTo>
                    <a:lnTo>
                      <a:pt x="0" y="225"/>
                    </a:lnTo>
                    <a:lnTo>
                      <a:pt x="1" y="214"/>
                    </a:lnTo>
                    <a:lnTo>
                      <a:pt x="3" y="201"/>
                    </a:lnTo>
                    <a:lnTo>
                      <a:pt x="6" y="189"/>
                    </a:lnTo>
                    <a:lnTo>
                      <a:pt x="10" y="178"/>
                    </a:lnTo>
                    <a:lnTo>
                      <a:pt x="14" y="167"/>
                    </a:lnTo>
                    <a:lnTo>
                      <a:pt x="20" y="156"/>
                    </a:lnTo>
                    <a:lnTo>
                      <a:pt x="26" y="146"/>
                    </a:lnTo>
                    <a:lnTo>
                      <a:pt x="33" y="135"/>
                    </a:lnTo>
                    <a:lnTo>
                      <a:pt x="41" y="125"/>
                    </a:lnTo>
                    <a:lnTo>
                      <a:pt x="49" y="114"/>
                    </a:lnTo>
                    <a:lnTo>
                      <a:pt x="57" y="105"/>
                    </a:lnTo>
                    <a:lnTo>
                      <a:pt x="67" y="95"/>
                    </a:lnTo>
                    <a:lnTo>
                      <a:pt x="77" y="87"/>
                    </a:lnTo>
                    <a:lnTo>
                      <a:pt x="88" y="77"/>
                    </a:lnTo>
                    <a:lnTo>
                      <a:pt x="99" y="70"/>
                    </a:lnTo>
                    <a:lnTo>
                      <a:pt x="111" y="62"/>
                    </a:lnTo>
                    <a:lnTo>
                      <a:pt x="122" y="54"/>
                    </a:lnTo>
                    <a:lnTo>
                      <a:pt x="136" y="47"/>
                    </a:lnTo>
                    <a:lnTo>
                      <a:pt x="148" y="41"/>
                    </a:lnTo>
                    <a:lnTo>
                      <a:pt x="162" y="34"/>
                    </a:lnTo>
                    <a:lnTo>
                      <a:pt x="177" y="28"/>
                    </a:lnTo>
                    <a:lnTo>
                      <a:pt x="191" y="23"/>
                    </a:lnTo>
                    <a:lnTo>
                      <a:pt x="206" y="19"/>
                    </a:lnTo>
                    <a:lnTo>
                      <a:pt x="222" y="15"/>
                    </a:lnTo>
                    <a:lnTo>
                      <a:pt x="237" y="10"/>
                    </a:lnTo>
                    <a:lnTo>
                      <a:pt x="253" y="7"/>
                    </a:lnTo>
                    <a:lnTo>
                      <a:pt x="270" y="5"/>
                    </a:lnTo>
                    <a:lnTo>
                      <a:pt x="287" y="3"/>
                    </a:lnTo>
                    <a:lnTo>
                      <a:pt x="303" y="1"/>
                    </a:lnTo>
                    <a:lnTo>
                      <a:pt x="320" y="0"/>
                    </a:lnTo>
                    <a:lnTo>
                      <a:pt x="338" y="0"/>
                    </a:lnTo>
                  </a:path>
                </a:pathLst>
              </a:custGeom>
              <a:solidFill>
                <a:srgbClr val="FFFF00"/>
              </a:solidFill>
              <a:ln w="6350">
                <a:solidFill>
                  <a:srgbClr val="000000"/>
                </a:solidFill>
                <a:prstDash val="solid"/>
                <a:round/>
                <a:headEnd/>
                <a:tailEnd/>
              </a:ln>
            </p:spPr>
            <p:txBody>
              <a:bodyPr/>
              <a:lstStyle/>
              <a:p>
                <a:endParaRPr lang="it-IT"/>
              </a:p>
            </p:txBody>
          </p:sp>
          <p:sp>
            <p:nvSpPr>
              <p:cNvPr id="20739" name="Freeform 259"/>
              <p:cNvSpPr>
                <a:spLocks/>
              </p:cNvSpPr>
              <p:nvPr/>
            </p:nvSpPr>
            <p:spPr bwMode="auto">
              <a:xfrm>
                <a:off x="1581" y="1308"/>
                <a:ext cx="97" cy="68"/>
              </a:xfrm>
              <a:custGeom>
                <a:avLst/>
                <a:gdLst/>
                <a:ahLst/>
                <a:cxnLst>
                  <a:cxn ang="0">
                    <a:pos x="374" y="2"/>
                  </a:cxn>
                  <a:cxn ang="0">
                    <a:pos x="423" y="8"/>
                  </a:cxn>
                  <a:cxn ang="0">
                    <a:pos x="470" y="19"/>
                  </a:cxn>
                  <a:cxn ang="0">
                    <a:pos x="514" y="34"/>
                  </a:cxn>
                  <a:cxn ang="0">
                    <a:pos x="554" y="54"/>
                  </a:cxn>
                  <a:cxn ang="0">
                    <a:pos x="590" y="78"/>
                  </a:cxn>
                  <a:cxn ang="0">
                    <a:pos x="619" y="106"/>
                  </a:cxn>
                  <a:cxn ang="0">
                    <a:pos x="644" y="135"/>
                  </a:cxn>
                  <a:cxn ang="0">
                    <a:pos x="662" y="167"/>
                  </a:cxn>
                  <a:cxn ang="0">
                    <a:pos x="673" y="202"/>
                  </a:cxn>
                  <a:cxn ang="0">
                    <a:pos x="678" y="237"/>
                  </a:cxn>
                  <a:cxn ang="0">
                    <a:pos x="673" y="274"/>
                  </a:cxn>
                  <a:cxn ang="0">
                    <a:pos x="662" y="309"/>
                  </a:cxn>
                  <a:cxn ang="0">
                    <a:pos x="644" y="341"/>
                  </a:cxn>
                  <a:cxn ang="0">
                    <a:pos x="619" y="371"/>
                  </a:cxn>
                  <a:cxn ang="0">
                    <a:pos x="590" y="398"/>
                  </a:cxn>
                  <a:cxn ang="0">
                    <a:pos x="554" y="421"/>
                  </a:cxn>
                  <a:cxn ang="0">
                    <a:pos x="514" y="441"/>
                  </a:cxn>
                  <a:cxn ang="0">
                    <a:pos x="470" y="456"/>
                  </a:cxn>
                  <a:cxn ang="0">
                    <a:pos x="423" y="468"/>
                  </a:cxn>
                  <a:cxn ang="0">
                    <a:pos x="374" y="474"/>
                  </a:cxn>
                  <a:cxn ang="0">
                    <a:pos x="321" y="475"/>
                  </a:cxn>
                  <a:cxn ang="0">
                    <a:pos x="270" y="471"/>
                  </a:cxn>
                  <a:cxn ang="0">
                    <a:pos x="223" y="462"/>
                  </a:cxn>
                  <a:cxn ang="0">
                    <a:pos x="178" y="447"/>
                  </a:cxn>
                  <a:cxn ang="0">
                    <a:pos x="136" y="428"/>
                  </a:cxn>
                  <a:cxn ang="0">
                    <a:pos x="99" y="406"/>
                  </a:cxn>
                  <a:cxn ang="0">
                    <a:pos x="68" y="380"/>
                  </a:cxn>
                  <a:cxn ang="0">
                    <a:pos x="41" y="351"/>
                  </a:cxn>
                  <a:cxn ang="0">
                    <a:pos x="21" y="319"/>
                  </a:cxn>
                  <a:cxn ang="0">
                    <a:pos x="7" y="286"/>
                  </a:cxn>
                  <a:cxn ang="0">
                    <a:pos x="1" y="250"/>
                  </a:cxn>
                  <a:cxn ang="0">
                    <a:pos x="2" y="213"/>
                  </a:cxn>
                  <a:cxn ang="0">
                    <a:pos x="10" y="179"/>
                  </a:cxn>
                  <a:cxn ang="0">
                    <a:pos x="27" y="145"/>
                  </a:cxn>
                  <a:cxn ang="0">
                    <a:pos x="49" y="115"/>
                  </a:cxn>
                  <a:cxn ang="0">
                    <a:pos x="77" y="87"/>
                  </a:cxn>
                  <a:cxn ang="0">
                    <a:pos x="111" y="62"/>
                  </a:cxn>
                  <a:cxn ang="0">
                    <a:pos x="150" y="41"/>
                  </a:cxn>
                  <a:cxn ang="0">
                    <a:pos x="193" y="24"/>
                  </a:cxn>
                  <a:cxn ang="0">
                    <a:pos x="239" y="11"/>
                  </a:cxn>
                  <a:cxn ang="0">
                    <a:pos x="287" y="3"/>
                  </a:cxn>
                  <a:cxn ang="0">
                    <a:pos x="339" y="0"/>
                  </a:cxn>
                </a:cxnLst>
                <a:rect l="0" t="0" r="r" b="b"/>
                <a:pathLst>
                  <a:path w="678" h="475">
                    <a:moveTo>
                      <a:pt x="339" y="0"/>
                    </a:moveTo>
                    <a:lnTo>
                      <a:pt x="356" y="1"/>
                    </a:lnTo>
                    <a:lnTo>
                      <a:pt x="374" y="2"/>
                    </a:lnTo>
                    <a:lnTo>
                      <a:pt x="391" y="3"/>
                    </a:lnTo>
                    <a:lnTo>
                      <a:pt x="407" y="5"/>
                    </a:lnTo>
                    <a:lnTo>
                      <a:pt x="423" y="8"/>
                    </a:lnTo>
                    <a:lnTo>
                      <a:pt x="439" y="11"/>
                    </a:lnTo>
                    <a:lnTo>
                      <a:pt x="454" y="14"/>
                    </a:lnTo>
                    <a:lnTo>
                      <a:pt x="470" y="19"/>
                    </a:lnTo>
                    <a:lnTo>
                      <a:pt x="485" y="24"/>
                    </a:lnTo>
                    <a:lnTo>
                      <a:pt x="499" y="29"/>
                    </a:lnTo>
                    <a:lnTo>
                      <a:pt x="514" y="34"/>
                    </a:lnTo>
                    <a:lnTo>
                      <a:pt x="528" y="41"/>
                    </a:lnTo>
                    <a:lnTo>
                      <a:pt x="541" y="48"/>
                    </a:lnTo>
                    <a:lnTo>
                      <a:pt x="554" y="54"/>
                    </a:lnTo>
                    <a:lnTo>
                      <a:pt x="567" y="62"/>
                    </a:lnTo>
                    <a:lnTo>
                      <a:pt x="578" y="70"/>
                    </a:lnTo>
                    <a:lnTo>
                      <a:pt x="590" y="78"/>
                    </a:lnTo>
                    <a:lnTo>
                      <a:pt x="600" y="87"/>
                    </a:lnTo>
                    <a:lnTo>
                      <a:pt x="609" y="96"/>
                    </a:lnTo>
                    <a:lnTo>
                      <a:pt x="619" y="106"/>
                    </a:lnTo>
                    <a:lnTo>
                      <a:pt x="628" y="115"/>
                    </a:lnTo>
                    <a:lnTo>
                      <a:pt x="637" y="124"/>
                    </a:lnTo>
                    <a:lnTo>
                      <a:pt x="644" y="135"/>
                    </a:lnTo>
                    <a:lnTo>
                      <a:pt x="650" y="145"/>
                    </a:lnTo>
                    <a:lnTo>
                      <a:pt x="657" y="156"/>
                    </a:lnTo>
                    <a:lnTo>
                      <a:pt x="662" y="167"/>
                    </a:lnTo>
                    <a:lnTo>
                      <a:pt x="667" y="179"/>
                    </a:lnTo>
                    <a:lnTo>
                      <a:pt x="670" y="190"/>
                    </a:lnTo>
                    <a:lnTo>
                      <a:pt x="673" y="202"/>
                    </a:lnTo>
                    <a:lnTo>
                      <a:pt x="675" y="213"/>
                    </a:lnTo>
                    <a:lnTo>
                      <a:pt x="676" y="226"/>
                    </a:lnTo>
                    <a:lnTo>
                      <a:pt x="678" y="237"/>
                    </a:lnTo>
                    <a:lnTo>
                      <a:pt x="676" y="250"/>
                    </a:lnTo>
                    <a:lnTo>
                      <a:pt x="675" y="263"/>
                    </a:lnTo>
                    <a:lnTo>
                      <a:pt x="673" y="274"/>
                    </a:lnTo>
                    <a:lnTo>
                      <a:pt x="670" y="286"/>
                    </a:lnTo>
                    <a:lnTo>
                      <a:pt x="667" y="297"/>
                    </a:lnTo>
                    <a:lnTo>
                      <a:pt x="662" y="309"/>
                    </a:lnTo>
                    <a:lnTo>
                      <a:pt x="657" y="319"/>
                    </a:lnTo>
                    <a:lnTo>
                      <a:pt x="650" y="331"/>
                    </a:lnTo>
                    <a:lnTo>
                      <a:pt x="644" y="341"/>
                    </a:lnTo>
                    <a:lnTo>
                      <a:pt x="637" y="351"/>
                    </a:lnTo>
                    <a:lnTo>
                      <a:pt x="628" y="361"/>
                    </a:lnTo>
                    <a:lnTo>
                      <a:pt x="619" y="371"/>
                    </a:lnTo>
                    <a:lnTo>
                      <a:pt x="609" y="380"/>
                    </a:lnTo>
                    <a:lnTo>
                      <a:pt x="600" y="389"/>
                    </a:lnTo>
                    <a:lnTo>
                      <a:pt x="590" y="398"/>
                    </a:lnTo>
                    <a:lnTo>
                      <a:pt x="578" y="406"/>
                    </a:lnTo>
                    <a:lnTo>
                      <a:pt x="567" y="413"/>
                    </a:lnTo>
                    <a:lnTo>
                      <a:pt x="554" y="421"/>
                    </a:lnTo>
                    <a:lnTo>
                      <a:pt x="541" y="428"/>
                    </a:lnTo>
                    <a:lnTo>
                      <a:pt x="528" y="435"/>
                    </a:lnTo>
                    <a:lnTo>
                      <a:pt x="514" y="441"/>
                    </a:lnTo>
                    <a:lnTo>
                      <a:pt x="499" y="447"/>
                    </a:lnTo>
                    <a:lnTo>
                      <a:pt x="485" y="452"/>
                    </a:lnTo>
                    <a:lnTo>
                      <a:pt x="470" y="456"/>
                    </a:lnTo>
                    <a:lnTo>
                      <a:pt x="454" y="462"/>
                    </a:lnTo>
                    <a:lnTo>
                      <a:pt x="439" y="465"/>
                    </a:lnTo>
                    <a:lnTo>
                      <a:pt x="423" y="468"/>
                    </a:lnTo>
                    <a:lnTo>
                      <a:pt x="407" y="471"/>
                    </a:lnTo>
                    <a:lnTo>
                      <a:pt x="391" y="473"/>
                    </a:lnTo>
                    <a:lnTo>
                      <a:pt x="374" y="474"/>
                    </a:lnTo>
                    <a:lnTo>
                      <a:pt x="356" y="475"/>
                    </a:lnTo>
                    <a:lnTo>
                      <a:pt x="339" y="475"/>
                    </a:lnTo>
                    <a:lnTo>
                      <a:pt x="321" y="475"/>
                    </a:lnTo>
                    <a:lnTo>
                      <a:pt x="305" y="474"/>
                    </a:lnTo>
                    <a:lnTo>
                      <a:pt x="287" y="473"/>
                    </a:lnTo>
                    <a:lnTo>
                      <a:pt x="270" y="471"/>
                    </a:lnTo>
                    <a:lnTo>
                      <a:pt x="254" y="468"/>
                    </a:lnTo>
                    <a:lnTo>
                      <a:pt x="239" y="465"/>
                    </a:lnTo>
                    <a:lnTo>
                      <a:pt x="223" y="462"/>
                    </a:lnTo>
                    <a:lnTo>
                      <a:pt x="207" y="456"/>
                    </a:lnTo>
                    <a:lnTo>
                      <a:pt x="193" y="452"/>
                    </a:lnTo>
                    <a:lnTo>
                      <a:pt x="178" y="447"/>
                    </a:lnTo>
                    <a:lnTo>
                      <a:pt x="163" y="441"/>
                    </a:lnTo>
                    <a:lnTo>
                      <a:pt x="150" y="435"/>
                    </a:lnTo>
                    <a:lnTo>
                      <a:pt x="136" y="428"/>
                    </a:lnTo>
                    <a:lnTo>
                      <a:pt x="123" y="421"/>
                    </a:lnTo>
                    <a:lnTo>
                      <a:pt x="111" y="413"/>
                    </a:lnTo>
                    <a:lnTo>
                      <a:pt x="99" y="406"/>
                    </a:lnTo>
                    <a:lnTo>
                      <a:pt x="88" y="398"/>
                    </a:lnTo>
                    <a:lnTo>
                      <a:pt x="77" y="389"/>
                    </a:lnTo>
                    <a:lnTo>
                      <a:pt x="68" y="380"/>
                    </a:lnTo>
                    <a:lnTo>
                      <a:pt x="59" y="371"/>
                    </a:lnTo>
                    <a:lnTo>
                      <a:pt x="49" y="361"/>
                    </a:lnTo>
                    <a:lnTo>
                      <a:pt x="41" y="351"/>
                    </a:lnTo>
                    <a:lnTo>
                      <a:pt x="33" y="341"/>
                    </a:lnTo>
                    <a:lnTo>
                      <a:pt x="27" y="331"/>
                    </a:lnTo>
                    <a:lnTo>
                      <a:pt x="21" y="319"/>
                    </a:lnTo>
                    <a:lnTo>
                      <a:pt x="16" y="309"/>
                    </a:lnTo>
                    <a:lnTo>
                      <a:pt x="10" y="297"/>
                    </a:lnTo>
                    <a:lnTo>
                      <a:pt x="7" y="286"/>
                    </a:lnTo>
                    <a:lnTo>
                      <a:pt x="4" y="274"/>
                    </a:lnTo>
                    <a:lnTo>
                      <a:pt x="2" y="263"/>
                    </a:lnTo>
                    <a:lnTo>
                      <a:pt x="1" y="250"/>
                    </a:lnTo>
                    <a:lnTo>
                      <a:pt x="0" y="237"/>
                    </a:lnTo>
                    <a:lnTo>
                      <a:pt x="1" y="226"/>
                    </a:lnTo>
                    <a:lnTo>
                      <a:pt x="2" y="213"/>
                    </a:lnTo>
                    <a:lnTo>
                      <a:pt x="4" y="202"/>
                    </a:lnTo>
                    <a:lnTo>
                      <a:pt x="7" y="190"/>
                    </a:lnTo>
                    <a:lnTo>
                      <a:pt x="10" y="179"/>
                    </a:lnTo>
                    <a:lnTo>
                      <a:pt x="16" y="167"/>
                    </a:lnTo>
                    <a:lnTo>
                      <a:pt x="21" y="156"/>
                    </a:lnTo>
                    <a:lnTo>
                      <a:pt x="27" y="145"/>
                    </a:lnTo>
                    <a:lnTo>
                      <a:pt x="33" y="135"/>
                    </a:lnTo>
                    <a:lnTo>
                      <a:pt x="41" y="124"/>
                    </a:lnTo>
                    <a:lnTo>
                      <a:pt x="49" y="115"/>
                    </a:lnTo>
                    <a:lnTo>
                      <a:pt x="59" y="106"/>
                    </a:lnTo>
                    <a:lnTo>
                      <a:pt x="68" y="96"/>
                    </a:lnTo>
                    <a:lnTo>
                      <a:pt x="77" y="87"/>
                    </a:lnTo>
                    <a:lnTo>
                      <a:pt x="88" y="78"/>
                    </a:lnTo>
                    <a:lnTo>
                      <a:pt x="99" y="70"/>
                    </a:lnTo>
                    <a:lnTo>
                      <a:pt x="111" y="62"/>
                    </a:lnTo>
                    <a:lnTo>
                      <a:pt x="123" y="54"/>
                    </a:lnTo>
                    <a:lnTo>
                      <a:pt x="136" y="48"/>
                    </a:lnTo>
                    <a:lnTo>
                      <a:pt x="150" y="41"/>
                    </a:lnTo>
                    <a:lnTo>
                      <a:pt x="163" y="34"/>
                    </a:lnTo>
                    <a:lnTo>
                      <a:pt x="178" y="29"/>
                    </a:lnTo>
                    <a:lnTo>
                      <a:pt x="193" y="24"/>
                    </a:lnTo>
                    <a:lnTo>
                      <a:pt x="207" y="19"/>
                    </a:lnTo>
                    <a:lnTo>
                      <a:pt x="223" y="14"/>
                    </a:lnTo>
                    <a:lnTo>
                      <a:pt x="239" y="11"/>
                    </a:lnTo>
                    <a:lnTo>
                      <a:pt x="254" y="8"/>
                    </a:lnTo>
                    <a:lnTo>
                      <a:pt x="270" y="5"/>
                    </a:lnTo>
                    <a:lnTo>
                      <a:pt x="287" y="3"/>
                    </a:lnTo>
                    <a:lnTo>
                      <a:pt x="305" y="2"/>
                    </a:lnTo>
                    <a:lnTo>
                      <a:pt x="321" y="1"/>
                    </a:lnTo>
                    <a:lnTo>
                      <a:pt x="339" y="0"/>
                    </a:lnTo>
                    <a:close/>
                  </a:path>
                </a:pathLst>
              </a:custGeom>
              <a:solidFill>
                <a:srgbClr val="FFFF00"/>
              </a:solidFill>
              <a:ln w="9525">
                <a:noFill/>
                <a:round/>
                <a:headEnd/>
                <a:tailEnd/>
              </a:ln>
            </p:spPr>
            <p:txBody>
              <a:bodyPr/>
              <a:lstStyle/>
              <a:p>
                <a:endParaRPr lang="it-IT"/>
              </a:p>
            </p:txBody>
          </p:sp>
          <p:sp>
            <p:nvSpPr>
              <p:cNvPr id="20740" name="Freeform 260"/>
              <p:cNvSpPr>
                <a:spLocks/>
              </p:cNvSpPr>
              <p:nvPr/>
            </p:nvSpPr>
            <p:spPr bwMode="auto">
              <a:xfrm>
                <a:off x="1581" y="1308"/>
                <a:ext cx="97" cy="68"/>
              </a:xfrm>
              <a:custGeom>
                <a:avLst/>
                <a:gdLst/>
                <a:ahLst/>
                <a:cxnLst>
                  <a:cxn ang="0">
                    <a:pos x="374" y="2"/>
                  </a:cxn>
                  <a:cxn ang="0">
                    <a:pos x="423" y="8"/>
                  </a:cxn>
                  <a:cxn ang="0">
                    <a:pos x="470" y="19"/>
                  </a:cxn>
                  <a:cxn ang="0">
                    <a:pos x="514" y="34"/>
                  </a:cxn>
                  <a:cxn ang="0">
                    <a:pos x="554" y="54"/>
                  </a:cxn>
                  <a:cxn ang="0">
                    <a:pos x="590" y="78"/>
                  </a:cxn>
                  <a:cxn ang="0">
                    <a:pos x="619" y="106"/>
                  </a:cxn>
                  <a:cxn ang="0">
                    <a:pos x="644" y="135"/>
                  </a:cxn>
                  <a:cxn ang="0">
                    <a:pos x="662" y="167"/>
                  </a:cxn>
                  <a:cxn ang="0">
                    <a:pos x="673" y="202"/>
                  </a:cxn>
                  <a:cxn ang="0">
                    <a:pos x="678" y="237"/>
                  </a:cxn>
                  <a:cxn ang="0">
                    <a:pos x="673" y="274"/>
                  </a:cxn>
                  <a:cxn ang="0">
                    <a:pos x="662" y="309"/>
                  </a:cxn>
                  <a:cxn ang="0">
                    <a:pos x="644" y="341"/>
                  </a:cxn>
                  <a:cxn ang="0">
                    <a:pos x="619" y="371"/>
                  </a:cxn>
                  <a:cxn ang="0">
                    <a:pos x="590" y="398"/>
                  </a:cxn>
                  <a:cxn ang="0">
                    <a:pos x="554" y="421"/>
                  </a:cxn>
                  <a:cxn ang="0">
                    <a:pos x="514" y="441"/>
                  </a:cxn>
                  <a:cxn ang="0">
                    <a:pos x="470" y="456"/>
                  </a:cxn>
                  <a:cxn ang="0">
                    <a:pos x="423" y="468"/>
                  </a:cxn>
                  <a:cxn ang="0">
                    <a:pos x="374" y="474"/>
                  </a:cxn>
                  <a:cxn ang="0">
                    <a:pos x="321" y="475"/>
                  </a:cxn>
                  <a:cxn ang="0">
                    <a:pos x="270" y="471"/>
                  </a:cxn>
                  <a:cxn ang="0">
                    <a:pos x="223" y="462"/>
                  </a:cxn>
                  <a:cxn ang="0">
                    <a:pos x="178" y="447"/>
                  </a:cxn>
                  <a:cxn ang="0">
                    <a:pos x="136" y="428"/>
                  </a:cxn>
                  <a:cxn ang="0">
                    <a:pos x="99" y="406"/>
                  </a:cxn>
                  <a:cxn ang="0">
                    <a:pos x="68" y="380"/>
                  </a:cxn>
                  <a:cxn ang="0">
                    <a:pos x="41" y="351"/>
                  </a:cxn>
                  <a:cxn ang="0">
                    <a:pos x="21" y="319"/>
                  </a:cxn>
                  <a:cxn ang="0">
                    <a:pos x="7" y="286"/>
                  </a:cxn>
                  <a:cxn ang="0">
                    <a:pos x="1" y="250"/>
                  </a:cxn>
                  <a:cxn ang="0">
                    <a:pos x="2" y="213"/>
                  </a:cxn>
                  <a:cxn ang="0">
                    <a:pos x="10" y="179"/>
                  </a:cxn>
                  <a:cxn ang="0">
                    <a:pos x="27" y="145"/>
                  </a:cxn>
                  <a:cxn ang="0">
                    <a:pos x="49" y="115"/>
                  </a:cxn>
                  <a:cxn ang="0">
                    <a:pos x="77" y="87"/>
                  </a:cxn>
                  <a:cxn ang="0">
                    <a:pos x="111" y="62"/>
                  </a:cxn>
                  <a:cxn ang="0">
                    <a:pos x="150" y="41"/>
                  </a:cxn>
                  <a:cxn ang="0">
                    <a:pos x="193" y="24"/>
                  </a:cxn>
                  <a:cxn ang="0">
                    <a:pos x="239" y="11"/>
                  </a:cxn>
                  <a:cxn ang="0">
                    <a:pos x="287" y="3"/>
                  </a:cxn>
                  <a:cxn ang="0">
                    <a:pos x="339" y="0"/>
                  </a:cxn>
                </a:cxnLst>
                <a:rect l="0" t="0" r="r" b="b"/>
                <a:pathLst>
                  <a:path w="678" h="475">
                    <a:moveTo>
                      <a:pt x="339" y="0"/>
                    </a:moveTo>
                    <a:lnTo>
                      <a:pt x="356" y="1"/>
                    </a:lnTo>
                    <a:lnTo>
                      <a:pt x="374" y="2"/>
                    </a:lnTo>
                    <a:lnTo>
                      <a:pt x="391" y="3"/>
                    </a:lnTo>
                    <a:lnTo>
                      <a:pt x="407" y="5"/>
                    </a:lnTo>
                    <a:lnTo>
                      <a:pt x="423" y="8"/>
                    </a:lnTo>
                    <a:lnTo>
                      <a:pt x="439" y="11"/>
                    </a:lnTo>
                    <a:lnTo>
                      <a:pt x="454" y="14"/>
                    </a:lnTo>
                    <a:lnTo>
                      <a:pt x="470" y="19"/>
                    </a:lnTo>
                    <a:lnTo>
                      <a:pt x="485" y="24"/>
                    </a:lnTo>
                    <a:lnTo>
                      <a:pt x="499" y="29"/>
                    </a:lnTo>
                    <a:lnTo>
                      <a:pt x="514" y="34"/>
                    </a:lnTo>
                    <a:lnTo>
                      <a:pt x="528" y="41"/>
                    </a:lnTo>
                    <a:lnTo>
                      <a:pt x="541" y="48"/>
                    </a:lnTo>
                    <a:lnTo>
                      <a:pt x="554" y="54"/>
                    </a:lnTo>
                    <a:lnTo>
                      <a:pt x="567" y="62"/>
                    </a:lnTo>
                    <a:lnTo>
                      <a:pt x="578" y="70"/>
                    </a:lnTo>
                    <a:lnTo>
                      <a:pt x="590" y="78"/>
                    </a:lnTo>
                    <a:lnTo>
                      <a:pt x="600" y="87"/>
                    </a:lnTo>
                    <a:lnTo>
                      <a:pt x="609" y="96"/>
                    </a:lnTo>
                    <a:lnTo>
                      <a:pt x="619" y="106"/>
                    </a:lnTo>
                    <a:lnTo>
                      <a:pt x="628" y="115"/>
                    </a:lnTo>
                    <a:lnTo>
                      <a:pt x="637" y="124"/>
                    </a:lnTo>
                    <a:lnTo>
                      <a:pt x="644" y="135"/>
                    </a:lnTo>
                    <a:lnTo>
                      <a:pt x="650" y="145"/>
                    </a:lnTo>
                    <a:lnTo>
                      <a:pt x="657" y="156"/>
                    </a:lnTo>
                    <a:lnTo>
                      <a:pt x="662" y="167"/>
                    </a:lnTo>
                    <a:lnTo>
                      <a:pt x="667" y="179"/>
                    </a:lnTo>
                    <a:lnTo>
                      <a:pt x="670" y="190"/>
                    </a:lnTo>
                    <a:lnTo>
                      <a:pt x="673" y="202"/>
                    </a:lnTo>
                    <a:lnTo>
                      <a:pt x="675" y="213"/>
                    </a:lnTo>
                    <a:lnTo>
                      <a:pt x="676" y="226"/>
                    </a:lnTo>
                    <a:lnTo>
                      <a:pt x="678" y="237"/>
                    </a:lnTo>
                    <a:lnTo>
                      <a:pt x="676" y="250"/>
                    </a:lnTo>
                    <a:lnTo>
                      <a:pt x="675" y="263"/>
                    </a:lnTo>
                    <a:lnTo>
                      <a:pt x="673" y="274"/>
                    </a:lnTo>
                    <a:lnTo>
                      <a:pt x="670" y="286"/>
                    </a:lnTo>
                    <a:lnTo>
                      <a:pt x="667" y="297"/>
                    </a:lnTo>
                    <a:lnTo>
                      <a:pt x="662" y="309"/>
                    </a:lnTo>
                    <a:lnTo>
                      <a:pt x="657" y="319"/>
                    </a:lnTo>
                    <a:lnTo>
                      <a:pt x="650" y="331"/>
                    </a:lnTo>
                    <a:lnTo>
                      <a:pt x="644" y="341"/>
                    </a:lnTo>
                    <a:lnTo>
                      <a:pt x="637" y="351"/>
                    </a:lnTo>
                    <a:lnTo>
                      <a:pt x="628" y="361"/>
                    </a:lnTo>
                    <a:lnTo>
                      <a:pt x="619" y="371"/>
                    </a:lnTo>
                    <a:lnTo>
                      <a:pt x="609" y="380"/>
                    </a:lnTo>
                    <a:lnTo>
                      <a:pt x="600" y="389"/>
                    </a:lnTo>
                    <a:lnTo>
                      <a:pt x="590" y="398"/>
                    </a:lnTo>
                    <a:lnTo>
                      <a:pt x="578" y="406"/>
                    </a:lnTo>
                    <a:lnTo>
                      <a:pt x="567" y="413"/>
                    </a:lnTo>
                    <a:lnTo>
                      <a:pt x="554" y="421"/>
                    </a:lnTo>
                    <a:lnTo>
                      <a:pt x="541" y="428"/>
                    </a:lnTo>
                    <a:lnTo>
                      <a:pt x="528" y="435"/>
                    </a:lnTo>
                    <a:lnTo>
                      <a:pt x="514" y="441"/>
                    </a:lnTo>
                    <a:lnTo>
                      <a:pt x="499" y="447"/>
                    </a:lnTo>
                    <a:lnTo>
                      <a:pt x="485" y="452"/>
                    </a:lnTo>
                    <a:lnTo>
                      <a:pt x="470" y="456"/>
                    </a:lnTo>
                    <a:lnTo>
                      <a:pt x="454" y="462"/>
                    </a:lnTo>
                    <a:lnTo>
                      <a:pt x="439" y="465"/>
                    </a:lnTo>
                    <a:lnTo>
                      <a:pt x="423" y="468"/>
                    </a:lnTo>
                    <a:lnTo>
                      <a:pt x="407" y="471"/>
                    </a:lnTo>
                    <a:lnTo>
                      <a:pt x="391" y="473"/>
                    </a:lnTo>
                    <a:lnTo>
                      <a:pt x="374" y="474"/>
                    </a:lnTo>
                    <a:lnTo>
                      <a:pt x="356" y="475"/>
                    </a:lnTo>
                    <a:lnTo>
                      <a:pt x="339" y="475"/>
                    </a:lnTo>
                    <a:lnTo>
                      <a:pt x="321" y="475"/>
                    </a:lnTo>
                    <a:lnTo>
                      <a:pt x="305" y="474"/>
                    </a:lnTo>
                    <a:lnTo>
                      <a:pt x="287" y="473"/>
                    </a:lnTo>
                    <a:lnTo>
                      <a:pt x="270" y="471"/>
                    </a:lnTo>
                    <a:lnTo>
                      <a:pt x="254" y="468"/>
                    </a:lnTo>
                    <a:lnTo>
                      <a:pt x="239" y="465"/>
                    </a:lnTo>
                    <a:lnTo>
                      <a:pt x="223" y="462"/>
                    </a:lnTo>
                    <a:lnTo>
                      <a:pt x="207" y="456"/>
                    </a:lnTo>
                    <a:lnTo>
                      <a:pt x="193" y="452"/>
                    </a:lnTo>
                    <a:lnTo>
                      <a:pt x="178" y="447"/>
                    </a:lnTo>
                    <a:lnTo>
                      <a:pt x="163" y="441"/>
                    </a:lnTo>
                    <a:lnTo>
                      <a:pt x="150" y="435"/>
                    </a:lnTo>
                    <a:lnTo>
                      <a:pt x="136" y="428"/>
                    </a:lnTo>
                    <a:lnTo>
                      <a:pt x="123" y="421"/>
                    </a:lnTo>
                    <a:lnTo>
                      <a:pt x="111" y="413"/>
                    </a:lnTo>
                    <a:lnTo>
                      <a:pt x="99" y="406"/>
                    </a:lnTo>
                    <a:lnTo>
                      <a:pt x="88" y="398"/>
                    </a:lnTo>
                    <a:lnTo>
                      <a:pt x="77" y="389"/>
                    </a:lnTo>
                    <a:lnTo>
                      <a:pt x="68" y="380"/>
                    </a:lnTo>
                    <a:lnTo>
                      <a:pt x="59" y="371"/>
                    </a:lnTo>
                    <a:lnTo>
                      <a:pt x="49" y="361"/>
                    </a:lnTo>
                    <a:lnTo>
                      <a:pt x="41" y="351"/>
                    </a:lnTo>
                    <a:lnTo>
                      <a:pt x="33" y="341"/>
                    </a:lnTo>
                    <a:lnTo>
                      <a:pt x="27" y="331"/>
                    </a:lnTo>
                    <a:lnTo>
                      <a:pt x="21" y="319"/>
                    </a:lnTo>
                    <a:lnTo>
                      <a:pt x="16" y="309"/>
                    </a:lnTo>
                    <a:lnTo>
                      <a:pt x="10" y="297"/>
                    </a:lnTo>
                    <a:lnTo>
                      <a:pt x="7" y="286"/>
                    </a:lnTo>
                    <a:lnTo>
                      <a:pt x="4" y="274"/>
                    </a:lnTo>
                    <a:lnTo>
                      <a:pt x="2" y="263"/>
                    </a:lnTo>
                    <a:lnTo>
                      <a:pt x="1" y="250"/>
                    </a:lnTo>
                    <a:lnTo>
                      <a:pt x="0" y="237"/>
                    </a:lnTo>
                    <a:lnTo>
                      <a:pt x="1" y="226"/>
                    </a:lnTo>
                    <a:lnTo>
                      <a:pt x="2" y="213"/>
                    </a:lnTo>
                    <a:lnTo>
                      <a:pt x="4" y="202"/>
                    </a:lnTo>
                    <a:lnTo>
                      <a:pt x="7" y="190"/>
                    </a:lnTo>
                    <a:lnTo>
                      <a:pt x="10" y="179"/>
                    </a:lnTo>
                    <a:lnTo>
                      <a:pt x="16" y="167"/>
                    </a:lnTo>
                    <a:lnTo>
                      <a:pt x="21" y="156"/>
                    </a:lnTo>
                    <a:lnTo>
                      <a:pt x="27" y="145"/>
                    </a:lnTo>
                    <a:lnTo>
                      <a:pt x="33" y="135"/>
                    </a:lnTo>
                    <a:lnTo>
                      <a:pt x="41" y="124"/>
                    </a:lnTo>
                    <a:lnTo>
                      <a:pt x="49" y="115"/>
                    </a:lnTo>
                    <a:lnTo>
                      <a:pt x="59" y="106"/>
                    </a:lnTo>
                    <a:lnTo>
                      <a:pt x="68" y="96"/>
                    </a:lnTo>
                    <a:lnTo>
                      <a:pt x="77" y="87"/>
                    </a:lnTo>
                    <a:lnTo>
                      <a:pt x="88" y="78"/>
                    </a:lnTo>
                    <a:lnTo>
                      <a:pt x="99" y="70"/>
                    </a:lnTo>
                    <a:lnTo>
                      <a:pt x="111" y="62"/>
                    </a:lnTo>
                    <a:lnTo>
                      <a:pt x="123" y="54"/>
                    </a:lnTo>
                    <a:lnTo>
                      <a:pt x="136" y="48"/>
                    </a:lnTo>
                    <a:lnTo>
                      <a:pt x="150" y="41"/>
                    </a:lnTo>
                    <a:lnTo>
                      <a:pt x="163" y="34"/>
                    </a:lnTo>
                    <a:lnTo>
                      <a:pt x="178" y="29"/>
                    </a:lnTo>
                    <a:lnTo>
                      <a:pt x="193" y="24"/>
                    </a:lnTo>
                    <a:lnTo>
                      <a:pt x="207" y="19"/>
                    </a:lnTo>
                    <a:lnTo>
                      <a:pt x="223" y="14"/>
                    </a:lnTo>
                    <a:lnTo>
                      <a:pt x="239" y="11"/>
                    </a:lnTo>
                    <a:lnTo>
                      <a:pt x="254" y="8"/>
                    </a:lnTo>
                    <a:lnTo>
                      <a:pt x="270" y="5"/>
                    </a:lnTo>
                    <a:lnTo>
                      <a:pt x="287" y="3"/>
                    </a:lnTo>
                    <a:lnTo>
                      <a:pt x="305" y="2"/>
                    </a:lnTo>
                    <a:lnTo>
                      <a:pt x="321" y="1"/>
                    </a:lnTo>
                    <a:lnTo>
                      <a:pt x="339" y="0"/>
                    </a:lnTo>
                  </a:path>
                </a:pathLst>
              </a:custGeom>
              <a:solidFill>
                <a:srgbClr val="FFFF00"/>
              </a:solidFill>
              <a:ln w="6350">
                <a:solidFill>
                  <a:srgbClr val="000000"/>
                </a:solidFill>
                <a:prstDash val="solid"/>
                <a:round/>
                <a:headEnd/>
                <a:tailEnd/>
              </a:ln>
            </p:spPr>
            <p:txBody>
              <a:bodyPr/>
              <a:lstStyle/>
              <a:p>
                <a:endParaRPr lang="it-IT"/>
              </a:p>
            </p:txBody>
          </p:sp>
          <p:sp>
            <p:nvSpPr>
              <p:cNvPr id="20741" name="Freeform 261"/>
              <p:cNvSpPr>
                <a:spLocks/>
              </p:cNvSpPr>
              <p:nvPr/>
            </p:nvSpPr>
            <p:spPr bwMode="auto">
              <a:xfrm>
                <a:off x="1703" y="1378"/>
                <a:ext cx="96" cy="68"/>
              </a:xfrm>
              <a:custGeom>
                <a:avLst/>
                <a:gdLst/>
                <a:ahLst/>
                <a:cxnLst>
                  <a:cxn ang="0">
                    <a:pos x="373" y="1"/>
                  </a:cxn>
                  <a:cxn ang="0">
                    <a:pos x="423" y="7"/>
                  </a:cxn>
                  <a:cxn ang="0">
                    <a:pos x="471" y="19"/>
                  </a:cxn>
                  <a:cxn ang="0">
                    <a:pos x="515" y="34"/>
                  </a:cxn>
                  <a:cxn ang="0">
                    <a:pos x="554" y="54"/>
                  </a:cxn>
                  <a:cxn ang="0">
                    <a:pos x="589" y="78"/>
                  </a:cxn>
                  <a:cxn ang="0">
                    <a:pos x="619" y="105"/>
                  </a:cxn>
                  <a:cxn ang="0">
                    <a:pos x="644" y="135"/>
                  </a:cxn>
                  <a:cxn ang="0">
                    <a:pos x="662" y="168"/>
                  </a:cxn>
                  <a:cxn ang="0">
                    <a:pos x="674" y="202"/>
                  </a:cxn>
                  <a:cxn ang="0">
                    <a:pos x="678" y="238"/>
                  </a:cxn>
                  <a:cxn ang="0">
                    <a:pos x="674" y="274"/>
                  </a:cxn>
                  <a:cxn ang="0">
                    <a:pos x="662" y="309"/>
                  </a:cxn>
                  <a:cxn ang="0">
                    <a:pos x="644" y="340"/>
                  </a:cxn>
                  <a:cxn ang="0">
                    <a:pos x="619" y="371"/>
                  </a:cxn>
                  <a:cxn ang="0">
                    <a:pos x="589" y="398"/>
                  </a:cxn>
                  <a:cxn ang="0">
                    <a:pos x="554" y="421"/>
                  </a:cxn>
                  <a:cxn ang="0">
                    <a:pos x="515" y="441"/>
                  </a:cxn>
                  <a:cxn ang="0">
                    <a:pos x="471" y="457"/>
                  </a:cxn>
                  <a:cxn ang="0">
                    <a:pos x="423" y="468"/>
                  </a:cxn>
                  <a:cxn ang="0">
                    <a:pos x="373" y="474"/>
                  </a:cxn>
                  <a:cxn ang="0">
                    <a:pos x="322" y="475"/>
                  </a:cxn>
                  <a:cxn ang="0">
                    <a:pos x="271" y="471"/>
                  </a:cxn>
                  <a:cxn ang="0">
                    <a:pos x="222" y="461"/>
                  </a:cxn>
                  <a:cxn ang="0">
                    <a:pos x="177" y="447"/>
                  </a:cxn>
                  <a:cxn ang="0">
                    <a:pos x="137" y="428"/>
                  </a:cxn>
                  <a:cxn ang="0">
                    <a:pos x="100" y="406"/>
                  </a:cxn>
                  <a:cxn ang="0">
                    <a:pos x="67" y="380"/>
                  </a:cxn>
                  <a:cxn ang="0">
                    <a:pos x="41" y="351"/>
                  </a:cxn>
                  <a:cxn ang="0">
                    <a:pos x="21" y="319"/>
                  </a:cxn>
                  <a:cxn ang="0">
                    <a:pos x="8" y="286"/>
                  </a:cxn>
                  <a:cxn ang="0">
                    <a:pos x="0" y="250"/>
                  </a:cxn>
                  <a:cxn ang="0">
                    <a:pos x="2" y="214"/>
                  </a:cxn>
                  <a:cxn ang="0">
                    <a:pos x="11" y="179"/>
                  </a:cxn>
                  <a:cxn ang="0">
                    <a:pos x="27" y="146"/>
                  </a:cxn>
                  <a:cxn ang="0">
                    <a:pos x="50" y="115"/>
                  </a:cxn>
                  <a:cxn ang="0">
                    <a:pos x="78" y="87"/>
                  </a:cxn>
                  <a:cxn ang="0">
                    <a:pos x="111" y="62"/>
                  </a:cxn>
                  <a:cxn ang="0">
                    <a:pos x="150" y="41"/>
                  </a:cxn>
                  <a:cxn ang="0">
                    <a:pos x="192" y="24"/>
                  </a:cxn>
                  <a:cxn ang="0">
                    <a:pos x="238" y="10"/>
                  </a:cxn>
                  <a:cxn ang="0">
                    <a:pos x="287" y="3"/>
                  </a:cxn>
                  <a:cxn ang="0">
                    <a:pos x="339" y="0"/>
                  </a:cxn>
                </a:cxnLst>
                <a:rect l="0" t="0" r="r" b="b"/>
                <a:pathLst>
                  <a:path w="678" h="475">
                    <a:moveTo>
                      <a:pt x="339" y="0"/>
                    </a:moveTo>
                    <a:lnTo>
                      <a:pt x="356" y="0"/>
                    </a:lnTo>
                    <a:lnTo>
                      <a:pt x="373" y="1"/>
                    </a:lnTo>
                    <a:lnTo>
                      <a:pt x="390" y="3"/>
                    </a:lnTo>
                    <a:lnTo>
                      <a:pt x="407" y="5"/>
                    </a:lnTo>
                    <a:lnTo>
                      <a:pt x="423" y="7"/>
                    </a:lnTo>
                    <a:lnTo>
                      <a:pt x="439" y="10"/>
                    </a:lnTo>
                    <a:lnTo>
                      <a:pt x="455" y="15"/>
                    </a:lnTo>
                    <a:lnTo>
                      <a:pt x="471" y="19"/>
                    </a:lnTo>
                    <a:lnTo>
                      <a:pt x="485" y="24"/>
                    </a:lnTo>
                    <a:lnTo>
                      <a:pt x="500" y="29"/>
                    </a:lnTo>
                    <a:lnTo>
                      <a:pt x="515" y="34"/>
                    </a:lnTo>
                    <a:lnTo>
                      <a:pt x="528" y="41"/>
                    </a:lnTo>
                    <a:lnTo>
                      <a:pt x="541" y="47"/>
                    </a:lnTo>
                    <a:lnTo>
                      <a:pt x="554" y="54"/>
                    </a:lnTo>
                    <a:lnTo>
                      <a:pt x="566" y="62"/>
                    </a:lnTo>
                    <a:lnTo>
                      <a:pt x="579" y="70"/>
                    </a:lnTo>
                    <a:lnTo>
                      <a:pt x="589" y="78"/>
                    </a:lnTo>
                    <a:lnTo>
                      <a:pt x="600" y="87"/>
                    </a:lnTo>
                    <a:lnTo>
                      <a:pt x="610" y="95"/>
                    </a:lnTo>
                    <a:lnTo>
                      <a:pt x="619" y="105"/>
                    </a:lnTo>
                    <a:lnTo>
                      <a:pt x="629" y="115"/>
                    </a:lnTo>
                    <a:lnTo>
                      <a:pt x="636" y="125"/>
                    </a:lnTo>
                    <a:lnTo>
                      <a:pt x="644" y="135"/>
                    </a:lnTo>
                    <a:lnTo>
                      <a:pt x="651" y="146"/>
                    </a:lnTo>
                    <a:lnTo>
                      <a:pt x="657" y="156"/>
                    </a:lnTo>
                    <a:lnTo>
                      <a:pt x="662" y="168"/>
                    </a:lnTo>
                    <a:lnTo>
                      <a:pt x="666" y="179"/>
                    </a:lnTo>
                    <a:lnTo>
                      <a:pt x="671" y="190"/>
                    </a:lnTo>
                    <a:lnTo>
                      <a:pt x="674" y="202"/>
                    </a:lnTo>
                    <a:lnTo>
                      <a:pt x="676" y="214"/>
                    </a:lnTo>
                    <a:lnTo>
                      <a:pt x="677" y="225"/>
                    </a:lnTo>
                    <a:lnTo>
                      <a:pt x="678" y="238"/>
                    </a:lnTo>
                    <a:lnTo>
                      <a:pt x="677" y="250"/>
                    </a:lnTo>
                    <a:lnTo>
                      <a:pt x="676" y="262"/>
                    </a:lnTo>
                    <a:lnTo>
                      <a:pt x="674" y="274"/>
                    </a:lnTo>
                    <a:lnTo>
                      <a:pt x="671" y="286"/>
                    </a:lnTo>
                    <a:lnTo>
                      <a:pt x="666" y="297"/>
                    </a:lnTo>
                    <a:lnTo>
                      <a:pt x="662" y="309"/>
                    </a:lnTo>
                    <a:lnTo>
                      <a:pt x="657" y="319"/>
                    </a:lnTo>
                    <a:lnTo>
                      <a:pt x="651" y="330"/>
                    </a:lnTo>
                    <a:lnTo>
                      <a:pt x="644" y="340"/>
                    </a:lnTo>
                    <a:lnTo>
                      <a:pt x="636" y="351"/>
                    </a:lnTo>
                    <a:lnTo>
                      <a:pt x="629" y="361"/>
                    </a:lnTo>
                    <a:lnTo>
                      <a:pt x="619" y="371"/>
                    </a:lnTo>
                    <a:lnTo>
                      <a:pt x="610" y="380"/>
                    </a:lnTo>
                    <a:lnTo>
                      <a:pt x="600" y="389"/>
                    </a:lnTo>
                    <a:lnTo>
                      <a:pt x="589" y="398"/>
                    </a:lnTo>
                    <a:lnTo>
                      <a:pt x="579" y="406"/>
                    </a:lnTo>
                    <a:lnTo>
                      <a:pt x="566" y="414"/>
                    </a:lnTo>
                    <a:lnTo>
                      <a:pt x="554" y="421"/>
                    </a:lnTo>
                    <a:lnTo>
                      <a:pt x="541" y="428"/>
                    </a:lnTo>
                    <a:lnTo>
                      <a:pt x="528" y="435"/>
                    </a:lnTo>
                    <a:lnTo>
                      <a:pt x="515" y="441"/>
                    </a:lnTo>
                    <a:lnTo>
                      <a:pt x="500" y="447"/>
                    </a:lnTo>
                    <a:lnTo>
                      <a:pt x="485" y="452"/>
                    </a:lnTo>
                    <a:lnTo>
                      <a:pt x="471" y="457"/>
                    </a:lnTo>
                    <a:lnTo>
                      <a:pt x="455" y="461"/>
                    </a:lnTo>
                    <a:lnTo>
                      <a:pt x="439" y="465"/>
                    </a:lnTo>
                    <a:lnTo>
                      <a:pt x="423" y="468"/>
                    </a:lnTo>
                    <a:lnTo>
                      <a:pt x="407" y="471"/>
                    </a:lnTo>
                    <a:lnTo>
                      <a:pt x="390" y="473"/>
                    </a:lnTo>
                    <a:lnTo>
                      <a:pt x="373" y="474"/>
                    </a:lnTo>
                    <a:lnTo>
                      <a:pt x="356" y="475"/>
                    </a:lnTo>
                    <a:lnTo>
                      <a:pt x="339" y="475"/>
                    </a:lnTo>
                    <a:lnTo>
                      <a:pt x="322" y="475"/>
                    </a:lnTo>
                    <a:lnTo>
                      <a:pt x="304" y="474"/>
                    </a:lnTo>
                    <a:lnTo>
                      <a:pt x="287" y="473"/>
                    </a:lnTo>
                    <a:lnTo>
                      <a:pt x="271" y="471"/>
                    </a:lnTo>
                    <a:lnTo>
                      <a:pt x="255" y="468"/>
                    </a:lnTo>
                    <a:lnTo>
                      <a:pt x="238" y="465"/>
                    </a:lnTo>
                    <a:lnTo>
                      <a:pt x="222" y="461"/>
                    </a:lnTo>
                    <a:lnTo>
                      <a:pt x="208" y="457"/>
                    </a:lnTo>
                    <a:lnTo>
                      <a:pt x="192" y="452"/>
                    </a:lnTo>
                    <a:lnTo>
                      <a:pt x="177" y="447"/>
                    </a:lnTo>
                    <a:lnTo>
                      <a:pt x="164" y="441"/>
                    </a:lnTo>
                    <a:lnTo>
                      <a:pt x="150" y="435"/>
                    </a:lnTo>
                    <a:lnTo>
                      <a:pt x="137" y="428"/>
                    </a:lnTo>
                    <a:lnTo>
                      <a:pt x="124" y="421"/>
                    </a:lnTo>
                    <a:lnTo>
                      <a:pt x="111" y="414"/>
                    </a:lnTo>
                    <a:lnTo>
                      <a:pt x="100" y="406"/>
                    </a:lnTo>
                    <a:lnTo>
                      <a:pt x="88" y="398"/>
                    </a:lnTo>
                    <a:lnTo>
                      <a:pt x="78" y="389"/>
                    </a:lnTo>
                    <a:lnTo>
                      <a:pt x="67" y="380"/>
                    </a:lnTo>
                    <a:lnTo>
                      <a:pt x="58" y="371"/>
                    </a:lnTo>
                    <a:lnTo>
                      <a:pt x="50" y="361"/>
                    </a:lnTo>
                    <a:lnTo>
                      <a:pt x="41" y="351"/>
                    </a:lnTo>
                    <a:lnTo>
                      <a:pt x="34" y="340"/>
                    </a:lnTo>
                    <a:lnTo>
                      <a:pt x="27" y="330"/>
                    </a:lnTo>
                    <a:lnTo>
                      <a:pt x="21" y="319"/>
                    </a:lnTo>
                    <a:lnTo>
                      <a:pt x="16" y="309"/>
                    </a:lnTo>
                    <a:lnTo>
                      <a:pt x="11" y="297"/>
                    </a:lnTo>
                    <a:lnTo>
                      <a:pt x="8" y="286"/>
                    </a:lnTo>
                    <a:lnTo>
                      <a:pt x="5" y="274"/>
                    </a:lnTo>
                    <a:lnTo>
                      <a:pt x="2" y="262"/>
                    </a:lnTo>
                    <a:lnTo>
                      <a:pt x="0" y="250"/>
                    </a:lnTo>
                    <a:lnTo>
                      <a:pt x="0" y="238"/>
                    </a:lnTo>
                    <a:lnTo>
                      <a:pt x="0" y="225"/>
                    </a:lnTo>
                    <a:lnTo>
                      <a:pt x="2" y="214"/>
                    </a:lnTo>
                    <a:lnTo>
                      <a:pt x="5" y="202"/>
                    </a:lnTo>
                    <a:lnTo>
                      <a:pt x="8" y="190"/>
                    </a:lnTo>
                    <a:lnTo>
                      <a:pt x="11" y="179"/>
                    </a:lnTo>
                    <a:lnTo>
                      <a:pt x="16" y="168"/>
                    </a:lnTo>
                    <a:lnTo>
                      <a:pt x="21" y="156"/>
                    </a:lnTo>
                    <a:lnTo>
                      <a:pt x="27" y="146"/>
                    </a:lnTo>
                    <a:lnTo>
                      <a:pt x="34" y="135"/>
                    </a:lnTo>
                    <a:lnTo>
                      <a:pt x="41" y="125"/>
                    </a:lnTo>
                    <a:lnTo>
                      <a:pt x="50" y="115"/>
                    </a:lnTo>
                    <a:lnTo>
                      <a:pt x="58" y="105"/>
                    </a:lnTo>
                    <a:lnTo>
                      <a:pt x="67" y="95"/>
                    </a:lnTo>
                    <a:lnTo>
                      <a:pt x="78" y="87"/>
                    </a:lnTo>
                    <a:lnTo>
                      <a:pt x="88" y="78"/>
                    </a:lnTo>
                    <a:lnTo>
                      <a:pt x="100" y="70"/>
                    </a:lnTo>
                    <a:lnTo>
                      <a:pt x="111" y="62"/>
                    </a:lnTo>
                    <a:lnTo>
                      <a:pt x="124" y="54"/>
                    </a:lnTo>
                    <a:lnTo>
                      <a:pt x="137" y="47"/>
                    </a:lnTo>
                    <a:lnTo>
                      <a:pt x="150" y="41"/>
                    </a:lnTo>
                    <a:lnTo>
                      <a:pt x="164" y="34"/>
                    </a:lnTo>
                    <a:lnTo>
                      <a:pt x="177" y="29"/>
                    </a:lnTo>
                    <a:lnTo>
                      <a:pt x="192" y="24"/>
                    </a:lnTo>
                    <a:lnTo>
                      <a:pt x="208" y="19"/>
                    </a:lnTo>
                    <a:lnTo>
                      <a:pt x="222" y="15"/>
                    </a:lnTo>
                    <a:lnTo>
                      <a:pt x="238" y="10"/>
                    </a:lnTo>
                    <a:lnTo>
                      <a:pt x="255" y="7"/>
                    </a:lnTo>
                    <a:lnTo>
                      <a:pt x="271" y="5"/>
                    </a:lnTo>
                    <a:lnTo>
                      <a:pt x="287" y="3"/>
                    </a:lnTo>
                    <a:lnTo>
                      <a:pt x="304" y="1"/>
                    </a:lnTo>
                    <a:lnTo>
                      <a:pt x="322" y="0"/>
                    </a:lnTo>
                    <a:lnTo>
                      <a:pt x="339" y="0"/>
                    </a:lnTo>
                    <a:close/>
                  </a:path>
                </a:pathLst>
              </a:custGeom>
              <a:solidFill>
                <a:srgbClr val="FFFF00"/>
              </a:solidFill>
              <a:ln w="9525">
                <a:noFill/>
                <a:round/>
                <a:headEnd/>
                <a:tailEnd/>
              </a:ln>
            </p:spPr>
            <p:txBody>
              <a:bodyPr/>
              <a:lstStyle/>
              <a:p>
                <a:endParaRPr lang="it-IT"/>
              </a:p>
            </p:txBody>
          </p:sp>
          <p:sp>
            <p:nvSpPr>
              <p:cNvPr id="20742" name="Freeform 262"/>
              <p:cNvSpPr>
                <a:spLocks/>
              </p:cNvSpPr>
              <p:nvPr/>
            </p:nvSpPr>
            <p:spPr bwMode="auto">
              <a:xfrm>
                <a:off x="1703" y="1378"/>
                <a:ext cx="96" cy="68"/>
              </a:xfrm>
              <a:custGeom>
                <a:avLst/>
                <a:gdLst/>
                <a:ahLst/>
                <a:cxnLst>
                  <a:cxn ang="0">
                    <a:pos x="373" y="1"/>
                  </a:cxn>
                  <a:cxn ang="0">
                    <a:pos x="423" y="7"/>
                  </a:cxn>
                  <a:cxn ang="0">
                    <a:pos x="471" y="19"/>
                  </a:cxn>
                  <a:cxn ang="0">
                    <a:pos x="515" y="34"/>
                  </a:cxn>
                  <a:cxn ang="0">
                    <a:pos x="554" y="54"/>
                  </a:cxn>
                  <a:cxn ang="0">
                    <a:pos x="589" y="78"/>
                  </a:cxn>
                  <a:cxn ang="0">
                    <a:pos x="619" y="105"/>
                  </a:cxn>
                  <a:cxn ang="0">
                    <a:pos x="644" y="135"/>
                  </a:cxn>
                  <a:cxn ang="0">
                    <a:pos x="662" y="168"/>
                  </a:cxn>
                  <a:cxn ang="0">
                    <a:pos x="674" y="202"/>
                  </a:cxn>
                  <a:cxn ang="0">
                    <a:pos x="678" y="238"/>
                  </a:cxn>
                  <a:cxn ang="0">
                    <a:pos x="674" y="274"/>
                  </a:cxn>
                  <a:cxn ang="0">
                    <a:pos x="662" y="309"/>
                  </a:cxn>
                  <a:cxn ang="0">
                    <a:pos x="644" y="340"/>
                  </a:cxn>
                  <a:cxn ang="0">
                    <a:pos x="619" y="371"/>
                  </a:cxn>
                  <a:cxn ang="0">
                    <a:pos x="589" y="398"/>
                  </a:cxn>
                  <a:cxn ang="0">
                    <a:pos x="554" y="421"/>
                  </a:cxn>
                  <a:cxn ang="0">
                    <a:pos x="515" y="441"/>
                  </a:cxn>
                  <a:cxn ang="0">
                    <a:pos x="471" y="457"/>
                  </a:cxn>
                  <a:cxn ang="0">
                    <a:pos x="423" y="468"/>
                  </a:cxn>
                  <a:cxn ang="0">
                    <a:pos x="373" y="474"/>
                  </a:cxn>
                  <a:cxn ang="0">
                    <a:pos x="322" y="475"/>
                  </a:cxn>
                  <a:cxn ang="0">
                    <a:pos x="271" y="471"/>
                  </a:cxn>
                  <a:cxn ang="0">
                    <a:pos x="222" y="461"/>
                  </a:cxn>
                  <a:cxn ang="0">
                    <a:pos x="177" y="447"/>
                  </a:cxn>
                  <a:cxn ang="0">
                    <a:pos x="137" y="428"/>
                  </a:cxn>
                  <a:cxn ang="0">
                    <a:pos x="100" y="406"/>
                  </a:cxn>
                  <a:cxn ang="0">
                    <a:pos x="67" y="380"/>
                  </a:cxn>
                  <a:cxn ang="0">
                    <a:pos x="41" y="351"/>
                  </a:cxn>
                  <a:cxn ang="0">
                    <a:pos x="21" y="319"/>
                  </a:cxn>
                  <a:cxn ang="0">
                    <a:pos x="8" y="286"/>
                  </a:cxn>
                  <a:cxn ang="0">
                    <a:pos x="0" y="250"/>
                  </a:cxn>
                  <a:cxn ang="0">
                    <a:pos x="2" y="214"/>
                  </a:cxn>
                  <a:cxn ang="0">
                    <a:pos x="11" y="179"/>
                  </a:cxn>
                  <a:cxn ang="0">
                    <a:pos x="27" y="146"/>
                  </a:cxn>
                  <a:cxn ang="0">
                    <a:pos x="50" y="115"/>
                  </a:cxn>
                  <a:cxn ang="0">
                    <a:pos x="78" y="87"/>
                  </a:cxn>
                  <a:cxn ang="0">
                    <a:pos x="111" y="62"/>
                  </a:cxn>
                  <a:cxn ang="0">
                    <a:pos x="150" y="41"/>
                  </a:cxn>
                  <a:cxn ang="0">
                    <a:pos x="192" y="24"/>
                  </a:cxn>
                  <a:cxn ang="0">
                    <a:pos x="238" y="10"/>
                  </a:cxn>
                  <a:cxn ang="0">
                    <a:pos x="287" y="3"/>
                  </a:cxn>
                  <a:cxn ang="0">
                    <a:pos x="339" y="0"/>
                  </a:cxn>
                </a:cxnLst>
                <a:rect l="0" t="0" r="r" b="b"/>
                <a:pathLst>
                  <a:path w="678" h="475">
                    <a:moveTo>
                      <a:pt x="339" y="0"/>
                    </a:moveTo>
                    <a:lnTo>
                      <a:pt x="356" y="0"/>
                    </a:lnTo>
                    <a:lnTo>
                      <a:pt x="373" y="1"/>
                    </a:lnTo>
                    <a:lnTo>
                      <a:pt x="390" y="3"/>
                    </a:lnTo>
                    <a:lnTo>
                      <a:pt x="407" y="5"/>
                    </a:lnTo>
                    <a:lnTo>
                      <a:pt x="423" y="7"/>
                    </a:lnTo>
                    <a:lnTo>
                      <a:pt x="439" y="10"/>
                    </a:lnTo>
                    <a:lnTo>
                      <a:pt x="455" y="15"/>
                    </a:lnTo>
                    <a:lnTo>
                      <a:pt x="471" y="19"/>
                    </a:lnTo>
                    <a:lnTo>
                      <a:pt x="485" y="24"/>
                    </a:lnTo>
                    <a:lnTo>
                      <a:pt x="500" y="29"/>
                    </a:lnTo>
                    <a:lnTo>
                      <a:pt x="515" y="34"/>
                    </a:lnTo>
                    <a:lnTo>
                      <a:pt x="528" y="41"/>
                    </a:lnTo>
                    <a:lnTo>
                      <a:pt x="541" y="47"/>
                    </a:lnTo>
                    <a:lnTo>
                      <a:pt x="554" y="54"/>
                    </a:lnTo>
                    <a:lnTo>
                      <a:pt x="566" y="62"/>
                    </a:lnTo>
                    <a:lnTo>
                      <a:pt x="579" y="70"/>
                    </a:lnTo>
                    <a:lnTo>
                      <a:pt x="589" y="78"/>
                    </a:lnTo>
                    <a:lnTo>
                      <a:pt x="600" y="87"/>
                    </a:lnTo>
                    <a:lnTo>
                      <a:pt x="610" y="95"/>
                    </a:lnTo>
                    <a:lnTo>
                      <a:pt x="619" y="105"/>
                    </a:lnTo>
                    <a:lnTo>
                      <a:pt x="629" y="115"/>
                    </a:lnTo>
                    <a:lnTo>
                      <a:pt x="636" y="125"/>
                    </a:lnTo>
                    <a:lnTo>
                      <a:pt x="644" y="135"/>
                    </a:lnTo>
                    <a:lnTo>
                      <a:pt x="651" y="146"/>
                    </a:lnTo>
                    <a:lnTo>
                      <a:pt x="657" y="156"/>
                    </a:lnTo>
                    <a:lnTo>
                      <a:pt x="662" y="168"/>
                    </a:lnTo>
                    <a:lnTo>
                      <a:pt x="666" y="179"/>
                    </a:lnTo>
                    <a:lnTo>
                      <a:pt x="671" y="190"/>
                    </a:lnTo>
                    <a:lnTo>
                      <a:pt x="674" y="202"/>
                    </a:lnTo>
                    <a:lnTo>
                      <a:pt x="676" y="214"/>
                    </a:lnTo>
                    <a:lnTo>
                      <a:pt x="677" y="225"/>
                    </a:lnTo>
                    <a:lnTo>
                      <a:pt x="678" y="238"/>
                    </a:lnTo>
                    <a:lnTo>
                      <a:pt x="677" y="250"/>
                    </a:lnTo>
                    <a:lnTo>
                      <a:pt x="676" y="262"/>
                    </a:lnTo>
                    <a:lnTo>
                      <a:pt x="674" y="274"/>
                    </a:lnTo>
                    <a:lnTo>
                      <a:pt x="671" y="286"/>
                    </a:lnTo>
                    <a:lnTo>
                      <a:pt x="666" y="297"/>
                    </a:lnTo>
                    <a:lnTo>
                      <a:pt x="662" y="309"/>
                    </a:lnTo>
                    <a:lnTo>
                      <a:pt x="657" y="319"/>
                    </a:lnTo>
                    <a:lnTo>
                      <a:pt x="651" y="330"/>
                    </a:lnTo>
                    <a:lnTo>
                      <a:pt x="644" y="340"/>
                    </a:lnTo>
                    <a:lnTo>
                      <a:pt x="636" y="351"/>
                    </a:lnTo>
                    <a:lnTo>
                      <a:pt x="629" y="361"/>
                    </a:lnTo>
                    <a:lnTo>
                      <a:pt x="619" y="371"/>
                    </a:lnTo>
                    <a:lnTo>
                      <a:pt x="610" y="380"/>
                    </a:lnTo>
                    <a:lnTo>
                      <a:pt x="600" y="389"/>
                    </a:lnTo>
                    <a:lnTo>
                      <a:pt x="589" y="398"/>
                    </a:lnTo>
                    <a:lnTo>
                      <a:pt x="579" y="406"/>
                    </a:lnTo>
                    <a:lnTo>
                      <a:pt x="566" y="414"/>
                    </a:lnTo>
                    <a:lnTo>
                      <a:pt x="554" y="421"/>
                    </a:lnTo>
                    <a:lnTo>
                      <a:pt x="541" y="428"/>
                    </a:lnTo>
                    <a:lnTo>
                      <a:pt x="528" y="435"/>
                    </a:lnTo>
                    <a:lnTo>
                      <a:pt x="515" y="441"/>
                    </a:lnTo>
                    <a:lnTo>
                      <a:pt x="500" y="447"/>
                    </a:lnTo>
                    <a:lnTo>
                      <a:pt x="485" y="452"/>
                    </a:lnTo>
                    <a:lnTo>
                      <a:pt x="471" y="457"/>
                    </a:lnTo>
                    <a:lnTo>
                      <a:pt x="455" y="461"/>
                    </a:lnTo>
                    <a:lnTo>
                      <a:pt x="439" y="465"/>
                    </a:lnTo>
                    <a:lnTo>
                      <a:pt x="423" y="468"/>
                    </a:lnTo>
                    <a:lnTo>
                      <a:pt x="407" y="471"/>
                    </a:lnTo>
                    <a:lnTo>
                      <a:pt x="390" y="473"/>
                    </a:lnTo>
                    <a:lnTo>
                      <a:pt x="373" y="474"/>
                    </a:lnTo>
                    <a:lnTo>
                      <a:pt x="356" y="475"/>
                    </a:lnTo>
                    <a:lnTo>
                      <a:pt x="339" y="475"/>
                    </a:lnTo>
                    <a:lnTo>
                      <a:pt x="322" y="475"/>
                    </a:lnTo>
                    <a:lnTo>
                      <a:pt x="304" y="474"/>
                    </a:lnTo>
                    <a:lnTo>
                      <a:pt x="287" y="473"/>
                    </a:lnTo>
                    <a:lnTo>
                      <a:pt x="271" y="471"/>
                    </a:lnTo>
                    <a:lnTo>
                      <a:pt x="255" y="468"/>
                    </a:lnTo>
                    <a:lnTo>
                      <a:pt x="238" y="465"/>
                    </a:lnTo>
                    <a:lnTo>
                      <a:pt x="222" y="461"/>
                    </a:lnTo>
                    <a:lnTo>
                      <a:pt x="208" y="457"/>
                    </a:lnTo>
                    <a:lnTo>
                      <a:pt x="192" y="452"/>
                    </a:lnTo>
                    <a:lnTo>
                      <a:pt x="177" y="447"/>
                    </a:lnTo>
                    <a:lnTo>
                      <a:pt x="164" y="441"/>
                    </a:lnTo>
                    <a:lnTo>
                      <a:pt x="150" y="435"/>
                    </a:lnTo>
                    <a:lnTo>
                      <a:pt x="137" y="428"/>
                    </a:lnTo>
                    <a:lnTo>
                      <a:pt x="124" y="421"/>
                    </a:lnTo>
                    <a:lnTo>
                      <a:pt x="111" y="414"/>
                    </a:lnTo>
                    <a:lnTo>
                      <a:pt x="100" y="406"/>
                    </a:lnTo>
                    <a:lnTo>
                      <a:pt x="88" y="398"/>
                    </a:lnTo>
                    <a:lnTo>
                      <a:pt x="78" y="389"/>
                    </a:lnTo>
                    <a:lnTo>
                      <a:pt x="67" y="380"/>
                    </a:lnTo>
                    <a:lnTo>
                      <a:pt x="58" y="371"/>
                    </a:lnTo>
                    <a:lnTo>
                      <a:pt x="50" y="361"/>
                    </a:lnTo>
                    <a:lnTo>
                      <a:pt x="41" y="351"/>
                    </a:lnTo>
                    <a:lnTo>
                      <a:pt x="34" y="340"/>
                    </a:lnTo>
                    <a:lnTo>
                      <a:pt x="27" y="330"/>
                    </a:lnTo>
                    <a:lnTo>
                      <a:pt x="21" y="319"/>
                    </a:lnTo>
                    <a:lnTo>
                      <a:pt x="16" y="309"/>
                    </a:lnTo>
                    <a:lnTo>
                      <a:pt x="11" y="297"/>
                    </a:lnTo>
                    <a:lnTo>
                      <a:pt x="8" y="286"/>
                    </a:lnTo>
                    <a:lnTo>
                      <a:pt x="5" y="274"/>
                    </a:lnTo>
                    <a:lnTo>
                      <a:pt x="2" y="262"/>
                    </a:lnTo>
                    <a:lnTo>
                      <a:pt x="0" y="250"/>
                    </a:lnTo>
                    <a:lnTo>
                      <a:pt x="0" y="238"/>
                    </a:lnTo>
                    <a:lnTo>
                      <a:pt x="0" y="225"/>
                    </a:lnTo>
                    <a:lnTo>
                      <a:pt x="2" y="214"/>
                    </a:lnTo>
                    <a:lnTo>
                      <a:pt x="5" y="202"/>
                    </a:lnTo>
                    <a:lnTo>
                      <a:pt x="8" y="190"/>
                    </a:lnTo>
                    <a:lnTo>
                      <a:pt x="11" y="179"/>
                    </a:lnTo>
                    <a:lnTo>
                      <a:pt x="16" y="168"/>
                    </a:lnTo>
                    <a:lnTo>
                      <a:pt x="21" y="156"/>
                    </a:lnTo>
                    <a:lnTo>
                      <a:pt x="27" y="146"/>
                    </a:lnTo>
                    <a:lnTo>
                      <a:pt x="34" y="135"/>
                    </a:lnTo>
                    <a:lnTo>
                      <a:pt x="41" y="125"/>
                    </a:lnTo>
                    <a:lnTo>
                      <a:pt x="50" y="115"/>
                    </a:lnTo>
                    <a:lnTo>
                      <a:pt x="58" y="105"/>
                    </a:lnTo>
                    <a:lnTo>
                      <a:pt x="67" y="95"/>
                    </a:lnTo>
                    <a:lnTo>
                      <a:pt x="78" y="87"/>
                    </a:lnTo>
                    <a:lnTo>
                      <a:pt x="88" y="78"/>
                    </a:lnTo>
                    <a:lnTo>
                      <a:pt x="100" y="70"/>
                    </a:lnTo>
                    <a:lnTo>
                      <a:pt x="111" y="62"/>
                    </a:lnTo>
                    <a:lnTo>
                      <a:pt x="124" y="54"/>
                    </a:lnTo>
                    <a:lnTo>
                      <a:pt x="137" y="47"/>
                    </a:lnTo>
                    <a:lnTo>
                      <a:pt x="150" y="41"/>
                    </a:lnTo>
                    <a:lnTo>
                      <a:pt x="164" y="34"/>
                    </a:lnTo>
                    <a:lnTo>
                      <a:pt x="177" y="29"/>
                    </a:lnTo>
                    <a:lnTo>
                      <a:pt x="192" y="24"/>
                    </a:lnTo>
                    <a:lnTo>
                      <a:pt x="208" y="19"/>
                    </a:lnTo>
                    <a:lnTo>
                      <a:pt x="222" y="15"/>
                    </a:lnTo>
                    <a:lnTo>
                      <a:pt x="238" y="10"/>
                    </a:lnTo>
                    <a:lnTo>
                      <a:pt x="255" y="7"/>
                    </a:lnTo>
                    <a:lnTo>
                      <a:pt x="271" y="5"/>
                    </a:lnTo>
                    <a:lnTo>
                      <a:pt x="287" y="3"/>
                    </a:lnTo>
                    <a:lnTo>
                      <a:pt x="304" y="1"/>
                    </a:lnTo>
                    <a:lnTo>
                      <a:pt x="322" y="0"/>
                    </a:lnTo>
                    <a:lnTo>
                      <a:pt x="339" y="0"/>
                    </a:lnTo>
                  </a:path>
                </a:pathLst>
              </a:custGeom>
              <a:solidFill>
                <a:srgbClr val="FFFF00"/>
              </a:solidFill>
              <a:ln w="6350">
                <a:solidFill>
                  <a:srgbClr val="000000"/>
                </a:solidFill>
                <a:prstDash val="solid"/>
                <a:round/>
                <a:headEnd/>
                <a:tailEnd/>
              </a:ln>
            </p:spPr>
            <p:txBody>
              <a:bodyPr/>
              <a:lstStyle/>
              <a:p>
                <a:endParaRPr lang="it-IT"/>
              </a:p>
            </p:txBody>
          </p:sp>
          <p:sp>
            <p:nvSpPr>
              <p:cNvPr id="20743" name="Freeform 263"/>
              <p:cNvSpPr>
                <a:spLocks/>
              </p:cNvSpPr>
              <p:nvPr/>
            </p:nvSpPr>
            <p:spPr bwMode="auto">
              <a:xfrm>
                <a:off x="1906" y="1621"/>
                <a:ext cx="97" cy="68"/>
              </a:xfrm>
              <a:custGeom>
                <a:avLst/>
                <a:gdLst/>
                <a:ahLst/>
                <a:cxnLst>
                  <a:cxn ang="0">
                    <a:pos x="373" y="1"/>
                  </a:cxn>
                  <a:cxn ang="0">
                    <a:pos x="423" y="7"/>
                  </a:cxn>
                  <a:cxn ang="0">
                    <a:pos x="470" y="18"/>
                  </a:cxn>
                  <a:cxn ang="0">
                    <a:pos x="514" y="35"/>
                  </a:cxn>
                  <a:cxn ang="0">
                    <a:pos x="554" y="54"/>
                  </a:cxn>
                  <a:cxn ang="0">
                    <a:pos x="589" y="78"/>
                  </a:cxn>
                  <a:cxn ang="0">
                    <a:pos x="619" y="105"/>
                  </a:cxn>
                  <a:cxn ang="0">
                    <a:pos x="644" y="134"/>
                  </a:cxn>
                  <a:cxn ang="0">
                    <a:pos x="662" y="167"/>
                  </a:cxn>
                  <a:cxn ang="0">
                    <a:pos x="673" y="201"/>
                  </a:cxn>
                  <a:cxn ang="0">
                    <a:pos x="678" y="238"/>
                  </a:cxn>
                  <a:cxn ang="0">
                    <a:pos x="673" y="273"/>
                  </a:cxn>
                  <a:cxn ang="0">
                    <a:pos x="662" y="308"/>
                  </a:cxn>
                  <a:cxn ang="0">
                    <a:pos x="644" y="340"/>
                  </a:cxn>
                  <a:cxn ang="0">
                    <a:pos x="619" y="370"/>
                  </a:cxn>
                  <a:cxn ang="0">
                    <a:pos x="589" y="397"/>
                  </a:cxn>
                  <a:cxn ang="0">
                    <a:pos x="554" y="421"/>
                  </a:cxn>
                  <a:cxn ang="0">
                    <a:pos x="514" y="441"/>
                  </a:cxn>
                  <a:cxn ang="0">
                    <a:pos x="470" y="457"/>
                  </a:cxn>
                  <a:cxn ang="0">
                    <a:pos x="423" y="467"/>
                  </a:cxn>
                  <a:cxn ang="0">
                    <a:pos x="373" y="473"/>
                  </a:cxn>
                  <a:cxn ang="0">
                    <a:pos x="321" y="474"/>
                  </a:cxn>
                  <a:cxn ang="0">
                    <a:pos x="270" y="470"/>
                  </a:cxn>
                  <a:cxn ang="0">
                    <a:pos x="222" y="461"/>
                  </a:cxn>
                  <a:cxn ang="0">
                    <a:pos x="177" y="446"/>
                  </a:cxn>
                  <a:cxn ang="0">
                    <a:pos x="136" y="427"/>
                  </a:cxn>
                  <a:cxn ang="0">
                    <a:pos x="99" y="405"/>
                  </a:cxn>
                  <a:cxn ang="0">
                    <a:pos x="67" y="379"/>
                  </a:cxn>
                  <a:cxn ang="0">
                    <a:pos x="41" y="351"/>
                  </a:cxn>
                  <a:cxn ang="0">
                    <a:pos x="21" y="319"/>
                  </a:cxn>
                  <a:cxn ang="0">
                    <a:pos x="7" y="285"/>
                  </a:cxn>
                  <a:cxn ang="0">
                    <a:pos x="0" y="249"/>
                  </a:cxn>
                  <a:cxn ang="0">
                    <a:pos x="2" y="213"/>
                  </a:cxn>
                  <a:cxn ang="0">
                    <a:pos x="10" y="178"/>
                  </a:cxn>
                  <a:cxn ang="0">
                    <a:pos x="26" y="145"/>
                  </a:cxn>
                  <a:cxn ang="0">
                    <a:pos x="49" y="114"/>
                  </a:cxn>
                  <a:cxn ang="0">
                    <a:pos x="77" y="86"/>
                  </a:cxn>
                  <a:cxn ang="0">
                    <a:pos x="111" y="62"/>
                  </a:cxn>
                  <a:cxn ang="0">
                    <a:pos x="150" y="40"/>
                  </a:cxn>
                  <a:cxn ang="0">
                    <a:pos x="192" y="23"/>
                  </a:cxn>
                  <a:cxn ang="0">
                    <a:pos x="238" y="10"/>
                  </a:cxn>
                  <a:cxn ang="0">
                    <a:pos x="287" y="2"/>
                  </a:cxn>
                  <a:cxn ang="0">
                    <a:pos x="338" y="0"/>
                  </a:cxn>
                </a:cxnLst>
                <a:rect l="0" t="0" r="r" b="b"/>
                <a:pathLst>
                  <a:path w="678" h="476">
                    <a:moveTo>
                      <a:pt x="338" y="0"/>
                    </a:moveTo>
                    <a:lnTo>
                      <a:pt x="356" y="0"/>
                    </a:lnTo>
                    <a:lnTo>
                      <a:pt x="373" y="1"/>
                    </a:lnTo>
                    <a:lnTo>
                      <a:pt x="390" y="2"/>
                    </a:lnTo>
                    <a:lnTo>
                      <a:pt x="406" y="4"/>
                    </a:lnTo>
                    <a:lnTo>
                      <a:pt x="423" y="7"/>
                    </a:lnTo>
                    <a:lnTo>
                      <a:pt x="439" y="10"/>
                    </a:lnTo>
                    <a:lnTo>
                      <a:pt x="454" y="14"/>
                    </a:lnTo>
                    <a:lnTo>
                      <a:pt x="470" y="18"/>
                    </a:lnTo>
                    <a:lnTo>
                      <a:pt x="485" y="23"/>
                    </a:lnTo>
                    <a:lnTo>
                      <a:pt x="499" y="28"/>
                    </a:lnTo>
                    <a:lnTo>
                      <a:pt x="514" y="35"/>
                    </a:lnTo>
                    <a:lnTo>
                      <a:pt x="528" y="40"/>
                    </a:lnTo>
                    <a:lnTo>
                      <a:pt x="540" y="47"/>
                    </a:lnTo>
                    <a:lnTo>
                      <a:pt x="554" y="54"/>
                    </a:lnTo>
                    <a:lnTo>
                      <a:pt x="565" y="62"/>
                    </a:lnTo>
                    <a:lnTo>
                      <a:pt x="578" y="69"/>
                    </a:lnTo>
                    <a:lnTo>
                      <a:pt x="589" y="78"/>
                    </a:lnTo>
                    <a:lnTo>
                      <a:pt x="600" y="86"/>
                    </a:lnTo>
                    <a:lnTo>
                      <a:pt x="609" y="95"/>
                    </a:lnTo>
                    <a:lnTo>
                      <a:pt x="619" y="105"/>
                    </a:lnTo>
                    <a:lnTo>
                      <a:pt x="628" y="114"/>
                    </a:lnTo>
                    <a:lnTo>
                      <a:pt x="636" y="125"/>
                    </a:lnTo>
                    <a:lnTo>
                      <a:pt x="644" y="134"/>
                    </a:lnTo>
                    <a:lnTo>
                      <a:pt x="650" y="145"/>
                    </a:lnTo>
                    <a:lnTo>
                      <a:pt x="657" y="156"/>
                    </a:lnTo>
                    <a:lnTo>
                      <a:pt x="662" y="167"/>
                    </a:lnTo>
                    <a:lnTo>
                      <a:pt x="666" y="178"/>
                    </a:lnTo>
                    <a:lnTo>
                      <a:pt x="670" y="190"/>
                    </a:lnTo>
                    <a:lnTo>
                      <a:pt x="673" y="201"/>
                    </a:lnTo>
                    <a:lnTo>
                      <a:pt x="675" y="213"/>
                    </a:lnTo>
                    <a:lnTo>
                      <a:pt x="676" y="225"/>
                    </a:lnTo>
                    <a:lnTo>
                      <a:pt x="678" y="238"/>
                    </a:lnTo>
                    <a:lnTo>
                      <a:pt x="676" y="249"/>
                    </a:lnTo>
                    <a:lnTo>
                      <a:pt x="675" y="262"/>
                    </a:lnTo>
                    <a:lnTo>
                      <a:pt x="673" y="273"/>
                    </a:lnTo>
                    <a:lnTo>
                      <a:pt x="670" y="285"/>
                    </a:lnTo>
                    <a:lnTo>
                      <a:pt x="666" y="296"/>
                    </a:lnTo>
                    <a:lnTo>
                      <a:pt x="662" y="308"/>
                    </a:lnTo>
                    <a:lnTo>
                      <a:pt x="657" y="319"/>
                    </a:lnTo>
                    <a:lnTo>
                      <a:pt x="650" y="330"/>
                    </a:lnTo>
                    <a:lnTo>
                      <a:pt x="644" y="340"/>
                    </a:lnTo>
                    <a:lnTo>
                      <a:pt x="636" y="351"/>
                    </a:lnTo>
                    <a:lnTo>
                      <a:pt x="628" y="360"/>
                    </a:lnTo>
                    <a:lnTo>
                      <a:pt x="619" y="370"/>
                    </a:lnTo>
                    <a:lnTo>
                      <a:pt x="609" y="379"/>
                    </a:lnTo>
                    <a:lnTo>
                      <a:pt x="600" y="389"/>
                    </a:lnTo>
                    <a:lnTo>
                      <a:pt x="589" y="397"/>
                    </a:lnTo>
                    <a:lnTo>
                      <a:pt x="578" y="405"/>
                    </a:lnTo>
                    <a:lnTo>
                      <a:pt x="565" y="413"/>
                    </a:lnTo>
                    <a:lnTo>
                      <a:pt x="554" y="421"/>
                    </a:lnTo>
                    <a:lnTo>
                      <a:pt x="540" y="427"/>
                    </a:lnTo>
                    <a:lnTo>
                      <a:pt x="528" y="435"/>
                    </a:lnTo>
                    <a:lnTo>
                      <a:pt x="514" y="441"/>
                    </a:lnTo>
                    <a:lnTo>
                      <a:pt x="499" y="446"/>
                    </a:lnTo>
                    <a:lnTo>
                      <a:pt x="485" y="451"/>
                    </a:lnTo>
                    <a:lnTo>
                      <a:pt x="470" y="457"/>
                    </a:lnTo>
                    <a:lnTo>
                      <a:pt x="454" y="461"/>
                    </a:lnTo>
                    <a:lnTo>
                      <a:pt x="439" y="464"/>
                    </a:lnTo>
                    <a:lnTo>
                      <a:pt x="423" y="467"/>
                    </a:lnTo>
                    <a:lnTo>
                      <a:pt x="406" y="470"/>
                    </a:lnTo>
                    <a:lnTo>
                      <a:pt x="390" y="472"/>
                    </a:lnTo>
                    <a:lnTo>
                      <a:pt x="373" y="473"/>
                    </a:lnTo>
                    <a:lnTo>
                      <a:pt x="356" y="474"/>
                    </a:lnTo>
                    <a:lnTo>
                      <a:pt x="338" y="476"/>
                    </a:lnTo>
                    <a:lnTo>
                      <a:pt x="321" y="474"/>
                    </a:lnTo>
                    <a:lnTo>
                      <a:pt x="304" y="473"/>
                    </a:lnTo>
                    <a:lnTo>
                      <a:pt x="287" y="472"/>
                    </a:lnTo>
                    <a:lnTo>
                      <a:pt x="270" y="470"/>
                    </a:lnTo>
                    <a:lnTo>
                      <a:pt x="254" y="467"/>
                    </a:lnTo>
                    <a:lnTo>
                      <a:pt x="238" y="464"/>
                    </a:lnTo>
                    <a:lnTo>
                      <a:pt x="222" y="461"/>
                    </a:lnTo>
                    <a:lnTo>
                      <a:pt x="207" y="457"/>
                    </a:lnTo>
                    <a:lnTo>
                      <a:pt x="192" y="451"/>
                    </a:lnTo>
                    <a:lnTo>
                      <a:pt x="177" y="446"/>
                    </a:lnTo>
                    <a:lnTo>
                      <a:pt x="163" y="441"/>
                    </a:lnTo>
                    <a:lnTo>
                      <a:pt x="150" y="435"/>
                    </a:lnTo>
                    <a:lnTo>
                      <a:pt x="136" y="427"/>
                    </a:lnTo>
                    <a:lnTo>
                      <a:pt x="123" y="421"/>
                    </a:lnTo>
                    <a:lnTo>
                      <a:pt x="111" y="413"/>
                    </a:lnTo>
                    <a:lnTo>
                      <a:pt x="99" y="405"/>
                    </a:lnTo>
                    <a:lnTo>
                      <a:pt x="88" y="397"/>
                    </a:lnTo>
                    <a:lnTo>
                      <a:pt x="77" y="389"/>
                    </a:lnTo>
                    <a:lnTo>
                      <a:pt x="67" y="379"/>
                    </a:lnTo>
                    <a:lnTo>
                      <a:pt x="57" y="370"/>
                    </a:lnTo>
                    <a:lnTo>
                      <a:pt x="49" y="360"/>
                    </a:lnTo>
                    <a:lnTo>
                      <a:pt x="41" y="351"/>
                    </a:lnTo>
                    <a:lnTo>
                      <a:pt x="33" y="340"/>
                    </a:lnTo>
                    <a:lnTo>
                      <a:pt x="26" y="330"/>
                    </a:lnTo>
                    <a:lnTo>
                      <a:pt x="21" y="319"/>
                    </a:lnTo>
                    <a:lnTo>
                      <a:pt x="16" y="308"/>
                    </a:lnTo>
                    <a:lnTo>
                      <a:pt x="10" y="296"/>
                    </a:lnTo>
                    <a:lnTo>
                      <a:pt x="7" y="285"/>
                    </a:lnTo>
                    <a:lnTo>
                      <a:pt x="4" y="273"/>
                    </a:lnTo>
                    <a:lnTo>
                      <a:pt x="2" y="262"/>
                    </a:lnTo>
                    <a:lnTo>
                      <a:pt x="0" y="249"/>
                    </a:lnTo>
                    <a:lnTo>
                      <a:pt x="0" y="238"/>
                    </a:lnTo>
                    <a:lnTo>
                      <a:pt x="0" y="225"/>
                    </a:lnTo>
                    <a:lnTo>
                      <a:pt x="2" y="213"/>
                    </a:lnTo>
                    <a:lnTo>
                      <a:pt x="4" y="201"/>
                    </a:lnTo>
                    <a:lnTo>
                      <a:pt x="7" y="190"/>
                    </a:lnTo>
                    <a:lnTo>
                      <a:pt x="10" y="178"/>
                    </a:lnTo>
                    <a:lnTo>
                      <a:pt x="16" y="167"/>
                    </a:lnTo>
                    <a:lnTo>
                      <a:pt x="21" y="156"/>
                    </a:lnTo>
                    <a:lnTo>
                      <a:pt x="26" y="145"/>
                    </a:lnTo>
                    <a:lnTo>
                      <a:pt x="33" y="134"/>
                    </a:lnTo>
                    <a:lnTo>
                      <a:pt x="41" y="125"/>
                    </a:lnTo>
                    <a:lnTo>
                      <a:pt x="49" y="114"/>
                    </a:lnTo>
                    <a:lnTo>
                      <a:pt x="57" y="105"/>
                    </a:lnTo>
                    <a:lnTo>
                      <a:pt x="67" y="95"/>
                    </a:lnTo>
                    <a:lnTo>
                      <a:pt x="77" y="86"/>
                    </a:lnTo>
                    <a:lnTo>
                      <a:pt x="88" y="78"/>
                    </a:lnTo>
                    <a:lnTo>
                      <a:pt x="99" y="69"/>
                    </a:lnTo>
                    <a:lnTo>
                      <a:pt x="111" y="62"/>
                    </a:lnTo>
                    <a:lnTo>
                      <a:pt x="123" y="54"/>
                    </a:lnTo>
                    <a:lnTo>
                      <a:pt x="136" y="47"/>
                    </a:lnTo>
                    <a:lnTo>
                      <a:pt x="150" y="40"/>
                    </a:lnTo>
                    <a:lnTo>
                      <a:pt x="163" y="35"/>
                    </a:lnTo>
                    <a:lnTo>
                      <a:pt x="177" y="28"/>
                    </a:lnTo>
                    <a:lnTo>
                      <a:pt x="192" y="23"/>
                    </a:lnTo>
                    <a:lnTo>
                      <a:pt x="207" y="18"/>
                    </a:lnTo>
                    <a:lnTo>
                      <a:pt x="222" y="14"/>
                    </a:lnTo>
                    <a:lnTo>
                      <a:pt x="238" y="10"/>
                    </a:lnTo>
                    <a:lnTo>
                      <a:pt x="254" y="7"/>
                    </a:lnTo>
                    <a:lnTo>
                      <a:pt x="270" y="4"/>
                    </a:lnTo>
                    <a:lnTo>
                      <a:pt x="287" y="2"/>
                    </a:lnTo>
                    <a:lnTo>
                      <a:pt x="304" y="1"/>
                    </a:lnTo>
                    <a:lnTo>
                      <a:pt x="321" y="0"/>
                    </a:lnTo>
                    <a:lnTo>
                      <a:pt x="338" y="0"/>
                    </a:lnTo>
                    <a:close/>
                  </a:path>
                </a:pathLst>
              </a:custGeom>
              <a:solidFill>
                <a:srgbClr val="FFFF00"/>
              </a:solidFill>
              <a:ln w="9525">
                <a:noFill/>
                <a:round/>
                <a:headEnd/>
                <a:tailEnd/>
              </a:ln>
            </p:spPr>
            <p:txBody>
              <a:bodyPr/>
              <a:lstStyle/>
              <a:p>
                <a:endParaRPr lang="it-IT"/>
              </a:p>
            </p:txBody>
          </p:sp>
          <p:sp>
            <p:nvSpPr>
              <p:cNvPr id="20744" name="Freeform 264"/>
              <p:cNvSpPr>
                <a:spLocks/>
              </p:cNvSpPr>
              <p:nvPr/>
            </p:nvSpPr>
            <p:spPr bwMode="auto">
              <a:xfrm>
                <a:off x="1906" y="1621"/>
                <a:ext cx="97" cy="68"/>
              </a:xfrm>
              <a:custGeom>
                <a:avLst/>
                <a:gdLst/>
                <a:ahLst/>
                <a:cxnLst>
                  <a:cxn ang="0">
                    <a:pos x="373" y="1"/>
                  </a:cxn>
                  <a:cxn ang="0">
                    <a:pos x="423" y="7"/>
                  </a:cxn>
                  <a:cxn ang="0">
                    <a:pos x="470" y="18"/>
                  </a:cxn>
                  <a:cxn ang="0">
                    <a:pos x="514" y="35"/>
                  </a:cxn>
                  <a:cxn ang="0">
                    <a:pos x="554" y="54"/>
                  </a:cxn>
                  <a:cxn ang="0">
                    <a:pos x="589" y="78"/>
                  </a:cxn>
                  <a:cxn ang="0">
                    <a:pos x="619" y="105"/>
                  </a:cxn>
                  <a:cxn ang="0">
                    <a:pos x="644" y="134"/>
                  </a:cxn>
                  <a:cxn ang="0">
                    <a:pos x="662" y="167"/>
                  </a:cxn>
                  <a:cxn ang="0">
                    <a:pos x="673" y="201"/>
                  </a:cxn>
                  <a:cxn ang="0">
                    <a:pos x="678" y="238"/>
                  </a:cxn>
                  <a:cxn ang="0">
                    <a:pos x="673" y="273"/>
                  </a:cxn>
                  <a:cxn ang="0">
                    <a:pos x="662" y="308"/>
                  </a:cxn>
                  <a:cxn ang="0">
                    <a:pos x="644" y="340"/>
                  </a:cxn>
                  <a:cxn ang="0">
                    <a:pos x="619" y="370"/>
                  </a:cxn>
                  <a:cxn ang="0">
                    <a:pos x="589" y="397"/>
                  </a:cxn>
                  <a:cxn ang="0">
                    <a:pos x="554" y="421"/>
                  </a:cxn>
                  <a:cxn ang="0">
                    <a:pos x="514" y="441"/>
                  </a:cxn>
                  <a:cxn ang="0">
                    <a:pos x="470" y="457"/>
                  </a:cxn>
                  <a:cxn ang="0">
                    <a:pos x="423" y="467"/>
                  </a:cxn>
                  <a:cxn ang="0">
                    <a:pos x="373" y="473"/>
                  </a:cxn>
                  <a:cxn ang="0">
                    <a:pos x="321" y="474"/>
                  </a:cxn>
                  <a:cxn ang="0">
                    <a:pos x="270" y="470"/>
                  </a:cxn>
                  <a:cxn ang="0">
                    <a:pos x="222" y="461"/>
                  </a:cxn>
                  <a:cxn ang="0">
                    <a:pos x="177" y="446"/>
                  </a:cxn>
                  <a:cxn ang="0">
                    <a:pos x="136" y="427"/>
                  </a:cxn>
                  <a:cxn ang="0">
                    <a:pos x="99" y="405"/>
                  </a:cxn>
                  <a:cxn ang="0">
                    <a:pos x="67" y="379"/>
                  </a:cxn>
                  <a:cxn ang="0">
                    <a:pos x="41" y="351"/>
                  </a:cxn>
                  <a:cxn ang="0">
                    <a:pos x="21" y="319"/>
                  </a:cxn>
                  <a:cxn ang="0">
                    <a:pos x="7" y="285"/>
                  </a:cxn>
                  <a:cxn ang="0">
                    <a:pos x="0" y="249"/>
                  </a:cxn>
                  <a:cxn ang="0">
                    <a:pos x="2" y="213"/>
                  </a:cxn>
                  <a:cxn ang="0">
                    <a:pos x="10" y="178"/>
                  </a:cxn>
                  <a:cxn ang="0">
                    <a:pos x="26" y="145"/>
                  </a:cxn>
                  <a:cxn ang="0">
                    <a:pos x="49" y="114"/>
                  </a:cxn>
                  <a:cxn ang="0">
                    <a:pos x="77" y="86"/>
                  </a:cxn>
                  <a:cxn ang="0">
                    <a:pos x="111" y="62"/>
                  </a:cxn>
                  <a:cxn ang="0">
                    <a:pos x="150" y="40"/>
                  </a:cxn>
                  <a:cxn ang="0">
                    <a:pos x="192" y="23"/>
                  </a:cxn>
                  <a:cxn ang="0">
                    <a:pos x="238" y="10"/>
                  </a:cxn>
                  <a:cxn ang="0">
                    <a:pos x="287" y="2"/>
                  </a:cxn>
                  <a:cxn ang="0">
                    <a:pos x="338" y="0"/>
                  </a:cxn>
                </a:cxnLst>
                <a:rect l="0" t="0" r="r" b="b"/>
                <a:pathLst>
                  <a:path w="678" h="476">
                    <a:moveTo>
                      <a:pt x="338" y="0"/>
                    </a:moveTo>
                    <a:lnTo>
                      <a:pt x="356" y="0"/>
                    </a:lnTo>
                    <a:lnTo>
                      <a:pt x="373" y="1"/>
                    </a:lnTo>
                    <a:lnTo>
                      <a:pt x="390" y="2"/>
                    </a:lnTo>
                    <a:lnTo>
                      <a:pt x="406" y="4"/>
                    </a:lnTo>
                    <a:lnTo>
                      <a:pt x="423" y="7"/>
                    </a:lnTo>
                    <a:lnTo>
                      <a:pt x="439" y="10"/>
                    </a:lnTo>
                    <a:lnTo>
                      <a:pt x="454" y="14"/>
                    </a:lnTo>
                    <a:lnTo>
                      <a:pt x="470" y="18"/>
                    </a:lnTo>
                    <a:lnTo>
                      <a:pt x="485" y="23"/>
                    </a:lnTo>
                    <a:lnTo>
                      <a:pt x="499" y="28"/>
                    </a:lnTo>
                    <a:lnTo>
                      <a:pt x="514" y="35"/>
                    </a:lnTo>
                    <a:lnTo>
                      <a:pt x="528" y="40"/>
                    </a:lnTo>
                    <a:lnTo>
                      <a:pt x="540" y="47"/>
                    </a:lnTo>
                    <a:lnTo>
                      <a:pt x="554" y="54"/>
                    </a:lnTo>
                    <a:lnTo>
                      <a:pt x="565" y="62"/>
                    </a:lnTo>
                    <a:lnTo>
                      <a:pt x="578" y="69"/>
                    </a:lnTo>
                    <a:lnTo>
                      <a:pt x="589" y="78"/>
                    </a:lnTo>
                    <a:lnTo>
                      <a:pt x="600" y="86"/>
                    </a:lnTo>
                    <a:lnTo>
                      <a:pt x="609" y="95"/>
                    </a:lnTo>
                    <a:lnTo>
                      <a:pt x="619" y="105"/>
                    </a:lnTo>
                    <a:lnTo>
                      <a:pt x="628" y="114"/>
                    </a:lnTo>
                    <a:lnTo>
                      <a:pt x="636" y="125"/>
                    </a:lnTo>
                    <a:lnTo>
                      <a:pt x="644" y="134"/>
                    </a:lnTo>
                    <a:lnTo>
                      <a:pt x="650" y="145"/>
                    </a:lnTo>
                    <a:lnTo>
                      <a:pt x="657" y="156"/>
                    </a:lnTo>
                    <a:lnTo>
                      <a:pt x="662" y="167"/>
                    </a:lnTo>
                    <a:lnTo>
                      <a:pt x="666" y="178"/>
                    </a:lnTo>
                    <a:lnTo>
                      <a:pt x="670" y="190"/>
                    </a:lnTo>
                    <a:lnTo>
                      <a:pt x="673" y="201"/>
                    </a:lnTo>
                    <a:lnTo>
                      <a:pt x="675" y="213"/>
                    </a:lnTo>
                    <a:lnTo>
                      <a:pt x="676" y="225"/>
                    </a:lnTo>
                    <a:lnTo>
                      <a:pt x="678" y="238"/>
                    </a:lnTo>
                    <a:lnTo>
                      <a:pt x="676" y="249"/>
                    </a:lnTo>
                    <a:lnTo>
                      <a:pt x="675" y="262"/>
                    </a:lnTo>
                    <a:lnTo>
                      <a:pt x="673" y="273"/>
                    </a:lnTo>
                    <a:lnTo>
                      <a:pt x="670" y="285"/>
                    </a:lnTo>
                    <a:lnTo>
                      <a:pt x="666" y="296"/>
                    </a:lnTo>
                    <a:lnTo>
                      <a:pt x="662" y="308"/>
                    </a:lnTo>
                    <a:lnTo>
                      <a:pt x="657" y="319"/>
                    </a:lnTo>
                    <a:lnTo>
                      <a:pt x="650" y="330"/>
                    </a:lnTo>
                    <a:lnTo>
                      <a:pt x="644" y="340"/>
                    </a:lnTo>
                    <a:lnTo>
                      <a:pt x="636" y="351"/>
                    </a:lnTo>
                    <a:lnTo>
                      <a:pt x="628" y="360"/>
                    </a:lnTo>
                    <a:lnTo>
                      <a:pt x="619" y="370"/>
                    </a:lnTo>
                    <a:lnTo>
                      <a:pt x="609" y="379"/>
                    </a:lnTo>
                    <a:lnTo>
                      <a:pt x="600" y="389"/>
                    </a:lnTo>
                    <a:lnTo>
                      <a:pt x="589" y="397"/>
                    </a:lnTo>
                    <a:lnTo>
                      <a:pt x="578" y="405"/>
                    </a:lnTo>
                    <a:lnTo>
                      <a:pt x="565" y="413"/>
                    </a:lnTo>
                    <a:lnTo>
                      <a:pt x="554" y="421"/>
                    </a:lnTo>
                    <a:lnTo>
                      <a:pt x="540" y="427"/>
                    </a:lnTo>
                    <a:lnTo>
                      <a:pt x="528" y="435"/>
                    </a:lnTo>
                    <a:lnTo>
                      <a:pt x="514" y="441"/>
                    </a:lnTo>
                    <a:lnTo>
                      <a:pt x="499" y="446"/>
                    </a:lnTo>
                    <a:lnTo>
                      <a:pt x="485" y="451"/>
                    </a:lnTo>
                    <a:lnTo>
                      <a:pt x="470" y="457"/>
                    </a:lnTo>
                    <a:lnTo>
                      <a:pt x="454" y="461"/>
                    </a:lnTo>
                    <a:lnTo>
                      <a:pt x="439" y="464"/>
                    </a:lnTo>
                    <a:lnTo>
                      <a:pt x="423" y="467"/>
                    </a:lnTo>
                    <a:lnTo>
                      <a:pt x="406" y="470"/>
                    </a:lnTo>
                    <a:lnTo>
                      <a:pt x="390" y="472"/>
                    </a:lnTo>
                    <a:lnTo>
                      <a:pt x="373" y="473"/>
                    </a:lnTo>
                    <a:lnTo>
                      <a:pt x="356" y="474"/>
                    </a:lnTo>
                    <a:lnTo>
                      <a:pt x="338" y="476"/>
                    </a:lnTo>
                    <a:lnTo>
                      <a:pt x="321" y="474"/>
                    </a:lnTo>
                    <a:lnTo>
                      <a:pt x="304" y="473"/>
                    </a:lnTo>
                    <a:lnTo>
                      <a:pt x="287" y="472"/>
                    </a:lnTo>
                    <a:lnTo>
                      <a:pt x="270" y="470"/>
                    </a:lnTo>
                    <a:lnTo>
                      <a:pt x="254" y="467"/>
                    </a:lnTo>
                    <a:lnTo>
                      <a:pt x="238" y="464"/>
                    </a:lnTo>
                    <a:lnTo>
                      <a:pt x="222" y="461"/>
                    </a:lnTo>
                    <a:lnTo>
                      <a:pt x="207" y="457"/>
                    </a:lnTo>
                    <a:lnTo>
                      <a:pt x="192" y="451"/>
                    </a:lnTo>
                    <a:lnTo>
                      <a:pt x="177" y="446"/>
                    </a:lnTo>
                    <a:lnTo>
                      <a:pt x="163" y="441"/>
                    </a:lnTo>
                    <a:lnTo>
                      <a:pt x="150" y="435"/>
                    </a:lnTo>
                    <a:lnTo>
                      <a:pt x="136" y="427"/>
                    </a:lnTo>
                    <a:lnTo>
                      <a:pt x="123" y="421"/>
                    </a:lnTo>
                    <a:lnTo>
                      <a:pt x="111" y="413"/>
                    </a:lnTo>
                    <a:lnTo>
                      <a:pt x="99" y="405"/>
                    </a:lnTo>
                    <a:lnTo>
                      <a:pt x="88" y="397"/>
                    </a:lnTo>
                    <a:lnTo>
                      <a:pt x="77" y="389"/>
                    </a:lnTo>
                    <a:lnTo>
                      <a:pt x="67" y="379"/>
                    </a:lnTo>
                    <a:lnTo>
                      <a:pt x="57" y="370"/>
                    </a:lnTo>
                    <a:lnTo>
                      <a:pt x="49" y="360"/>
                    </a:lnTo>
                    <a:lnTo>
                      <a:pt x="41" y="351"/>
                    </a:lnTo>
                    <a:lnTo>
                      <a:pt x="33" y="340"/>
                    </a:lnTo>
                    <a:lnTo>
                      <a:pt x="26" y="330"/>
                    </a:lnTo>
                    <a:lnTo>
                      <a:pt x="21" y="319"/>
                    </a:lnTo>
                    <a:lnTo>
                      <a:pt x="16" y="308"/>
                    </a:lnTo>
                    <a:lnTo>
                      <a:pt x="10" y="296"/>
                    </a:lnTo>
                    <a:lnTo>
                      <a:pt x="7" y="285"/>
                    </a:lnTo>
                    <a:lnTo>
                      <a:pt x="4" y="273"/>
                    </a:lnTo>
                    <a:lnTo>
                      <a:pt x="2" y="262"/>
                    </a:lnTo>
                    <a:lnTo>
                      <a:pt x="0" y="249"/>
                    </a:lnTo>
                    <a:lnTo>
                      <a:pt x="0" y="238"/>
                    </a:lnTo>
                    <a:lnTo>
                      <a:pt x="0" y="225"/>
                    </a:lnTo>
                    <a:lnTo>
                      <a:pt x="2" y="213"/>
                    </a:lnTo>
                    <a:lnTo>
                      <a:pt x="4" y="201"/>
                    </a:lnTo>
                    <a:lnTo>
                      <a:pt x="7" y="190"/>
                    </a:lnTo>
                    <a:lnTo>
                      <a:pt x="10" y="178"/>
                    </a:lnTo>
                    <a:lnTo>
                      <a:pt x="16" y="167"/>
                    </a:lnTo>
                    <a:lnTo>
                      <a:pt x="21" y="156"/>
                    </a:lnTo>
                    <a:lnTo>
                      <a:pt x="26" y="145"/>
                    </a:lnTo>
                    <a:lnTo>
                      <a:pt x="33" y="134"/>
                    </a:lnTo>
                    <a:lnTo>
                      <a:pt x="41" y="125"/>
                    </a:lnTo>
                    <a:lnTo>
                      <a:pt x="49" y="114"/>
                    </a:lnTo>
                    <a:lnTo>
                      <a:pt x="57" y="105"/>
                    </a:lnTo>
                    <a:lnTo>
                      <a:pt x="67" y="95"/>
                    </a:lnTo>
                    <a:lnTo>
                      <a:pt x="77" y="86"/>
                    </a:lnTo>
                    <a:lnTo>
                      <a:pt x="88" y="78"/>
                    </a:lnTo>
                    <a:lnTo>
                      <a:pt x="99" y="69"/>
                    </a:lnTo>
                    <a:lnTo>
                      <a:pt x="111" y="62"/>
                    </a:lnTo>
                    <a:lnTo>
                      <a:pt x="123" y="54"/>
                    </a:lnTo>
                    <a:lnTo>
                      <a:pt x="136" y="47"/>
                    </a:lnTo>
                    <a:lnTo>
                      <a:pt x="150" y="40"/>
                    </a:lnTo>
                    <a:lnTo>
                      <a:pt x="163" y="35"/>
                    </a:lnTo>
                    <a:lnTo>
                      <a:pt x="177" y="28"/>
                    </a:lnTo>
                    <a:lnTo>
                      <a:pt x="192" y="23"/>
                    </a:lnTo>
                    <a:lnTo>
                      <a:pt x="207" y="18"/>
                    </a:lnTo>
                    <a:lnTo>
                      <a:pt x="222" y="14"/>
                    </a:lnTo>
                    <a:lnTo>
                      <a:pt x="238" y="10"/>
                    </a:lnTo>
                    <a:lnTo>
                      <a:pt x="254" y="7"/>
                    </a:lnTo>
                    <a:lnTo>
                      <a:pt x="270" y="4"/>
                    </a:lnTo>
                    <a:lnTo>
                      <a:pt x="287" y="2"/>
                    </a:lnTo>
                    <a:lnTo>
                      <a:pt x="304" y="1"/>
                    </a:lnTo>
                    <a:lnTo>
                      <a:pt x="321" y="0"/>
                    </a:lnTo>
                    <a:lnTo>
                      <a:pt x="338" y="0"/>
                    </a:lnTo>
                  </a:path>
                </a:pathLst>
              </a:custGeom>
              <a:solidFill>
                <a:srgbClr val="FFFF00"/>
              </a:solidFill>
              <a:ln w="6350">
                <a:solidFill>
                  <a:srgbClr val="000000"/>
                </a:solidFill>
                <a:prstDash val="solid"/>
                <a:round/>
                <a:headEnd/>
                <a:tailEnd/>
              </a:ln>
            </p:spPr>
            <p:txBody>
              <a:bodyPr/>
              <a:lstStyle/>
              <a:p>
                <a:endParaRPr lang="it-IT"/>
              </a:p>
            </p:txBody>
          </p:sp>
          <p:sp>
            <p:nvSpPr>
              <p:cNvPr id="20745" name="Freeform 265"/>
              <p:cNvSpPr>
                <a:spLocks/>
              </p:cNvSpPr>
              <p:nvPr/>
            </p:nvSpPr>
            <p:spPr bwMode="auto">
              <a:xfrm>
                <a:off x="1456" y="1647"/>
                <a:ext cx="96" cy="68"/>
              </a:xfrm>
              <a:custGeom>
                <a:avLst/>
                <a:gdLst/>
                <a:ahLst/>
                <a:cxnLst>
                  <a:cxn ang="0">
                    <a:pos x="373" y="3"/>
                  </a:cxn>
                  <a:cxn ang="0">
                    <a:pos x="423" y="9"/>
                  </a:cxn>
                  <a:cxn ang="0">
                    <a:pos x="470" y="19"/>
                  </a:cxn>
                  <a:cxn ang="0">
                    <a:pos x="514" y="35"/>
                  </a:cxn>
                  <a:cxn ang="0">
                    <a:pos x="554" y="55"/>
                  </a:cxn>
                  <a:cxn ang="0">
                    <a:pos x="589" y="79"/>
                  </a:cxn>
                  <a:cxn ang="0">
                    <a:pos x="619" y="106"/>
                  </a:cxn>
                  <a:cxn ang="0">
                    <a:pos x="644" y="136"/>
                  </a:cxn>
                  <a:cxn ang="0">
                    <a:pos x="662" y="168"/>
                  </a:cxn>
                  <a:cxn ang="0">
                    <a:pos x="674" y="203"/>
                  </a:cxn>
                  <a:cxn ang="0">
                    <a:pos x="678" y="238"/>
                  </a:cxn>
                  <a:cxn ang="0">
                    <a:pos x="674" y="275"/>
                  </a:cxn>
                  <a:cxn ang="0">
                    <a:pos x="662" y="309"/>
                  </a:cxn>
                  <a:cxn ang="0">
                    <a:pos x="644" y="342"/>
                  </a:cxn>
                  <a:cxn ang="0">
                    <a:pos x="619" y="371"/>
                  </a:cxn>
                  <a:cxn ang="0">
                    <a:pos x="589" y="398"/>
                  </a:cxn>
                  <a:cxn ang="0">
                    <a:pos x="554" y="422"/>
                  </a:cxn>
                  <a:cxn ang="0">
                    <a:pos x="514" y="441"/>
                  </a:cxn>
                  <a:cxn ang="0">
                    <a:pos x="470" y="458"/>
                  </a:cxn>
                  <a:cxn ang="0">
                    <a:pos x="423" y="469"/>
                  </a:cxn>
                  <a:cxn ang="0">
                    <a:pos x="373" y="475"/>
                  </a:cxn>
                  <a:cxn ang="0">
                    <a:pos x="322" y="476"/>
                  </a:cxn>
                  <a:cxn ang="0">
                    <a:pos x="270" y="472"/>
                  </a:cxn>
                  <a:cxn ang="0">
                    <a:pos x="222" y="462"/>
                  </a:cxn>
                  <a:cxn ang="0">
                    <a:pos x="177" y="448"/>
                  </a:cxn>
                  <a:cxn ang="0">
                    <a:pos x="136" y="429"/>
                  </a:cxn>
                  <a:cxn ang="0">
                    <a:pos x="100" y="407"/>
                  </a:cxn>
                  <a:cxn ang="0">
                    <a:pos x="67" y="381"/>
                  </a:cxn>
                  <a:cxn ang="0">
                    <a:pos x="41" y="351"/>
                  </a:cxn>
                  <a:cxn ang="0">
                    <a:pos x="21" y="320"/>
                  </a:cxn>
                  <a:cxn ang="0">
                    <a:pos x="7" y="286"/>
                  </a:cxn>
                  <a:cxn ang="0">
                    <a:pos x="0" y="251"/>
                  </a:cxn>
                  <a:cxn ang="0">
                    <a:pos x="2" y="214"/>
                  </a:cxn>
                  <a:cxn ang="0">
                    <a:pos x="11" y="180"/>
                  </a:cxn>
                  <a:cxn ang="0">
                    <a:pos x="26" y="146"/>
                  </a:cxn>
                  <a:cxn ang="0">
                    <a:pos x="49" y="116"/>
                  </a:cxn>
                  <a:cxn ang="0">
                    <a:pos x="78" y="87"/>
                  </a:cxn>
                  <a:cxn ang="0">
                    <a:pos x="111" y="63"/>
                  </a:cxn>
                  <a:cxn ang="0">
                    <a:pos x="150" y="41"/>
                  </a:cxn>
                  <a:cxn ang="0">
                    <a:pos x="192" y="25"/>
                  </a:cxn>
                  <a:cxn ang="0">
                    <a:pos x="238" y="12"/>
                  </a:cxn>
                  <a:cxn ang="0">
                    <a:pos x="287" y="4"/>
                  </a:cxn>
                  <a:cxn ang="0">
                    <a:pos x="338" y="0"/>
                  </a:cxn>
                </a:cxnLst>
                <a:rect l="0" t="0" r="r" b="b"/>
                <a:pathLst>
                  <a:path w="678" h="476">
                    <a:moveTo>
                      <a:pt x="338" y="0"/>
                    </a:moveTo>
                    <a:lnTo>
                      <a:pt x="356" y="1"/>
                    </a:lnTo>
                    <a:lnTo>
                      <a:pt x="373" y="3"/>
                    </a:lnTo>
                    <a:lnTo>
                      <a:pt x="390" y="4"/>
                    </a:lnTo>
                    <a:lnTo>
                      <a:pt x="407" y="6"/>
                    </a:lnTo>
                    <a:lnTo>
                      <a:pt x="423" y="9"/>
                    </a:lnTo>
                    <a:lnTo>
                      <a:pt x="439" y="12"/>
                    </a:lnTo>
                    <a:lnTo>
                      <a:pt x="455" y="15"/>
                    </a:lnTo>
                    <a:lnTo>
                      <a:pt x="470" y="19"/>
                    </a:lnTo>
                    <a:lnTo>
                      <a:pt x="485" y="25"/>
                    </a:lnTo>
                    <a:lnTo>
                      <a:pt x="500" y="30"/>
                    </a:lnTo>
                    <a:lnTo>
                      <a:pt x="514" y="35"/>
                    </a:lnTo>
                    <a:lnTo>
                      <a:pt x="528" y="41"/>
                    </a:lnTo>
                    <a:lnTo>
                      <a:pt x="541" y="49"/>
                    </a:lnTo>
                    <a:lnTo>
                      <a:pt x="554" y="55"/>
                    </a:lnTo>
                    <a:lnTo>
                      <a:pt x="566" y="63"/>
                    </a:lnTo>
                    <a:lnTo>
                      <a:pt x="578" y="71"/>
                    </a:lnTo>
                    <a:lnTo>
                      <a:pt x="589" y="79"/>
                    </a:lnTo>
                    <a:lnTo>
                      <a:pt x="600" y="87"/>
                    </a:lnTo>
                    <a:lnTo>
                      <a:pt x="610" y="97"/>
                    </a:lnTo>
                    <a:lnTo>
                      <a:pt x="619" y="106"/>
                    </a:lnTo>
                    <a:lnTo>
                      <a:pt x="629" y="116"/>
                    </a:lnTo>
                    <a:lnTo>
                      <a:pt x="636" y="125"/>
                    </a:lnTo>
                    <a:lnTo>
                      <a:pt x="644" y="136"/>
                    </a:lnTo>
                    <a:lnTo>
                      <a:pt x="651" y="146"/>
                    </a:lnTo>
                    <a:lnTo>
                      <a:pt x="657" y="157"/>
                    </a:lnTo>
                    <a:lnTo>
                      <a:pt x="662" y="168"/>
                    </a:lnTo>
                    <a:lnTo>
                      <a:pt x="666" y="180"/>
                    </a:lnTo>
                    <a:lnTo>
                      <a:pt x="670" y="191"/>
                    </a:lnTo>
                    <a:lnTo>
                      <a:pt x="674" y="203"/>
                    </a:lnTo>
                    <a:lnTo>
                      <a:pt x="676" y="214"/>
                    </a:lnTo>
                    <a:lnTo>
                      <a:pt x="677" y="227"/>
                    </a:lnTo>
                    <a:lnTo>
                      <a:pt x="678" y="238"/>
                    </a:lnTo>
                    <a:lnTo>
                      <a:pt x="677" y="251"/>
                    </a:lnTo>
                    <a:lnTo>
                      <a:pt x="676" y="263"/>
                    </a:lnTo>
                    <a:lnTo>
                      <a:pt x="674" y="275"/>
                    </a:lnTo>
                    <a:lnTo>
                      <a:pt x="670" y="286"/>
                    </a:lnTo>
                    <a:lnTo>
                      <a:pt x="666" y="298"/>
                    </a:lnTo>
                    <a:lnTo>
                      <a:pt x="662" y="309"/>
                    </a:lnTo>
                    <a:lnTo>
                      <a:pt x="657" y="320"/>
                    </a:lnTo>
                    <a:lnTo>
                      <a:pt x="651" y="331"/>
                    </a:lnTo>
                    <a:lnTo>
                      <a:pt x="644" y="342"/>
                    </a:lnTo>
                    <a:lnTo>
                      <a:pt x="636" y="351"/>
                    </a:lnTo>
                    <a:lnTo>
                      <a:pt x="629" y="362"/>
                    </a:lnTo>
                    <a:lnTo>
                      <a:pt x="619" y="371"/>
                    </a:lnTo>
                    <a:lnTo>
                      <a:pt x="610" y="381"/>
                    </a:lnTo>
                    <a:lnTo>
                      <a:pt x="600" y="390"/>
                    </a:lnTo>
                    <a:lnTo>
                      <a:pt x="589" y="398"/>
                    </a:lnTo>
                    <a:lnTo>
                      <a:pt x="578" y="407"/>
                    </a:lnTo>
                    <a:lnTo>
                      <a:pt x="566" y="414"/>
                    </a:lnTo>
                    <a:lnTo>
                      <a:pt x="554" y="422"/>
                    </a:lnTo>
                    <a:lnTo>
                      <a:pt x="541" y="429"/>
                    </a:lnTo>
                    <a:lnTo>
                      <a:pt x="528" y="436"/>
                    </a:lnTo>
                    <a:lnTo>
                      <a:pt x="514" y="441"/>
                    </a:lnTo>
                    <a:lnTo>
                      <a:pt x="500" y="448"/>
                    </a:lnTo>
                    <a:lnTo>
                      <a:pt x="485" y="453"/>
                    </a:lnTo>
                    <a:lnTo>
                      <a:pt x="470" y="458"/>
                    </a:lnTo>
                    <a:lnTo>
                      <a:pt x="455" y="462"/>
                    </a:lnTo>
                    <a:lnTo>
                      <a:pt x="439" y="466"/>
                    </a:lnTo>
                    <a:lnTo>
                      <a:pt x="423" y="469"/>
                    </a:lnTo>
                    <a:lnTo>
                      <a:pt x="407" y="472"/>
                    </a:lnTo>
                    <a:lnTo>
                      <a:pt x="390" y="474"/>
                    </a:lnTo>
                    <a:lnTo>
                      <a:pt x="373" y="475"/>
                    </a:lnTo>
                    <a:lnTo>
                      <a:pt x="356" y="476"/>
                    </a:lnTo>
                    <a:lnTo>
                      <a:pt x="338" y="476"/>
                    </a:lnTo>
                    <a:lnTo>
                      <a:pt x="322" y="476"/>
                    </a:lnTo>
                    <a:lnTo>
                      <a:pt x="304" y="475"/>
                    </a:lnTo>
                    <a:lnTo>
                      <a:pt x="287" y="474"/>
                    </a:lnTo>
                    <a:lnTo>
                      <a:pt x="270" y="472"/>
                    </a:lnTo>
                    <a:lnTo>
                      <a:pt x="255" y="469"/>
                    </a:lnTo>
                    <a:lnTo>
                      <a:pt x="238" y="466"/>
                    </a:lnTo>
                    <a:lnTo>
                      <a:pt x="222" y="462"/>
                    </a:lnTo>
                    <a:lnTo>
                      <a:pt x="208" y="458"/>
                    </a:lnTo>
                    <a:lnTo>
                      <a:pt x="192" y="453"/>
                    </a:lnTo>
                    <a:lnTo>
                      <a:pt x="177" y="448"/>
                    </a:lnTo>
                    <a:lnTo>
                      <a:pt x="164" y="441"/>
                    </a:lnTo>
                    <a:lnTo>
                      <a:pt x="150" y="436"/>
                    </a:lnTo>
                    <a:lnTo>
                      <a:pt x="136" y="429"/>
                    </a:lnTo>
                    <a:lnTo>
                      <a:pt x="124" y="422"/>
                    </a:lnTo>
                    <a:lnTo>
                      <a:pt x="111" y="414"/>
                    </a:lnTo>
                    <a:lnTo>
                      <a:pt x="100" y="407"/>
                    </a:lnTo>
                    <a:lnTo>
                      <a:pt x="88" y="398"/>
                    </a:lnTo>
                    <a:lnTo>
                      <a:pt x="78" y="390"/>
                    </a:lnTo>
                    <a:lnTo>
                      <a:pt x="67" y="381"/>
                    </a:lnTo>
                    <a:lnTo>
                      <a:pt x="58" y="371"/>
                    </a:lnTo>
                    <a:lnTo>
                      <a:pt x="49" y="362"/>
                    </a:lnTo>
                    <a:lnTo>
                      <a:pt x="41" y="351"/>
                    </a:lnTo>
                    <a:lnTo>
                      <a:pt x="34" y="342"/>
                    </a:lnTo>
                    <a:lnTo>
                      <a:pt x="26" y="331"/>
                    </a:lnTo>
                    <a:lnTo>
                      <a:pt x="21" y="320"/>
                    </a:lnTo>
                    <a:lnTo>
                      <a:pt x="16" y="309"/>
                    </a:lnTo>
                    <a:lnTo>
                      <a:pt x="11" y="298"/>
                    </a:lnTo>
                    <a:lnTo>
                      <a:pt x="7" y="286"/>
                    </a:lnTo>
                    <a:lnTo>
                      <a:pt x="4" y="275"/>
                    </a:lnTo>
                    <a:lnTo>
                      <a:pt x="2" y="263"/>
                    </a:lnTo>
                    <a:lnTo>
                      <a:pt x="0" y="251"/>
                    </a:lnTo>
                    <a:lnTo>
                      <a:pt x="0" y="238"/>
                    </a:lnTo>
                    <a:lnTo>
                      <a:pt x="0" y="227"/>
                    </a:lnTo>
                    <a:lnTo>
                      <a:pt x="2" y="214"/>
                    </a:lnTo>
                    <a:lnTo>
                      <a:pt x="4" y="203"/>
                    </a:lnTo>
                    <a:lnTo>
                      <a:pt x="7" y="191"/>
                    </a:lnTo>
                    <a:lnTo>
                      <a:pt x="11" y="180"/>
                    </a:lnTo>
                    <a:lnTo>
                      <a:pt x="16" y="168"/>
                    </a:lnTo>
                    <a:lnTo>
                      <a:pt x="21" y="157"/>
                    </a:lnTo>
                    <a:lnTo>
                      <a:pt x="26" y="146"/>
                    </a:lnTo>
                    <a:lnTo>
                      <a:pt x="34" y="136"/>
                    </a:lnTo>
                    <a:lnTo>
                      <a:pt x="41" y="125"/>
                    </a:lnTo>
                    <a:lnTo>
                      <a:pt x="49" y="116"/>
                    </a:lnTo>
                    <a:lnTo>
                      <a:pt x="58" y="106"/>
                    </a:lnTo>
                    <a:lnTo>
                      <a:pt x="67" y="97"/>
                    </a:lnTo>
                    <a:lnTo>
                      <a:pt x="78" y="87"/>
                    </a:lnTo>
                    <a:lnTo>
                      <a:pt x="88" y="79"/>
                    </a:lnTo>
                    <a:lnTo>
                      <a:pt x="100" y="71"/>
                    </a:lnTo>
                    <a:lnTo>
                      <a:pt x="111" y="63"/>
                    </a:lnTo>
                    <a:lnTo>
                      <a:pt x="124" y="55"/>
                    </a:lnTo>
                    <a:lnTo>
                      <a:pt x="136" y="49"/>
                    </a:lnTo>
                    <a:lnTo>
                      <a:pt x="150" y="41"/>
                    </a:lnTo>
                    <a:lnTo>
                      <a:pt x="164" y="35"/>
                    </a:lnTo>
                    <a:lnTo>
                      <a:pt x="177" y="30"/>
                    </a:lnTo>
                    <a:lnTo>
                      <a:pt x="192" y="25"/>
                    </a:lnTo>
                    <a:lnTo>
                      <a:pt x="208" y="19"/>
                    </a:lnTo>
                    <a:lnTo>
                      <a:pt x="222" y="15"/>
                    </a:lnTo>
                    <a:lnTo>
                      <a:pt x="238" y="12"/>
                    </a:lnTo>
                    <a:lnTo>
                      <a:pt x="255" y="9"/>
                    </a:lnTo>
                    <a:lnTo>
                      <a:pt x="270" y="6"/>
                    </a:lnTo>
                    <a:lnTo>
                      <a:pt x="287" y="4"/>
                    </a:lnTo>
                    <a:lnTo>
                      <a:pt x="304" y="3"/>
                    </a:lnTo>
                    <a:lnTo>
                      <a:pt x="322" y="1"/>
                    </a:lnTo>
                    <a:lnTo>
                      <a:pt x="338" y="0"/>
                    </a:lnTo>
                    <a:close/>
                  </a:path>
                </a:pathLst>
              </a:custGeom>
              <a:solidFill>
                <a:srgbClr val="FFFF00"/>
              </a:solidFill>
              <a:ln w="9525">
                <a:noFill/>
                <a:round/>
                <a:headEnd/>
                <a:tailEnd/>
              </a:ln>
            </p:spPr>
            <p:txBody>
              <a:bodyPr/>
              <a:lstStyle/>
              <a:p>
                <a:endParaRPr lang="it-IT"/>
              </a:p>
            </p:txBody>
          </p:sp>
          <p:sp>
            <p:nvSpPr>
              <p:cNvPr id="20746" name="Freeform 266"/>
              <p:cNvSpPr>
                <a:spLocks/>
              </p:cNvSpPr>
              <p:nvPr/>
            </p:nvSpPr>
            <p:spPr bwMode="auto">
              <a:xfrm>
                <a:off x="1456" y="1647"/>
                <a:ext cx="96" cy="68"/>
              </a:xfrm>
              <a:custGeom>
                <a:avLst/>
                <a:gdLst/>
                <a:ahLst/>
                <a:cxnLst>
                  <a:cxn ang="0">
                    <a:pos x="373" y="3"/>
                  </a:cxn>
                  <a:cxn ang="0">
                    <a:pos x="423" y="9"/>
                  </a:cxn>
                  <a:cxn ang="0">
                    <a:pos x="470" y="19"/>
                  </a:cxn>
                  <a:cxn ang="0">
                    <a:pos x="514" y="35"/>
                  </a:cxn>
                  <a:cxn ang="0">
                    <a:pos x="554" y="55"/>
                  </a:cxn>
                  <a:cxn ang="0">
                    <a:pos x="589" y="79"/>
                  </a:cxn>
                  <a:cxn ang="0">
                    <a:pos x="619" y="106"/>
                  </a:cxn>
                  <a:cxn ang="0">
                    <a:pos x="644" y="136"/>
                  </a:cxn>
                  <a:cxn ang="0">
                    <a:pos x="662" y="168"/>
                  </a:cxn>
                  <a:cxn ang="0">
                    <a:pos x="674" y="203"/>
                  </a:cxn>
                  <a:cxn ang="0">
                    <a:pos x="678" y="238"/>
                  </a:cxn>
                  <a:cxn ang="0">
                    <a:pos x="674" y="275"/>
                  </a:cxn>
                  <a:cxn ang="0">
                    <a:pos x="662" y="309"/>
                  </a:cxn>
                  <a:cxn ang="0">
                    <a:pos x="644" y="342"/>
                  </a:cxn>
                  <a:cxn ang="0">
                    <a:pos x="619" y="371"/>
                  </a:cxn>
                  <a:cxn ang="0">
                    <a:pos x="589" y="398"/>
                  </a:cxn>
                  <a:cxn ang="0">
                    <a:pos x="554" y="422"/>
                  </a:cxn>
                  <a:cxn ang="0">
                    <a:pos x="514" y="441"/>
                  </a:cxn>
                  <a:cxn ang="0">
                    <a:pos x="470" y="458"/>
                  </a:cxn>
                  <a:cxn ang="0">
                    <a:pos x="423" y="469"/>
                  </a:cxn>
                  <a:cxn ang="0">
                    <a:pos x="373" y="475"/>
                  </a:cxn>
                  <a:cxn ang="0">
                    <a:pos x="322" y="476"/>
                  </a:cxn>
                  <a:cxn ang="0">
                    <a:pos x="270" y="472"/>
                  </a:cxn>
                  <a:cxn ang="0">
                    <a:pos x="222" y="462"/>
                  </a:cxn>
                  <a:cxn ang="0">
                    <a:pos x="177" y="448"/>
                  </a:cxn>
                  <a:cxn ang="0">
                    <a:pos x="136" y="429"/>
                  </a:cxn>
                  <a:cxn ang="0">
                    <a:pos x="100" y="407"/>
                  </a:cxn>
                  <a:cxn ang="0">
                    <a:pos x="67" y="381"/>
                  </a:cxn>
                  <a:cxn ang="0">
                    <a:pos x="41" y="351"/>
                  </a:cxn>
                  <a:cxn ang="0">
                    <a:pos x="21" y="320"/>
                  </a:cxn>
                  <a:cxn ang="0">
                    <a:pos x="7" y="286"/>
                  </a:cxn>
                  <a:cxn ang="0">
                    <a:pos x="0" y="251"/>
                  </a:cxn>
                  <a:cxn ang="0">
                    <a:pos x="2" y="214"/>
                  </a:cxn>
                  <a:cxn ang="0">
                    <a:pos x="11" y="180"/>
                  </a:cxn>
                  <a:cxn ang="0">
                    <a:pos x="26" y="146"/>
                  </a:cxn>
                  <a:cxn ang="0">
                    <a:pos x="49" y="116"/>
                  </a:cxn>
                  <a:cxn ang="0">
                    <a:pos x="78" y="87"/>
                  </a:cxn>
                  <a:cxn ang="0">
                    <a:pos x="111" y="63"/>
                  </a:cxn>
                  <a:cxn ang="0">
                    <a:pos x="150" y="41"/>
                  </a:cxn>
                  <a:cxn ang="0">
                    <a:pos x="192" y="25"/>
                  </a:cxn>
                  <a:cxn ang="0">
                    <a:pos x="238" y="12"/>
                  </a:cxn>
                  <a:cxn ang="0">
                    <a:pos x="287" y="4"/>
                  </a:cxn>
                  <a:cxn ang="0">
                    <a:pos x="338" y="0"/>
                  </a:cxn>
                </a:cxnLst>
                <a:rect l="0" t="0" r="r" b="b"/>
                <a:pathLst>
                  <a:path w="678" h="476">
                    <a:moveTo>
                      <a:pt x="338" y="0"/>
                    </a:moveTo>
                    <a:lnTo>
                      <a:pt x="356" y="1"/>
                    </a:lnTo>
                    <a:lnTo>
                      <a:pt x="373" y="3"/>
                    </a:lnTo>
                    <a:lnTo>
                      <a:pt x="390" y="4"/>
                    </a:lnTo>
                    <a:lnTo>
                      <a:pt x="407" y="6"/>
                    </a:lnTo>
                    <a:lnTo>
                      <a:pt x="423" y="9"/>
                    </a:lnTo>
                    <a:lnTo>
                      <a:pt x="439" y="12"/>
                    </a:lnTo>
                    <a:lnTo>
                      <a:pt x="455" y="15"/>
                    </a:lnTo>
                    <a:lnTo>
                      <a:pt x="470" y="19"/>
                    </a:lnTo>
                    <a:lnTo>
                      <a:pt x="485" y="25"/>
                    </a:lnTo>
                    <a:lnTo>
                      <a:pt x="500" y="30"/>
                    </a:lnTo>
                    <a:lnTo>
                      <a:pt x="514" y="35"/>
                    </a:lnTo>
                    <a:lnTo>
                      <a:pt x="528" y="41"/>
                    </a:lnTo>
                    <a:lnTo>
                      <a:pt x="541" y="49"/>
                    </a:lnTo>
                    <a:lnTo>
                      <a:pt x="554" y="55"/>
                    </a:lnTo>
                    <a:lnTo>
                      <a:pt x="566" y="63"/>
                    </a:lnTo>
                    <a:lnTo>
                      <a:pt x="578" y="71"/>
                    </a:lnTo>
                    <a:lnTo>
                      <a:pt x="589" y="79"/>
                    </a:lnTo>
                    <a:lnTo>
                      <a:pt x="600" y="87"/>
                    </a:lnTo>
                    <a:lnTo>
                      <a:pt x="610" y="97"/>
                    </a:lnTo>
                    <a:lnTo>
                      <a:pt x="619" y="106"/>
                    </a:lnTo>
                    <a:lnTo>
                      <a:pt x="629" y="116"/>
                    </a:lnTo>
                    <a:lnTo>
                      <a:pt x="636" y="125"/>
                    </a:lnTo>
                    <a:lnTo>
                      <a:pt x="644" y="136"/>
                    </a:lnTo>
                    <a:lnTo>
                      <a:pt x="651" y="146"/>
                    </a:lnTo>
                    <a:lnTo>
                      <a:pt x="657" y="157"/>
                    </a:lnTo>
                    <a:lnTo>
                      <a:pt x="662" y="168"/>
                    </a:lnTo>
                    <a:lnTo>
                      <a:pt x="666" y="180"/>
                    </a:lnTo>
                    <a:lnTo>
                      <a:pt x="670" y="191"/>
                    </a:lnTo>
                    <a:lnTo>
                      <a:pt x="674" y="203"/>
                    </a:lnTo>
                    <a:lnTo>
                      <a:pt x="676" y="214"/>
                    </a:lnTo>
                    <a:lnTo>
                      <a:pt x="677" y="227"/>
                    </a:lnTo>
                    <a:lnTo>
                      <a:pt x="678" y="238"/>
                    </a:lnTo>
                    <a:lnTo>
                      <a:pt x="677" y="251"/>
                    </a:lnTo>
                    <a:lnTo>
                      <a:pt x="676" y="263"/>
                    </a:lnTo>
                    <a:lnTo>
                      <a:pt x="674" y="275"/>
                    </a:lnTo>
                    <a:lnTo>
                      <a:pt x="670" y="286"/>
                    </a:lnTo>
                    <a:lnTo>
                      <a:pt x="666" y="298"/>
                    </a:lnTo>
                    <a:lnTo>
                      <a:pt x="662" y="309"/>
                    </a:lnTo>
                    <a:lnTo>
                      <a:pt x="657" y="320"/>
                    </a:lnTo>
                    <a:lnTo>
                      <a:pt x="651" y="331"/>
                    </a:lnTo>
                    <a:lnTo>
                      <a:pt x="644" y="342"/>
                    </a:lnTo>
                    <a:lnTo>
                      <a:pt x="636" y="351"/>
                    </a:lnTo>
                    <a:lnTo>
                      <a:pt x="629" y="362"/>
                    </a:lnTo>
                    <a:lnTo>
                      <a:pt x="619" y="371"/>
                    </a:lnTo>
                    <a:lnTo>
                      <a:pt x="610" y="381"/>
                    </a:lnTo>
                    <a:lnTo>
                      <a:pt x="600" y="390"/>
                    </a:lnTo>
                    <a:lnTo>
                      <a:pt x="589" y="398"/>
                    </a:lnTo>
                    <a:lnTo>
                      <a:pt x="578" y="407"/>
                    </a:lnTo>
                    <a:lnTo>
                      <a:pt x="566" y="414"/>
                    </a:lnTo>
                    <a:lnTo>
                      <a:pt x="554" y="422"/>
                    </a:lnTo>
                    <a:lnTo>
                      <a:pt x="541" y="429"/>
                    </a:lnTo>
                    <a:lnTo>
                      <a:pt x="528" y="436"/>
                    </a:lnTo>
                    <a:lnTo>
                      <a:pt x="514" y="441"/>
                    </a:lnTo>
                    <a:lnTo>
                      <a:pt x="500" y="448"/>
                    </a:lnTo>
                    <a:lnTo>
                      <a:pt x="485" y="453"/>
                    </a:lnTo>
                    <a:lnTo>
                      <a:pt x="470" y="458"/>
                    </a:lnTo>
                    <a:lnTo>
                      <a:pt x="455" y="462"/>
                    </a:lnTo>
                    <a:lnTo>
                      <a:pt x="439" y="466"/>
                    </a:lnTo>
                    <a:lnTo>
                      <a:pt x="423" y="469"/>
                    </a:lnTo>
                    <a:lnTo>
                      <a:pt x="407" y="472"/>
                    </a:lnTo>
                    <a:lnTo>
                      <a:pt x="390" y="474"/>
                    </a:lnTo>
                    <a:lnTo>
                      <a:pt x="373" y="475"/>
                    </a:lnTo>
                    <a:lnTo>
                      <a:pt x="356" y="476"/>
                    </a:lnTo>
                    <a:lnTo>
                      <a:pt x="338" y="476"/>
                    </a:lnTo>
                    <a:lnTo>
                      <a:pt x="322" y="476"/>
                    </a:lnTo>
                    <a:lnTo>
                      <a:pt x="304" y="475"/>
                    </a:lnTo>
                    <a:lnTo>
                      <a:pt x="287" y="474"/>
                    </a:lnTo>
                    <a:lnTo>
                      <a:pt x="270" y="472"/>
                    </a:lnTo>
                    <a:lnTo>
                      <a:pt x="255" y="469"/>
                    </a:lnTo>
                    <a:lnTo>
                      <a:pt x="238" y="466"/>
                    </a:lnTo>
                    <a:lnTo>
                      <a:pt x="222" y="462"/>
                    </a:lnTo>
                    <a:lnTo>
                      <a:pt x="208" y="458"/>
                    </a:lnTo>
                    <a:lnTo>
                      <a:pt x="192" y="453"/>
                    </a:lnTo>
                    <a:lnTo>
                      <a:pt x="177" y="448"/>
                    </a:lnTo>
                    <a:lnTo>
                      <a:pt x="164" y="441"/>
                    </a:lnTo>
                    <a:lnTo>
                      <a:pt x="150" y="436"/>
                    </a:lnTo>
                    <a:lnTo>
                      <a:pt x="136" y="429"/>
                    </a:lnTo>
                    <a:lnTo>
                      <a:pt x="124" y="422"/>
                    </a:lnTo>
                    <a:lnTo>
                      <a:pt x="111" y="414"/>
                    </a:lnTo>
                    <a:lnTo>
                      <a:pt x="100" y="407"/>
                    </a:lnTo>
                    <a:lnTo>
                      <a:pt x="88" y="398"/>
                    </a:lnTo>
                    <a:lnTo>
                      <a:pt x="78" y="390"/>
                    </a:lnTo>
                    <a:lnTo>
                      <a:pt x="67" y="381"/>
                    </a:lnTo>
                    <a:lnTo>
                      <a:pt x="58" y="371"/>
                    </a:lnTo>
                    <a:lnTo>
                      <a:pt x="49" y="362"/>
                    </a:lnTo>
                    <a:lnTo>
                      <a:pt x="41" y="351"/>
                    </a:lnTo>
                    <a:lnTo>
                      <a:pt x="34" y="342"/>
                    </a:lnTo>
                    <a:lnTo>
                      <a:pt x="26" y="331"/>
                    </a:lnTo>
                    <a:lnTo>
                      <a:pt x="21" y="320"/>
                    </a:lnTo>
                    <a:lnTo>
                      <a:pt x="16" y="309"/>
                    </a:lnTo>
                    <a:lnTo>
                      <a:pt x="11" y="298"/>
                    </a:lnTo>
                    <a:lnTo>
                      <a:pt x="7" y="286"/>
                    </a:lnTo>
                    <a:lnTo>
                      <a:pt x="4" y="275"/>
                    </a:lnTo>
                    <a:lnTo>
                      <a:pt x="2" y="263"/>
                    </a:lnTo>
                    <a:lnTo>
                      <a:pt x="0" y="251"/>
                    </a:lnTo>
                    <a:lnTo>
                      <a:pt x="0" y="238"/>
                    </a:lnTo>
                    <a:lnTo>
                      <a:pt x="0" y="227"/>
                    </a:lnTo>
                    <a:lnTo>
                      <a:pt x="2" y="214"/>
                    </a:lnTo>
                    <a:lnTo>
                      <a:pt x="4" y="203"/>
                    </a:lnTo>
                    <a:lnTo>
                      <a:pt x="7" y="191"/>
                    </a:lnTo>
                    <a:lnTo>
                      <a:pt x="11" y="180"/>
                    </a:lnTo>
                    <a:lnTo>
                      <a:pt x="16" y="168"/>
                    </a:lnTo>
                    <a:lnTo>
                      <a:pt x="21" y="157"/>
                    </a:lnTo>
                    <a:lnTo>
                      <a:pt x="26" y="146"/>
                    </a:lnTo>
                    <a:lnTo>
                      <a:pt x="34" y="136"/>
                    </a:lnTo>
                    <a:lnTo>
                      <a:pt x="41" y="125"/>
                    </a:lnTo>
                    <a:lnTo>
                      <a:pt x="49" y="116"/>
                    </a:lnTo>
                    <a:lnTo>
                      <a:pt x="58" y="106"/>
                    </a:lnTo>
                    <a:lnTo>
                      <a:pt x="67" y="97"/>
                    </a:lnTo>
                    <a:lnTo>
                      <a:pt x="78" y="87"/>
                    </a:lnTo>
                    <a:lnTo>
                      <a:pt x="88" y="79"/>
                    </a:lnTo>
                    <a:lnTo>
                      <a:pt x="100" y="71"/>
                    </a:lnTo>
                    <a:lnTo>
                      <a:pt x="111" y="63"/>
                    </a:lnTo>
                    <a:lnTo>
                      <a:pt x="124" y="55"/>
                    </a:lnTo>
                    <a:lnTo>
                      <a:pt x="136" y="49"/>
                    </a:lnTo>
                    <a:lnTo>
                      <a:pt x="150" y="41"/>
                    </a:lnTo>
                    <a:lnTo>
                      <a:pt x="164" y="35"/>
                    </a:lnTo>
                    <a:lnTo>
                      <a:pt x="177" y="30"/>
                    </a:lnTo>
                    <a:lnTo>
                      <a:pt x="192" y="25"/>
                    </a:lnTo>
                    <a:lnTo>
                      <a:pt x="208" y="19"/>
                    </a:lnTo>
                    <a:lnTo>
                      <a:pt x="222" y="15"/>
                    </a:lnTo>
                    <a:lnTo>
                      <a:pt x="238" y="12"/>
                    </a:lnTo>
                    <a:lnTo>
                      <a:pt x="255" y="9"/>
                    </a:lnTo>
                    <a:lnTo>
                      <a:pt x="270" y="6"/>
                    </a:lnTo>
                    <a:lnTo>
                      <a:pt x="287" y="4"/>
                    </a:lnTo>
                    <a:lnTo>
                      <a:pt x="304" y="3"/>
                    </a:lnTo>
                    <a:lnTo>
                      <a:pt x="322" y="1"/>
                    </a:lnTo>
                    <a:lnTo>
                      <a:pt x="338" y="0"/>
                    </a:lnTo>
                  </a:path>
                </a:pathLst>
              </a:custGeom>
              <a:solidFill>
                <a:srgbClr val="FFFF00"/>
              </a:solidFill>
              <a:ln w="6350">
                <a:solidFill>
                  <a:srgbClr val="000000"/>
                </a:solidFill>
                <a:prstDash val="solid"/>
                <a:round/>
                <a:headEnd/>
                <a:tailEnd/>
              </a:ln>
            </p:spPr>
            <p:txBody>
              <a:bodyPr/>
              <a:lstStyle/>
              <a:p>
                <a:endParaRPr lang="it-IT"/>
              </a:p>
            </p:txBody>
          </p:sp>
          <p:sp>
            <p:nvSpPr>
              <p:cNvPr id="20747" name="Freeform 267"/>
              <p:cNvSpPr>
                <a:spLocks/>
              </p:cNvSpPr>
              <p:nvPr/>
            </p:nvSpPr>
            <p:spPr bwMode="auto">
              <a:xfrm>
                <a:off x="1622" y="1771"/>
                <a:ext cx="97" cy="68"/>
              </a:xfrm>
              <a:custGeom>
                <a:avLst/>
                <a:gdLst/>
                <a:ahLst/>
                <a:cxnLst>
                  <a:cxn ang="0">
                    <a:pos x="374" y="1"/>
                  </a:cxn>
                  <a:cxn ang="0">
                    <a:pos x="423" y="7"/>
                  </a:cxn>
                  <a:cxn ang="0">
                    <a:pos x="470" y="18"/>
                  </a:cxn>
                  <a:cxn ang="0">
                    <a:pos x="514" y="34"/>
                  </a:cxn>
                  <a:cxn ang="0">
                    <a:pos x="554" y="54"/>
                  </a:cxn>
                  <a:cxn ang="0">
                    <a:pos x="590" y="77"/>
                  </a:cxn>
                  <a:cxn ang="0">
                    <a:pos x="620" y="104"/>
                  </a:cxn>
                  <a:cxn ang="0">
                    <a:pos x="644" y="135"/>
                  </a:cxn>
                  <a:cxn ang="0">
                    <a:pos x="662" y="167"/>
                  </a:cxn>
                  <a:cxn ang="0">
                    <a:pos x="673" y="201"/>
                  </a:cxn>
                  <a:cxn ang="0">
                    <a:pos x="678" y="237"/>
                  </a:cxn>
                  <a:cxn ang="0">
                    <a:pos x="673" y="273"/>
                  </a:cxn>
                  <a:cxn ang="0">
                    <a:pos x="662" y="308"/>
                  </a:cxn>
                  <a:cxn ang="0">
                    <a:pos x="644" y="340"/>
                  </a:cxn>
                  <a:cxn ang="0">
                    <a:pos x="620" y="370"/>
                  </a:cxn>
                  <a:cxn ang="0">
                    <a:pos x="590" y="397"/>
                  </a:cxn>
                  <a:cxn ang="0">
                    <a:pos x="554" y="421"/>
                  </a:cxn>
                  <a:cxn ang="0">
                    <a:pos x="514" y="441"/>
                  </a:cxn>
                  <a:cxn ang="0">
                    <a:pos x="470" y="456"/>
                  </a:cxn>
                  <a:cxn ang="0">
                    <a:pos x="423" y="468"/>
                  </a:cxn>
                  <a:cxn ang="0">
                    <a:pos x="374" y="474"/>
                  </a:cxn>
                  <a:cxn ang="0">
                    <a:pos x="321" y="475"/>
                  </a:cxn>
                  <a:cxn ang="0">
                    <a:pos x="271" y="470"/>
                  </a:cxn>
                  <a:cxn ang="0">
                    <a:pos x="223" y="461"/>
                  </a:cxn>
                  <a:cxn ang="0">
                    <a:pos x="178" y="446"/>
                  </a:cxn>
                  <a:cxn ang="0">
                    <a:pos x="136" y="428"/>
                  </a:cxn>
                  <a:cxn ang="0">
                    <a:pos x="99" y="405"/>
                  </a:cxn>
                  <a:cxn ang="0">
                    <a:pos x="68" y="380"/>
                  </a:cxn>
                  <a:cxn ang="0">
                    <a:pos x="41" y="351"/>
                  </a:cxn>
                  <a:cxn ang="0">
                    <a:pos x="21" y="319"/>
                  </a:cxn>
                  <a:cxn ang="0">
                    <a:pos x="7" y="286"/>
                  </a:cxn>
                  <a:cxn ang="0">
                    <a:pos x="1" y="250"/>
                  </a:cxn>
                  <a:cxn ang="0">
                    <a:pos x="2" y="213"/>
                  </a:cxn>
                  <a:cxn ang="0">
                    <a:pos x="11" y="178"/>
                  </a:cxn>
                  <a:cxn ang="0">
                    <a:pos x="27" y="145"/>
                  </a:cxn>
                  <a:cxn ang="0">
                    <a:pos x="49" y="114"/>
                  </a:cxn>
                  <a:cxn ang="0">
                    <a:pos x="77" y="87"/>
                  </a:cxn>
                  <a:cxn ang="0">
                    <a:pos x="111" y="61"/>
                  </a:cxn>
                  <a:cxn ang="0">
                    <a:pos x="150" y="40"/>
                  </a:cxn>
                  <a:cxn ang="0">
                    <a:pos x="193" y="23"/>
                  </a:cxn>
                  <a:cxn ang="0">
                    <a:pos x="239" y="10"/>
                  </a:cxn>
                  <a:cxn ang="0">
                    <a:pos x="288" y="3"/>
                  </a:cxn>
                  <a:cxn ang="0">
                    <a:pos x="339" y="0"/>
                  </a:cxn>
                </a:cxnLst>
                <a:rect l="0" t="0" r="r" b="b"/>
                <a:pathLst>
                  <a:path w="678" h="475">
                    <a:moveTo>
                      <a:pt x="339" y="0"/>
                    </a:moveTo>
                    <a:lnTo>
                      <a:pt x="356" y="0"/>
                    </a:lnTo>
                    <a:lnTo>
                      <a:pt x="374" y="1"/>
                    </a:lnTo>
                    <a:lnTo>
                      <a:pt x="391" y="3"/>
                    </a:lnTo>
                    <a:lnTo>
                      <a:pt x="407" y="5"/>
                    </a:lnTo>
                    <a:lnTo>
                      <a:pt x="423" y="7"/>
                    </a:lnTo>
                    <a:lnTo>
                      <a:pt x="440" y="10"/>
                    </a:lnTo>
                    <a:lnTo>
                      <a:pt x="456" y="14"/>
                    </a:lnTo>
                    <a:lnTo>
                      <a:pt x="470" y="18"/>
                    </a:lnTo>
                    <a:lnTo>
                      <a:pt x="486" y="23"/>
                    </a:lnTo>
                    <a:lnTo>
                      <a:pt x="501" y="28"/>
                    </a:lnTo>
                    <a:lnTo>
                      <a:pt x="514" y="34"/>
                    </a:lnTo>
                    <a:lnTo>
                      <a:pt x="528" y="40"/>
                    </a:lnTo>
                    <a:lnTo>
                      <a:pt x="541" y="47"/>
                    </a:lnTo>
                    <a:lnTo>
                      <a:pt x="554" y="54"/>
                    </a:lnTo>
                    <a:lnTo>
                      <a:pt x="567" y="61"/>
                    </a:lnTo>
                    <a:lnTo>
                      <a:pt x="578" y="69"/>
                    </a:lnTo>
                    <a:lnTo>
                      <a:pt x="590" y="77"/>
                    </a:lnTo>
                    <a:lnTo>
                      <a:pt x="600" y="87"/>
                    </a:lnTo>
                    <a:lnTo>
                      <a:pt x="611" y="95"/>
                    </a:lnTo>
                    <a:lnTo>
                      <a:pt x="620" y="104"/>
                    </a:lnTo>
                    <a:lnTo>
                      <a:pt x="628" y="114"/>
                    </a:lnTo>
                    <a:lnTo>
                      <a:pt x="637" y="124"/>
                    </a:lnTo>
                    <a:lnTo>
                      <a:pt x="644" y="135"/>
                    </a:lnTo>
                    <a:lnTo>
                      <a:pt x="651" y="145"/>
                    </a:lnTo>
                    <a:lnTo>
                      <a:pt x="657" y="156"/>
                    </a:lnTo>
                    <a:lnTo>
                      <a:pt x="662" y="167"/>
                    </a:lnTo>
                    <a:lnTo>
                      <a:pt x="667" y="178"/>
                    </a:lnTo>
                    <a:lnTo>
                      <a:pt x="670" y="189"/>
                    </a:lnTo>
                    <a:lnTo>
                      <a:pt x="673" y="201"/>
                    </a:lnTo>
                    <a:lnTo>
                      <a:pt x="675" y="213"/>
                    </a:lnTo>
                    <a:lnTo>
                      <a:pt x="678" y="225"/>
                    </a:lnTo>
                    <a:lnTo>
                      <a:pt x="678" y="237"/>
                    </a:lnTo>
                    <a:lnTo>
                      <a:pt x="678" y="250"/>
                    </a:lnTo>
                    <a:lnTo>
                      <a:pt x="675" y="262"/>
                    </a:lnTo>
                    <a:lnTo>
                      <a:pt x="673" y="273"/>
                    </a:lnTo>
                    <a:lnTo>
                      <a:pt x="670" y="286"/>
                    </a:lnTo>
                    <a:lnTo>
                      <a:pt x="667" y="297"/>
                    </a:lnTo>
                    <a:lnTo>
                      <a:pt x="662" y="308"/>
                    </a:lnTo>
                    <a:lnTo>
                      <a:pt x="657" y="319"/>
                    </a:lnTo>
                    <a:lnTo>
                      <a:pt x="651" y="330"/>
                    </a:lnTo>
                    <a:lnTo>
                      <a:pt x="644" y="340"/>
                    </a:lnTo>
                    <a:lnTo>
                      <a:pt x="637" y="351"/>
                    </a:lnTo>
                    <a:lnTo>
                      <a:pt x="628" y="360"/>
                    </a:lnTo>
                    <a:lnTo>
                      <a:pt x="620" y="370"/>
                    </a:lnTo>
                    <a:lnTo>
                      <a:pt x="611" y="380"/>
                    </a:lnTo>
                    <a:lnTo>
                      <a:pt x="600" y="388"/>
                    </a:lnTo>
                    <a:lnTo>
                      <a:pt x="590" y="397"/>
                    </a:lnTo>
                    <a:lnTo>
                      <a:pt x="578" y="405"/>
                    </a:lnTo>
                    <a:lnTo>
                      <a:pt x="567" y="413"/>
                    </a:lnTo>
                    <a:lnTo>
                      <a:pt x="554" y="421"/>
                    </a:lnTo>
                    <a:lnTo>
                      <a:pt x="541" y="428"/>
                    </a:lnTo>
                    <a:lnTo>
                      <a:pt x="528" y="434"/>
                    </a:lnTo>
                    <a:lnTo>
                      <a:pt x="514" y="441"/>
                    </a:lnTo>
                    <a:lnTo>
                      <a:pt x="501" y="446"/>
                    </a:lnTo>
                    <a:lnTo>
                      <a:pt x="486" y="451"/>
                    </a:lnTo>
                    <a:lnTo>
                      <a:pt x="470" y="456"/>
                    </a:lnTo>
                    <a:lnTo>
                      <a:pt x="456" y="461"/>
                    </a:lnTo>
                    <a:lnTo>
                      <a:pt x="440" y="465"/>
                    </a:lnTo>
                    <a:lnTo>
                      <a:pt x="423" y="468"/>
                    </a:lnTo>
                    <a:lnTo>
                      <a:pt x="407" y="470"/>
                    </a:lnTo>
                    <a:lnTo>
                      <a:pt x="391" y="472"/>
                    </a:lnTo>
                    <a:lnTo>
                      <a:pt x="374" y="474"/>
                    </a:lnTo>
                    <a:lnTo>
                      <a:pt x="356" y="475"/>
                    </a:lnTo>
                    <a:lnTo>
                      <a:pt x="339" y="475"/>
                    </a:lnTo>
                    <a:lnTo>
                      <a:pt x="321" y="475"/>
                    </a:lnTo>
                    <a:lnTo>
                      <a:pt x="305" y="474"/>
                    </a:lnTo>
                    <a:lnTo>
                      <a:pt x="288" y="472"/>
                    </a:lnTo>
                    <a:lnTo>
                      <a:pt x="271" y="470"/>
                    </a:lnTo>
                    <a:lnTo>
                      <a:pt x="254" y="468"/>
                    </a:lnTo>
                    <a:lnTo>
                      <a:pt x="239" y="465"/>
                    </a:lnTo>
                    <a:lnTo>
                      <a:pt x="223" y="461"/>
                    </a:lnTo>
                    <a:lnTo>
                      <a:pt x="207" y="456"/>
                    </a:lnTo>
                    <a:lnTo>
                      <a:pt x="193" y="451"/>
                    </a:lnTo>
                    <a:lnTo>
                      <a:pt x="178" y="446"/>
                    </a:lnTo>
                    <a:lnTo>
                      <a:pt x="163" y="441"/>
                    </a:lnTo>
                    <a:lnTo>
                      <a:pt x="150" y="434"/>
                    </a:lnTo>
                    <a:lnTo>
                      <a:pt x="136" y="428"/>
                    </a:lnTo>
                    <a:lnTo>
                      <a:pt x="124" y="421"/>
                    </a:lnTo>
                    <a:lnTo>
                      <a:pt x="111" y="413"/>
                    </a:lnTo>
                    <a:lnTo>
                      <a:pt x="99" y="405"/>
                    </a:lnTo>
                    <a:lnTo>
                      <a:pt x="89" y="397"/>
                    </a:lnTo>
                    <a:lnTo>
                      <a:pt x="77" y="388"/>
                    </a:lnTo>
                    <a:lnTo>
                      <a:pt x="68" y="380"/>
                    </a:lnTo>
                    <a:lnTo>
                      <a:pt x="59" y="370"/>
                    </a:lnTo>
                    <a:lnTo>
                      <a:pt x="49" y="360"/>
                    </a:lnTo>
                    <a:lnTo>
                      <a:pt x="41" y="351"/>
                    </a:lnTo>
                    <a:lnTo>
                      <a:pt x="33" y="340"/>
                    </a:lnTo>
                    <a:lnTo>
                      <a:pt x="27" y="330"/>
                    </a:lnTo>
                    <a:lnTo>
                      <a:pt x="21" y="319"/>
                    </a:lnTo>
                    <a:lnTo>
                      <a:pt x="16" y="308"/>
                    </a:lnTo>
                    <a:lnTo>
                      <a:pt x="11" y="297"/>
                    </a:lnTo>
                    <a:lnTo>
                      <a:pt x="7" y="286"/>
                    </a:lnTo>
                    <a:lnTo>
                      <a:pt x="4" y="273"/>
                    </a:lnTo>
                    <a:lnTo>
                      <a:pt x="2" y="262"/>
                    </a:lnTo>
                    <a:lnTo>
                      <a:pt x="1" y="250"/>
                    </a:lnTo>
                    <a:lnTo>
                      <a:pt x="0" y="237"/>
                    </a:lnTo>
                    <a:lnTo>
                      <a:pt x="1" y="225"/>
                    </a:lnTo>
                    <a:lnTo>
                      <a:pt x="2" y="213"/>
                    </a:lnTo>
                    <a:lnTo>
                      <a:pt x="4" y="201"/>
                    </a:lnTo>
                    <a:lnTo>
                      <a:pt x="7" y="189"/>
                    </a:lnTo>
                    <a:lnTo>
                      <a:pt x="11" y="178"/>
                    </a:lnTo>
                    <a:lnTo>
                      <a:pt x="16" y="167"/>
                    </a:lnTo>
                    <a:lnTo>
                      <a:pt x="21" y="156"/>
                    </a:lnTo>
                    <a:lnTo>
                      <a:pt x="27" y="145"/>
                    </a:lnTo>
                    <a:lnTo>
                      <a:pt x="33" y="135"/>
                    </a:lnTo>
                    <a:lnTo>
                      <a:pt x="41" y="124"/>
                    </a:lnTo>
                    <a:lnTo>
                      <a:pt x="49" y="114"/>
                    </a:lnTo>
                    <a:lnTo>
                      <a:pt x="59" y="104"/>
                    </a:lnTo>
                    <a:lnTo>
                      <a:pt x="68" y="95"/>
                    </a:lnTo>
                    <a:lnTo>
                      <a:pt x="77" y="87"/>
                    </a:lnTo>
                    <a:lnTo>
                      <a:pt x="89" y="77"/>
                    </a:lnTo>
                    <a:lnTo>
                      <a:pt x="99" y="69"/>
                    </a:lnTo>
                    <a:lnTo>
                      <a:pt x="111" y="61"/>
                    </a:lnTo>
                    <a:lnTo>
                      <a:pt x="124" y="54"/>
                    </a:lnTo>
                    <a:lnTo>
                      <a:pt x="136" y="47"/>
                    </a:lnTo>
                    <a:lnTo>
                      <a:pt x="150" y="40"/>
                    </a:lnTo>
                    <a:lnTo>
                      <a:pt x="163" y="34"/>
                    </a:lnTo>
                    <a:lnTo>
                      <a:pt x="178" y="28"/>
                    </a:lnTo>
                    <a:lnTo>
                      <a:pt x="193" y="23"/>
                    </a:lnTo>
                    <a:lnTo>
                      <a:pt x="207" y="18"/>
                    </a:lnTo>
                    <a:lnTo>
                      <a:pt x="223" y="14"/>
                    </a:lnTo>
                    <a:lnTo>
                      <a:pt x="239" y="10"/>
                    </a:lnTo>
                    <a:lnTo>
                      <a:pt x="254" y="7"/>
                    </a:lnTo>
                    <a:lnTo>
                      <a:pt x="271" y="5"/>
                    </a:lnTo>
                    <a:lnTo>
                      <a:pt x="288" y="3"/>
                    </a:lnTo>
                    <a:lnTo>
                      <a:pt x="305" y="1"/>
                    </a:lnTo>
                    <a:lnTo>
                      <a:pt x="321" y="0"/>
                    </a:lnTo>
                    <a:lnTo>
                      <a:pt x="339" y="0"/>
                    </a:lnTo>
                    <a:close/>
                  </a:path>
                </a:pathLst>
              </a:custGeom>
              <a:solidFill>
                <a:srgbClr val="FFFF00"/>
              </a:solidFill>
              <a:ln w="9525">
                <a:noFill/>
                <a:round/>
                <a:headEnd/>
                <a:tailEnd/>
              </a:ln>
            </p:spPr>
            <p:txBody>
              <a:bodyPr/>
              <a:lstStyle/>
              <a:p>
                <a:endParaRPr lang="it-IT"/>
              </a:p>
            </p:txBody>
          </p:sp>
          <p:sp>
            <p:nvSpPr>
              <p:cNvPr id="20748" name="Freeform 268"/>
              <p:cNvSpPr>
                <a:spLocks/>
              </p:cNvSpPr>
              <p:nvPr/>
            </p:nvSpPr>
            <p:spPr bwMode="auto">
              <a:xfrm>
                <a:off x="1622" y="1771"/>
                <a:ext cx="97" cy="68"/>
              </a:xfrm>
              <a:custGeom>
                <a:avLst/>
                <a:gdLst/>
                <a:ahLst/>
                <a:cxnLst>
                  <a:cxn ang="0">
                    <a:pos x="374" y="1"/>
                  </a:cxn>
                  <a:cxn ang="0">
                    <a:pos x="423" y="7"/>
                  </a:cxn>
                  <a:cxn ang="0">
                    <a:pos x="470" y="18"/>
                  </a:cxn>
                  <a:cxn ang="0">
                    <a:pos x="514" y="34"/>
                  </a:cxn>
                  <a:cxn ang="0">
                    <a:pos x="554" y="54"/>
                  </a:cxn>
                  <a:cxn ang="0">
                    <a:pos x="590" y="77"/>
                  </a:cxn>
                  <a:cxn ang="0">
                    <a:pos x="620" y="104"/>
                  </a:cxn>
                  <a:cxn ang="0">
                    <a:pos x="644" y="135"/>
                  </a:cxn>
                  <a:cxn ang="0">
                    <a:pos x="662" y="167"/>
                  </a:cxn>
                  <a:cxn ang="0">
                    <a:pos x="673" y="201"/>
                  </a:cxn>
                  <a:cxn ang="0">
                    <a:pos x="678" y="237"/>
                  </a:cxn>
                  <a:cxn ang="0">
                    <a:pos x="673" y="273"/>
                  </a:cxn>
                  <a:cxn ang="0">
                    <a:pos x="662" y="308"/>
                  </a:cxn>
                  <a:cxn ang="0">
                    <a:pos x="644" y="340"/>
                  </a:cxn>
                  <a:cxn ang="0">
                    <a:pos x="620" y="370"/>
                  </a:cxn>
                  <a:cxn ang="0">
                    <a:pos x="590" y="397"/>
                  </a:cxn>
                  <a:cxn ang="0">
                    <a:pos x="554" y="421"/>
                  </a:cxn>
                  <a:cxn ang="0">
                    <a:pos x="514" y="441"/>
                  </a:cxn>
                  <a:cxn ang="0">
                    <a:pos x="470" y="456"/>
                  </a:cxn>
                  <a:cxn ang="0">
                    <a:pos x="423" y="468"/>
                  </a:cxn>
                  <a:cxn ang="0">
                    <a:pos x="374" y="474"/>
                  </a:cxn>
                  <a:cxn ang="0">
                    <a:pos x="321" y="475"/>
                  </a:cxn>
                  <a:cxn ang="0">
                    <a:pos x="271" y="470"/>
                  </a:cxn>
                  <a:cxn ang="0">
                    <a:pos x="223" y="461"/>
                  </a:cxn>
                  <a:cxn ang="0">
                    <a:pos x="178" y="446"/>
                  </a:cxn>
                  <a:cxn ang="0">
                    <a:pos x="136" y="428"/>
                  </a:cxn>
                  <a:cxn ang="0">
                    <a:pos x="99" y="405"/>
                  </a:cxn>
                  <a:cxn ang="0">
                    <a:pos x="68" y="380"/>
                  </a:cxn>
                  <a:cxn ang="0">
                    <a:pos x="41" y="351"/>
                  </a:cxn>
                  <a:cxn ang="0">
                    <a:pos x="21" y="319"/>
                  </a:cxn>
                  <a:cxn ang="0">
                    <a:pos x="7" y="286"/>
                  </a:cxn>
                  <a:cxn ang="0">
                    <a:pos x="1" y="250"/>
                  </a:cxn>
                  <a:cxn ang="0">
                    <a:pos x="2" y="213"/>
                  </a:cxn>
                  <a:cxn ang="0">
                    <a:pos x="11" y="178"/>
                  </a:cxn>
                  <a:cxn ang="0">
                    <a:pos x="27" y="145"/>
                  </a:cxn>
                  <a:cxn ang="0">
                    <a:pos x="49" y="114"/>
                  </a:cxn>
                  <a:cxn ang="0">
                    <a:pos x="77" y="87"/>
                  </a:cxn>
                  <a:cxn ang="0">
                    <a:pos x="111" y="61"/>
                  </a:cxn>
                  <a:cxn ang="0">
                    <a:pos x="150" y="40"/>
                  </a:cxn>
                  <a:cxn ang="0">
                    <a:pos x="193" y="23"/>
                  </a:cxn>
                  <a:cxn ang="0">
                    <a:pos x="239" y="10"/>
                  </a:cxn>
                  <a:cxn ang="0">
                    <a:pos x="288" y="3"/>
                  </a:cxn>
                  <a:cxn ang="0">
                    <a:pos x="339" y="0"/>
                  </a:cxn>
                </a:cxnLst>
                <a:rect l="0" t="0" r="r" b="b"/>
                <a:pathLst>
                  <a:path w="678" h="475">
                    <a:moveTo>
                      <a:pt x="339" y="0"/>
                    </a:moveTo>
                    <a:lnTo>
                      <a:pt x="356" y="0"/>
                    </a:lnTo>
                    <a:lnTo>
                      <a:pt x="374" y="1"/>
                    </a:lnTo>
                    <a:lnTo>
                      <a:pt x="391" y="3"/>
                    </a:lnTo>
                    <a:lnTo>
                      <a:pt x="407" y="5"/>
                    </a:lnTo>
                    <a:lnTo>
                      <a:pt x="423" y="7"/>
                    </a:lnTo>
                    <a:lnTo>
                      <a:pt x="440" y="10"/>
                    </a:lnTo>
                    <a:lnTo>
                      <a:pt x="456" y="14"/>
                    </a:lnTo>
                    <a:lnTo>
                      <a:pt x="470" y="18"/>
                    </a:lnTo>
                    <a:lnTo>
                      <a:pt x="486" y="23"/>
                    </a:lnTo>
                    <a:lnTo>
                      <a:pt x="501" y="28"/>
                    </a:lnTo>
                    <a:lnTo>
                      <a:pt x="514" y="34"/>
                    </a:lnTo>
                    <a:lnTo>
                      <a:pt x="528" y="40"/>
                    </a:lnTo>
                    <a:lnTo>
                      <a:pt x="541" y="47"/>
                    </a:lnTo>
                    <a:lnTo>
                      <a:pt x="554" y="54"/>
                    </a:lnTo>
                    <a:lnTo>
                      <a:pt x="567" y="61"/>
                    </a:lnTo>
                    <a:lnTo>
                      <a:pt x="578" y="69"/>
                    </a:lnTo>
                    <a:lnTo>
                      <a:pt x="590" y="77"/>
                    </a:lnTo>
                    <a:lnTo>
                      <a:pt x="600" y="87"/>
                    </a:lnTo>
                    <a:lnTo>
                      <a:pt x="611" y="95"/>
                    </a:lnTo>
                    <a:lnTo>
                      <a:pt x="620" y="104"/>
                    </a:lnTo>
                    <a:lnTo>
                      <a:pt x="628" y="114"/>
                    </a:lnTo>
                    <a:lnTo>
                      <a:pt x="637" y="124"/>
                    </a:lnTo>
                    <a:lnTo>
                      <a:pt x="644" y="135"/>
                    </a:lnTo>
                    <a:lnTo>
                      <a:pt x="651" y="145"/>
                    </a:lnTo>
                    <a:lnTo>
                      <a:pt x="657" y="156"/>
                    </a:lnTo>
                    <a:lnTo>
                      <a:pt x="662" y="167"/>
                    </a:lnTo>
                    <a:lnTo>
                      <a:pt x="667" y="178"/>
                    </a:lnTo>
                    <a:lnTo>
                      <a:pt x="670" y="189"/>
                    </a:lnTo>
                    <a:lnTo>
                      <a:pt x="673" y="201"/>
                    </a:lnTo>
                    <a:lnTo>
                      <a:pt x="675" y="213"/>
                    </a:lnTo>
                    <a:lnTo>
                      <a:pt x="678" y="225"/>
                    </a:lnTo>
                    <a:lnTo>
                      <a:pt x="678" y="237"/>
                    </a:lnTo>
                    <a:lnTo>
                      <a:pt x="678" y="250"/>
                    </a:lnTo>
                    <a:lnTo>
                      <a:pt x="675" y="262"/>
                    </a:lnTo>
                    <a:lnTo>
                      <a:pt x="673" y="273"/>
                    </a:lnTo>
                    <a:lnTo>
                      <a:pt x="670" y="286"/>
                    </a:lnTo>
                    <a:lnTo>
                      <a:pt x="667" y="297"/>
                    </a:lnTo>
                    <a:lnTo>
                      <a:pt x="662" y="308"/>
                    </a:lnTo>
                    <a:lnTo>
                      <a:pt x="657" y="319"/>
                    </a:lnTo>
                    <a:lnTo>
                      <a:pt x="651" y="330"/>
                    </a:lnTo>
                    <a:lnTo>
                      <a:pt x="644" y="340"/>
                    </a:lnTo>
                    <a:lnTo>
                      <a:pt x="637" y="351"/>
                    </a:lnTo>
                    <a:lnTo>
                      <a:pt x="628" y="360"/>
                    </a:lnTo>
                    <a:lnTo>
                      <a:pt x="620" y="370"/>
                    </a:lnTo>
                    <a:lnTo>
                      <a:pt x="611" y="380"/>
                    </a:lnTo>
                    <a:lnTo>
                      <a:pt x="600" y="388"/>
                    </a:lnTo>
                    <a:lnTo>
                      <a:pt x="590" y="397"/>
                    </a:lnTo>
                    <a:lnTo>
                      <a:pt x="578" y="405"/>
                    </a:lnTo>
                    <a:lnTo>
                      <a:pt x="567" y="413"/>
                    </a:lnTo>
                    <a:lnTo>
                      <a:pt x="554" y="421"/>
                    </a:lnTo>
                    <a:lnTo>
                      <a:pt x="541" y="428"/>
                    </a:lnTo>
                    <a:lnTo>
                      <a:pt x="528" y="434"/>
                    </a:lnTo>
                    <a:lnTo>
                      <a:pt x="514" y="441"/>
                    </a:lnTo>
                    <a:lnTo>
                      <a:pt x="501" y="446"/>
                    </a:lnTo>
                    <a:lnTo>
                      <a:pt x="486" y="451"/>
                    </a:lnTo>
                    <a:lnTo>
                      <a:pt x="470" y="456"/>
                    </a:lnTo>
                    <a:lnTo>
                      <a:pt x="456" y="461"/>
                    </a:lnTo>
                    <a:lnTo>
                      <a:pt x="440" y="465"/>
                    </a:lnTo>
                    <a:lnTo>
                      <a:pt x="423" y="468"/>
                    </a:lnTo>
                    <a:lnTo>
                      <a:pt x="407" y="470"/>
                    </a:lnTo>
                    <a:lnTo>
                      <a:pt x="391" y="472"/>
                    </a:lnTo>
                    <a:lnTo>
                      <a:pt x="374" y="474"/>
                    </a:lnTo>
                    <a:lnTo>
                      <a:pt x="356" y="475"/>
                    </a:lnTo>
                    <a:lnTo>
                      <a:pt x="339" y="475"/>
                    </a:lnTo>
                    <a:lnTo>
                      <a:pt x="321" y="475"/>
                    </a:lnTo>
                    <a:lnTo>
                      <a:pt x="305" y="474"/>
                    </a:lnTo>
                    <a:lnTo>
                      <a:pt x="288" y="472"/>
                    </a:lnTo>
                    <a:lnTo>
                      <a:pt x="271" y="470"/>
                    </a:lnTo>
                    <a:lnTo>
                      <a:pt x="254" y="468"/>
                    </a:lnTo>
                    <a:lnTo>
                      <a:pt x="239" y="465"/>
                    </a:lnTo>
                    <a:lnTo>
                      <a:pt x="223" y="461"/>
                    </a:lnTo>
                    <a:lnTo>
                      <a:pt x="207" y="456"/>
                    </a:lnTo>
                    <a:lnTo>
                      <a:pt x="193" y="451"/>
                    </a:lnTo>
                    <a:lnTo>
                      <a:pt x="178" y="446"/>
                    </a:lnTo>
                    <a:lnTo>
                      <a:pt x="163" y="441"/>
                    </a:lnTo>
                    <a:lnTo>
                      <a:pt x="150" y="434"/>
                    </a:lnTo>
                    <a:lnTo>
                      <a:pt x="136" y="428"/>
                    </a:lnTo>
                    <a:lnTo>
                      <a:pt x="124" y="421"/>
                    </a:lnTo>
                    <a:lnTo>
                      <a:pt x="111" y="413"/>
                    </a:lnTo>
                    <a:lnTo>
                      <a:pt x="99" y="405"/>
                    </a:lnTo>
                    <a:lnTo>
                      <a:pt x="89" y="397"/>
                    </a:lnTo>
                    <a:lnTo>
                      <a:pt x="77" y="388"/>
                    </a:lnTo>
                    <a:lnTo>
                      <a:pt x="68" y="380"/>
                    </a:lnTo>
                    <a:lnTo>
                      <a:pt x="59" y="370"/>
                    </a:lnTo>
                    <a:lnTo>
                      <a:pt x="49" y="360"/>
                    </a:lnTo>
                    <a:lnTo>
                      <a:pt x="41" y="351"/>
                    </a:lnTo>
                    <a:lnTo>
                      <a:pt x="33" y="340"/>
                    </a:lnTo>
                    <a:lnTo>
                      <a:pt x="27" y="330"/>
                    </a:lnTo>
                    <a:lnTo>
                      <a:pt x="21" y="319"/>
                    </a:lnTo>
                    <a:lnTo>
                      <a:pt x="16" y="308"/>
                    </a:lnTo>
                    <a:lnTo>
                      <a:pt x="11" y="297"/>
                    </a:lnTo>
                    <a:lnTo>
                      <a:pt x="7" y="286"/>
                    </a:lnTo>
                    <a:lnTo>
                      <a:pt x="4" y="273"/>
                    </a:lnTo>
                    <a:lnTo>
                      <a:pt x="2" y="262"/>
                    </a:lnTo>
                    <a:lnTo>
                      <a:pt x="1" y="250"/>
                    </a:lnTo>
                    <a:lnTo>
                      <a:pt x="0" y="237"/>
                    </a:lnTo>
                    <a:lnTo>
                      <a:pt x="1" y="225"/>
                    </a:lnTo>
                    <a:lnTo>
                      <a:pt x="2" y="213"/>
                    </a:lnTo>
                    <a:lnTo>
                      <a:pt x="4" y="201"/>
                    </a:lnTo>
                    <a:lnTo>
                      <a:pt x="7" y="189"/>
                    </a:lnTo>
                    <a:lnTo>
                      <a:pt x="11" y="178"/>
                    </a:lnTo>
                    <a:lnTo>
                      <a:pt x="16" y="167"/>
                    </a:lnTo>
                    <a:lnTo>
                      <a:pt x="21" y="156"/>
                    </a:lnTo>
                    <a:lnTo>
                      <a:pt x="27" y="145"/>
                    </a:lnTo>
                    <a:lnTo>
                      <a:pt x="33" y="135"/>
                    </a:lnTo>
                    <a:lnTo>
                      <a:pt x="41" y="124"/>
                    </a:lnTo>
                    <a:lnTo>
                      <a:pt x="49" y="114"/>
                    </a:lnTo>
                    <a:lnTo>
                      <a:pt x="59" y="104"/>
                    </a:lnTo>
                    <a:lnTo>
                      <a:pt x="68" y="95"/>
                    </a:lnTo>
                    <a:lnTo>
                      <a:pt x="77" y="87"/>
                    </a:lnTo>
                    <a:lnTo>
                      <a:pt x="89" y="77"/>
                    </a:lnTo>
                    <a:lnTo>
                      <a:pt x="99" y="69"/>
                    </a:lnTo>
                    <a:lnTo>
                      <a:pt x="111" y="61"/>
                    </a:lnTo>
                    <a:lnTo>
                      <a:pt x="124" y="54"/>
                    </a:lnTo>
                    <a:lnTo>
                      <a:pt x="136" y="47"/>
                    </a:lnTo>
                    <a:lnTo>
                      <a:pt x="150" y="40"/>
                    </a:lnTo>
                    <a:lnTo>
                      <a:pt x="163" y="34"/>
                    </a:lnTo>
                    <a:lnTo>
                      <a:pt x="178" y="28"/>
                    </a:lnTo>
                    <a:lnTo>
                      <a:pt x="193" y="23"/>
                    </a:lnTo>
                    <a:lnTo>
                      <a:pt x="207" y="18"/>
                    </a:lnTo>
                    <a:lnTo>
                      <a:pt x="223" y="14"/>
                    </a:lnTo>
                    <a:lnTo>
                      <a:pt x="239" y="10"/>
                    </a:lnTo>
                    <a:lnTo>
                      <a:pt x="254" y="7"/>
                    </a:lnTo>
                    <a:lnTo>
                      <a:pt x="271" y="5"/>
                    </a:lnTo>
                    <a:lnTo>
                      <a:pt x="288" y="3"/>
                    </a:lnTo>
                    <a:lnTo>
                      <a:pt x="305" y="1"/>
                    </a:lnTo>
                    <a:lnTo>
                      <a:pt x="321" y="0"/>
                    </a:lnTo>
                    <a:lnTo>
                      <a:pt x="339" y="0"/>
                    </a:lnTo>
                  </a:path>
                </a:pathLst>
              </a:custGeom>
              <a:solidFill>
                <a:srgbClr val="FFFF00"/>
              </a:solidFill>
              <a:ln w="6350">
                <a:solidFill>
                  <a:srgbClr val="000000"/>
                </a:solidFill>
                <a:prstDash val="solid"/>
                <a:round/>
                <a:headEnd/>
                <a:tailEnd/>
              </a:ln>
            </p:spPr>
            <p:txBody>
              <a:bodyPr/>
              <a:lstStyle/>
              <a:p>
                <a:endParaRPr lang="it-IT"/>
              </a:p>
            </p:txBody>
          </p:sp>
          <p:sp>
            <p:nvSpPr>
              <p:cNvPr id="20749" name="Freeform 269"/>
              <p:cNvSpPr>
                <a:spLocks/>
              </p:cNvSpPr>
              <p:nvPr/>
            </p:nvSpPr>
            <p:spPr bwMode="auto">
              <a:xfrm>
                <a:off x="1322" y="1839"/>
                <a:ext cx="96" cy="68"/>
              </a:xfrm>
              <a:custGeom>
                <a:avLst/>
                <a:gdLst/>
                <a:ahLst/>
                <a:cxnLst>
                  <a:cxn ang="0">
                    <a:pos x="373" y="1"/>
                  </a:cxn>
                  <a:cxn ang="0">
                    <a:pos x="423" y="8"/>
                  </a:cxn>
                  <a:cxn ang="0">
                    <a:pos x="470" y="19"/>
                  </a:cxn>
                  <a:cxn ang="0">
                    <a:pos x="513" y="35"/>
                  </a:cxn>
                  <a:cxn ang="0">
                    <a:pos x="553" y="55"/>
                  </a:cxn>
                  <a:cxn ang="0">
                    <a:pos x="588" y="78"/>
                  </a:cxn>
                  <a:cxn ang="0">
                    <a:pos x="619" y="105"/>
                  </a:cxn>
                  <a:cxn ang="0">
                    <a:pos x="643" y="135"/>
                  </a:cxn>
                  <a:cxn ang="0">
                    <a:pos x="662" y="168"/>
                  </a:cxn>
                  <a:cxn ang="0">
                    <a:pos x="673" y="201"/>
                  </a:cxn>
                  <a:cxn ang="0">
                    <a:pos x="676" y="238"/>
                  </a:cxn>
                  <a:cxn ang="0">
                    <a:pos x="673" y="274"/>
                  </a:cxn>
                  <a:cxn ang="0">
                    <a:pos x="662" y="308"/>
                  </a:cxn>
                  <a:cxn ang="0">
                    <a:pos x="643" y="341"/>
                  </a:cxn>
                  <a:cxn ang="0">
                    <a:pos x="619" y="371"/>
                  </a:cxn>
                  <a:cxn ang="0">
                    <a:pos x="588" y="397"/>
                  </a:cxn>
                  <a:cxn ang="0">
                    <a:pos x="553" y="421"/>
                  </a:cxn>
                  <a:cxn ang="0">
                    <a:pos x="513" y="441"/>
                  </a:cxn>
                  <a:cxn ang="0">
                    <a:pos x="470" y="457"/>
                  </a:cxn>
                  <a:cxn ang="0">
                    <a:pos x="423" y="468"/>
                  </a:cxn>
                  <a:cxn ang="0">
                    <a:pos x="373" y="475"/>
                  </a:cxn>
                  <a:cxn ang="0">
                    <a:pos x="320" y="476"/>
                  </a:cxn>
                  <a:cxn ang="0">
                    <a:pos x="270" y="470"/>
                  </a:cxn>
                  <a:cxn ang="0">
                    <a:pos x="222" y="461"/>
                  </a:cxn>
                  <a:cxn ang="0">
                    <a:pos x="177" y="446"/>
                  </a:cxn>
                  <a:cxn ang="0">
                    <a:pos x="136" y="429"/>
                  </a:cxn>
                  <a:cxn ang="0">
                    <a:pos x="99" y="406"/>
                  </a:cxn>
                  <a:cxn ang="0">
                    <a:pos x="67" y="380"/>
                  </a:cxn>
                  <a:cxn ang="0">
                    <a:pos x="41" y="351"/>
                  </a:cxn>
                  <a:cxn ang="0">
                    <a:pos x="20" y="320"/>
                  </a:cxn>
                  <a:cxn ang="0">
                    <a:pos x="6" y="286"/>
                  </a:cxn>
                  <a:cxn ang="0">
                    <a:pos x="0" y="251"/>
                  </a:cxn>
                  <a:cxn ang="0">
                    <a:pos x="1" y="214"/>
                  </a:cxn>
                  <a:cxn ang="0">
                    <a:pos x="10" y="178"/>
                  </a:cxn>
                  <a:cxn ang="0">
                    <a:pos x="26" y="146"/>
                  </a:cxn>
                  <a:cxn ang="0">
                    <a:pos x="49" y="114"/>
                  </a:cxn>
                  <a:cxn ang="0">
                    <a:pos x="77" y="87"/>
                  </a:cxn>
                  <a:cxn ang="0">
                    <a:pos x="111" y="62"/>
                  </a:cxn>
                  <a:cxn ang="0">
                    <a:pos x="149" y="41"/>
                  </a:cxn>
                  <a:cxn ang="0">
                    <a:pos x="191" y="23"/>
                  </a:cxn>
                  <a:cxn ang="0">
                    <a:pos x="238" y="11"/>
                  </a:cxn>
                  <a:cxn ang="0">
                    <a:pos x="287" y="3"/>
                  </a:cxn>
                  <a:cxn ang="0">
                    <a:pos x="338" y="0"/>
                  </a:cxn>
                </a:cxnLst>
                <a:rect l="0" t="0" r="r" b="b"/>
                <a:pathLst>
                  <a:path w="676" h="476">
                    <a:moveTo>
                      <a:pt x="338" y="0"/>
                    </a:moveTo>
                    <a:lnTo>
                      <a:pt x="356" y="0"/>
                    </a:lnTo>
                    <a:lnTo>
                      <a:pt x="373" y="1"/>
                    </a:lnTo>
                    <a:lnTo>
                      <a:pt x="389" y="3"/>
                    </a:lnTo>
                    <a:lnTo>
                      <a:pt x="406" y="5"/>
                    </a:lnTo>
                    <a:lnTo>
                      <a:pt x="423" y="8"/>
                    </a:lnTo>
                    <a:lnTo>
                      <a:pt x="439" y="11"/>
                    </a:lnTo>
                    <a:lnTo>
                      <a:pt x="454" y="15"/>
                    </a:lnTo>
                    <a:lnTo>
                      <a:pt x="470" y="19"/>
                    </a:lnTo>
                    <a:lnTo>
                      <a:pt x="485" y="23"/>
                    </a:lnTo>
                    <a:lnTo>
                      <a:pt x="499" y="28"/>
                    </a:lnTo>
                    <a:lnTo>
                      <a:pt x="513" y="35"/>
                    </a:lnTo>
                    <a:lnTo>
                      <a:pt x="528" y="41"/>
                    </a:lnTo>
                    <a:lnTo>
                      <a:pt x="540" y="47"/>
                    </a:lnTo>
                    <a:lnTo>
                      <a:pt x="553" y="55"/>
                    </a:lnTo>
                    <a:lnTo>
                      <a:pt x="565" y="62"/>
                    </a:lnTo>
                    <a:lnTo>
                      <a:pt x="577" y="70"/>
                    </a:lnTo>
                    <a:lnTo>
                      <a:pt x="588" y="78"/>
                    </a:lnTo>
                    <a:lnTo>
                      <a:pt x="599" y="87"/>
                    </a:lnTo>
                    <a:lnTo>
                      <a:pt x="609" y="96"/>
                    </a:lnTo>
                    <a:lnTo>
                      <a:pt x="619" y="105"/>
                    </a:lnTo>
                    <a:lnTo>
                      <a:pt x="627" y="114"/>
                    </a:lnTo>
                    <a:lnTo>
                      <a:pt x="636" y="125"/>
                    </a:lnTo>
                    <a:lnTo>
                      <a:pt x="643" y="135"/>
                    </a:lnTo>
                    <a:lnTo>
                      <a:pt x="650" y="146"/>
                    </a:lnTo>
                    <a:lnTo>
                      <a:pt x="656" y="156"/>
                    </a:lnTo>
                    <a:lnTo>
                      <a:pt x="662" y="168"/>
                    </a:lnTo>
                    <a:lnTo>
                      <a:pt x="666" y="178"/>
                    </a:lnTo>
                    <a:lnTo>
                      <a:pt x="670" y="190"/>
                    </a:lnTo>
                    <a:lnTo>
                      <a:pt x="673" y="201"/>
                    </a:lnTo>
                    <a:lnTo>
                      <a:pt x="675" y="214"/>
                    </a:lnTo>
                    <a:lnTo>
                      <a:pt x="676" y="225"/>
                    </a:lnTo>
                    <a:lnTo>
                      <a:pt x="676" y="238"/>
                    </a:lnTo>
                    <a:lnTo>
                      <a:pt x="676" y="251"/>
                    </a:lnTo>
                    <a:lnTo>
                      <a:pt x="675" y="262"/>
                    </a:lnTo>
                    <a:lnTo>
                      <a:pt x="673" y="274"/>
                    </a:lnTo>
                    <a:lnTo>
                      <a:pt x="670" y="286"/>
                    </a:lnTo>
                    <a:lnTo>
                      <a:pt x="666" y="298"/>
                    </a:lnTo>
                    <a:lnTo>
                      <a:pt x="662" y="308"/>
                    </a:lnTo>
                    <a:lnTo>
                      <a:pt x="656" y="320"/>
                    </a:lnTo>
                    <a:lnTo>
                      <a:pt x="650" y="330"/>
                    </a:lnTo>
                    <a:lnTo>
                      <a:pt x="643" y="341"/>
                    </a:lnTo>
                    <a:lnTo>
                      <a:pt x="636" y="351"/>
                    </a:lnTo>
                    <a:lnTo>
                      <a:pt x="627" y="361"/>
                    </a:lnTo>
                    <a:lnTo>
                      <a:pt x="619" y="371"/>
                    </a:lnTo>
                    <a:lnTo>
                      <a:pt x="609" y="380"/>
                    </a:lnTo>
                    <a:lnTo>
                      <a:pt x="599" y="389"/>
                    </a:lnTo>
                    <a:lnTo>
                      <a:pt x="588" y="397"/>
                    </a:lnTo>
                    <a:lnTo>
                      <a:pt x="577" y="406"/>
                    </a:lnTo>
                    <a:lnTo>
                      <a:pt x="565" y="414"/>
                    </a:lnTo>
                    <a:lnTo>
                      <a:pt x="553" y="421"/>
                    </a:lnTo>
                    <a:lnTo>
                      <a:pt x="540" y="429"/>
                    </a:lnTo>
                    <a:lnTo>
                      <a:pt x="528" y="435"/>
                    </a:lnTo>
                    <a:lnTo>
                      <a:pt x="513" y="441"/>
                    </a:lnTo>
                    <a:lnTo>
                      <a:pt x="499" y="446"/>
                    </a:lnTo>
                    <a:lnTo>
                      <a:pt x="485" y="452"/>
                    </a:lnTo>
                    <a:lnTo>
                      <a:pt x="470" y="457"/>
                    </a:lnTo>
                    <a:lnTo>
                      <a:pt x="454" y="461"/>
                    </a:lnTo>
                    <a:lnTo>
                      <a:pt x="439" y="465"/>
                    </a:lnTo>
                    <a:lnTo>
                      <a:pt x="423" y="468"/>
                    </a:lnTo>
                    <a:lnTo>
                      <a:pt x="406" y="470"/>
                    </a:lnTo>
                    <a:lnTo>
                      <a:pt x="389" y="473"/>
                    </a:lnTo>
                    <a:lnTo>
                      <a:pt x="373" y="475"/>
                    </a:lnTo>
                    <a:lnTo>
                      <a:pt x="356" y="476"/>
                    </a:lnTo>
                    <a:lnTo>
                      <a:pt x="338" y="476"/>
                    </a:lnTo>
                    <a:lnTo>
                      <a:pt x="320" y="476"/>
                    </a:lnTo>
                    <a:lnTo>
                      <a:pt x="304" y="475"/>
                    </a:lnTo>
                    <a:lnTo>
                      <a:pt x="287" y="473"/>
                    </a:lnTo>
                    <a:lnTo>
                      <a:pt x="270" y="470"/>
                    </a:lnTo>
                    <a:lnTo>
                      <a:pt x="253" y="468"/>
                    </a:lnTo>
                    <a:lnTo>
                      <a:pt x="238" y="465"/>
                    </a:lnTo>
                    <a:lnTo>
                      <a:pt x="222" y="461"/>
                    </a:lnTo>
                    <a:lnTo>
                      <a:pt x="206" y="457"/>
                    </a:lnTo>
                    <a:lnTo>
                      <a:pt x="191" y="452"/>
                    </a:lnTo>
                    <a:lnTo>
                      <a:pt x="177" y="446"/>
                    </a:lnTo>
                    <a:lnTo>
                      <a:pt x="163" y="441"/>
                    </a:lnTo>
                    <a:lnTo>
                      <a:pt x="149" y="435"/>
                    </a:lnTo>
                    <a:lnTo>
                      <a:pt x="136" y="429"/>
                    </a:lnTo>
                    <a:lnTo>
                      <a:pt x="123" y="421"/>
                    </a:lnTo>
                    <a:lnTo>
                      <a:pt x="111" y="414"/>
                    </a:lnTo>
                    <a:lnTo>
                      <a:pt x="99" y="406"/>
                    </a:lnTo>
                    <a:lnTo>
                      <a:pt x="88" y="397"/>
                    </a:lnTo>
                    <a:lnTo>
                      <a:pt x="77" y="389"/>
                    </a:lnTo>
                    <a:lnTo>
                      <a:pt x="67" y="380"/>
                    </a:lnTo>
                    <a:lnTo>
                      <a:pt x="57" y="371"/>
                    </a:lnTo>
                    <a:lnTo>
                      <a:pt x="49" y="361"/>
                    </a:lnTo>
                    <a:lnTo>
                      <a:pt x="41" y="351"/>
                    </a:lnTo>
                    <a:lnTo>
                      <a:pt x="33" y="341"/>
                    </a:lnTo>
                    <a:lnTo>
                      <a:pt x="26" y="330"/>
                    </a:lnTo>
                    <a:lnTo>
                      <a:pt x="20" y="320"/>
                    </a:lnTo>
                    <a:lnTo>
                      <a:pt x="14" y="308"/>
                    </a:lnTo>
                    <a:lnTo>
                      <a:pt x="10" y="298"/>
                    </a:lnTo>
                    <a:lnTo>
                      <a:pt x="6" y="286"/>
                    </a:lnTo>
                    <a:lnTo>
                      <a:pt x="3" y="274"/>
                    </a:lnTo>
                    <a:lnTo>
                      <a:pt x="1" y="262"/>
                    </a:lnTo>
                    <a:lnTo>
                      <a:pt x="0" y="251"/>
                    </a:lnTo>
                    <a:lnTo>
                      <a:pt x="0" y="238"/>
                    </a:lnTo>
                    <a:lnTo>
                      <a:pt x="0" y="225"/>
                    </a:lnTo>
                    <a:lnTo>
                      <a:pt x="1" y="214"/>
                    </a:lnTo>
                    <a:lnTo>
                      <a:pt x="3" y="201"/>
                    </a:lnTo>
                    <a:lnTo>
                      <a:pt x="6" y="190"/>
                    </a:lnTo>
                    <a:lnTo>
                      <a:pt x="10" y="178"/>
                    </a:lnTo>
                    <a:lnTo>
                      <a:pt x="14" y="168"/>
                    </a:lnTo>
                    <a:lnTo>
                      <a:pt x="20" y="156"/>
                    </a:lnTo>
                    <a:lnTo>
                      <a:pt x="26" y="146"/>
                    </a:lnTo>
                    <a:lnTo>
                      <a:pt x="33" y="135"/>
                    </a:lnTo>
                    <a:lnTo>
                      <a:pt x="41" y="125"/>
                    </a:lnTo>
                    <a:lnTo>
                      <a:pt x="49" y="114"/>
                    </a:lnTo>
                    <a:lnTo>
                      <a:pt x="57" y="105"/>
                    </a:lnTo>
                    <a:lnTo>
                      <a:pt x="67" y="96"/>
                    </a:lnTo>
                    <a:lnTo>
                      <a:pt x="77" y="87"/>
                    </a:lnTo>
                    <a:lnTo>
                      <a:pt x="88" y="78"/>
                    </a:lnTo>
                    <a:lnTo>
                      <a:pt x="99" y="70"/>
                    </a:lnTo>
                    <a:lnTo>
                      <a:pt x="111" y="62"/>
                    </a:lnTo>
                    <a:lnTo>
                      <a:pt x="123" y="55"/>
                    </a:lnTo>
                    <a:lnTo>
                      <a:pt x="136" y="47"/>
                    </a:lnTo>
                    <a:lnTo>
                      <a:pt x="149" y="41"/>
                    </a:lnTo>
                    <a:lnTo>
                      <a:pt x="163" y="35"/>
                    </a:lnTo>
                    <a:lnTo>
                      <a:pt x="177" y="28"/>
                    </a:lnTo>
                    <a:lnTo>
                      <a:pt x="191" y="23"/>
                    </a:lnTo>
                    <a:lnTo>
                      <a:pt x="206" y="19"/>
                    </a:lnTo>
                    <a:lnTo>
                      <a:pt x="222" y="15"/>
                    </a:lnTo>
                    <a:lnTo>
                      <a:pt x="238" y="11"/>
                    </a:lnTo>
                    <a:lnTo>
                      <a:pt x="253" y="8"/>
                    </a:lnTo>
                    <a:lnTo>
                      <a:pt x="270" y="5"/>
                    </a:lnTo>
                    <a:lnTo>
                      <a:pt x="287" y="3"/>
                    </a:lnTo>
                    <a:lnTo>
                      <a:pt x="304" y="1"/>
                    </a:lnTo>
                    <a:lnTo>
                      <a:pt x="320" y="0"/>
                    </a:lnTo>
                    <a:lnTo>
                      <a:pt x="338" y="0"/>
                    </a:lnTo>
                    <a:close/>
                  </a:path>
                </a:pathLst>
              </a:custGeom>
              <a:solidFill>
                <a:srgbClr val="FFFF00"/>
              </a:solidFill>
              <a:ln w="9525">
                <a:noFill/>
                <a:round/>
                <a:headEnd/>
                <a:tailEnd/>
              </a:ln>
            </p:spPr>
            <p:txBody>
              <a:bodyPr/>
              <a:lstStyle/>
              <a:p>
                <a:endParaRPr lang="it-IT"/>
              </a:p>
            </p:txBody>
          </p:sp>
          <p:sp>
            <p:nvSpPr>
              <p:cNvPr id="20750" name="Freeform 270"/>
              <p:cNvSpPr>
                <a:spLocks/>
              </p:cNvSpPr>
              <p:nvPr/>
            </p:nvSpPr>
            <p:spPr bwMode="auto">
              <a:xfrm>
                <a:off x="1322" y="1839"/>
                <a:ext cx="96" cy="68"/>
              </a:xfrm>
              <a:custGeom>
                <a:avLst/>
                <a:gdLst/>
                <a:ahLst/>
                <a:cxnLst>
                  <a:cxn ang="0">
                    <a:pos x="373" y="1"/>
                  </a:cxn>
                  <a:cxn ang="0">
                    <a:pos x="423" y="8"/>
                  </a:cxn>
                  <a:cxn ang="0">
                    <a:pos x="470" y="19"/>
                  </a:cxn>
                  <a:cxn ang="0">
                    <a:pos x="513" y="35"/>
                  </a:cxn>
                  <a:cxn ang="0">
                    <a:pos x="553" y="55"/>
                  </a:cxn>
                  <a:cxn ang="0">
                    <a:pos x="588" y="78"/>
                  </a:cxn>
                  <a:cxn ang="0">
                    <a:pos x="619" y="105"/>
                  </a:cxn>
                  <a:cxn ang="0">
                    <a:pos x="643" y="135"/>
                  </a:cxn>
                  <a:cxn ang="0">
                    <a:pos x="662" y="168"/>
                  </a:cxn>
                  <a:cxn ang="0">
                    <a:pos x="673" y="201"/>
                  </a:cxn>
                  <a:cxn ang="0">
                    <a:pos x="676" y="238"/>
                  </a:cxn>
                  <a:cxn ang="0">
                    <a:pos x="673" y="274"/>
                  </a:cxn>
                  <a:cxn ang="0">
                    <a:pos x="662" y="308"/>
                  </a:cxn>
                  <a:cxn ang="0">
                    <a:pos x="643" y="341"/>
                  </a:cxn>
                  <a:cxn ang="0">
                    <a:pos x="619" y="371"/>
                  </a:cxn>
                  <a:cxn ang="0">
                    <a:pos x="588" y="397"/>
                  </a:cxn>
                  <a:cxn ang="0">
                    <a:pos x="553" y="421"/>
                  </a:cxn>
                  <a:cxn ang="0">
                    <a:pos x="513" y="441"/>
                  </a:cxn>
                  <a:cxn ang="0">
                    <a:pos x="470" y="457"/>
                  </a:cxn>
                  <a:cxn ang="0">
                    <a:pos x="423" y="468"/>
                  </a:cxn>
                  <a:cxn ang="0">
                    <a:pos x="373" y="475"/>
                  </a:cxn>
                  <a:cxn ang="0">
                    <a:pos x="320" y="476"/>
                  </a:cxn>
                  <a:cxn ang="0">
                    <a:pos x="270" y="470"/>
                  </a:cxn>
                  <a:cxn ang="0">
                    <a:pos x="222" y="461"/>
                  </a:cxn>
                  <a:cxn ang="0">
                    <a:pos x="177" y="446"/>
                  </a:cxn>
                  <a:cxn ang="0">
                    <a:pos x="136" y="429"/>
                  </a:cxn>
                  <a:cxn ang="0">
                    <a:pos x="99" y="406"/>
                  </a:cxn>
                  <a:cxn ang="0">
                    <a:pos x="67" y="380"/>
                  </a:cxn>
                  <a:cxn ang="0">
                    <a:pos x="41" y="351"/>
                  </a:cxn>
                  <a:cxn ang="0">
                    <a:pos x="20" y="320"/>
                  </a:cxn>
                  <a:cxn ang="0">
                    <a:pos x="6" y="286"/>
                  </a:cxn>
                  <a:cxn ang="0">
                    <a:pos x="0" y="251"/>
                  </a:cxn>
                  <a:cxn ang="0">
                    <a:pos x="1" y="214"/>
                  </a:cxn>
                  <a:cxn ang="0">
                    <a:pos x="10" y="178"/>
                  </a:cxn>
                  <a:cxn ang="0">
                    <a:pos x="26" y="146"/>
                  </a:cxn>
                  <a:cxn ang="0">
                    <a:pos x="49" y="114"/>
                  </a:cxn>
                  <a:cxn ang="0">
                    <a:pos x="77" y="87"/>
                  </a:cxn>
                  <a:cxn ang="0">
                    <a:pos x="111" y="62"/>
                  </a:cxn>
                  <a:cxn ang="0">
                    <a:pos x="149" y="41"/>
                  </a:cxn>
                  <a:cxn ang="0">
                    <a:pos x="191" y="23"/>
                  </a:cxn>
                  <a:cxn ang="0">
                    <a:pos x="238" y="11"/>
                  </a:cxn>
                  <a:cxn ang="0">
                    <a:pos x="287" y="3"/>
                  </a:cxn>
                  <a:cxn ang="0">
                    <a:pos x="338" y="0"/>
                  </a:cxn>
                </a:cxnLst>
                <a:rect l="0" t="0" r="r" b="b"/>
                <a:pathLst>
                  <a:path w="676" h="476">
                    <a:moveTo>
                      <a:pt x="338" y="0"/>
                    </a:moveTo>
                    <a:lnTo>
                      <a:pt x="356" y="0"/>
                    </a:lnTo>
                    <a:lnTo>
                      <a:pt x="373" y="1"/>
                    </a:lnTo>
                    <a:lnTo>
                      <a:pt x="389" y="3"/>
                    </a:lnTo>
                    <a:lnTo>
                      <a:pt x="406" y="5"/>
                    </a:lnTo>
                    <a:lnTo>
                      <a:pt x="423" y="8"/>
                    </a:lnTo>
                    <a:lnTo>
                      <a:pt x="439" y="11"/>
                    </a:lnTo>
                    <a:lnTo>
                      <a:pt x="454" y="15"/>
                    </a:lnTo>
                    <a:lnTo>
                      <a:pt x="470" y="19"/>
                    </a:lnTo>
                    <a:lnTo>
                      <a:pt x="485" y="23"/>
                    </a:lnTo>
                    <a:lnTo>
                      <a:pt x="499" y="28"/>
                    </a:lnTo>
                    <a:lnTo>
                      <a:pt x="513" y="35"/>
                    </a:lnTo>
                    <a:lnTo>
                      <a:pt x="528" y="41"/>
                    </a:lnTo>
                    <a:lnTo>
                      <a:pt x="540" y="47"/>
                    </a:lnTo>
                    <a:lnTo>
                      <a:pt x="553" y="55"/>
                    </a:lnTo>
                    <a:lnTo>
                      <a:pt x="565" y="62"/>
                    </a:lnTo>
                    <a:lnTo>
                      <a:pt x="577" y="70"/>
                    </a:lnTo>
                    <a:lnTo>
                      <a:pt x="588" y="78"/>
                    </a:lnTo>
                    <a:lnTo>
                      <a:pt x="599" y="87"/>
                    </a:lnTo>
                    <a:lnTo>
                      <a:pt x="609" y="96"/>
                    </a:lnTo>
                    <a:lnTo>
                      <a:pt x="619" y="105"/>
                    </a:lnTo>
                    <a:lnTo>
                      <a:pt x="627" y="114"/>
                    </a:lnTo>
                    <a:lnTo>
                      <a:pt x="636" y="125"/>
                    </a:lnTo>
                    <a:lnTo>
                      <a:pt x="643" y="135"/>
                    </a:lnTo>
                    <a:lnTo>
                      <a:pt x="650" y="146"/>
                    </a:lnTo>
                    <a:lnTo>
                      <a:pt x="656" y="156"/>
                    </a:lnTo>
                    <a:lnTo>
                      <a:pt x="662" y="168"/>
                    </a:lnTo>
                    <a:lnTo>
                      <a:pt x="666" y="178"/>
                    </a:lnTo>
                    <a:lnTo>
                      <a:pt x="670" y="190"/>
                    </a:lnTo>
                    <a:lnTo>
                      <a:pt x="673" y="201"/>
                    </a:lnTo>
                    <a:lnTo>
                      <a:pt x="675" y="214"/>
                    </a:lnTo>
                    <a:lnTo>
                      <a:pt x="676" y="225"/>
                    </a:lnTo>
                    <a:lnTo>
                      <a:pt x="676" y="238"/>
                    </a:lnTo>
                    <a:lnTo>
                      <a:pt x="676" y="251"/>
                    </a:lnTo>
                    <a:lnTo>
                      <a:pt x="675" y="262"/>
                    </a:lnTo>
                    <a:lnTo>
                      <a:pt x="673" y="274"/>
                    </a:lnTo>
                    <a:lnTo>
                      <a:pt x="670" y="286"/>
                    </a:lnTo>
                    <a:lnTo>
                      <a:pt x="666" y="298"/>
                    </a:lnTo>
                    <a:lnTo>
                      <a:pt x="662" y="308"/>
                    </a:lnTo>
                    <a:lnTo>
                      <a:pt x="656" y="320"/>
                    </a:lnTo>
                    <a:lnTo>
                      <a:pt x="650" y="330"/>
                    </a:lnTo>
                    <a:lnTo>
                      <a:pt x="643" y="341"/>
                    </a:lnTo>
                    <a:lnTo>
                      <a:pt x="636" y="351"/>
                    </a:lnTo>
                    <a:lnTo>
                      <a:pt x="627" y="361"/>
                    </a:lnTo>
                    <a:lnTo>
                      <a:pt x="619" y="371"/>
                    </a:lnTo>
                    <a:lnTo>
                      <a:pt x="609" y="380"/>
                    </a:lnTo>
                    <a:lnTo>
                      <a:pt x="599" y="389"/>
                    </a:lnTo>
                    <a:lnTo>
                      <a:pt x="588" y="397"/>
                    </a:lnTo>
                    <a:lnTo>
                      <a:pt x="577" y="406"/>
                    </a:lnTo>
                    <a:lnTo>
                      <a:pt x="565" y="414"/>
                    </a:lnTo>
                    <a:lnTo>
                      <a:pt x="553" y="421"/>
                    </a:lnTo>
                    <a:lnTo>
                      <a:pt x="540" y="429"/>
                    </a:lnTo>
                    <a:lnTo>
                      <a:pt x="528" y="435"/>
                    </a:lnTo>
                    <a:lnTo>
                      <a:pt x="513" y="441"/>
                    </a:lnTo>
                    <a:lnTo>
                      <a:pt x="499" y="446"/>
                    </a:lnTo>
                    <a:lnTo>
                      <a:pt x="485" y="452"/>
                    </a:lnTo>
                    <a:lnTo>
                      <a:pt x="470" y="457"/>
                    </a:lnTo>
                    <a:lnTo>
                      <a:pt x="454" y="461"/>
                    </a:lnTo>
                    <a:lnTo>
                      <a:pt x="439" y="465"/>
                    </a:lnTo>
                    <a:lnTo>
                      <a:pt x="423" y="468"/>
                    </a:lnTo>
                    <a:lnTo>
                      <a:pt x="406" y="470"/>
                    </a:lnTo>
                    <a:lnTo>
                      <a:pt x="389" y="473"/>
                    </a:lnTo>
                    <a:lnTo>
                      <a:pt x="373" y="475"/>
                    </a:lnTo>
                    <a:lnTo>
                      <a:pt x="356" y="476"/>
                    </a:lnTo>
                    <a:lnTo>
                      <a:pt x="338" y="476"/>
                    </a:lnTo>
                    <a:lnTo>
                      <a:pt x="320" y="476"/>
                    </a:lnTo>
                    <a:lnTo>
                      <a:pt x="304" y="475"/>
                    </a:lnTo>
                    <a:lnTo>
                      <a:pt x="287" y="473"/>
                    </a:lnTo>
                    <a:lnTo>
                      <a:pt x="270" y="470"/>
                    </a:lnTo>
                    <a:lnTo>
                      <a:pt x="253" y="468"/>
                    </a:lnTo>
                    <a:lnTo>
                      <a:pt x="238" y="465"/>
                    </a:lnTo>
                    <a:lnTo>
                      <a:pt x="222" y="461"/>
                    </a:lnTo>
                    <a:lnTo>
                      <a:pt x="206" y="457"/>
                    </a:lnTo>
                    <a:lnTo>
                      <a:pt x="191" y="452"/>
                    </a:lnTo>
                    <a:lnTo>
                      <a:pt x="177" y="446"/>
                    </a:lnTo>
                    <a:lnTo>
                      <a:pt x="163" y="441"/>
                    </a:lnTo>
                    <a:lnTo>
                      <a:pt x="149" y="435"/>
                    </a:lnTo>
                    <a:lnTo>
                      <a:pt x="136" y="429"/>
                    </a:lnTo>
                    <a:lnTo>
                      <a:pt x="123" y="421"/>
                    </a:lnTo>
                    <a:lnTo>
                      <a:pt x="111" y="414"/>
                    </a:lnTo>
                    <a:lnTo>
                      <a:pt x="99" y="406"/>
                    </a:lnTo>
                    <a:lnTo>
                      <a:pt x="88" y="397"/>
                    </a:lnTo>
                    <a:lnTo>
                      <a:pt x="77" y="389"/>
                    </a:lnTo>
                    <a:lnTo>
                      <a:pt x="67" y="380"/>
                    </a:lnTo>
                    <a:lnTo>
                      <a:pt x="57" y="371"/>
                    </a:lnTo>
                    <a:lnTo>
                      <a:pt x="49" y="361"/>
                    </a:lnTo>
                    <a:lnTo>
                      <a:pt x="41" y="351"/>
                    </a:lnTo>
                    <a:lnTo>
                      <a:pt x="33" y="341"/>
                    </a:lnTo>
                    <a:lnTo>
                      <a:pt x="26" y="330"/>
                    </a:lnTo>
                    <a:lnTo>
                      <a:pt x="20" y="320"/>
                    </a:lnTo>
                    <a:lnTo>
                      <a:pt x="14" y="308"/>
                    </a:lnTo>
                    <a:lnTo>
                      <a:pt x="10" y="298"/>
                    </a:lnTo>
                    <a:lnTo>
                      <a:pt x="6" y="286"/>
                    </a:lnTo>
                    <a:lnTo>
                      <a:pt x="3" y="274"/>
                    </a:lnTo>
                    <a:lnTo>
                      <a:pt x="1" y="262"/>
                    </a:lnTo>
                    <a:lnTo>
                      <a:pt x="0" y="251"/>
                    </a:lnTo>
                    <a:lnTo>
                      <a:pt x="0" y="238"/>
                    </a:lnTo>
                    <a:lnTo>
                      <a:pt x="0" y="225"/>
                    </a:lnTo>
                    <a:lnTo>
                      <a:pt x="1" y="214"/>
                    </a:lnTo>
                    <a:lnTo>
                      <a:pt x="3" y="201"/>
                    </a:lnTo>
                    <a:lnTo>
                      <a:pt x="6" y="190"/>
                    </a:lnTo>
                    <a:lnTo>
                      <a:pt x="10" y="178"/>
                    </a:lnTo>
                    <a:lnTo>
                      <a:pt x="14" y="168"/>
                    </a:lnTo>
                    <a:lnTo>
                      <a:pt x="20" y="156"/>
                    </a:lnTo>
                    <a:lnTo>
                      <a:pt x="26" y="146"/>
                    </a:lnTo>
                    <a:lnTo>
                      <a:pt x="33" y="135"/>
                    </a:lnTo>
                    <a:lnTo>
                      <a:pt x="41" y="125"/>
                    </a:lnTo>
                    <a:lnTo>
                      <a:pt x="49" y="114"/>
                    </a:lnTo>
                    <a:lnTo>
                      <a:pt x="57" y="105"/>
                    </a:lnTo>
                    <a:lnTo>
                      <a:pt x="67" y="96"/>
                    </a:lnTo>
                    <a:lnTo>
                      <a:pt x="77" y="87"/>
                    </a:lnTo>
                    <a:lnTo>
                      <a:pt x="88" y="78"/>
                    </a:lnTo>
                    <a:lnTo>
                      <a:pt x="99" y="70"/>
                    </a:lnTo>
                    <a:lnTo>
                      <a:pt x="111" y="62"/>
                    </a:lnTo>
                    <a:lnTo>
                      <a:pt x="123" y="55"/>
                    </a:lnTo>
                    <a:lnTo>
                      <a:pt x="136" y="47"/>
                    </a:lnTo>
                    <a:lnTo>
                      <a:pt x="149" y="41"/>
                    </a:lnTo>
                    <a:lnTo>
                      <a:pt x="163" y="35"/>
                    </a:lnTo>
                    <a:lnTo>
                      <a:pt x="177" y="28"/>
                    </a:lnTo>
                    <a:lnTo>
                      <a:pt x="191" y="23"/>
                    </a:lnTo>
                    <a:lnTo>
                      <a:pt x="206" y="19"/>
                    </a:lnTo>
                    <a:lnTo>
                      <a:pt x="222" y="15"/>
                    </a:lnTo>
                    <a:lnTo>
                      <a:pt x="238" y="11"/>
                    </a:lnTo>
                    <a:lnTo>
                      <a:pt x="253" y="8"/>
                    </a:lnTo>
                    <a:lnTo>
                      <a:pt x="270" y="5"/>
                    </a:lnTo>
                    <a:lnTo>
                      <a:pt x="287" y="3"/>
                    </a:lnTo>
                    <a:lnTo>
                      <a:pt x="304" y="1"/>
                    </a:lnTo>
                    <a:lnTo>
                      <a:pt x="320" y="0"/>
                    </a:lnTo>
                    <a:lnTo>
                      <a:pt x="338" y="0"/>
                    </a:lnTo>
                  </a:path>
                </a:pathLst>
              </a:custGeom>
              <a:solidFill>
                <a:srgbClr val="FFFF00"/>
              </a:solidFill>
              <a:ln w="6350">
                <a:solidFill>
                  <a:srgbClr val="000000"/>
                </a:solidFill>
                <a:prstDash val="solid"/>
                <a:round/>
                <a:headEnd/>
                <a:tailEnd/>
              </a:ln>
            </p:spPr>
            <p:txBody>
              <a:bodyPr/>
              <a:lstStyle/>
              <a:p>
                <a:endParaRPr lang="it-IT"/>
              </a:p>
            </p:txBody>
          </p:sp>
          <p:sp>
            <p:nvSpPr>
              <p:cNvPr id="20751" name="Freeform 271"/>
              <p:cNvSpPr>
                <a:spLocks/>
              </p:cNvSpPr>
              <p:nvPr/>
            </p:nvSpPr>
            <p:spPr bwMode="auto">
              <a:xfrm>
                <a:off x="1517" y="1979"/>
                <a:ext cx="97" cy="68"/>
              </a:xfrm>
              <a:custGeom>
                <a:avLst/>
                <a:gdLst/>
                <a:ahLst/>
                <a:cxnLst>
                  <a:cxn ang="0">
                    <a:pos x="373" y="2"/>
                  </a:cxn>
                  <a:cxn ang="0">
                    <a:pos x="423" y="8"/>
                  </a:cxn>
                  <a:cxn ang="0">
                    <a:pos x="470" y="18"/>
                  </a:cxn>
                  <a:cxn ang="0">
                    <a:pos x="513" y="34"/>
                  </a:cxn>
                  <a:cxn ang="0">
                    <a:pos x="553" y="54"/>
                  </a:cxn>
                  <a:cxn ang="0">
                    <a:pos x="588" y="78"/>
                  </a:cxn>
                  <a:cxn ang="0">
                    <a:pos x="619" y="105"/>
                  </a:cxn>
                  <a:cxn ang="0">
                    <a:pos x="643" y="135"/>
                  </a:cxn>
                  <a:cxn ang="0">
                    <a:pos x="662" y="167"/>
                  </a:cxn>
                  <a:cxn ang="0">
                    <a:pos x="673" y="202"/>
                  </a:cxn>
                  <a:cxn ang="0">
                    <a:pos x="676" y="237"/>
                  </a:cxn>
                  <a:cxn ang="0">
                    <a:pos x="673" y="274"/>
                  </a:cxn>
                  <a:cxn ang="0">
                    <a:pos x="662" y="309"/>
                  </a:cxn>
                  <a:cxn ang="0">
                    <a:pos x="643" y="341"/>
                  </a:cxn>
                  <a:cxn ang="0">
                    <a:pos x="619" y="370"/>
                  </a:cxn>
                  <a:cxn ang="0">
                    <a:pos x="588" y="398"/>
                  </a:cxn>
                  <a:cxn ang="0">
                    <a:pos x="553" y="422"/>
                  </a:cxn>
                  <a:cxn ang="0">
                    <a:pos x="513" y="442"/>
                  </a:cxn>
                  <a:cxn ang="0">
                    <a:pos x="470" y="457"/>
                  </a:cxn>
                  <a:cxn ang="0">
                    <a:pos x="423" y="468"/>
                  </a:cxn>
                  <a:cxn ang="0">
                    <a:pos x="373" y="474"/>
                  </a:cxn>
                  <a:cxn ang="0">
                    <a:pos x="320" y="475"/>
                  </a:cxn>
                  <a:cxn ang="0">
                    <a:pos x="270" y="471"/>
                  </a:cxn>
                  <a:cxn ang="0">
                    <a:pos x="222" y="461"/>
                  </a:cxn>
                  <a:cxn ang="0">
                    <a:pos x="177" y="447"/>
                  </a:cxn>
                  <a:cxn ang="0">
                    <a:pos x="136" y="428"/>
                  </a:cxn>
                  <a:cxn ang="0">
                    <a:pos x="99" y="406"/>
                  </a:cxn>
                  <a:cxn ang="0">
                    <a:pos x="67" y="380"/>
                  </a:cxn>
                  <a:cxn ang="0">
                    <a:pos x="41" y="352"/>
                  </a:cxn>
                  <a:cxn ang="0">
                    <a:pos x="20" y="319"/>
                  </a:cxn>
                  <a:cxn ang="0">
                    <a:pos x="6" y="286"/>
                  </a:cxn>
                  <a:cxn ang="0">
                    <a:pos x="0" y="250"/>
                  </a:cxn>
                  <a:cxn ang="0">
                    <a:pos x="1" y="213"/>
                  </a:cxn>
                  <a:cxn ang="0">
                    <a:pos x="10" y="179"/>
                  </a:cxn>
                  <a:cxn ang="0">
                    <a:pos x="26" y="145"/>
                  </a:cxn>
                  <a:cxn ang="0">
                    <a:pos x="49" y="115"/>
                  </a:cxn>
                  <a:cxn ang="0">
                    <a:pos x="77" y="86"/>
                  </a:cxn>
                  <a:cxn ang="0">
                    <a:pos x="111" y="62"/>
                  </a:cxn>
                  <a:cxn ang="0">
                    <a:pos x="148" y="40"/>
                  </a:cxn>
                  <a:cxn ang="0">
                    <a:pos x="191" y="24"/>
                  </a:cxn>
                  <a:cxn ang="0">
                    <a:pos x="237" y="11"/>
                  </a:cxn>
                  <a:cxn ang="0">
                    <a:pos x="287" y="3"/>
                  </a:cxn>
                  <a:cxn ang="0">
                    <a:pos x="338" y="0"/>
                  </a:cxn>
                </a:cxnLst>
                <a:rect l="0" t="0" r="r" b="b"/>
                <a:pathLst>
                  <a:path w="676" h="475">
                    <a:moveTo>
                      <a:pt x="338" y="0"/>
                    </a:moveTo>
                    <a:lnTo>
                      <a:pt x="356" y="1"/>
                    </a:lnTo>
                    <a:lnTo>
                      <a:pt x="373" y="2"/>
                    </a:lnTo>
                    <a:lnTo>
                      <a:pt x="389" y="3"/>
                    </a:lnTo>
                    <a:lnTo>
                      <a:pt x="406" y="5"/>
                    </a:lnTo>
                    <a:lnTo>
                      <a:pt x="423" y="8"/>
                    </a:lnTo>
                    <a:lnTo>
                      <a:pt x="439" y="11"/>
                    </a:lnTo>
                    <a:lnTo>
                      <a:pt x="454" y="14"/>
                    </a:lnTo>
                    <a:lnTo>
                      <a:pt x="470" y="18"/>
                    </a:lnTo>
                    <a:lnTo>
                      <a:pt x="485" y="24"/>
                    </a:lnTo>
                    <a:lnTo>
                      <a:pt x="499" y="29"/>
                    </a:lnTo>
                    <a:lnTo>
                      <a:pt x="513" y="34"/>
                    </a:lnTo>
                    <a:lnTo>
                      <a:pt x="528" y="40"/>
                    </a:lnTo>
                    <a:lnTo>
                      <a:pt x="540" y="48"/>
                    </a:lnTo>
                    <a:lnTo>
                      <a:pt x="553" y="54"/>
                    </a:lnTo>
                    <a:lnTo>
                      <a:pt x="565" y="62"/>
                    </a:lnTo>
                    <a:lnTo>
                      <a:pt x="577" y="70"/>
                    </a:lnTo>
                    <a:lnTo>
                      <a:pt x="588" y="78"/>
                    </a:lnTo>
                    <a:lnTo>
                      <a:pt x="599" y="86"/>
                    </a:lnTo>
                    <a:lnTo>
                      <a:pt x="609" y="96"/>
                    </a:lnTo>
                    <a:lnTo>
                      <a:pt x="619" y="105"/>
                    </a:lnTo>
                    <a:lnTo>
                      <a:pt x="627" y="115"/>
                    </a:lnTo>
                    <a:lnTo>
                      <a:pt x="635" y="124"/>
                    </a:lnTo>
                    <a:lnTo>
                      <a:pt x="643" y="135"/>
                    </a:lnTo>
                    <a:lnTo>
                      <a:pt x="650" y="145"/>
                    </a:lnTo>
                    <a:lnTo>
                      <a:pt x="656" y="157"/>
                    </a:lnTo>
                    <a:lnTo>
                      <a:pt x="662" y="167"/>
                    </a:lnTo>
                    <a:lnTo>
                      <a:pt x="666" y="179"/>
                    </a:lnTo>
                    <a:lnTo>
                      <a:pt x="670" y="190"/>
                    </a:lnTo>
                    <a:lnTo>
                      <a:pt x="673" y="202"/>
                    </a:lnTo>
                    <a:lnTo>
                      <a:pt x="675" y="213"/>
                    </a:lnTo>
                    <a:lnTo>
                      <a:pt x="676" y="226"/>
                    </a:lnTo>
                    <a:lnTo>
                      <a:pt x="676" y="237"/>
                    </a:lnTo>
                    <a:lnTo>
                      <a:pt x="676" y="250"/>
                    </a:lnTo>
                    <a:lnTo>
                      <a:pt x="675" y="262"/>
                    </a:lnTo>
                    <a:lnTo>
                      <a:pt x="673" y="274"/>
                    </a:lnTo>
                    <a:lnTo>
                      <a:pt x="670" y="286"/>
                    </a:lnTo>
                    <a:lnTo>
                      <a:pt x="666" y="297"/>
                    </a:lnTo>
                    <a:lnTo>
                      <a:pt x="662" y="309"/>
                    </a:lnTo>
                    <a:lnTo>
                      <a:pt x="656" y="319"/>
                    </a:lnTo>
                    <a:lnTo>
                      <a:pt x="650" y="331"/>
                    </a:lnTo>
                    <a:lnTo>
                      <a:pt x="643" y="341"/>
                    </a:lnTo>
                    <a:lnTo>
                      <a:pt x="635" y="352"/>
                    </a:lnTo>
                    <a:lnTo>
                      <a:pt x="627" y="361"/>
                    </a:lnTo>
                    <a:lnTo>
                      <a:pt x="619" y="370"/>
                    </a:lnTo>
                    <a:lnTo>
                      <a:pt x="609" y="380"/>
                    </a:lnTo>
                    <a:lnTo>
                      <a:pt x="599" y="389"/>
                    </a:lnTo>
                    <a:lnTo>
                      <a:pt x="588" y="398"/>
                    </a:lnTo>
                    <a:lnTo>
                      <a:pt x="577" y="406"/>
                    </a:lnTo>
                    <a:lnTo>
                      <a:pt x="565" y="413"/>
                    </a:lnTo>
                    <a:lnTo>
                      <a:pt x="553" y="422"/>
                    </a:lnTo>
                    <a:lnTo>
                      <a:pt x="540" y="428"/>
                    </a:lnTo>
                    <a:lnTo>
                      <a:pt x="528" y="435"/>
                    </a:lnTo>
                    <a:lnTo>
                      <a:pt x="513" y="442"/>
                    </a:lnTo>
                    <a:lnTo>
                      <a:pt x="499" y="447"/>
                    </a:lnTo>
                    <a:lnTo>
                      <a:pt x="485" y="452"/>
                    </a:lnTo>
                    <a:lnTo>
                      <a:pt x="470" y="457"/>
                    </a:lnTo>
                    <a:lnTo>
                      <a:pt x="454" y="461"/>
                    </a:lnTo>
                    <a:lnTo>
                      <a:pt x="439" y="465"/>
                    </a:lnTo>
                    <a:lnTo>
                      <a:pt x="423" y="468"/>
                    </a:lnTo>
                    <a:lnTo>
                      <a:pt x="406" y="471"/>
                    </a:lnTo>
                    <a:lnTo>
                      <a:pt x="389" y="473"/>
                    </a:lnTo>
                    <a:lnTo>
                      <a:pt x="373" y="474"/>
                    </a:lnTo>
                    <a:lnTo>
                      <a:pt x="356" y="475"/>
                    </a:lnTo>
                    <a:lnTo>
                      <a:pt x="338" y="475"/>
                    </a:lnTo>
                    <a:lnTo>
                      <a:pt x="320" y="475"/>
                    </a:lnTo>
                    <a:lnTo>
                      <a:pt x="303" y="474"/>
                    </a:lnTo>
                    <a:lnTo>
                      <a:pt x="287" y="473"/>
                    </a:lnTo>
                    <a:lnTo>
                      <a:pt x="270" y="471"/>
                    </a:lnTo>
                    <a:lnTo>
                      <a:pt x="253" y="468"/>
                    </a:lnTo>
                    <a:lnTo>
                      <a:pt x="237" y="465"/>
                    </a:lnTo>
                    <a:lnTo>
                      <a:pt x="222" y="461"/>
                    </a:lnTo>
                    <a:lnTo>
                      <a:pt x="206" y="457"/>
                    </a:lnTo>
                    <a:lnTo>
                      <a:pt x="191" y="452"/>
                    </a:lnTo>
                    <a:lnTo>
                      <a:pt x="177" y="447"/>
                    </a:lnTo>
                    <a:lnTo>
                      <a:pt x="163" y="442"/>
                    </a:lnTo>
                    <a:lnTo>
                      <a:pt x="148" y="435"/>
                    </a:lnTo>
                    <a:lnTo>
                      <a:pt x="136" y="428"/>
                    </a:lnTo>
                    <a:lnTo>
                      <a:pt x="123" y="422"/>
                    </a:lnTo>
                    <a:lnTo>
                      <a:pt x="111" y="413"/>
                    </a:lnTo>
                    <a:lnTo>
                      <a:pt x="99" y="406"/>
                    </a:lnTo>
                    <a:lnTo>
                      <a:pt x="88" y="398"/>
                    </a:lnTo>
                    <a:lnTo>
                      <a:pt x="77" y="389"/>
                    </a:lnTo>
                    <a:lnTo>
                      <a:pt x="67" y="380"/>
                    </a:lnTo>
                    <a:lnTo>
                      <a:pt x="57" y="370"/>
                    </a:lnTo>
                    <a:lnTo>
                      <a:pt x="49" y="361"/>
                    </a:lnTo>
                    <a:lnTo>
                      <a:pt x="41" y="352"/>
                    </a:lnTo>
                    <a:lnTo>
                      <a:pt x="33" y="341"/>
                    </a:lnTo>
                    <a:lnTo>
                      <a:pt x="26" y="331"/>
                    </a:lnTo>
                    <a:lnTo>
                      <a:pt x="20" y="319"/>
                    </a:lnTo>
                    <a:lnTo>
                      <a:pt x="14" y="309"/>
                    </a:lnTo>
                    <a:lnTo>
                      <a:pt x="10" y="297"/>
                    </a:lnTo>
                    <a:lnTo>
                      <a:pt x="6" y="286"/>
                    </a:lnTo>
                    <a:lnTo>
                      <a:pt x="3" y="274"/>
                    </a:lnTo>
                    <a:lnTo>
                      <a:pt x="1" y="262"/>
                    </a:lnTo>
                    <a:lnTo>
                      <a:pt x="0" y="250"/>
                    </a:lnTo>
                    <a:lnTo>
                      <a:pt x="0" y="237"/>
                    </a:lnTo>
                    <a:lnTo>
                      <a:pt x="0" y="226"/>
                    </a:lnTo>
                    <a:lnTo>
                      <a:pt x="1" y="213"/>
                    </a:lnTo>
                    <a:lnTo>
                      <a:pt x="3" y="202"/>
                    </a:lnTo>
                    <a:lnTo>
                      <a:pt x="6" y="190"/>
                    </a:lnTo>
                    <a:lnTo>
                      <a:pt x="10" y="179"/>
                    </a:lnTo>
                    <a:lnTo>
                      <a:pt x="14" y="167"/>
                    </a:lnTo>
                    <a:lnTo>
                      <a:pt x="20" y="157"/>
                    </a:lnTo>
                    <a:lnTo>
                      <a:pt x="26" y="145"/>
                    </a:lnTo>
                    <a:lnTo>
                      <a:pt x="33" y="135"/>
                    </a:lnTo>
                    <a:lnTo>
                      <a:pt x="41" y="124"/>
                    </a:lnTo>
                    <a:lnTo>
                      <a:pt x="49" y="115"/>
                    </a:lnTo>
                    <a:lnTo>
                      <a:pt x="57" y="105"/>
                    </a:lnTo>
                    <a:lnTo>
                      <a:pt x="67" y="96"/>
                    </a:lnTo>
                    <a:lnTo>
                      <a:pt x="77" y="86"/>
                    </a:lnTo>
                    <a:lnTo>
                      <a:pt x="88" y="78"/>
                    </a:lnTo>
                    <a:lnTo>
                      <a:pt x="99" y="70"/>
                    </a:lnTo>
                    <a:lnTo>
                      <a:pt x="111" y="62"/>
                    </a:lnTo>
                    <a:lnTo>
                      <a:pt x="123" y="54"/>
                    </a:lnTo>
                    <a:lnTo>
                      <a:pt x="136" y="48"/>
                    </a:lnTo>
                    <a:lnTo>
                      <a:pt x="148" y="40"/>
                    </a:lnTo>
                    <a:lnTo>
                      <a:pt x="163" y="34"/>
                    </a:lnTo>
                    <a:lnTo>
                      <a:pt x="177" y="29"/>
                    </a:lnTo>
                    <a:lnTo>
                      <a:pt x="191" y="24"/>
                    </a:lnTo>
                    <a:lnTo>
                      <a:pt x="206" y="18"/>
                    </a:lnTo>
                    <a:lnTo>
                      <a:pt x="222" y="14"/>
                    </a:lnTo>
                    <a:lnTo>
                      <a:pt x="237" y="11"/>
                    </a:lnTo>
                    <a:lnTo>
                      <a:pt x="253" y="8"/>
                    </a:lnTo>
                    <a:lnTo>
                      <a:pt x="270" y="5"/>
                    </a:lnTo>
                    <a:lnTo>
                      <a:pt x="287" y="3"/>
                    </a:lnTo>
                    <a:lnTo>
                      <a:pt x="303" y="2"/>
                    </a:lnTo>
                    <a:lnTo>
                      <a:pt x="320" y="1"/>
                    </a:lnTo>
                    <a:lnTo>
                      <a:pt x="338" y="0"/>
                    </a:lnTo>
                    <a:close/>
                  </a:path>
                </a:pathLst>
              </a:custGeom>
              <a:solidFill>
                <a:srgbClr val="FFFF00"/>
              </a:solidFill>
              <a:ln w="9525">
                <a:noFill/>
                <a:round/>
                <a:headEnd/>
                <a:tailEnd/>
              </a:ln>
            </p:spPr>
            <p:txBody>
              <a:bodyPr/>
              <a:lstStyle/>
              <a:p>
                <a:endParaRPr lang="it-IT"/>
              </a:p>
            </p:txBody>
          </p:sp>
          <p:sp>
            <p:nvSpPr>
              <p:cNvPr id="20752" name="Freeform 272"/>
              <p:cNvSpPr>
                <a:spLocks/>
              </p:cNvSpPr>
              <p:nvPr/>
            </p:nvSpPr>
            <p:spPr bwMode="auto">
              <a:xfrm>
                <a:off x="1517" y="1979"/>
                <a:ext cx="97" cy="68"/>
              </a:xfrm>
              <a:custGeom>
                <a:avLst/>
                <a:gdLst/>
                <a:ahLst/>
                <a:cxnLst>
                  <a:cxn ang="0">
                    <a:pos x="373" y="2"/>
                  </a:cxn>
                  <a:cxn ang="0">
                    <a:pos x="423" y="8"/>
                  </a:cxn>
                  <a:cxn ang="0">
                    <a:pos x="470" y="18"/>
                  </a:cxn>
                  <a:cxn ang="0">
                    <a:pos x="513" y="34"/>
                  </a:cxn>
                  <a:cxn ang="0">
                    <a:pos x="553" y="54"/>
                  </a:cxn>
                  <a:cxn ang="0">
                    <a:pos x="588" y="78"/>
                  </a:cxn>
                  <a:cxn ang="0">
                    <a:pos x="619" y="105"/>
                  </a:cxn>
                  <a:cxn ang="0">
                    <a:pos x="643" y="135"/>
                  </a:cxn>
                  <a:cxn ang="0">
                    <a:pos x="662" y="167"/>
                  </a:cxn>
                  <a:cxn ang="0">
                    <a:pos x="673" y="202"/>
                  </a:cxn>
                  <a:cxn ang="0">
                    <a:pos x="676" y="237"/>
                  </a:cxn>
                  <a:cxn ang="0">
                    <a:pos x="673" y="274"/>
                  </a:cxn>
                  <a:cxn ang="0">
                    <a:pos x="662" y="309"/>
                  </a:cxn>
                  <a:cxn ang="0">
                    <a:pos x="643" y="341"/>
                  </a:cxn>
                  <a:cxn ang="0">
                    <a:pos x="619" y="370"/>
                  </a:cxn>
                  <a:cxn ang="0">
                    <a:pos x="588" y="398"/>
                  </a:cxn>
                  <a:cxn ang="0">
                    <a:pos x="553" y="422"/>
                  </a:cxn>
                  <a:cxn ang="0">
                    <a:pos x="513" y="442"/>
                  </a:cxn>
                  <a:cxn ang="0">
                    <a:pos x="470" y="457"/>
                  </a:cxn>
                  <a:cxn ang="0">
                    <a:pos x="423" y="468"/>
                  </a:cxn>
                  <a:cxn ang="0">
                    <a:pos x="373" y="474"/>
                  </a:cxn>
                  <a:cxn ang="0">
                    <a:pos x="320" y="475"/>
                  </a:cxn>
                  <a:cxn ang="0">
                    <a:pos x="270" y="471"/>
                  </a:cxn>
                  <a:cxn ang="0">
                    <a:pos x="222" y="461"/>
                  </a:cxn>
                  <a:cxn ang="0">
                    <a:pos x="177" y="447"/>
                  </a:cxn>
                  <a:cxn ang="0">
                    <a:pos x="136" y="428"/>
                  </a:cxn>
                  <a:cxn ang="0">
                    <a:pos x="99" y="406"/>
                  </a:cxn>
                  <a:cxn ang="0">
                    <a:pos x="67" y="380"/>
                  </a:cxn>
                  <a:cxn ang="0">
                    <a:pos x="41" y="352"/>
                  </a:cxn>
                  <a:cxn ang="0">
                    <a:pos x="20" y="319"/>
                  </a:cxn>
                  <a:cxn ang="0">
                    <a:pos x="6" y="286"/>
                  </a:cxn>
                  <a:cxn ang="0">
                    <a:pos x="0" y="250"/>
                  </a:cxn>
                  <a:cxn ang="0">
                    <a:pos x="1" y="213"/>
                  </a:cxn>
                  <a:cxn ang="0">
                    <a:pos x="10" y="179"/>
                  </a:cxn>
                  <a:cxn ang="0">
                    <a:pos x="26" y="145"/>
                  </a:cxn>
                  <a:cxn ang="0">
                    <a:pos x="49" y="115"/>
                  </a:cxn>
                  <a:cxn ang="0">
                    <a:pos x="77" y="86"/>
                  </a:cxn>
                  <a:cxn ang="0">
                    <a:pos x="111" y="62"/>
                  </a:cxn>
                  <a:cxn ang="0">
                    <a:pos x="148" y="40"/>
                  </a:cxn>
                  <a:cxn ang="0">
                    <a:pos x="191" y="24"/>
                  </a:cxn>
                  <a:cxn ang="0">
                    <a:pos x="237" y="11"/>
                  </a:cxn>
                  <a:cxn ang="0">
                    <a:pos x="287" y="3"/>
                  </a:cxn>
                  <a:cxn ang="0">
                    <a:pos x="338" y="0"/>
                  </a:cxn>
                </a:cxnLst>
                <a:rect l="0" t="0" r="r" b="b"/>
                <a:pathLst>
                  <a:path w="676" h="475">
                    <a:moveTo>
                      <a:pt x="338" y="0"/>
                    </a:moveTo>
                    <a:lnTo>
                      <a:pt x="356" y="1"/>
                    </a:lnTo>
                    <a:lnTo>
                      <a:pt x="373" y="2"/>
                    </a:lnTo>
                    <a:lnTo>
                      <a:pt x="389" y="3"/>
                    </a:lnTo>
                    <a:lnTo>
                      <a:pt x="406" y="5"/>
                    </a:lnTo>
                    <a:lnTo>
                      <a:pt x="423" y="8"/>
                    </a:lnTo>
                    <a:lnTo>
                      <a:pt x="439" y="11"/>
                    </a:lnTo>
                    <a:lnTo>
                      <a:pt x="454" y="14"/>
                    </a:lnTo>
                    <a:lnTo>
                      <a:pt x="470" y="18"/>
                    </a:lnTo>
                    <a:lnTo>
                      <a:pt x="485" y="24"/>
                    </a:lnTo>
                    <a:lnTo>
                      <a:pt x="499" y="29"/>
                    </a:lnTo>
                    <a:lnTo>
                      <a:pt x="513" y="34"/>
                    </a:lnTo>
                    <a:lnTo>
                      <a:pt x="528" y="40"/>
                    </a:lnTo>
                    <a:lnTo>
                      <a:pt x="540" y="48"/>
                    </a:lnTo>
                    <a:lnTo>
                      <a:pt x="553" y="54"/>
                    </a:lnTo>
                    <a:lnTo>
                      <a:pt x="565" y="62"/>
                    </a:lnTo>
                    <a:lnTo>
                      <a:pt x="577" y="70"/>
                    </a:lnTo>
                    <a:lnTo>
                      <a:pt x="588" y="78"/>
                    </a:lnTo>
                    <a:lnTo>
                      <a:pt x="599" y="86"/>
                    </a:lnTo>
                    <a:lnTo>
                      <a:pt x="609" y="96"/>
                    </a:lnTo>
                    <a:lnTo>
                      <a:pt x="619" y="105"/>
                    </a:lnTo>
                    <a:lnTo>
                      <a:pt x="627" y="115"/>
                    </a:lnTo>
                    <a:lnTo>
                      <a:pt x="635" y="124"/>
                    </a:lnTo>
                    <a:lnTo>
                      <a:pt x="643" y="135"/>
                    </a:lnTo>
                    <a:lnTo>
                      <a:pt x="650" y="145"/>
                    </a:lnTo>
                    <a:lnTo>
                      <a:pt x="656" y="157"/>
                    </a:lnTo>
                    <a:lnTo>
                      <a:pt x="662" y="167"/>
                    </a:lnTo>
                    <a:lnTo>
                      <a:pt x="666" y="179"/>
                    </a:lnTo>
                    <a:lnTo>
                      <a:pt x="670" y="190"/>
                    </a:lnTo>
                    <a:lnTo>
                      <a:pt x="673" y="202"/>
                    </a:lnTo>
                    <a:lnTo>
                      <a:pt x="675" y="213"/>
                    </a:lnTo>
                    <a:lnTo>
                      <a:pt x="676" y="226"/>
                    </a:lnTo>
                    <a:lnTo>
                      <a:pt x="676" y="237"/>
                    </a:lnTo>
                    <a:lnTo>
                      <a:pt x="676" y="250"/>
                    </a:lnTo>
                    <a:lnTo>
                      <a:pt x="675" y="262"/>
                    </a:lnTo>
                    <a:lnTo>
                      <a:pt x="673" y="274"/>
                    </a:lnTo>
                    <a:lnTo>
                      <a:pt x="670" y="286"/>
                    </a:lnTo>
                    <a:lnTo>
                      <a:pt x="666" y="297"/>
                    </a:lnTo>
                    <a:lnTo>
                      <a:pt x="662" y="309"/>
                    </a:lnTo>
                    <a:lnTo>
                      <a:pt x="656" y="319"/>
                    </a:lnTo>
                    <a:lnTo>
                      <a:pt x="650" y="331"/>
                    </a:lnTo>
                    <a:lnTo>
                      <a:pt x="643" y="341"/>
                    </a:lnTo>
                    <a:lnTo>
                      <a:pt x="635" y="352"/>
                    </a:lnTo>
                    <a:lnTo>
                      <a:pt x="627" y="361"/>
                    </a:lnTo>
                    <a:lnTo>
                      <a:pt x="619" y="370"/>
                    </a:lnTo>
                    <a:lnTo>
                      <a:pt x="609" y="380"/>
                    </a:lnTo>
                    <a:lnTo>
                      <a:pt x="599" y="389"/>
                    </a:lnTo>
                    <a:lnTo>
                      <a:pt x="588" y="398"/>
                    </a:lnTo>
                    <a:lnTo>
                      <a:pt x="577" y="406"/>
                    </a:lnTo>
                    <a:lnTo>
                      <a:pt x="565" y="413"/>
                    </a:lnTo>
                    <a:lnTo>
                      <a:pt x="553" y="422"/>
                    </a:lnTo>
                    <a:lnTo>
                      <a:pt x="540" y="428"/>
                    </a:lnTo>
                    <a:lnTo>
                      <a:pt x="528" y="435"/>
                    </a:lnTo>
                    <a:lnTo>
                      <a:pt x="513" y="442"/>
                    </a:lnTo>
                    <a:lnTo>
                      <a:pt x="499" y="447"/>
                    </a:lnTo>
                    <a:lnTo>
                      <a:pt x="485" y="452"/>
                    </a:lnTo>
                    <a:lnTo>
                      <a:pt x="470" y="457"/>
                    </a:lnTo>
                    <a:lnTo>
                      <a:pt x="454" y="461"/>
                    </a:lnTo>
                    <a:lnTo>
                      <a:pt x="439" y="465"/>
                    </a:lnTo>
                    <a:lnTo>
                      <a:pt x="423" y="468"/>
                    </a:lnTo>
                    <a:lnTo>
                      <a:pt x="406" y="471"/>
                    </a:lnTo>
                    <a:lnTo>
                      <a:pt x="389" y="473"/>
                    </a:lnTo>
                    <a:lnTo>
                      <a:pt x="373" y="474"/>
                    </a:lnTo>
                    <a:lnTo>
                      <a:pt x="356" y="475"/>
                    </a:lnTo>
                    <a:lnTo>
                      <a:pt x="338" y="475"/>
                    </a:lnTo>
                    <a:lnTo>
                      <a:pt x="320" y="475"/>
                    </a:lnTo>
                    <a:lnTo>
                      <a:pt x="303" y="474"/>
                    </a:lnTo>
                    <a:lnTo>
                      <a:pt x="287" y="473"/>
                    </a:lnTo>
                    <a:lnTo>
                      <a:pt x="270" y="471"/>
                    </a:lnTo>
                    <a:lnTo>
                      <a:pt x="253" y="468"/>
                    </a:lnTo>
                    <a:lnTo>
                      <a:pt x="237" y="465"/>
                    </a:lnTo>
                    <a:lnTo>
                      <a:pt x="222" y="461"/>
                    </a:lnTo>
                    <a:lnTo>
                      <a:pt x="206" y="457"/>
                    </a:lnTo>
                    <a:lnTo>
                      <a:pt x="191" y="452"/>
                    </a:lnTo>
                    <a:lnTo>
                      <a:pt x="177" y="447"/>
                    </a:lnTo>
                    <a:lnTo>
                      <a:pt x="163" y="442"/>
                    </a:lnTo>
                    <a:lnTo>
                      <a:pt x="148" y="435"/>
                    </a:lnTo>
                    <a:lnTo>
                      <a:pt x="136" y="428"/>
                    </a:lnTo>
                    <a:lnTo>
                      <a:pt x="123" y="422"/>
                    </a:lnTo>
                    <a:lnTo>
                      <a:pt x="111" y="413"/>
                    </a:lnTo>
                    <a:lnTo>
                      <a:pt x="99" y="406"/>
                    </a:lnTo>
                    <a:lnTo>
                      <a:pt x="88" y="398"/>
                    </a:lnTo>
                    <a:lnTo>
                      <a:pt x="77" y="389"/>
                    </a:lnTo>
                    <a:lnTo>
                      <a:pt x="67" y="380"/>
                    </a:lnTo>
                    <a:lnTo>
                      <a:pt x="57" y="370"/>
                    </a:lnTo>
                    <a:lnTo>
                      <a:pt x="49" y="361"/>
                    </a:lnTo>
                    <a:lnTo>
                      <a:pt x="41" y="352"/>
                    </a:lnTo>
                    <a:lnTo>
                      <a:pt x="33" y="341"/>
                    </a:lnTo>
                    <a:lnTo>
                      <a:pt x="26" y="331"/>
                    </a:lnTo>
                    <a:lnTo>
                      <a:pt x="20" y="319"/>
                    </a:lnTo>
                    <a:lnTo>
                      <a:pt x="14" y="309"/>
                    </a:lnTo>
                    <a:lnTo>
                      <a:pt x="10" y="297"/>
                    </a:lnTo>
                    <a:lnTo>
                      <a:pt x="6" y="286"/>
                    </a:lnTo>
                    <a:lnTo>
                      <a:pt x="3" y="274"/>
                    </a:lnTo>
                    <a:lnTo>
                      <a:pt x="1" y="262"/>
                    </a:lnTo>
                    <a:lnTo>
                      <a:pt x="0" y="250"/>
                    </a:lnTo>
                    <a:lnTo>
                      <a:pt x="0" y="237"/>
                    </a:lnTo>
                    <a:lnTo>
                      <a:pt x="0" y="226"/>
                    </a:lnTo>
                    <a:lnTo>
                      <a:pt x="1" y="213"/>
                    </a:lnTo>
                    <a:lnTo>
                      <a:pt x="3" y="202"/>
                    </a:lnTo>
                    <a:lnTo>
                      <a:pt x="6" y="190"/>
                    </a:lnTo>
                    <a:lnTo>
                      <a:pt x="10" y="179"/>
                    </a:lnTo>
                    <a:lnTo>
                      <a:pt x="14" y="167"/>
                    </a:lnTo>
                    <a:lnTo>
                      <a:pt x="20" y="157"/>
                    </a:lnTo>
                    <a:lnTo>
                      <a:pt x="26" y="145"/>
                    </a:lnTo>
                    <a:lnTo>
                      <a:pt x="33" y="135"/>
                    </a:lnTo>
                    <a:lnTo>
                      <a:pt x="41" y="124"/>
                    </a:lnTo>
                    <a:lnTo>
                      <a:pt x="49" y="115"/>
                    </a:lnTo>
                    <a:lnTo>
                      <a:pt x="57" y="105"/>
                    </a:lnTo>
                    <a:lnTo>
                      <a:pt x="67" y="96"/>
                    </a:lnTo>
                    <a:lnTo>
                      <a:pt x="77" y="86"/>
                    </a:lnTo>
                    <a:lnTo>
                      <a:pt x="88" y="78"/>
                    </a:lnTo>
                    <a:lnTo>
                      <a:pt x="99" y="70"/>
                    </a:lnTo>
                    <a:lnTo>
                      <a:pt x="111" y="62"/>
                    </a:lnTo>
                    <a:lnTo>
                      <a:pt x="123" y="54"/>
                    </a:lnTo>
                    <a:lnTo>
                      <a:pt x="136" y="48"/>
                    </a:lnTo>
                    <a:lnTo>
                      <a:pt x="148" y="40"/>
                    </a:lnTo>
                    <a:lnTo>
                      <a:pt x="163" y="34"/>
                    </a:lnTo>
                    <a:lnTo>
                      <a:pt x="177" y="29"/>
                    </a:lnTo>
                    <a:lnTo>
                      <a:pt x="191" y="24"/>
                    </a:lnTo>
                    <a:lnTo>
                      <a:pt x="206" y="18"/>
                    </a:lnTo>
                    <a:lnTo>
                      <a:pt x="222" y="14"/>
                    </a:lnTo>
                    <a:lnTo>
                      <a:pt x="237" y="11"/>
                    </a:lnTo>
                    <a:lnTo>
                      <a:pt x="253" y="8"/>
                    </a:lnTo>
                    <a:lnTo>
                      <a:pt x="270" y="5"/>
                    </a:lnTo>
                    <a:lnTo>
                      <a:pt x="287" y="3"/>
                    </a:lnTo>
                    <a:lnTo>
                      <a:pt x="303" y="2"/>
                    </a:lnTo>
                    <a:lnTo>
                      <a:pt x="320" y="1"/>
                    </a:lnTo>
                    <a:lnTo>
                      <a:pt x="338" y="0"/>
                    </a:lnTo>
                  </a:path>
                </a:pathLst>
              </a:custGeom>
              <a:solidFill>
                <a:srgbClr val="FFFF00"/>
              </a:solidFill>
              <a:ln w="6350">
                <a:solidFill>
                  <a:srgbClr val="000000"/>
                </a:solidFill>
                <a:prstDash val="solid"/>
                <a:round/>
                <a:headEnd/>
                <a:tailEnd/>
              </a:ln>
            </p:spPr>
            <p:txBody>
              <a:bodyPr/>
              <a:lstStyle/>
              <a:p>
                <a:endParaRPr lang="it-IT"/>
              </a:p>
            </p:txBody>
          </p:sp>
          <p:sp>
            <p:nvSpPr>
              <p:cNvPr id="20753" name="Freeform 273"/>
              <p:cNvSpPr>
                <a:spLocks/>
              </p:cNvSpPr>
              <p:nvPr/>
            </p:nvSpPr>
            <p:spPr bwMode="auto">
              <a:xfrm>
                <a:off x="1717" y="2051"/>
                <a:ext cx="97" cy="68"/>
              </a:xfrm>
              <a:custGeom>
                <a:avLst/>
                <a:gdLst/>
                <a:ahLst/>
                <a:cxnLst>
                  <a:cxn ang="0">
                    <a:pos x="374" y="1"/>
                  </a:cxn>
                  <a:cxn ang="0">
                    <a:pos x="423" y="8"/>
                  </a:cxn>
                  <a:cxn ang="0">
                    <a:pos x="470" y="19"/>
                  </a:cxn>
                  <a:cxn ang="0">
                    <a:pos x="514" y="35"/>
                  </a:cxn>
                  <a:cxn ang="0">
                    <a:pos x="554" y="55"/>
                  </a:cxn>
                  <a:cxn ang="0">
                    <a:pos x="590" y="78"/>
                  </a:cxn>
                  <a:cxn ang="0">
                    <a:pos x="620" y="105"/>
                  </a:cxn>
                  <a:cxn ang="0">
                    <a:pos x="644" y="136"/>
                  </a:cxn>
                  <a:cxn ang="0">
                    <a:pos x="662" y="168"/>
                  </a:cxn>
                  <a:cxn ang="0">
                    <a:pos x="673" y="202"/>
                  </a:cxn>
                  <a:cxn ang="0">
                    <a:pos x="678" y="238"/>
                  </a:cxn>
                  <a:cxn ang="0">
                    <a:pos x="673" y="274"/>
                  </a:cxn>
                  <a:cxn ang="0">
                    <a:pos x="662" y="308"/>
                  </a:cxn>
                  <a:cxn ang="0">
                    <a:pos x="644" y="341"/>
                  </a:cxn>
                  <a:cxn ang="0">
                    <a:pos x="620" y="371"/>
                  </a:cxn>
                  <a:cxn ang="0">
                    <a:pos x="590" y="397"/>
                  </a:cxn>
                  <a:cxn ang="0">
                    <a:pos x="554" y="422"/>
                  </a:cxn>
                  <a:cxn ang="0">
                    <a:pos x="514" y="441"/>
                  </a:cxn>
                  <a:cxn ang="0">
                    <a:pos x="470" y="457"/>
                  </a:cxn>
                  <a:cxn ang="0">
                    <a:pos x="423" y="469"/>
                  </a:cxn>
                  <a:cxn ang="0">
                    <a:pos x="374" y="475"/>
                  </a:cxn>
                  <a:cxn ang="0">
                    <a:pos x="321" y="476"/>
                  </a:cxn>
                  <a:cxn ang="0">
                    <a:pos x="271" y="471"/>
                  </a:cxn>
                  <a:cxn ang="0">
                    <a:pos x="223" y="461"/>
                  </a:cxn>
                  <a:cxn ang="0">
                    <a:pos x="178" y="448"/>
                  </a:cxn>
                  <a:cxn ang="0">
                    <a:pos x="136" y="429"/>
                  </a:cxn>
                  <a:cxn ang="0">
                    <a:pos x="99" y="406"/>
                  </a:cxn>
                  <a:cxn ang="0">
                    <a:pos x="68" y="381"/>
                  </a:cxn>
                  <a:cxn ang="0">
                    <a:pos x="41" y="351"/>
                  </a:cxn>
                  <a:cxn ang="0">
                    <a:pos x="21" y="320"/>
                  </a:cxn>
                  <a:cxn ang="0">
                    <a:pos x="7" y="286"/>
                  </a:cxn>
                  <a:cxn ang="0">
                    <a:pos x="1" y="251"/>
                  </a:cxn>
                  <a:cxn ang="0">
                    <a:pos x="2" y="214"/>
                  </a:cxn>
                  <a:cxn ang="0">
                    <a:pos x="10" y="178"/>
                  </a:cxn>
                  <a:cxn ang="0">
                    <a:pos x="27" y="146"/>
                  </a:cxn>
                  <a:cxn ang="0">
                    <a:pos x="49" y="115"/>
                  </a:cxn>
                  <a:cxn ang="0">
                    <a:pos x="77" y="87"/>
                  </a:cxn>
                  <a:cxn ang="0">
                    <a:pos x="111" y="62"/>
                  </a:cxn>
                  <a:cxn ang="0">
                    <a:pos x="150" y="41"/>
                  </a:cxn>
                  <a:cxn ang="0">
                    <a:pos x="193" y="23"/>
                  </a:cxn>
                  <a:cxn ang="0">
                    <a:pos x="239" y="11"/>
                  </a:cxn>
                  <a:cxn ang="0">
                    <a:pos x="287" y="4"/>
                  </a:cxn>
                  <a:cxn ang="0">
                    <a:pos x="339" y="0"/>
                  </a:cxn>
                </a:cxnLst>
                <a:rect l="0" t="0" r="r" b="b"/>
                <a:pathLst>
                  <a:path w="678" h="476">
                    <a:moveTo>
                      <a:pt x="339" y="0"/>
                    </a:moveTo>
                    <a:lnTo>
                      <a:pt x="356" y="0"/>
                    </a:lnTo>
                    <a:lnTo>
                      <a:pt x="374" y="1"/>
                    </a:lnTo>
                    <a:lnTo>
                      <a:pt x="391" y="4"/>
                    </a:lnTo>
                    <a:lnTo>
                      <a:pt x="407" y="6"/>
                    </a:lnTo>
                    <a:lnTo>
                      <a:pt x="423" y="8"/>
                    </a:lnTo>
                    <a:lnTo>
                      <a:pt x="440" y="11"/>
                    </a:lnTo>
                    <a:lnTo>
                      <a:pt x="456" y="15"/>
                    </a:lnTo>
                    <a:lnTo>
                      <a:pt x="470" y="19"/>
                    </a:lnTo>
                    <a:lnTo>
                      <a:pt x="485" y="23"/>
                    </a:lnTo>
                    <a:lnTo>
                      <a:pt x="499" y="29"/>
                    </a:lnTo>
                    <a:lnTo>
                      <a:pt x="514" y="35"/>
                    </a:lnTo>
                    <a:lnTo>
                      <a:pt x="528" y="41"/>
                    </a:lnTo>
                    <a:lnTo>
                      <a:pt x="541" y="48"/>
                    </a:lnTo>
                    <a:lnTo>
                      <a:pt x="554" y="55"/>
                    </a:lnTo>
                    <a:lnTo>
                      <a:pt x="567" y="62"/>
                    </a:lnTo>
                    <a:lnTo>
                      <a:pt x="578" y="71"/>
                    </a:lnTo>
                    <a:lnTo>
                      <a:pt x="590" y="78"/>
                    </a:lnTo>
                    <a:lnTo>
                      <a:pt x="600" y="87"/>
                    </a:lnTo>
                    <a:lnTo>
                      <a:pt x="609" y="96"/>
                    </a:lnTo>
                    <a:lnTo>
                      <a:pt x="620" y="105"/>
                    </a:lnTo>
                    <a:lnTo>
                      <a:pt x="628" y="115"/>
                    </a:lnTo>
                    <a:lnTo>
                      <a:pt x="637" y="125"/>
                    </a:lnTo>
                    <a:lnTo>
                      <a:pt x="644" y="136"/>
                    </a:lnTo>
                    <a:lnTo>
                      <a:pt x="650" y="146"/>
                    </a:lnTo>
                    <a:lnTo>
                      <a:pt x="657" y="156"/>
                    </a:lnTo>
                    <a:lnTo>
                      <a:pt x="662" y="168"/>
                    </a:lnTo>
                    <a:lnTo>
                      <a:pt x="667" y="178"/>
                    </a:lnTo>
                    <a:lnTo>
                      <a:pt x="670" y="190"/>
                    </a:lnTo>
                    <a:lnTo>
                      <a:pt x="673" y="202"/>
                    </a:lnTo>
                    <a:lnTo>
                      <a:pt x="675" y="214"/>
                    </a:lnTo>
                    <a:lnTo>
                      <a:pt x="677" y="226"/>
                    </a:lnTo>
                    <a:lnTo>
                      <a:pt x="678" y="238"/>
                    </a:lnTo>
                    <a:lnTo>
                      <a:pt x="677" y="251"/>
                    </a:lnTo>
                    <a:lnTo>
                      <a:pt x="675" y="262"/>
                    </a:lnTo>
                    <a:lnTo>
                      <a:pt x="673" y="274"/>
                    </a:lnTo>
                    <a:lnTo>
                      <a:pt x="670" y="286"/>
                    </a:lnTo>
                    <a:lnTo>
                      <a:pt x="667" y="298"/>
                    </a:lnTo>
                    <a:lnTo>
                      <a:pt x="662" y="308"/>
                    </a:lnTo>
                    <a:lnTo>
                      <a:pt x="657" y="320"/>
                    </a:lnTo>
                    <a:lnTo>
                      <a:pt x="650" y="330"/>
                    </a:lnTo>
                    <a:lnTo>
                      <a:pt x="644" y="341"/>
                    </a:lnTo>
                    <a:lnTo>
                      <a:pt x="637" y="351"/>
                    </a:lnTo>
                    <a:lnTo>
                      <a:pt x="628" y="362"/>
                    </a:lnTo>
                    <a:lnTo>
                      <a:pt x="620" y="371"/>
                    </a:lnTo>
                    <a:lnTo>
                      <a:pt x="609" y="381"/>
                    </a:lnTo>
                    <a:lnTo>
                      <a:pt x="600" y="389"/>
                    </a:lnTo>
                    <a:lnTo>
                      <a:pt x="590" y="397"/>
                    </a:lnTo>
                    <a:lnTo>
                      <a:pt x="578" y="406"/>
                    </a:lnTo>
                    <a:lnTo>
                      <a:pt x="567" y="414"/>
                    </a:lnTo>
                    <a:lnTo>
                      <a:pt x="554" y="422"/>
                    </a:lnTo>
                    <a:lnTo>
                      <a:pt x="541" y="429"/>
                    </a:lnTo>
                    <a:lnTo>
                      <a:pt x="528" y="435"/>
                    </a:lnTo>
                    <a:lnTo>
                      <a:pt x="514" y="441"/>
                    </a:lnTo>
                    <a:lnTo>
                      <a:pt x="499" y="448"/>
                    </a:lnTo>
                    <a:lnTo>
                      <a:pt x="485" y="453"/>
                    </a:lnTo>
                    <a:lnTo>
                      <a:pt x="470" y="457"/>
                    </a:lnTo>
                    <a:lnTo>
                      <a:pt x="456" y="461"/>
                    </a:lnTo>
                    <a:lnTo>
                      <a:pt x="440" y="465"/>
                    </a:lnTo>
                    <a:lnTo>
                      <a:pt x="423" y="469"/>
                    </a:lnTo>
                    <a:lnTo>
                      <a:pt x="407" y="471"/>
                    </a:lnTo>
                    <a:lnTo>
                      <a:pt x="391" y="473"/>
                    </a:lnTo>
                    <a:lnTo>
                      <a:pt x="374" y="475"/>
                    </a:lnTo>
                    <a:lnTo>
                      <a:pt x="356" y="476"/>
                    </a:lnTo>
                    <a:lnTo>
                      <a:pt x="339" y="476"/>
                    </a:lnTo>
                    <a:lnTo>
                      <a:pt x="321" y="476"/>
                    </a:lnTo>
                    <a:lnTo>
                      <a:pt x="305" y="475"/>
                    </a:lnTo>
                    <a:lnTo>
                      <a:pt x="287" y="473"/>
                    </a:lnTo>
                    <a:lnTo>
                      <a:pt x="271" y="471"/>
                    </a:lnTo>
                    <a:lnTo>
                      <a:pt x="254" y="469"/>
                    </a:lnTo>
                    <a:lnTo>
                      <a:pt x="239" y="465"/>
                    </a:lnTo>
                    <a:lnTo>
                      <a:pt x="223" y="461"/>
                    </a:lnTo>
                    <a:lnTo>
                      <a:pt x="207" y="457"/>
                    </a:lnTo>
                    <a:lnTo>
                      <a:pt x="193" y="453"/>
                    </a:lnTo>
                    <a:lnTo>
                      <a:pt x="178" y="448"/>
                    </a:lnTo>
                    <a:lnTo>
                      <a:pt x="163" y="441"/>
                    </a:lnTo>
                    <a:lnTo>
                      <a:pt x="150" y="435"/>
                    </a:lnTo>
                    <a:lnTo>
                      <a:pt x="136" y="429"/>
                    </a:lnTo>
                    <a:lnTo>
                      <a:pt x="123" y="422"/>
                    </a:lnTo>
                    <a:lnTo>
                      <a:pt x="111" y="414"/>
                    </a:lnTo>
                    <a:lnTo>
                      <a:pt x="99" y="406"/>
                    </a:lnTo>
                    <a:lnTo>
                      <a:pt x="88" y="397"/>
                    </a:lnTo>
                    <a:lnTo>
                      <a:pt x="77" y="389"/>
                    </a:lnTo>
                    <a:lnTo>
                      <a:pt x="68" y="381"/>
                    </a:lnTo>
                    <a:lnTo>
                      <a:pt x="59" y="371"/>
                    </a:lnTo>
                    <a:lnTo>
                      <a:pt x="49" y="362"/>
                    </a:lnTo>
                    <a:lnTo>
                      <a:pt x="41" y="351"/>
                    </a:lnTo>
                    <a:lnTo>
                      <a:pt x="33" y="341"/>
                    </a:lnTo>
                    <a:lnTo>
                      <a:pt x="27" y="330"/>
                    </a:lnTo>
                    <a:lnTo>
                      <a:pt x="21" y="320"/>
                    </a:lnTo>
                    <a:lnTo>
                      <a:pt x="16" y="308"/>
                    </a:lnTo>
                    <a:lnTo>
                      <a:pt x="10" y="298"/>
                    </a:lnTo>
                    <a:lnTo>
                      <a:pt x="7" y="286"/>
                    </a:lnTo>
                    <a:lnTo>
                      <a:pt x="4" y="274"/>
                    </a:lnTo>
                    <a:lnTo>
                      <a:pt x="2" y="262"/>
                    </a:lnTo>
                    <a:lnTo>
                      <a:pt x="1" y="251"/>
                    </a:lnTo>
                    <a:lnTo>
                      <a:pt x="0" y="238"/>
                    </a:lnTo>
                    <a:lnTo>
                      <a:pt x="1" y="226"/>
                    </a:lnTo>
                    <a:lnTo>
                      <a:pt x="2" y="214"/>
                    </a:lnTo>
                    <a:lnTo>
                      <a:pt x="4" y="202"/>
                    </a:lnTo>
                    <a:lnTo>
                      <a:pt x="7" y="190"/>
                    </a:lnTo>
                    <a:lnTo>
                      <a:pt x="10" y="178"/>
                    </a:lnTo>
                    <a:lnTo>
                      <a:pt x="16" y="168"/>
                    </a:lnTo>
                    <a:lnTo>
                      <a:pt x="21" y="156"/>
                    </a:lnTo>
                    <a:lnTo>
                      <a:pt x="27" y="146"/>
                    </a:lnTo>
                    <a:lnTo>
                      <a:pt x="33" y="136"/>
                    </a:lnTo>
                    <a:lnTo>
                      <a:pt x="41" y="125"/>
                    </a:lnTo>
                    <a:lnTo>
                      <a:pt x="49" y="115"/>
                    </a:lnTo>
                    <a:lnTo>
                      <a:pt x="59" y="105"/>
                    </a:lnTo>
                    <a:lnTo>
                      <a:pt x="68" y="96"/>
                    </a:lnTo>
                    <a:lnTo>
                      <a:pt x="77" y="87"/>
                    </a:lnTo>
                    <a:lnTo>
                      <a:pt x="88" y="78"/>
                    </a:lnTo>
                    <a:lnTo>
                      <a:pt x="99" y="71"/>
                    </a:lnTo>
                    <a:lnTo>
                      <a:pt x="111" y="62"/>
                    </a:lnTo>
                    <a:lnTo>
                      <a:pt x="123" y="55"/>
                    </a:lnTo>
                    <a:lnTo>
                      <a:pt x="136" y="48"/>
                    </a:lnTo>
                    <a:lnTo>
                      <a:pt x="150" y="41"/>
                    </a:lnTo>
                    <a:lnTo>
                      <a:pt x="163" y="35"/>
                    </a:lnTo>
                    <a:lnTo>
                      <a:pt x="178" y="29"/>
                    </a:lnTo>
                    <a:lnTo>
                      <a:pt x="193" y="23"/>
                    </a:lnTo>
                    <a:lnTo>
                      <a:pt x="207" y="19"/>
                    </a:lnTo>
                    <a:lnTo>
                      <a:pt x="223" y="15"/>
                    </a:lnTo>
                    <a:lnTo>
                      <a:pt x="239" y="11"/>
                    </a:lnTo>
                    <a:lnTo>
                      <a:pt x="254" y="8"/>
                    </a:lnTo>
                    <a:lnTo>
                      <a:pt x="271" y="6"/>
                    </a:lnTo>
                    <a:lnTo>
                      <a:pt x="287" y="4"/>
                    </a:lnTo>
                    <a:lnTo>
                      <a:pt x="305" y="1"/>
                    </a:lnTo>
                    <a:lnTo>
                      <a:pt x="321" y="0"/>
                    </a:lnTo>
                    <a:lnTo>
                      <a:pt x="339" y="0"/>
                    </a:lnTo>
                    <a:close/>
                  </a:path>
                </a:pathLst>
              </a:custGeom>
              <a:solidFill>
                <a:srgbClr val="FFFF00"/>
              </a:solidFill>
              <a:ln w="9525">
                <a:noFill/>
                <a:round/>
                <a:headEnd/>
                <a:tailEnd/>
              </a:ln>
            </p:spPr>
            <p:txBody>
              <a:bodyPr/>
              <a:lstStyle/>
              <a:p>
                <a:endParaRPr lang="it-IT"/>
              </a:p>
            </p:txBody>
          </p:sp>
          <p:sp>
            <p:nvSpPr>
              <p:cNvPr id="20754" name="Freeform 274"/>
              <p:cNvSpPr>
                <a:spLocks/>
              </p:cNvSpPr>
              <p:nvPr/>
            </p:nvSpPr>
            <p:spPr bwMode="auto">
              <a:xfrm>
                <a:off x="1717" y="2051"/>
                <a:ext cx="97" cy="68"/>
              </a:xfrm>
              <a:custGeom>
                <a:avLst/>
                <a:gdLst/>
                <a:ahLst/>
                <a:cxnLst>
                  <a:cxn ang="0">
                    <a:pos x="374" y="1"/>
                  </a:cxn>
                  <a:cxn ang="0">
                    <a:pos x="423" y="8"/>
                  </a:cxn>
                  <a:cxn ang="0">
                    <a:pos x="470" y="19"/>
                  </a:cxn>
                  <a:cxn ang="0">
                    <a:pos x="514" y="35"/>
                  </a:cxn>
                  <a:cxn ang="0">
                    <a:pos x="554" y="55"/>
                  </a:cxn>
                  <a:cxn ang="0">
                    <a:pos x="590" y="78"/>
                  </a:cxn>
                  <a:cxn ang="0">
                    <a:pos x="620" y="105"/>
                  </a:cxn>
                  <a:cxn ang="0">
                    <a:pos x="644" y="136"/>
                  </a:cxn>
                  <a:cxn ang="0">
                    <a:pos x="662" y="168"/>
                  </a:cxn>
                  <a:cxn ang="0">
                    <a:pos x="673" y="202"/>
                  </a:cxn>
                  <a:cxn ang="0">
                    <a:pos x="678" y="238"/>
                  </a:cxn>
                  <a:cxn ang="0">
                    <a:pos x="673" y="274"/>
                  </a:cxn>
                  <a:cxn ang="0">
                    <a:pos x="662" y="308"/>
                  </a:cxn>
                  <a:cxn ang="0">
                    <a:pos x="644" y="341"/>
                  </a:cxn>
                  <a:cxn ang="0">
                    <a:pos x="620" y="371"/>
                  </a:cxn>
                  <a:cxn ang="0">
                    <a:pos x="590" y="397"/>
                  </a:cxn>
                  <a:cxn ang="0">
                    <a:pos x="554" y="422"/>
                  </a:cxn>
                  <a:cxn ang="0">
                    <a:pos x="514" y="441"/>
                  </a:cxn>
                  <a:cxn ang="0">
                    <a:pos x="470" y="457"/>
                  </a:cxn>
                  <a:cxn ang="0">
                    <a:pos x="423" y="469"/>
                  </a:cxn>
                  <a:cxn ang="0">
                    <a:pos x="374" y="475"/>
                  </a:cxn>
                  <a:cxn ang="0">
                    <a:pos x="321" y="476"/>
                  </a:cxn>
                  <a:cxn ang="0">
                    <a:pos x="271" y="471"/>
                  </a:cxn>
                  <a:cxn ang="0">
                    <a:pos x="223" y="461"/>
                  </a:cxn>
                  <a:cxn ang="0">
                    <a:pos x="178" y="448"/>
                  </a:cxn>
                  <a:cxn ang="0">
                    <a:pos x="136" y="429"/>
                  </a:cxn>
                  <a:cxn ang="0">
                    <a:pos x="99" y="406"/>
                  </a:cxn>
                  <a:cxn ang="0">
                    <a:pos x="68" y="381"/>
                  </a:cxn>
                  <a:cxn ang="0">
                    <a:pos x="41" y="351"/>
                  </a:cxn>
                  <a:cxn ang="0">
                    <a:pos x="21" y="320"/>
                  </a:cxn>
                  <a:cxn ang="0">
                    <a:pos x="7" y="286"/>
                  </a:cxn>
                  <a:cxn ang="0">
                    <a:pos x="1" y="251"/>
                  </a:cxn>
                  <a:cxn ang="0">
                    <a:pos x="2" y="214"/>
                  </a:cxn>
                  <a:cxn ang="0">
                    <a:pos x="10" y="178"/>
                  </a:cxn>
                  <a:cxn ang="0">
                    <a:pos x="27" y="146"/>
                  </a:cxn>
                  <a:cxn ang="0">
                    <a:pos x="49" y="115"/>
                  </a:cxn>
                  <a:cxn ang="0">
                    <a:pos x="77" y="87"/>
                  </a:cxn>
                  <a:cxn ang="0">
                    <a:pos x="111" y="62"/>
                  </a:cxn>
                  <a:cxn ang="0">
                    <a:pos x="150" y="41"/>
                  </a:cxn>
                  <a:cxn ang="0">
                    <a:pos x="193" y="23"/>
                  </a:cxn>
                  <a:cxn ang="0">
                    <a:pos x="239" y="11"/>
                  </a:cxn>
                  <a:cxn ang="0">
                    <a:pos x="287" y="4"/>
                  </a:cxn>
                  <a:cxn ang="0">
                    <a:pos x="339" y="0"/>
                  </a:cxn>
                </a:cxnLst>
                <a:rect l="0" t="0" r="r" b="b"/>
                <a:pathLst>
                  <a:path w="678" h="476">
                    <a:moveTo>
                      <a:pt x="339" y="0"/>
                    </a:moveTo>
                    <a:lnTo>
                      <a:pt x="356" y="0"/>
                    </a:lnTo>
                    <a:lnTo>
                      <a:pt x="374" y="1"/>
                    </a:lnTo>
                    <a:lnTo>
                      <a:pt x="391" y="4"/>
                    </a:lnTo>
                    <a:lnTo>
                      <a:pt x="407" y="6"/>
                    </a:lnTo>
                    <a:lnTo>
                      <a:pt x="423" y="8"/>
                    </a:lnTo>
                    <a:lnTo>
                      <a:pt x="440" y="11"/>
                    </a:lnTo>
                    <a:lnTo>
                      <a:pt x="456" y="15"/>
                    </a:lnTo>
                    <a:lnTo>
                      <a:pt x="470" y="19"/>
                    </a:lnTo>
                    <a:lnTo>
                      <a:pt x="485" y="23"/>
                    </a:lnTo>
                    <a:lnTo>
                      <a:pt x="499" y="29"/>
                    </a:lnTo>
                    <a:lnTo>
                      <a:pt x="514" y="35"/>
                    </a:lnTo>
                    <a:lnTo>
                      <a:pt x="528" y="41"/>
                    </a:lnTo>
                    <a:lnTo>
                      <a:pt x="541" y="48"/>
                    </a:lnTo>
                    <a:lnTo>
                      <a:pt x="554" y="55"/>
                    </a:lnTo>
                    <a:lnTo>
                      <a:pt x="567" y="62"/>
                    </a:lnTo>
                    <a:lnTo>
                      <a:pt x="578" y="71"/>
                    </a:lnTo>
                    <a:lnTo>
                      <a:pt x="590" y="78"/>
                    </a:lnTo>
                    <a:lnTo>
                      <a:pt x="600" y="87"/>
                    </a:lnTo>
                    <a:lnTo>
                      <a:pt x="609" y="96"/>
                    </a:lnTo>
                    <a:lnTo>
                      <a:pt x="620" y="105"/>
                    </a:lnTo>
                    <a:lnTo>
                      <a:pt x="628" y="115"/>
                    </a:lnTo>
                    <a:lnTo>
                      <a:pt x="637" y="125"/>
                    </a:lnTo>
                    <a:lnTo>
                      <a:pt x="644" y="136"/>
                    </a:lnTo>
                    <a:lnTo>
                      <a:pt x="650" y="146"/>
                    </a:lnTo>
                    <a:lnTo>
                      <a:pt x="657" y="156"/>
                    </a:lnTo>
                    <a:lnTo>
                      <a:pt x="662" y="168"/>
                    </a:lnTo>
                    <a:lnTo>
                      <a:pt x="667" y="178"/>
                    </a:lnTo>
                    <a:lnTo>
                      <a:pt x="670" y="190"/>
                    </a:lnTo>
                    <a:lnTo>
                      <a:pt x="673" y="202"/>
                    </a:lnTo>
                    <a:lnTo>
                      <a:pt x="675" y="214"/>
                    </a:lnTo>
                    <a:lnTo>
                      <a:pt x="677" y="226"/>
                    </a:lnTo>
                    <a:lnTo>
                      <a:pt x="678" y="238"/>
                    </a:lnTo>
                    <a:lnTo>
                      <a:pt x="677" y="251"/>
                    </a:lnTo>
                    <a:lnTo>
                      <a:pt x="675" y="262"/>
                    </a:lnTo>
                    <a:lnTo>
                      <a:pt x="673" y="274"/>
                    </a:lnTo>
                    <a:lnTo>
                      <a:pt x="670" y="286"/>
                    </a:lnTo>
                    <a:lnTo>
                      <a:pt x="667" y="298"/>
                    </a:lnTo>
                    <a:lnTo>
                      <a:pt x="662" y="308"/>
                    </a:lnTo>
                    <a:lnTo>
                      <a:pt x="657" y="320"/>
                    </a:lnTo>
                    <a:lnTo>
                      <a:pt x="650" y="330"/>
                    </a:lnTo>
                    <a:lnTo>
                      <a:pt x="644" y="341"/>
                    </a:lnTo>
                    <a:lnTo>
                      <a:pt x="637" y="351"/>
                    </a:lnTo>
                    <a:lnTo>
                      <a:pt x="628" y="362"/>
                    </a:lnTo>
                    <a:lnTo>
                      <a:pt x="620" y="371"/>
                    </a:lnTo>
                    <a:lnTo>
                      <a:pt x="609" y="381"/>
                    </a:lnTo>
                    <a:lnTo>
                      <a:pt x="600" y="389"/>
                    </a:lnTo>
                    <a:lnTo>
                      <a:pt x="590" y="397"/>
                    </a:lnTo>
                    <a:lnTo>
                      <a:pt x="578" y="406"/>
                    </a:lnTo>
                    <a:lnTo>
                      <a:pt x="567" y="414"/>
                    </a:lnTo>
                    <a:lnTo>
                      <a:pt x="554" y="422"/>
                    </a:lnTo>
                    <a:lnTo>
                      <a:pt x="541" y="429"/>
                    </a:lnTo>
                    <a:lnTo>
                      <a:pt x="528" y="435"/>
                    </a:lnTo>
                    <a:lnTo>
                      <a:pt x="514" y="441"/>
                    </a:lnTo>
                    <a:lnTo>
                      <a:pt x="499" y="448"/>
                    </a:lnTo>
                    <a:lnTo>
                      <a:pt x="485" y="453"/>
                    </a:lnTo>
                    <a:lnTo>
                      <a:pt x="470" y="457"/>
                    </a:lnTo>
                    <a:lnTo>
                      <a:pt x="456" y="461"/>
                    </a:lnTo>
                    <a:lnTo>
                      <a:pt x="440" y="465"/>
                    </a:lnTo>
                    <a:lnTo>
                      <a:pt x="423" y="469"/>
                    </a:lnTo>
                    <a:lnTo>
                      <a:pt x="407" y="471"/>
                    </a:lnTo>
                    <a:lnTo>
                      <a:pt x="391" y="473"/>
                    </a:lnTo>
                    <a:lnTo>
                      <a:pt x="374" y="475"/>
                    </a:lnTo>
                    <a:lnTo>
                      <a:pt x="356" y="476"/>
                    </a:lnTo>
                    <a:lnTo>
                      <a:pt x="339" y="476"/>
                    </a:lnTo>
                    <a:lnTo>
                      <a:pt x="321" y="476"/>
                    </a:lnTo>
                    <a:lnTo>
                      <a:pt x="305" y="475"/>
                    </a:lnTo>
                    <a:lnTo>
                      <a:pt x="287" y="473"/>
                    </a:lnTo>
                    <a:lnTo>
                      <a:pt x="271" y="471"/>
                    </a:lnTo>
                    <a:lnTo>
                      <a:pt x="254" y="469"/>
                    </a:lnTo>
                    <a:lnTo>
                      <a:pt x="239" y="465"/>
                    </a:lnTo>
                    <a:lnTo>
                      <a:pt x="223" y="461"/>
                    </a:lnTo>
                    <a:lnTo>
                      <a:pt x="207" y="457"/>
                    </a:lnTo>
                    <a:lnTo>
                      <a:pt x="193" y="453"/>
                    </a:lnTo>
                    <a:lnTo>
                      <a:pt x="178" y="448"/>
                    </a:lnTo>
                    <a:lnTo>
                      <a:pt x="163" y="441"/>
                    </a:lnTo>
                    <a:lnTo>
                      <a:pt x="150" y="435"/>
                    </a:lnTo>
                    <a:lnTo>
                      <a:pt x="136" y="429"/>
                    </a:lnTo>
                    <a:lnTo>
                      <a:pt x="123" y="422"/>
                    </a:lnTo>
                    <a:lnTo>
                      <a:pt x="111" y="414"/>
                    </a:lnTo>
                    <a:lnTo>
                      <a:pt x="99" y="406"/>
                    </a:lnTo>
                    <a:lnTo>
                      <a:pt x="88" y="397"/>
                    </a:lnTo>
                    <a:lnTo>
                      <a:pt x="77" y="389"/>
                    </a:lnTo>
                    <a:lnTo>
                      <a:pt x="68" y="381"/>
                    </a:lnTo>
                    <a:lnTo>
                      <a:pt x="59" y="371"/>
                    </a:lnTo>
                    <a:lnTo>
                      <a:pt x="49" y="362"/>
                    </a:lnTo>
                    <a:lnTo>
                      <a:pt x="41" y="351"/>
                    </a:lnTo>
                    <a:lnTo>
                      <a:pt x="33" y="341"/>
                    </a:lnTo>
                    <a:lnTo>
                      <a:pt x="27" y="330"/>
                    </a:lnTo>
                    <a:lnTo>
                      <a:pt x="21" y="320"/>
                    </a:lnTo>
                    <a:lnTo>
                      <a:pt x="16" y="308"/>
                    </a:lnTo>
                    <a:lnTo>
                      <a:pt x="10" y="298"/>
                    </a:lnTo>
                    <a:lnTo>
                      <a:pt x="7" y="286"/>
                    </a:lnTo>
                    <a:lnTo>
                      <a:pt x="4" y="274"/>
                    </a:lnTo>
                    <a:lnTo>
                      <a:pt x="2" y="262"/>
                    </a:lnTo>
                    <a:lnTo>
                      <a:pt x="1" y="251"/>
                    </a:lnTo>
                    <a:lnTo>
                      <a:pt x="0" y="238"/>
                    </a:lnTo>
                    <a:lnTo>
                      <a:pt x="1" y="226"/>
                    </a:lnTo>
                    <a:lnTo>
                      <a:pt x="2" y="214"/>
                    </a:lnTo>
                    <a:lnTo>
                      <a:pt x="4" y="202"/>
                    </a:lnTo>
                    <a:lnTo>
                      <a:pt x="7" y="190"/>
                    </a:lnTo>
                    <a:lnTo>
                      <a:pt x="10" y="178"/>
                    </a:lnTo>
                    <a:lnTo>
                      <a:pt x="16" y="168"/>
                    </a:lnTo>
                    <a:lnTo>
                      <a:pt x="21" y="156"/>
                    </a:lnTo>
                    <a:lnTo>
                      <a:pt x="27" y="146"/>
                    </a:lnTo>
                    <a:lnTo>
                      <a:pt x="33" y="136"/>
                    </a:lnTo>
                    <a:lnTo>
                      <a:pt x="41" y="125"/>
                    </a:lnTo>
                    <a:lnTo>
                      <a:pt x="49" y="115"/>
                    </a:lnTo>
                    <a:lnTo>
                      <a:pt x="59" y="105"/>
                    </a:lnTo>
                    <a:lnTo>
                      <a:pt x="68" y="96"/>
                    </a:lnTo>
                    <a:lnTo>
                      <a:pt x="77" y="87"/>
                    </a:lnTo>
                    <a:lnTo>
                      <a:pt x="88" y="78"/>
                    </a:lnTo>
                    <a:lnTo>
                      <a:pt x="99" y="71"/>
                    </a:lnTo>
                    <a:lnTo>
                      <a:pt x="111" y="62"/>
                    </a:lnTo>
                    <a:lnTo>
                      <a:pt x="123" y="55"/>
                    </a:lnTo>
                    <a:lnTo>
                      <a:pt x="136" y="48"/>
                    </a:lnTo>
                    <a:lnTo>
                      <a:pt x="150" y="41"/>
                    </a:lnTo>
                    <a:lnTo>
                      <a:pt x="163" y="35"/>
                    </a:lnTo>
                    <a:lnTo>
                      <a:pt x="178" y="29"/>
                    </a:lnTo>
                    <a:lnTo>
                      <a:pt x="193" y="23"/>
                    </a:lnTo>
                    <a:lnTo>
                      <a:pt x="207" y="19"/>
                    </a:lnTo>
                    <a:lnTo>
                      <a:pt x="223" y="15"/>
                    </a:lnTo>
                    <a:lnTo>
                      <a:pt x="239" y="11"/>
                    </a:lnTo>
                    <a:lnTo>
                      <a:pt x="254" y="8"/>
                    </a:lnTo>
                    <a:lnTo>
                      <a:pt x="271" y="6"/>
                    </a:lnTo>
                    <a:lnTo>
                      <a:pt x="287" y="4"/>
                    </a:lnTo>
                    <a:lnTo>
                      <a:pt x="305" y="1"/>
                    </a:lnTo>
                    <a:lnTo>
                      <a:pt x="321" y="0"/>
                    </a:lnTo>
                    <a:lnTo>
                      <a:pt x="339" y="0"/>
                    </a:lnTo>
                  </a:path>
                </a:pathLst>
              </a:custGeom>
              <a:solidFill>
                <a:srgbClr val="FFFF00"/>
              </a:solidFill>
              <a:ln w="6350">
                <a:solidFill>
                  <a:srgbClr val="000000"/>
                </a:solidFill>
                <a:prstDash val="solid"/>
                <a:round/>
                <a:headEnd/>
                <a:tailEnd/>
              </a:ln>
            </p:spPr>
            <p:txBody>
              <a:bodyPr/>
              <a:lstStyle/>
              <a:p>
                <a:endParaRPr lang="it-IT"/>
              </a:p>
            </p:txBody>
          </p:sp>
          <p:sp>
            <p:nvSpPr>
              <p:cNvPr id="20755" name="Freeform 275"/>
              <p:cNvSpPr>
                <a:spLocks/>
              </p:cNvSpPr>
              <p:nvPr/>
            </p:nvSpPr>
            <p:spPr bwMode="auto">
              <a:xfrm>
                <a:off x="2034" y="1983"/>
                <a:ext cx="97" cy="68"/>
              </a:xfrm>
              <a:custGeom>
                <a:avLst/>
                <a:gdLst/>
                <a:ahLst/>
                <a:cxnLst>
                  <a:cxn ang="0">
                    <a:pos x="373" y="1"/>
                  </a:cxn>
                  <a:cxn ang="0">
                    <a:pos x="423" y="7"/>
                  </a:cxn>
                  <a:cxn ang="0">
                    <a:pos x="471" y="19"/>
                  </a:cxn>
                  <a:cxn ang="0">
                    <a:pos x="515" y="34"/>
                  </a:cxn>
                  <a:cxn ang="0">
                    <a:pos x="554" y="54"/>
                  </a:cxn>
                  <a:cxn ang="0">
                    <a:pos x="589" y="77"/>
                  </a:cxn>
                  <a:cxn ang="0">
                    <a:pos x="619" y="105"/>
                  </a:cxn>
                  <a:cxn ang="0">
                    <a:pos x="644" y="135"/>
                  </a:cxn>
                  <a:cxn ang="0">
                    <a:pos x="662" y="167"/>
                  </a:cxn>
                  <a:cxn ang="0">
                    <a:pos x="674" y="201"/>
                  </a:cxn>
                  <a:cxn ang="0">
                    <a:pos x="678" y="238"/>
                  </a:cxn>
                  <a:cxn ang="0">
                    <a:pos x="674" y="273"/>
                  </a:cxn>
                  <a:cxn ang="0">
                    <a:pos x="662" y="308"/>
                  </a:cxn>
                  <a:cxn ang="0">
                    <a:pos x="644" y="340"/>
                  </a:cxn>
                  <a:cxn ang="0">
                    <a:pos x="619" y="371"/>
                  </a:cxn>
                  <a:cxn ang="0">
                    <a:pos x="589" y="397"/>
                  </a:cxn>
                  <a:cxn ang="0">
                    <a:pos x="554" y="421"/>
                  </a:cxn>
                  <a:cxn ang="0">
                    <a:pos x="515" y="441"/>
                  </a:cxn>
                  <a:cxn ang="0">
                    <a:pos x="471" y="457"/>
                  </a:cxn>
                  <a:cxn ang="0">
                    <a:pos x="423" y="468"/>
                  </a:cxn>
                  <a:cxn ang="0">
                    <a:pos x="373" y="474"/>
                  </a:cxn>
                  <a:cxn ang="0">
                    <a:pos x="322" y="475"/>
                  </a:cxn>
                  <a:cxn ang="0">
                    <a:pos x="271" y="470"/>
                  </a:cxn>
                  <a:cxn ang="0">
                    <a:pos x="222" y="461"/>
                  </a:cxn>
                  <a:cxn ang="0">
                    <a:pos x="177" y="447"/>
                  </a:cxn>
                  <a:cxn ang="0">
                    <a:pos x="136" y="428"/>
                  </a:cxn>
                  <a:cxn ang="0">
                    <a:pos x="100" y="405"/>
                  </a:cxn>
                  <a:cxn ang="0">
                    <a:pos x="67" y="380"/>
                  </a:cxn>
                  <a:cxn ang="0">
                    <a:pos x="41" y="351"/>
                  </a:cxn>
                  <a:cxn ang="0">
                    <a:pos x="21" y="319"/>
                  </a:cxn>
                  <a:cxn ang="0">
                    <a:pos x="8" y="286"/>
                  </a:cxn>
                  <a:cxn ang="0">
                    <a:pos x="0" y="250"/>
                  </a:cxn>
                  <a:cxn ang="0">
                    <a:pos x="2" y="214"/>
                  </a:cxn>
                  <a:cxn ang="0">
                    <a:pos x="11" y="178"/>
                  </a:cxn>
                  <a:cxn ang="0">
                    <a:pos x="26" y="145"/>
                  </a:cxn>
                  <a:cxn ang="0">
                    <a:pos x="50" y="114"/>
                  </a:cxn>
                  <a:cxn ang="0">
                    <a:pos x="78" y="87"/>
                  </a:cxn>
                  <a:cxn ang="0">
                    <a:pos x="111" y="62"/>
                  </a:cxn>
                  <a:cxn ang="0">
                    <a:pos x="150" y="41"/>
                  </a:cxn>
                  <a:cxn ang="0">
                    <a:pos x="192" y="23"/>
                  </a:cxn>
                  <a:cxn ang="0">
                    <a:pos x="238" y="10"/>
                  </a:cxn>
                  <a:cxn ang="0">
                    <a:pos x="287" y="3"/>
                  </a:cxn>
                  <a:cxn ang="0">
                    <a:pos x="339" y="0"/>
                  </a:cxn>
                </a:cxnLst>
                <a:rect l="0" t="0" r="r" b="b"/>
                <a:pathLst>
                  <a:path w="678" h="475">
                    <a:moveTo>
                      <a:pt x="339" y="0"/>
                    </a:moveTo>
                    <a:lnTo>
                      <a:pt x="356" y="0"/>
                    </a:lnTo>
                    <a:lnTo>
                      <a:pt x="373" y="1"/>
                    </a:lnTo>
                    <a:lnTo>
                      <a:pt x="390" y="3"/>
                    </a:lnTo>
                    <a:lnTo>
                      <a:pt x="407" y="5"/>
                    </a:lnTo>
                    <a:lnTo>
                      <a:pt x="423" y="7"/>
                    </a:lnTo>
                    <a:lnTo>
                      <a:pt x="439" y="10"/>
                    </a:lnTo>
                    <a:lnTo>
                      <a:pt x="455" y="15"/>
                    </a:lnTo>
                    <a:lnTo>
                      <a:pt x="471" y="19"/>
                    </a:lnTo>
                    <a:lnTo>
                      <a:pt x="485" y="23"/>
                    </a:lnTo>
                    <a:lnTo>
                      <a:pt x="500" y="28"/>
                    </a:lnTo>
                    <a:lnTo>
                      <a:pt x="515" y="34"/>
                    </a:lnTo>
                    <a:lnTo>
                      <a:pt x="528" y="41"/>
                    </a:lnTo>
                    <a:lnTo>
                      <a:pt x="541" y="47"/>
                    </a:lnTo>
                    <a:lnTo>
                      <a:pt x="554" y="54"/>
                    </a:lnTo>
                    <a:lnTo>
                      <a:pt x="566" y="62"/>
                    </a:lnTo>
                    <a:lnTo>
                      <a:pt x="578" y="70"/>
                    </a:lnTo>
                    <a:lnTo>
                      <a:pt x="589" y="77"/>
                    </a:lnTo>
                    <a:lnTo>
                      <a:pt x="600" y="87"/>
                    </a:lnTo>
                    <a:lnTo>
                      <a:pt x="610" y="95"/>
                    </a:lnTo>
                    <a:lnTo>
                      <a:pt x="619" y="105"/>
                    </a:lnTo>
                    <a:lnTo>
                      <a:pt x="629" y="114"/>
                    </a:lnTo>
                    <a:lnTo>
                      <a:pt x="636" y="125"/>
                    </a:lnTo>
                    <a:lnTo>
                      <a:pt x="644" y="135"/>
                    </a:lnTo>
                    <a:lnTo>
                      <a:pt x="651" y="145"/>
                    </a:lnTo>
                    <a:lnTo>
                      <a:pt x="657" y="156"/>
                    </a:lnTo>
                    <a:lnTo>
                      <a:pt x="662" y="167"/>
                    </a:lnTo>
                    <a:lnTo>
                      <a:pt x="666" y="178"/>
                    </a:lnTo>
                    <a:lnTo>
                      <a:pt x="671" y="189"/>
                    </a:lnTo>
                    <a:lnTo>
                      <a:pt x="674" y="201"/>
                    </a:lnTo>
                    <a:lnTo>
                      <a:pt x="676" y="214"/>
                    </a:lnTo>
                    <a:lnTo>
                      <a:pt x="677" y="225"/>
                    </a:lnTo>
                    <a:lnTo>
                      <a:pt x="678" y="238"/>
                    </a:lnTo>
                    <a:lnTo>
                      <a:pt x="677" y="250"/>
                    </a:lnTo>
                    <a:lnTo>
                      <a:pt x="676" y="262"/>
                    </a:lnTo>
                    <a:lnTo>
                      <a:pt x="674" y="273"/>
                    </a:lnTo>
                    <a:lnTo>
                      <a:pt x="671" y="286"/>
                    </a:lnTo>
                    <a:lnTo>
                      <a:pt x="666" y="297"/>
                    </a:lnTo>
                    <a:lnTo>
                      <a:pt x="662" y="308"/>
                    </a:lnTo>
                    <a:lnTo>
                      <a:pt x="657" y="319"/>
                    </a:lnTo>
                    <a:lnTo>
                      <a:pt x="651" y="330"/>
                    </a:lnTo>
                    <a:lnTo>
                      <a:pt x="644" y="340"/>
                    </a:lnTo>
                    <a:lnTo>
                      <a:pt x="636" y="351"/>
                    </a:lnTo>
                    <a:lnTo>
                      <a:pt x="629" y="361"/>
                    </a:lnTo>
                    <a:lnTo>
                      <a:pt x="619" y="371"/>
                    </a:lnTo>
                    <a:lnTo>
                      <a:pt x="610" y="380"/>
                    </a:lnTo>
                    <a:lnTo>
                      <a:pt x="600" y="388"/>
                    </a:lnTo>
                    <a:lnTo>
                      <a:pt x="589" y="397"/>
                    </a:lnTo>
                    <a:lnTo>
                      <a:pt x="578" y="405"/>
                    </a:lnTo>
                    <a:lnTo>
                      <a:pt x="566" y="414"/>
                    </a:lnTo>
                    <a:lnTo>
                      <a:pt x="554" y="421"/>
                    </a:lnTo>
                    <a:lnTo>
                      <a:pt x="541" y="428"/>
                    </a:lnTo>
                    <a:lnTo>
                      <a:pt x="528" y="435"/>
                    </a:lnTo>
                    <a:lnTo>
                      <a:pt x="515" y="441"/>
                    </a:lnTo>
                    <a:lnTo>
                      <a:pt x="500" y="447"/>
                    </a:lnTo>
                    <a:lnTo>
                      <a:pt x="485" y="452"/>
                    </a:lnTo>
                    <a:lnTo>
                      <a:pt x="471" y="457"/>
                    </a:lnTo>
                    <a:lnTo>
                      <a:pt x="455" y="461"/>
                    </a:lnTo>
                    <a:lnTo>
                      <a:pt x="439" y="465"/>
                    </a:lnTo>
                    <a:lnTo>
                      <a:pt x="423" y="468"/>
                    </a:lnTo>
                    <a:lnTo>
                      <a:pt x="407" y="470"/>
                    </a:lnTo>
                    <a:lnTo>
                      <a:pt x="390" y="472"/>
                    </a:lnTo>
                    <a:lnTo>
                      <a:pt x="373" y="474"/>
                    </a:lnTo>
                    <a:lnTo>
                      <a:pt x="356" y="475"/>
                    </a:lnTo>
                    <a:lnTo>
                      <a:pt x="339" y="475"/>
                    </a:lnTo>
                    <a:lnTo>
                      <a:pt x="322" y="475"/>
                    </a:lnTo>
                    <a:lnTo>
                      <a:pt x="304" y="474"/>
                    </a:lnTo>
                    <a:lnTo>
                      <a:pt x="287" y="472"/>
                    </a:lnTo>
                    <a:lnTo>
                      <a:pt x="271" y="470"/>
                    </a:lnTo>
                    <a:lnTo>
                      <a:pt x="255" y="468"/>
                    </a:lnTo>
                    <a:lnTo>
                      <a:pt x="238" y="465"/>
                    </a:lnTo>
                    <a:lnTo>
                      <a:pt x="222" y="461"/>
                    </a:lnTo>
                    <a:lnTo>
                      <a:pt x="208" y="457"/>
                    </a:lnTo>
                    <a:lnTo>
                      <a:pt x="192" y="452"/>
                    </a:lnTo>
                    <a:lnTo>
                      <a:pt x="177" y="447"/>
                    </a:lnTo>
                    <a:lnTo>
                      <a:pt x="164" y="441"/>
                    </a:lnTo>
                    <a:lnTo>
                      <a:pt x="150" y="435"/>
                    </a:lnTo>
                    <a:lnTo>
                      <a:pt x="136" y="428"/>
                    </a:lnTo>
                    <a:lnTo>
                      <a:pt x="124" y="421"/>
                    </a:lnTo>
                    <a:lnTo>
                      <a:pt x="111" y="414"/>
                    </a:lnTo>
                    <a:lnTo>
                      <a:pt x="100" y="405"/>
                    </a:lnTo>
                    <a:lnTo>
                      <a:pt x="88" y="397"/>
                    </a:lnTo>
                    <a:lnTo>
                      <a:pt x="78" y="388"/>
                    </a:lnTo>
                    <a:lnTo>
                      <a:pt x="67" y="380"/>
                    </a:lnTo>
                    <a:lnTo>
                      <a:pt x="58" y="371"/>
                    </a:lnTo>
                    <a:lnTo>
                      <a:pt x="50" y="361"/>
                    </a:lnTo>
                    <a:lnTo>
                      <a:pt x="41" y="351"/>
                    </a:lnTo>
                    <a:lnTo>
                      <a:pt x="34" y="340"/>
                    </a:lnTo>
                    <a:lnTo>
                      <a:pt x="26" y="330"/>
                    </a:lnTo>
                    <a:lnTo>
                      <a:pt x="21" y="319"/>
                    </a:lnTo>
                    <a:lnTo>
                      <a:pt x="16" y="308"/>
                    </a:lnTo>
                    <a:lnTo>
                      <a:pt x="11" y="297"/>
                    </a:lnTo>
                    <a:lnTo>
                      <a:pt x="8" y="286"/>
                    </a:lnTo>
                    <a:lnTo>
                      <a:pt x="4" y="273"/>
                    </a:lnTo>
                    <a:lnTo>
                      <a:pt x="2" y="262"/>
                    </a:lnTo>
                    <a:lnTo>
                      <a:pt x="0" y="250"/>
                    </a:lnTo>
                    <a:lnTo>
                      <a:pt x="0" y="238"/>
                    </a:lnTo>
                    <a:lnTo>
                      <a:pt x="0" y="225"/>
                    </a:lnTo>
                    <a:lnTo>
                      <a:pt x="2" y="214"/>
                    </a:lnTo>
                    <a:lnTo>
                      <a:pt x="4" y="201"/>
                    </a:lnTo>
                    <a:lnTo>
                      <a:pt x="8" y="189"/>
                    </a:lnTo>
                    <a:lnTo>
                      <a:pt x="11" y="178"/>
                    </a:lnTo>
                    <a:lnTo>
                      <a:pt x="16" y="167"/>
                    </a:lnTo>
                    <a:lnTo>
                      <a:pt x="21" y="156"/>
                    </a:lnTo>
                    <a:lnTo>
                      <a:pt x="26" y="145"/>
                    </a:lnTo>
                    <a:lnTo>
                      <a:pt x="34" y="135"/>
                    </a:lnTo>
                    <a:lnTo>
                      <a:pt x="41" y="125"/>
                    </a:lnTo>
                    <a:lnTo>
                      <a:pt x="50" y="114"/>
                    </a:lnTo>
                    <a:lnTo>
                      <a:pt x="58" y="105"/>
                    </a:lnTo>
                    <a:lnTo>
                      <a:pt x="67" y="95"/>
                    </a:lnTo>
                    <a:lnTo>
                      <a:pt x="78" y="87"/>
                    </a:lnTo>
                    <a:lnTo>
                      <a:pt x="88" y="77"/>
                    </a:lnTo>
                    <a:lnTo>
                      <a:pt x="100" y="70"/>
                    </a:lnTo>
                    <a:lnTo>
                      <a:pt x="111" y="62"/>
                    </a:lnTo>
                    <a:lnTo>
                      <a:pt x="124" y="54"/>
                    </a:lnTo>
                    <a:lnTo>
                      <a:pt x="136" y="47"/>
                    </a:lnTo>
                    <a:lnTo>
                      <a:pt x="150" y="41"/>
                    </a:lnTo>
                    <a:lnTo>
                      <a:pt x="164" y="34"/>
                    </a:lnTo>
                    <a:lnTo>
                      <a:pt x="177" y="28"/>
                    </a:lnTo>
                    <a:lnTo>
                      <a:pt x="192" y="23"/>
                    </a:lnTo>
                    <a:lnTo>
                      <a:pt x="208" y="19"/>
                    </a:lnTo>
                    <a:lnTo>
                      <a:pt x="222" y="15"/>
                    </a:lnTo>
                    <a:lnTo>
                      <a:pt x="238" y="10"/>
                    </a:lnTo>
                    <a:lnTo>
                      <a:pt x="255" y="7"/>
                    </a:lnTo>
                    <a:lnTo>
                      <a:pt x="271" y="5"/>
                    </a:lnTo>
                    <a:lnTo>
                      <a:pt x="287" y="3"/>
                    </a:lnTo>
                    <a:lnTo>
                      <a:pt x="304" y="1"/>
                    </a:lnTo>
                    <a:lnTo>
                      <a:pt x="322" y="0"/>
                    </a:lnTo>
                    <a:lnTo>
                      <a:pt x="339" y="0"/>
                    </a:lnTo>
                    <a:close/>
                  </a:path>
                </a:pathLst>
              </a:custGeom>
              <a:solidFill>
                <a:srgbClr val="FFFF00"/>
              </a:solidFill>
              <a:ln w="9525">
                <a:noFill/>
                <a:round/>
                <a:headEnd/>
                <a:tailEnd/>
              </a:ln>
            </p:spPr>
            <p:txBody>
              <a:bodyPr/>
              <a:lstStyle/>
              <a:p>
                <a:endParaRPr lang="it-IT"/>
              </a:p>
            </p:txBody>
          </p:sp>
          <p:sp>
            <p:nvSpPr>
              <p:cNvPr id="20756" name="Freeform 276"/>
              <p:cNvSpPr>
                <a:spLocks/>
              </p:cNvSpPr>
              <p:nvPr/>
            </p:nvSpPr>
            <p:spPr bwMode="auto">
              <a:xfrm>
                <a:off x="2034" y="1983"/>
                <a:ext cx="97" cy="68"/>
              </a:xfrm>
              <a:custGeom>
                <a:avLst/>
                <a:gdLst/>
                <a:ahLst/>
                <a:cxnLst>
                  <a:cxn ang="0">
                    <a:pos x="373" y="1"/>
                  </a:cxn>
                  <a:cxn ang="0">
                    <a:pos x="423" y="7"/>
                  </a:cxn>
                  <a:cxn ang="0">
                    <a:pos x="471" y="19"/>
                  </a:cxn>
                  <a:cxn ang="0">
                    <a:pos x="515" y="34"/>
                  </a:cxn>
                  <a:cxn ang="0">
                    <a:pos x="554" y="54"/>
                  </a:cxn>
                  <a:cxn ang="0">
                    <a:pos x="589" y="77"/>
                  </a:cxn>
                  <a:cxn ang="0">
                    <a:pos x="619" y="105"/>
                  </a:cxn>
                  <a:cxn ang="0">
                    <a:pos x="644" y="135"/>
                  </a:cxn>
                  <a:cxn ang="0">
                    <a:pos x="662" y="167"/>
                  </a:cxn>
                  <a:cxn ang="0">
                    <a:pos x="674" y="201"/>
                  </a:cxn>
                  <a:cxn ang="0">
                    <a:pos x="678" y="238"/>
                  </a:cxn>
                  <a:cxn ang="0">
                    <a:pos x="674" y="273"/>
                  </a:cxn>
                  <a:cxn ang="0">
                    <a:pos x="662" y="308"/>
                  </a:cxn>
                  <a:cxn ang="0">
                    <a:pos x="644" y="340"/>
                  </a:cxn>
                  <a:cxn ang="0">
                    <a:pos x="619" y="371"/>
                  </a:cxn>
                  <a:cxn ang="0">
                    <a:pos x="589" y="397"/>
                  </a:cxn>
                  <a:cxn ang="0">
                    <a:pos x="554" y="421"/>
                  </a:cxn>
                  <a:cxn ang="0">
                    <a:pos x="515" y="441"/>
                  </a:cxn>
                  <a:cxn ang="0">
                    <a:pos x="471" y="457"/>
                  </a:cxn>
                  <a:cxn ang="0">
                    <a:pos x="423" y="468"/>
                  </a:cxn>
                  <a:cxn ang="0">
                    <a:pos x="373" y="474"/>
                  </a:cxn>
                  <a:cxn ang="0">
                    <a:pos x="322" y="475"/>
                  </a:cxn>
                  <a:cxn ang="0">
                    <a:pos x="271" y="470"/>
                  </a:cxn>
                  <a:cxn ang="0">
                    <a:pos x="222" y="461"/>
                  </a:cxn>
                  <a:cxn ang="0">
                    <a:pos x="177" y="447"/>
                  </a:cxn>
                  <a:cxn ang="0">
                    <a:pos x="136" y="428"/>
                  </a:cxn>
                  <a:cxn ang="0">
                    <a:pos x="100" y="405"/>
                  </a:cxn>
                  <a:cxn ang="0">
                    <a:pos x="67" y="380"/>
                  </a:cxn>
                  <a:cxn ang="0">
                    <a:pos x="41" y="351"/>
                  </a:cxn>
                  <a:cxn ang="0">
                    <a:pos x="21" y="319"/>
                  </a:cxn>
                  <a:cxn ang="0">
                    <a:pos x="8" y="286"/>
                  </a:cxn>
                  <a:cxn ang="0">
                    <a:pos x="0" y="250"/>
                  </a:cxn>
                  <a:cxn ang="0">
                    <a:pos x="2" y="214"/>
                  </a:cxn>
                  <a:cxn ang="0">
                    <a:pos x="11" y="178"/>
                  </a:cxn>
                  <a:cxn ang="0">
                    <a:pos x="26" y="145"/>
                  </a:cxn>
                  <a:cxn ang="0">
                    <a:pos x="50" y="114"/>
                  </a:cxn>
                  <a:cxn ang="0">
                    <a:pos x="78" y="87"/>
                  </a:cxn>
                  <a:cxn ang="0">
                    <a:pos x="111" y="62"/>
                  </a:cxn>
                  <a:cxn ang="0">
                    <a:pos x="150" y="41"/>
                  </a:cxn>
                  <a:cxn ang="0">
                    <a:pos x="192" y="23"/>
                  </a:cxn>
                  <a:cxn ang="0">
                    <a:pos x="238" y="10"/>
                  </a:cxn>
                  <a:cxn ang="0">
                    <a:pos x="287" y="3"/>
                  </a:cxn>
                  <a:cxn ang="0">
                    <a:pos x="339" y="0"/>
                  </a:cxn>
                </a:cxnLst>
                <a:rect l="0" t="0" r="r" b="b"/>
                <a:pathLst>
                  <a:path w="678" h="475">
                    <a:moveTo>
                      <a:pt x="339" y="0"/>
                    </a:moveTo>
                    <a:lnTo>
                      <a:pt x="356" y="0"/>
                    </a:lnTo>
                    <a:lnTo>
                      <a:pt x="373" y="1"/>
                    </a:lnTo>
                    <a:lnTo>
                      <a:pt x="390" y="3"/>
                    </a:lnTo>
                    <a:lnTo>
                      <a:pt x="407" y="5"/>
                    </a:lnTo>
                    <a:lnTo>
                      <a:pt x="423" y="7"/>
                    </a:lnTo>
                    <a:lnTo>
                      <a:pt x="439" y="10"/>
                    </a:lnTo>
                    <a:lnTo>
                      <a:pt x="455" y="15"/>
                    </a:lnTo>
                    <a:lnTo>
                      <a:pt x="471" y="19"/>
                    </a:lnTo>
                    <a:lnTo>
                      <a:pt x="485" y="23"/>
                    </a:lnTo>
                    <a:lnTo>
                      <a:pt x="500" y="28"/>
                    </a:lnTo>
                    <a:lnTo>
                      <a:pt x="515" y="34"/>
                    </a:lnTo>
                    <a:lnTo>
                      <a:pt x="528" y="41"/>
                    </a:lnTo>
                    <a:lnTo>
                      <a:pt x="541" y="47"/>
                    </a:lnTo>
                    <a:lnTo>
                      <a:pt x="554" y="54"/>
                    </a:lnTo>
                    <a:lnTo>
                      <a:pt x="566" y="62"/>
                    </a:lnTo>
                    <a:lnTo>
                      <a:pt x="578" y="70"/>
                    </a:lnTo>
                    <a:lnTo>
                      <a:pt x="589" y="77"/>
                    </a:lnTo>
                    <a:lnTo>
                      <a:pt x="600" y="87"/>
                    </a:lnTo>
                    <a:lnTo>
                      <a:pt x="610" y="95"/>
                    </a:lnTo>
                    <a:lnTo>
                      <a:pt x="619" y="105"/>
                    </a:lnTo>
                    <a:lnTo>
                      <a:pt x="629" y="114"/>
                    </a:lnTo>
                    <a:lnTo>
                      <a:pt x="636" y="125"/>
                    </a:lnTo>
                    <a:lnTo>
                      <a:pt x="644" y="135"/>
                    </a:lnTo>
                    <a:lnTo>
                      <a:pt x="651" y="145"/>
                    </a:lnTo>
                    <a:lnTo>
                      <a:pt x="657" y="156"/>
                    </a:lnTo>
                    <a:lnTo>
                      <a:pt x="662" y="167"/>
                    </a:lnTo>
                    <a:lnTo>
                      <a:pt x="666" y="178"/>
                    </a:lnTo>
                    <a:lnTo>
                      <a:pt x="671" y="189"/>
                    </a:lnTo>
                    <a:lnTo>
                      <a:pt x="674" y="201"/>
                    </a:lnTo>
                    <a:lnTo>
                      <a:pt x="676" y="214"/>
                    </a:lnTo>
                    <a:lnTo>
                      <a:pt x="677" y="225"/>
                    </a:lnTo>
                    <a:lnTo>
                      <a:pt x="678" y="238"/>
                    </a:lnTo>
                    <a:lnTo>
                      <a:pt x="677" y="250"/>
                    </a:lnTo>
                    <a:lnTo>
                      <a:pt x="676" y="262"/>
                    </a:lnTo>
                    <a:lnTo>
                      <a:pt x="674" y="273"/>
                    </a:lnTo>
                    <a:lnTo>
                      <a:pt x="671" y="286"/>
                    </a:lnTo>
                    <a:lnTo>
                      <a:pt x="666" y="297"/>
                    </a:lnTo>
                    <a:lnTo>
                      <a:pt x="662" y="308"/>
                    </a:lnTo>
                    <a:lnTo>
                      <a:pt x="657" y="319"/>
                    </a:lnTo>
                    <a:lnTo>
                      <a:pt x="651" y="330"/>
                    </a:lnTo>
                    <a:lnTo>
                      <a:pt x="644" y="340"/>
                    </a:lnTo>
                    <a:lnTo>
                      <a:pt x="636" y="351"/>
                    </a:lnTo>
                    <a:lnTo>
                      <a:pt x="629" y="361"/>
                    </a:lnTo>
                    <a:lnTo>
                      <a:pt x="619" y="371"/>
                    </a:lnTo>
                    <a:lnTo>
                      <a:pt x="610" y="380"/>
                    </a:lnTo>
                    <a:lnTo>
                      <a:pt x="600" y="388"/>
                    </a:lnTo>
                    <a:lnTo>
                      <a:pt x="589" y="397"/>
                    </a:lnTo>
                    <a:lnTo>
                      <a:pt x="578" y="405"/>
                    </a:lnTo>
                    <a:lnTo>
                      <a:pt x="566" y="414"/>
                    </a:lnTo>
                    <a:lnTo>
                      <a:pt x="554" y="421"/>
                    </a:lnTo>
                    <a:lnTo>
                      <a:pt x="541" y="428"/>
                    </a:lnTo>
                    <a:lnTo>
                      <a:pt x="528" y="435"/>
                    </a:lnTo>
                    <a:lnTo>
                      <a:pt x="515" y="441"/>
                    </a:lnTo>
                    <a:lnTo>
                      <a:pt x="500" y="447"/>
                    </a:lnTo>
                    <a:lnTo>
                      <a:pt x="485" y="452"/>
                    </a:lnTo>
                    <a:lnTo>
                      <a:pt x="471" y="457"/>
                    </a:lnTo>
                    <a:lnTo>
                      <a:pt x="455" y="461"/>
                    </a:lnTo>
                    <a:lnTo>
                      <a:pt x="439" y="465"/>
                    </a:lnTo>
                    <a:lnTo>
                      <a:pt x="423" y="468"/>
                    </a:lnTo>
                    <a:lnTo>
                      <a:pt x="407" y="470"/>
                    </a:lnTo>
                    <a:lnTo>
                      <a:pt x="390" y="472"/>
                    </a:lnTo>
                    <a:lnTo>
                      <a:pt x="373" y="474"/>
                    </a:lnTo>
                    <a:lnTo>
                      <a:pt x="356" y="475"/>
                    </a:lnTo>
                    <a:lnTo>
                      <a:pt x="339" y="475"/>
                    </a:lnTo>
                    <a:lnTo>
                      <a:pt x="322" y="475"/>
                    </a:lnTo>
                    <a:lnTo>
                      <a:pt x="304" y="474"/>
                    </a:lnTo>
                    <a:lnTo>
                      <a:pt x="287" y="472"/>
                    </a:lnTo>
                    <a:lnTo>
                      <a:pt x="271" y="470"/>
                    </a:lnTo>
                    <a:lnTo>
                      <a:pt x="255" y="468"/>
                    </a:lnTo>
                    <a:lnTo>
                      <a:pt x="238" y="465"/>
                    </a:lnTo>
                    <a:lnTo>
                      <a:pt x="222" y="461"/>
                    </a:lnTo>
                    <a:lnTo>
                      <a:pt x="208" y="457"/>
                    </a:lnTo>
                    <a:lnTo>
                      <a:pt x="192" y="452"/>
                    </a:lnTo>
                    <a:lnTo>
                      <a:pt x="177" y="447"/>
                    </a:lnTo>
                    <a:lnTo>
                      <a:pt x="164" y="441"/>
                    </a:lnTo>
                    <a:lnTo>
                      <a:pt x="150" y="435"/>
                    </a:lnTo>
                    <a:lnTo>
                      <a:pt x="136" y="428"/>
                    </a:lnTo>
                    <a:lnTo>
                      <a:pt x="124" y="421"/>
                    </a:lnTo>
                    <a:lnTo>
                      <a:pt x="111" y="414"/>
                    </a:lnTo>
                    <a:lnTo>
                      <a:pt x="100" y="405"/>
                    </a:lnTo>
                    <a:lnTo>
                      <a:pt x="88" y="397"/>
                    </a:lnTo>
                    <a:lnTo>
                      <a:pt x="78" y="388"/>
                    </a:lnTo>
                    <a:lnTo>
                      <a:pt x="67" y="380"/>
                    </a:lnTo>
                    <a:lnTo>
                      <a:pt x="58" y="371"/>
                    </a:lnTo>
                    <a:lnTo>
                      <a:pt x="50" y="361"/>
                    </a:lnTo>
                    <a:lnTo>
                      <a:pt x="41" y="351"/>
                    </a:lnTo>
                    <a:lnTo>
                      <a:pt x="34" y="340"/>
                    </a:lnTo>
                    <a:lnTo>
                      <a:pt x="26" y="330"/>
                    </a:lnTo>
                    <a:lnTo>
                      <a:pt x="21" y="319"/>
                    </a:lnTo>
                    <a:lnTo>
                      <a:pt x="16" y="308"/>
                    </a:lnTo>
                    <a:lnTo>
                      <a:pt x="11" y="297"/>
                    </a:lnTo>
                    <a:lnTo>
                      <a:pt x="8" y="286"/>
                    </a:lnTo>
                    <a:lnTo>
                      <a:pt x="4" y="273"/>
                    </a:lnTo>
                    <a:lnTo>
                      <a:pt x="2" y="262"/>
                    </a:lnTo>
                    <a:lnTo>
                      <a:pt x="0" y="250"/>
                    </a:lnTo>
                    <a:lnTo>
                      <a:pt x="0" y="238"/>
                    </a:lnTo>
                    <a:lnTo>
                      <a:pt x="0" y="225"/>
                    </a:lnTo>
                    <a:lnTo>
                      <a:pt x="2" y="214"/>
                    </a:lnTo>
                    <a:lnTo>
                      <a:pt x="4" y="201"/>
                    </a:lnTo>
                    <a:lnTo>
                      <a:pt x="8" y="189"/>
                    </a:lnTo>
                    <a:lnTo>
                      <a:pt x="11" y="178"/>
                    </a:lnTo>
                    <a:lnTo>
                      <a:pt x="16" y="167"/>
                    </a:lnTo>
                    <a:lnTo>
                      <a:pt x="21" y="156"/>
                    </a:lnTo>
                    <a:lnTo>
                      <a:pt x="26" y="145"/>
                    </a:lnTo>
                    <a:lnTo>
                      <a:pt x="34" y="135"/>
                    </a:lnTo>
                    <a:lnTo>
                      <a:pt x="41" y="125"/>
                    </a:lnTo>
                    <a:lnTo>
                      <a:pt x="50" y="114"/>
                    </a:lnTo>
                    <a:lnTo>
                      <a:pt x="58" y="105"/>
                    </a:lnTo>
                    <a:lnTo>
                      <a:pt x="67" y="95"/>
                    </a:lnTo>
                    <a:lnTo>
                      <a:pt x="78" y="87"/>
                    </a:lnTo>
                    <a:lnTo>
                      <a:pt x="88" y="77"/>
                    </a:lnTo>
                    <a:lnTo>
                      <a:pt x="100" y="70"/>
                    </a:lnTo>
                    <a:lnTo>
                      <a:pt x="111" y="62"/>
                    </a:lnTo>
                    <a:lnTo>
                      <a:pt x="124" y="54"/>
                    </a:lnTo>
                    <a:lnTo>
                      <a:pt x="136" y="47"/>
                    </a:lnTo>
                    <a:lnTo>
                      <a:pt x="150" y="41"/>
                    </a:lnTo>
                    <a:lnTo>
                      <a:pt x="164" y="34"/>
                    </a:lnTo>
                    <a:lnTo>
                      <a:pt x="177" y="28"/>
                    </a:lnTo>
                    <a:lnTo>
                      <a:pt x="192" y="23"/>
                    </a:lnTo>
                    <a:lnTo>
                      <a:pt x="208" y="19"/>
                    </a:lnTo>
                    <a:lnTo>
                      <a:pt x="222" y="15"/>
                    </a:lnTo>
                    <a:lnTo>
                      <a:pt x="238" y="10"/>
                    </a:lnTo>
                    <a:lnTo>
                      <a:pt x="255" y="7"/>
                    </a:lnTo>
                    <a:lnTo>
                      <a:pt x="271" y="5"/>
                    </a:lnTo>
                    <a:lnTo>
                      <a:pt x="287" y="3"/>
                    </a:lnTo>
                    <a:lnTo>
                      <a:pt x="304" y="1"/>
                    </a:lnTo>
                    <a:lnTo>
                      <a:pt x="322" y="0"/>
                    </a:lnTo>
                    <a:lnTo>
                      <a:pt x="339" y="0"/>
                    </a:lnTo>
                  </a:path>
                </a:pathLst>
              </a:custGeom>
              <a:solidFill>
                <a:srgbClr val="FFFF00"/>
              </a:solidFill>
              <a:ln w="6350">
                <a:solidFill>
                  <a:srgbClr val="000000"/>
                </a:solidFill>
                <a:prstDash val="solid"/>
                <a:round/>
                <a:headEnd/>
                <a:tailEnd/>
              </a:ln>
            </p:spPr>
            <p:txBody>
              <a:bodyPr/>
              <a:lstStyle/>
              <a:p>
                <a:endParaRPr lang="it-IT"/>
              </a:p>
            </p:txBody>
          </p:sp>
          <p:sp>
            <p:nvSpPr>
              <p:cNvPr id="20757" name="Freeform 277"/>
              <p:cNvSpPr>
                <a:spLocks/>
              </p:cNvSpPr>
              <p:nvPr/>
            </p:nvSpPr>
            <p:spPr bwMode="auto">
              <a:xfrm>
                <a:off x="2018" y="2076"/>
                <a:ext cx="96" cy="68"/>
              </a:xfrm>
              <a:custGeom>
                <a:avLst/>
                <a:gdLst/>
                <a:ahLst/>
                <a:cxnLst>
                  <a:cxn ang="0">
                    <a:pos x="373" y="1"/>
                  </a:cxn>
                  <a:cxn ang="0">
                    <a:pos x="423" y="8"/>
                  </a:cxn>
                  <a:cxn ang="0">
                    <a:pos x="470" y="19"/>
                  </a:cxn>
                  <a:cxn ang="0">
                    <a:pos x="514" y="35"/>
                  </a:cxn>
                  <a:cxn ang="0">
                    <a:pos x="554" y="55"/>
                  </a:cxn>
                  <a:cxn ang="0">
                    <a:pos x="589" y="79"/>
                  </a:cxn>
                  <a:cxn ang="0">
                    <a:pos x="619" y="105"/>
                  </a:cxn>
                  <a:cxn ang="0">
                    <a:pos x="644" y="135"/>
                  </a:cxn>
                  <a:cxn ang="0">
                    <a:pos x="662" y="168"/>
                  </a:cxn>
                  <a:cxn ang="0">
                    <a:pos x="674" y="202"/>
                  </a:cxn>
                  <a:cxn ang="0">
                    <a:pos x="678" y="238"/>
                  </a:cxn>
                  <a:cxn ang="0">
                    <a:pos x="674" y="275"/>
                  </a:cxn>
                  <a:cxn ang="0">
                    <a:pos x="662" y="308"/>
                  </a:cxn>
                  <a:cxn ang="0">
                    <a:pos x="644" y="341"/>
                  </a:cxn>
                  <a:cxn ang="0">
                    <a:pos x="619" y="371"/>
                  </a:cxn>
                  <a:cxn ang="0">
                    <a:pos x="589" y="398"/>
                  </a:cxn>
                  <a:cxn ang="0">
                    <a:pos x="554" y="421"/>
                  </a:cxn>
                  <a:cxn ang="0">
                    <a:pos x="514" y="441"/>
                  </a:cxn>
                  <a:cxn ang="0">
                    <a:pos x="470" y="457"/>
                  </a:cxn>
                  <a:cxn ang="0">
                    <a:pos x="423" y="468"/>
                  </a:cxn>
                  <a:cxn ang="0">
                    <a:pos x="373" y="475"/>
                  </a:cxn>
                  <a:cxn ang="0">
                    <a:pos x="322" y="476"/>
                  </a:cxn>
                  <a:cxn ang="0">
                    <a:pos x="270" y="471"/>
                  </a:cxn>
                  <a:cxn ang="0">
                    <a:pos x="222" y="461"/>
                  </a:cxn>
                  <a:cxn ang="0">
                    <a:pos x="177" y="448"/>
                  </a:cxn>
                  <a:cxn ang="0">
                    <a:pos x="136" y="429"/>
                  </a:cxn>
                  <a:cxn ang="0">
                    <a:pos x="100" y="406"/>
                  </a:cxn>
                  <a:cxn ang="0">
                    <a:pos x="67" y="380"/>
                  </a:cxn>
                  <a:cxn ang="0">
                    <a:pos x="41" y="351"/>
                  </a:cxn>
                  <a:cxn ang="0">
                    <a:pos x="21" y="320"/>
                  </a:cxn>
                  <a:cxn ang="0">
                    <a:pos x="6" y="286"/>
                  </a:cxn>
                  <a:cxn ang="0">
                    <a:pos x="0" y="251"/>
                  </a:cxn>
                  <a:cxn ang="0">
                    <a:pos x="2" y="214"/>
                  </a:cxn>
                  <a:cxn ang="0">
                    <a:pos x="11" y="178"/>
                  </a:cxn>
                  <a:cxn ang="0">
                    <a:pos x="26" y="146"/>
                  </a:cxn>
                  <a:cxn ang="0">
                    <a:pos x="49" y="115"/>
                  </a:cxn>
                  <a:cxn ang="0">
                    <a:pos x="78" y="87"/>
                  </a:cxn>
                  <a:cxn ang="0">
                    <a:pos x="111" y="62"/>
                  </a:cxn>
                  <a:cxn ang="0">
                    <a:pos x="150" y="41"/>
                  </a:cxn>
                  <a:cxn ang="0">
                    <a:pos x="192" y="23"/>
                  </a:cxn>
                  <a:cxn ang="0">
                    <a:pos x="238" y="11"/>
                  </a:cxn>
                  <a:cxn ang="0">
                    <a:pos x="287" y="3"/>
                  </a:cxn>
                  <a:cxn ang="0">
                    <a:pos x="338" y="0"/>
                  </a:cxn>
                </a:cxnLst>
                <a:rect l="0" t="0" r="r" b="b"/>
                <a:pathLst>
                  <a:path w="678" h="476">
                    <a:moveTo>
                      <a:pt x="338" y="0"/>
                    </a:moveTo>
                    <a:lnTo>
                      <a:pt x="356" y="0"/>
                    </a:lnTo>
                    <a:lnTo>
                      <a:pt x="373" y="1"/>
                    </a:lnTo>
                    <a:lnTo>
                      <a:pt x="390" y="3"/>
                    </a:lnTo>
                    <a:lnTo>
                      <a:pt x="406" y="5"/>
                    </a:lnTo>
                    <a:lnTo>
                      <a:pt x="423" y="8"/>
                    </a:lnTo>
                    <a:lnTo>
                      <a:pt x="439" y="11"/>
                    </a:lnTo>
                    <a:lnTo>
                      <a:pt x="455" y="15"/>
                    </a:lnTo>
                    <a:lnTo>
                      <a:pt x="470" y="19"/>
                    </a:lnTo>
                    <a:lnTo>
                      <a:pt x="485" y="23"/>
                    </a:lnTo>
                    <a:lnTo>
                      <a:pt x="500" y="30"/>
                    </a:lnTo>
                    <a:lnTo>
                      <a:pt x="514" y="35"/>
                    </a:lnTo>
                    <a:lnTo>
                      <a:pt x="528" y="41"/>
                    </a:lnTo>
                    <a:lnTo>
                      <a:pt x="541" y="47"/>
                    </a:lnTo>
                    <a:lnTo>
                      <a:pt x="554" y="55"/>
                    </a:lnTo>
                    <a:lnTo>
                      <a:pt x="566" y="62"/>
                    </a:lnTo>
                    <a:lnTo>
                      <a:pt x="578" y="70"/>
                    </a:lnTo>
                    <a:lnTo>
                      <a:pt x="589" y="79"/>
                    </a:lnTo>
                    <a:lnTo>
                      <a:pt x="600" y="87"/>
                    </a:lnTo>
                    <a:lnTo>
                      <a:pt x="610" y="96"/>
                    </a:lnTo>
                    <a:lnTo>
                      <a:pt x="619" y="105"/>
                    </a:lnTo>
                    <a:lnTo>
                      <a:pt x="629" y="115"/>
                    </a:lnTo>
                    <a:lnTo>
                      <a:pt x="636" y="125"/>
                    </a:lnTo>
                    <a:lnTo>
                      <a:pt x="644" y="135"/>
                    </a:lnTo>
                    <a:lnTo>
                      <a:pt x="650" y="146"/>
                    </a:lnTo>
                    <a:lnTo>
                      <a:pt x="657" y="156"/>
                    </a:lnTo>
                    <a:lnTo>
                      <a:pt x="662" y="168"/>
                    </a:lnTo>
                    <a:lnTo>
                      <a:pt x="666" y="178"/>
                    </a:lnTo>
                    <a:lnTo>
                      <a:pt x="670" y="190"/>
                    </a:lnTo>
                    <a:lnTo>
                      <a:pt x="674" y="202"/>
                    </a:lnTo>
                    <a:lnTo>
                      <a:pt x="676" y="214"/>
                    </a:lnTo>
                    <a:lnTo>
                      <a:pt x="677" y="225"/>
                    </a:lnTo>
                    <a:lnTo>
                      <a:pt x="678" y="238"/>
                    </a:lnTo>
                    <a:lnTo>
                      <a:pt x="677" y="251"/>
                    </a:lnTo>
                    <a:lnTo>
                      <a:pt x="676" y="262"/>
                    </a:lnTo>
                    <a:lnTo>
                      <a:pt x="674" y="275"/>
                    </a:lnTo>
                    <a:lnTo>
                      <a:pt x="670" y="286"/>
                    </a:lnTo>
                    <a:lnTo>
                      <a:pt x="666" y="298"/>
                    </a:lnTo>
                    <a:lnTo>
                      <a:pt x="662" y="308"/>
                    </a:lnTo>
                    <a:lnTo>
                      <a:pt x="657" y="320"/>
                    </a:lnTo>
                    <a:lnTo>
                      <a:pt x="650" y="330"/>
                    </a:lnTo>
                    <a:lnTo>
                      <a:pt x="644" y="341"/>
                    </a:lnTo>
                    <a:lnTo>
                      <a:pt x="636" y="351"/>
                    </a:lnTo>
                    <a:lnTo>
                      <a:pt x="629" y="362"/>
                    </a:lnTo>
                    <a:lnTo>
                      <a:pt x="619" y="371"/>
                    </a:lnTo>
                    <a:lnTo>
                      <a:pt x="610" y="380"/>
                    </a:lnTo>
                    <a:lnTo>
                      <a:pt x="600" y="389"/>
                    </a:lnTo>
                    <a:lnTo>
                      <a:pt x="589" y="398"/>
                    </a:lnTo>
                    <a:lnTo>
                      <a:pt x="578" y="406"/>
                    </a:lnTo>
                    <a:lnTo>
                      <a:pt x="566" y="414"/>
                    </a:lnTo>
                    <a:lnTo>
                      <a:pt x="554" y="421"/>
                    </a:lnTo>
                    <a:lnTo>
                      <a:pt x="541" y="429"/>
                    </a:lnTo>
                    <a:lnTo>
                      <a:pt x="528" y="435"/>
                    </a:lnTo>
                    <a:lnTo>
                      <a:pt x="514" y="441"/>
                    </a:lnTo>
                    <a:lnTo>
                      <a:pt x="500" y="448"/>
                    </a:lnTo>
                    <a:lnTo>
                      <a:pt x="485" y="453"/>
                    </a:lnTo>
                    <a:lnTo>
                      <a:pt x="470" y="457"/>
                    </a:lnTo>
                    <a:lnTo>
                      <a:pt x="455" y="461"/>
                    </a:lnTo>
                    <a:lnTo>
                      <a:pt x="439" y="465"/>
                    </a:lnTo>
                    <a:lnTo>
                      <a:pt x="423" y="468"/>
                    </a:lnTo>
                    <a:lnTo>
                      <a:pt x="406" y="471"/>
                    </a:lnTo>
                    <a:lnTo>
                      <a:pt x="390" y="473"/>
                    </a:lnTo>
                    <a:lnTo>
                      <a:pt x="373" y="475"/>
                    </a:lnTo>
                    <a:lnTo>
                      <a:pt x="356" y="476"/>
                    </a:lnTo>
                    <a:lnTo>
                      <a:pt x="338" y="476"/>
                    </a:lnTo>
                    <a:lnTo>
                      <a:pt x="322" y="476"/>
                    </a:lnTo>
                    <a:lnTo>
                      <a:pt x="304" y="475"/>
                    </a:lnTo>
                    <a:lnTo>
                      <a:pt x="287" y="473"/>
                    </a:lnTo>
                    <a:lnTo>
                      <a:pt x="270" y="471"/>
                    </a:lnTo>
                    <a:lnTo>
                      <a:pt x="255" y="468"/>
                    </a:lnTo>
                    <a:lnTo>
                      <a:pt x="238" y="465"/>
                    </a:lnTo>
                    <a:lnTo>
                      <a:pt x="222" y="461"/>
                    </a:lnTo>
                    <a:lnTo>
                      <a:pt x="207" y="457"/>
                    </a:lnTo>
                    <a:lnTo>
                      <a:pt x="192" y="453"/>
                    </a:lnTo>
                    <a:lnTo>
                      <a:pt x="177" y="448"/>
                    </a:lnTo>
                    <a:lnTo>
                      <a:pt x="163" y="441"/>
                    </a:lnTo>
                    <a:lnTo>
                      <a:pt x="150" y="435"/>
                    </a:lnTo>
                    <a:lnTo>
                      <a:pt x="136" y="429"/>
                    </a:lnTo>
                    <a:lnTo>
                      <a:pt x="124" y="421"/>
                    </a:lnTo>
                    <a:lnTo>
                      <a:pt x="111" y="414"/>
                    </a:lnTo>
                    <a:lnTo>
                      <a:pt x="100" y="406"/>
                    </a:lnTo>
                    <a:lnTo>
                      <a:pt x="88" y="398"/>
                    </a:lnTo>
                    <a:lnTo>
                      <a:pt x="78" y="389"/>
                    </a:lnTo>
                    <a:lnTo>
                      <a:pt x="67" y="380"/>
                    </a:lnTo>
                    <a:lnTo>
                      <a:pt x="58" y="371"/>
                    </a:lnTo>
                    <a:lnTo>
                      <a:pt x="49" y="362"/>
                    </a:lnTo>
                    <a:lnTo>
                      <a:pt x="41" y="351"/>
                    </a:lnTo>
                    <a:lnTo>
                      <a:pt x="34" y="341"/>
                    </a:lnTo>
                    <a:lnTo>
                      <a:pt x="26" y="330"/>
                    </a:lnTo>
                    <a:lnTo>
                      <a:pt x="21" y="320"/>
                    </a:lnTo>
                    <a:lnTo>
                      <a:pt x="15" y="308"/>
                    </a:lnTo>
                    <a:lnTo>
                      <a:pt x="11" y="298"/>
                    </a:lnTo>
                    <a:lnTo>
                      <a:pt x="6" y="286"/>
                    </a:lnTo>
                    <a:lnTo>
                      <a:pt x="4" y="275"/>
                    </a:lnTo>
                    <a:lnTo>
                      <a:pt x="2" y="262"/>
                    </a:lnTo>
                    <a:lnTo>
                      <a:pt x="0" y="251"/>
                    </a:lnTo>
                    <a:lnTo>
                      <a:pt x="0" y="238"/>
                    </a:lnTo>
                    <a:lnTo>
                      <a:pt x="0" y="225"/>
                    </a:lnTo>
                    <a:lnTo>
                      <a:pt x="2" y="214"/>
                    </a:lnTo>
                    <a:lnTo>
                      <a:pt x="4" y="202"/>
                    </a:lnTo>
                    <a:lnTo>
                      <a:pt x="6" y="190"/>
                    </a:lnTo>
                    <a:lnTo>
                      <a:pt x="11" y="178"/>
                    </a:lnTo>
                    <a:lnTo>
                      <a:pt x="15" y="168"/>
                    </a:lnTo>
                    <a:lnTo>
                      <a:pt x="21" y="156"/>
                    </a:lnTo>
                    <a:lnTo>
                      <a:pt x="26" y="146"/>
                    </a:lnTo>
                    <a:lnTo>
                      <a:pt x="34" y="135"/>
                    </a:lnTo>
                    <a:lnTo>
                      <a:pt x="41" y="125"/>
                    </a:lnTo>
                    <a:lnTo>
                      <a:pt x="49" y="115"/>
                    </a:lnTo>
                    <a:lnTo>
                      <a:pt x="58" y="105"/>
                    </a:lnTo>
                    <a:lnTo>
                      <a:pt x="67" y="96"/>
                    </a:lnTo>
                    <a:lnTo>
                      <a:pt x="78" y="87"/>
                    </a:lnTo>
                    <a:lnTo>
                      <a:pt x="88" y="79"/>
                    </a:lnTo>
                    <a:lnTo>
                      <a:pt x="100" y="70"/>
                    </a:lnTo>
                    <a:lnTo>
                      <a:pt x="111" y="62"/>
                    </a:lnTo>
                    <a:lnTo>
                      <a:pt x="124" y="55"/>
                    </a:lnTo>
                    <a:lnTo>
                      <a:pt x="136" y="47"/>
                    </a:lnTo>
                    <a:lnTo>
                      <a:pt x="150" y="41"/>
                    </a:lnTo>
                    <a:lnTo>
                      <a:pt x="163" y="35"/>
                    </a:lnTo>
                    <a:lnTo>
                      <a:pt x="177" y="30"/>
                    </a:lnTo>
                    <a:lnTo>
                      <a:pt x="192" y="23"/>
                    </a:lnTo>
                    <a:lnTo>
                      <a:pt x="207" y="19"/>
                    </a:lnTo>
                    <a:lnTo>
                      <a:pt x="222" y="15"/>
                    </a:lnTo>
                    <a:lnTo>
                      <a:pt x="238" y="11"/>
                    </a:lnTo>
                    <a:lnTo>
                      <a:pt x="255" y="8"/>
                    </a:lnTo>
                    <a:lnTo>
                      <a:pt x="270" y="5"/>
                    </a:lnTo>
                    <a:lnTo>
                      <a:pt x="287" y="3"/>
                    </a:lnTo>
                    <a:lnTo>
                      <a:pt x="304" y="1"/>
                    </a:lnTo>
                    <a:lnTo>
                      <a:pt x="322" y="0"/>
                    </a:lnTo>
                    <a:lnTo>
                      <a:pt x="338" y="0"/>
                    </a:lnTo>
                    <a:close/>
                  </a:path>
                </a:pathLst>
              </a:custGeom>
              <a:solidFill>
                <a:srgbClr val="FFFF00"/>
              </a:solidFill>
              <a:ln w="9525">
                <a:noFill/>
                <a:round/>
                <a:headEnd/>
                <a:tailEnd/>
              </a:ln>
            </p:spPr>
            <p:txBody>
              <a:bodyPr/>
              <a:lstStyle/>
              <a:p>
                <a:endParaRPr lang="it-IT"/>
              </a:p>
            </p:txBody>
          </p:sp>
          <p:sp>
            <p:nvSpPr>
              <p:cNvPr id="20758" name="Freeform 278"/>
              <p:cNvSpPr>
                <a:spLocks/>
              </p:cNvSpPr>
              <p:nvPr/>
            </p:nvSpPr>
            <p:spPr bwMode="auto">
              <a:xfrm>
                <a:off x="2018" y="2076"/>
                <a:ext cx="96" cy="68"/>
              </a:xfrm>
              <a:custGeom>
                <a:avLst/>
                <a:gdLst/>
                <a:ahLst/>
                <a:cxnLst>
                  <a:cxn ang="0">
                    <a:pos x="373" y="1"/>
                  </a:cxn>
                  <a:cxn ang="0">
                    <a:pos x="423" y="8"/>
                  </a:cxn>
                  <a:cxn ang="0">
                    <a:pos x="470" y="19"/>
                  </a:cxn>
                  <a:cxn ang="0">
                    <a:pos x="514" y="35"/>
                  </a:cxn>
                  <a:cxn ang="0">
                    <a:pos x="554" y="55"/>
                  </a:cxn>
                  <a:cxn ang="0">
                    <a:pos x="589" y="79"/>
                  </a:cxn>
                  <a:cxn ang="0">
                    <a:pos x="619" y="105"/>
                  </a:cxn>
                  <a:cxn ang="0">
                    <a:pos x="644" y="135"/>
                  </a:cxn>
                  <a:cxn ang="0">
                    <a:pos x="662" y="168"/>
                  </a:cxn>
                  <a:cxn ang="0">
                    <a:pos x="674" y="202"/>
                  </a:cxn>
                  <a:cxn ang="0">
                    <a:pos x="678" y="238"/>
                  </a:cxn>
                  <a:cxn ang="0">
                    <a:pos x="674" y="275"/>
                  </a:cxn>
                  <a:cxn ang="0">
                    <a:pos x="662" y="308"/>
                  </a:cxn>
                  <a:cxn ang="0">
                    <a:pos x="644" y="341"/>
                  </a:cxn>
                  <a:cxn ang="0">
                    <a:pos x="619" y="371"/>
                  </a:cxn>
                  <a:cxn ang="0">
                    <a:pos x="589" y="398"/>
                  </a:cxn>
                  <a:cxn ang="0">
                    <a:pos x="554" y="421"/>
                  </a:cxn>
                  <a:cxn ang="0">
                    <a:pos x="514" y="441"/>
                  </a:cxn>
                  <a:cxn ang="0">
                    <a:pos x="470" y="457"/>
                  </a:cxn>
                  <a:cxn ang="0">
                    <a:pos x="423" y="468"/>
                  </a:cxn>
                  <a:cxn ang="0">
                    <a:pos x="373" y="475"/>
                  </a:cxn>
                  <a:cxn ang="0">
                    <a:pos x="322" y="476"/>
                  </a:cxn>
                  <a:cxn ang="0">
                    <a:pos x="270" y="471"/>
                  </a:cxn>
                  <a:cxn ang="0">
                    <a:pos x="222" y="461"/>
                  </a:cxn>
                  <a:cxn ang="0">
                    <a:pos x="177" y="448"/>
                  </a:cxn>
                  <a:cxn ang="0">
                    <a:pos x="136" y="429"/>
                  </a:cxn>
                  <a:cxn ang="0">
                    <a:pos x="100" y="406"/>
                  </a:cxn>
                  <a:cxn ang="0">
                    <a:pos x="67" y="380"/>
                  </a:cxn>
                  <a:cxn ang="0">
                    <a:pos x="41" y="351"/>
                  </a:cxn>
                  <a:cxn ang="0">
                    <a:pos x="21" y="320"/>
                  </a:cxn>
                  <a:cxn ang="0">
                    <a:pos x="6" y="286"/>
                  </a:cxn>
                  <a:cxn ang="0">
                    <a:pos x="0" y="251"/>
                  </a:cxn>
                  <a:cxn ang="0">
                    <a:pos x="2" y="214"/>
                  </a:cxn>
                  <a:cxn ang="0">
                    <a:pos x="11" y="178"/>
                  </a:cxn>
                  <a:cxn ang="0">
                    <a:pos x="26" y="146"/>
                  </a:cxn>
                  <a:cxn ang="0">
                    <a:pos x="49" y="115"/>
                  </a:cxn>
                  <a:cxn ang="0">
                    <a:pos x="78" y="87"/>
                  </a:cxn>
                  <a:cxn ang="0">
                    <a:pos x="111" y="62"/>
                  </a:cxn>
                  <a:cxn ang="0">
                    <a:pos x="150" y="41"/>
                  </a:cxn>
                  <a:cxn ang="0">
                    <a:pos x="192" y="23"/>
                  </a:cxn>
                  <a:cxn ang="0">
                    <a:pos x="238" y="11"/>
                  </a:cxn>
                  <a:cxn ang="0">
                    <a:pos x="287" y="3"/>
                  </a:cxn>
                  <a:cxn ang="0">
                    <a:pos x="338" y="0"/>
                  </a:cxn>
                </a:cxnLst>
                <a:rect l="0" t="0" r="r" b="b"/>
                <a:pathLst>
                  <a:path w="678" h="476">
                    <a:moveTo>
                      <a:pt x="338" y="0"/>
                    </a:moveTo>
                    <a:lnTo>
                      <a:pt x="356" y="0"/>
                    </a:lnTo>
                    <a:lnTo>
                      <a:pt x="373" y="1"/>
                    </a:lnTo>
                    <a:lnTo>
                      <a:pt x="390" y="3"/>
                    </a:lnTo>
                    <a:lnTo>
                      <a:pt x="406" y="5"/>
                    </a:lnTo>
                    <a:lnTo>
                      <a:pt x="423" y="8"/>
                    </a:lnTo>
                    <a:lnTo>
                      <a:pt x="439" y="11"/>
                    </a:lnTo>
                    <a:lnTo>
                      <a:pt x="455" y="15"/>
                    </a:lnTo>
                    <a:lnTo>
                      <a:pt x="470" y="19"/>
                    </a:lnTo>
                    <a:lnTo>
                      <a:pt x="485" y="23"/>
                    </a:lnTo>
                    <a:lnTo>
                      <a:pt x="500" y="30"/>
                    </a:lnTo>
                    <a:lnTo>
                      <a:pt x="514" y="35"/>
                    </a:lnTo>
                    <a:lnTo>
                      <a:pt x="528" y="41"/>
                    </a:lnTo>
                    <a:lnTo>
                      <a:pt x="541" y="47"/>
                    </a:lnTo>
                    <a:lnTo>
                      <a:pt x="554" y="55"/>
                    </a:lnTo>
                    <a:lnTo>
                      <a:pt x="566" y="62"/>
                    </a:lnTo>
                    <a:lnTo>
                      <a:pt x="578" y="70"/>
                    </a:lnTo>
                    <a:lnTo>
                      <a:pt x="589" y="79"/>
                    </a:lnTo>
                    <a:lnTo>
                      <a:pt x="600" y="87"/>
                    </a:lnTo>
                    <a:lnTo>
                      <a:pt x="610" y="96"/>
                    </a:lnTo>
                    <a:lnTo>
                      <a:pt x="619" y="105"/>
                    </a:lnTo>
                    <a:lnTo>
                      <a:pt x="629" y="115"/>
                    </a:lnTo>
                    <a:lnTo>
                      <a:pt x="636" y="125"/>
                    </a:lnTo>
                    <a:lnTo>
                      <a:pt x="644" y="135"/>
                    </a:lnTo>
                    <a:lnTo>
                      <a:pt x="650" y="146"/>
                    </a:lnTo>
                    <a:lnTo>
                      <a:pt x="657" y="156"/>
                    </a:lnTo>
                    <a:lnTo>
                      <a:pt x="662" y="168"/>
                    </a:lnTo>
                    <a:lnTo>
                      <a:pt x="666" y="178"/>
                    </a:lnTo>
                    <a:lnTo>
                      <a:pt x="670" y="190"/>
                    </a:lnTo>
                    <a:lnTo>
                      <a:pt x="674" y="202"/>
                    </a:lnTo>
                    <a:lnTo>
                      <a:pt x="676" y="214"/>
                    </a:lnTo>
                    <a:lnTo>
                      <a:pt x="677" y="225"/>
                    </a:lnTo>
                    <a:lnTo>
                      <a:pt x="678" y="238"/>
                    </a:lnTo>
                    <a:lnTo>
                      <a:pt x="677" y="251"/>
                    </a:lnTo>
                    <a:lnTo>
                      <a:pt x="676" y="262"/>
                    </a:lnTo>
                    <a:lnTo>
                      <a:pt x="674" y="275"/>
                    </a:lnTo>
                    <a:lnTo>
                      <a:pt x="670" y="286"/>
                    </a:lnTo>
                    <a:lnTo>
                      <a:pt x="666" y="298"/>
                    </a:lnTo>
                    <a:lnTo>
                      <a:pt x="662" y="308"/>
                    </a:lnTo>
                    <a:lnTo>
                      <a:pt x="657" y="320"/>
                    </a:lnTo>
                    <a:lnTo>
                      <a:pt x="650" y="330"/>
                    </a:lnTo>
                    <a:lnTo>
                      <a:pt x="644" y="341"/>
                    </a:lnTo>
                    <a:lnTo>
                      <a:pt x="636" y="351"/>
                    </a:lnTo>
                    <a:lnTo>
                      <a:pt x="629" y="362"/>
                    </a:lnTo>
                    <a:lnTo>
                      <a:pt x="619" y="371"/>
                    </a:lnTo>
                    <a:lnTo>
                      <a:pt x="610" y="380"/>
                    </a:lnTo>
                    <a:lnTo>
                      <a:pt x="600" y="389"/>
                    </a:lnTo>
                    <a:lnTo>
                      <a:pt x="589" y="398"/>
                    </a:lnTo>
                    <a:lnTo>
                      <a:pt x="578" y="406"/>
                    </a:lnTo>
                    <a:lnTo>
                      <a:pt x="566" y="414"/>
                    </a:lnTo>
                    <a:lnTo>
                      <a:pt x="554" y="421"/>
                    </a:lnTo>
                    <a:lnTo>
                      <a:pt x="541" y="429"/>
                    </a:lnTo>
                    <a:lnTo>
                      <a:pt x="528" y="435"/>
                    </a:lnTo>
                    <a:lnTo>
                      <a:pt x="514" y="441"/>
                    </a:lnTo>
                    <a:lnTo>
                      <a:pt x="500" y="448"/>
                    </a:lnTo>
                    <a:lnTo>
                      <a:pt x="485" y="453"/>
                    </a:lnTo>
                    <a:lnTo>
                      <a:pt x="470" y="457"/>
                    </a:lnTo>
                    <a:lnTo>
                      <a:pt x="455" y="461"/>
                    </a:lnTo>
                    <a:lnTo>
                      <a:pt x="439" y="465"/>
                    </a:lnTo>
                    <a:lnTo>
                      <a:pt x="423" y="468"/>
                    </a:lnTo>
                    <a:lnTo>
                      <a:pt x="406" y="471"/>
                    </a:lnTo>
                    <a:lnTo>
                      <a:pt x="390" y="473"/>
                    </a:lnTo>
                    <a:lnTo>
                      <a:pt x="373" y="475"/>
                    </a:lnTo>
                    <a:lnTo>
                      <a:pt x="356" y="476"/>
                    </a:lnTo>
                    <a:lnTo>
                      <a:pt x="338" y="476"/>
                    </a:lnTo>
                    <a:lnTo>
                      <a:pt x="322" y="476"/>
                    </a:lnTo>
                    <a:lnTo>
                      <a:pt x="304" y="475"/>
                    </a:lnTo>
                    <a:lnTo>
                      <a:pt x="287" y="473"/>
                    </a:lnTo>
                    <a:lnTo>
                      <a:pt x="270" y="471"/>
                    </a:lnTo>
                    <a:lnTo>
                      <a:pt x="255" y="468"/>
                    </a:lnTo>
                    <a:lnTo>
                      <a:pt x="238" y="465"/>
                    </a:lnTo>
                    <a:lnTo>
                      <a:pt x="222" y="461"/>
                    </a:lnTo>
                    <a:lnTo>
                      <a:pt x="207" y="457"/>
                    </a:lnTo>
                    <a:lnTo>
                      <a:pt x="192" y="453"/>
                    </a:lnTo>
                    <a:lnTo>
                      <a:pt x="177" y="448"/>
                    </a:lnTo>
                    <a:lnTo>
                      <a:pt x="163" y="441"/>
                    </a:lnTo>
                    <a:lnTo>
                      <a:pt x="150" y="435"/>
                    </a:lnTo>
                    <a:lnTo>
                      <a:pt x="136" y="429"/>
                    </a:lnTo>
                    <a:lnTo>
                      <a:pt x="124" y="421"/>
                    </a:lnTo>
                    <a:lnTo>
                      <a:pt x="111" y="414"/>
                    </a:lnTo>
                    <a:lnTo>
                      <a:pt x="100" y="406"/>
                    </a:lnTo>
                    <a:lnTo>
                      <a:pt x="88" y="398"/>
                    </a:lnTo>
                    <a:lnTo>
                      <a:pt x="78" y="389"/>
                    </a:lnTo>
                    <a:lnTo>
                      <a:pt x="67" y="380"/>
                    </a:lnTo>
                    <a:lnTo>
                      <a:pt x="58" y="371"/>
                    </a:lnTo>
                    <a:lnTo>
                      <a:pt x="49" y="362"/>
                    </a:lnTo>
                    <a:lnTo>
                      <a:pt x="41" y="351"/>
                    </a:lnTo>
                    <a:lnTo>
                      <a:pt x="34" y="341"/>
                    </a:lnTo>
                    <a:lnTo>
                      <a:pt x="26" y="330"/>
                    </a:lnTo>
                    <a:lnTo>
                      <a:pt x="21" y="320"/>
                    </a:lnTo>
                    <a:lnTo>
                      <a:pt x="15" y="308"/>
                    </a:lnTo>
                    <a:lnTo>
                      <a:pt x="11" y="298"/>
                    </a:lnTo>
                    <a:lnTo>
                      <a:pt x="6" y="286"/>
                    </a:lnTo>
                    <a:lnTo>
                      <a:pt x="4" y="275"/>
                    </a:lnTo>
                    <a:lnTo>
                      <a:pt x="2" y="262"/>
                    </a:lnTo>
                    <a:lnTo>
                      <a:pt x="0" y="251"/>
                    </a:lnTo>
                    <a:lnTo>
                      <a:pt x="0" y="238"/>
                    </a:lnTo>
                    <a:lnTo>
                      <a:pt x="0" y="225"/>
                    </a:lnTo>
                    <a:lnTo>
                      <a:pt x="2" y="214"/>
                    </a:lnTo>
                    <a:lnTo>
                      <a:pt x="4" y="202"/>
                    </a:lnTo>
                    <a:lnTo>
                      <a:pt x="6" y="190"/>
                    </a:lnTo>
                    <a:lnTo>
                      <a:pt x="11" y="178"/>
                    </a:lnTo>
                    <a:lnTo>
                      <a:pt x="15" y="168"/>
                    </a:lnTo>
                    <a:lnTo>
                      <a:pt x="21" y="156"/>
                    </a:lnTo>
                    <a:lnTo>
                      <a:pt x="26" y="146"/>
                    </a:lnTo>
                    <a:lnTo>
                      <a:pt x="34" y="135"/>
                    </a:lnTo>
                    <a:lnTo>
                      <a:pt x="41" y="125"/>
                    </a:lnTo>
                    <a:lnTo>
                      <a:pt x="49" y="115"/>
                    </a:lnTo>
                    <a:lnTo>
                      <a:pt x="58" y="105"/>
                    </a:lnTo>
                    <a:lnTo>
                      <a:pt x="67" y="96"/>
                    </a:lnTo>
                    <a:lnTo>
                      <a:pt x="78" y="87"/>
                    </a:lnTo>
                    <a:lnTo>
                      <a:pt x="88" y="79"/>
                    </a:lnTo>
                    <a:lnTo>
                      <a:pt x="100" y="70"/>
                    </a:lnTo>
                    <a:lnTo>
                      <a:pt x="111" y="62"/>
                    </a:lnTo>
                    <a:lnTo>
                      <a:pt x="124" y="55"/>
                    </a:lnTo>
                    <a:lnTo>
                      <a:pt x="136" y="47"/>
                    </a:lnTo>
                    <a:lnTo>
                      <a:pt x="150" y="41"/>
                    </a:lnTo>
                    <a:lnTo>
                      <a:pt x="163" y="35"/>
                    </a:lnTo>
                    <a:lnTo>
                      <a:pt x="177" y="30"/>
                    </a:lnTo>
                    <a:lnTo>
                      <a:pt x="192" y="23"/>
                    </a:lnTo>
                    <a:lnTo>
                      <a:pt x="207" y="19"/>
                    </a:lnTo>
                    <a:lnTo>
                      <a:pt x="222" y="15"/>
                    </a:lnTo>
                    <a:lnTo>
                      <a:pt x="238" y="11"/>
                    </a:lnTo>
                    <a:lnTo>
                      <a:pt x="255" y="8"/>
                    </a:lnTo>
                    <a:lnTo>
                      <a:pt x="270" y="5"/>
                    </a:lnTo>
                    <a:lnTo>
                      <a:pt x="287" y="3"/>
                    </a:lnTo>
                    <a:lnTo>
                      <a:pt x="304" y="1"/>
                    </a:lnTo>
                    <a:lnTo>
                      <a:pt x="322" y="0"/>
                    </a:lnTo>
                    <a:lnTo>
                      <a:pt x="338" y="0"/>
                    </a:lnTo>
                  </a:path>
                </a:pathLst>
              </a:custGeom>
              <a:solidFill>
                <a:srgbClr val="FFFF00"/>
              </a:solidFill>
              <a:ln w="6350">
                <a:solidFill>
                  <a:srgbClr val="000000"/>
                </a:solidFill>
                <a:prstDash val="solid"/>
                <a:round/>
                <a:headEnd/>
                <a:tailEnd/>
              </a:ln>
            </p:spPr>
            <p:txBody>
              <a:bodyPr/>
              <a:lstStyle/>
              <a:p>
                <a:endParaRPr lang="it-IT"/>
              </a:p>
            </p:txBody>
          </p:sp>
          <p:sp>
            <p:nvSpPr>
              <p:cNvPr id="20759" name="Freeform 279"/>
              <p:cNvSpPr>
                <a:spLocks/>
              </p:cNvSpPr>
              <p:nvPr/>
            </p:nvSpPr>
            <p:spPr bwMode="auto">
              <a:xfrm>
                <a:off x="842" y="1989"/>
                <a:ext cx="97" cy="68"/>
              </a:xfrm>
              <a:custGeom>
                <a:avLst/>
                <a:gdLst/>
                <a:ahLst/>
                <a:cxnLst>
                  <a:cxn ang="0">
                    <a:pos x="373" y="1"/>
                  </a:cxn>
                  <a:cxn ang="0">
                    <a:pos x="423" y="7"/>
                  </a:cxn>
                  <a:cxn ang="0">
                    <a:pos x="470" y="19"/>
                  </a:cxn>
                  <a:cxn ang="0">
                    <a:pos x="514" y="34"/>
                  </a:cxn>
                  <a:cxn ang="0">
                    <a:pos x="554" y="54"/>
                  </a:cxn>
                  <a:cxn ang="0">
                    <a:pos x="590" y="78"/>
                  </a:cxn>
                  <a:cxn ang="0">
                    <a:pos x="619" y="105"/>
                  </a:cxn>
                  <a:cxn ang="0">
                    <a:pos x="644" y="135"/>
                  </a:cxn>
                  <a:cxn ang="0">
                    <a:pos x="662" y="167"/>
                  </a:cxn>
                  <a:cxn ang="0">
                    <a:pos x="673" y="202"/>
                  </a:cxn>
                  <a:cxn ang="0">
                    <a:pos x="678" y="238"/>
                  </a:cxn>
                  <a:cxn ang="0">
                    <a:pos x="673" y="274"/>
                  </a:cxn>
                  <a:cxn ang="0">
                    <a:pos x="662" y="309"/>
                  </a:cxn>
                  <a:cxn ang="0">
                    <a:pos x="644" y="341"/>
                  </a:cxn>
                  <a:cxn ang="0">
                    <a:pos x="619" y="371"/>
                  </a:cxn>
                  <a:cxn ang="0">
                    <a:pos x="590" y="398"/>
                  </a:cxn>
                  <a:cxn ang="0">
                    <a:pos x="554" y="421"/>
                  </a:cxn>
                  <a:cxn ang="0">
                    <a:pos x="514" y="441"/>
                  </a:cxn>
                  <a:cxn ang="0">
                    <a:pos x="470" y="457"/>
                  </a:cxn>
                  <a:cxn ang="0">
                    <a:pos x="423" y="468"/>
                  </a:cxn>
                  <a:cxn ang="0">
                    <a:pos x="373" y="474"/>
                  </a:cxn>
                  <a:cxn ang="0">
                    <a:pos x="321" y="475"/>
                  </a:cxn>
                  <a:cxn ang="0">
                    <a:pos x="270" y="471"/>
                  </a:cxn>
                  <a:cxn ang="0">
                    <a:pos x="222" y="461"/>
                  </a:cxn>
                  <a:cxn ang="0">
                    <a:pos x="177" y="447"/>
                  </a:cxn>
                  <a:cxn ang="0">
                    <a:pos x="136" y="428"/>
                  </a:cxn>
                  <a:cxn ang="0">
                    <a:pos x="99" y="406"/>
                  </a:cxn>
                  <a:cxn ang="0">
                    <a:pos x="67" y="380"/>
                  </a:cxn>
                  <a:cxn ang="0">
                    <a:pos x="41" y="351"/>
                  </a:cxn>
                  <a:cxn ang="0">
                    <a:pos x="21" y="319"/>
                  </a:cxn>
                  <a:cxn ang="0">
                    <a:pos x="7" y="286"/>
                  </a:cxn>
                  <a:cxn ang="0">
                    <a:pos x="1" y="250"/>
                  </a:cxn>
                  <a:cxn ang="0">
                    <a:pos x="2" y="214"/>
                  </a:cxn>
                  <a:cxn ang="0">
                    <a:pos x="10" y="179"/>
                  </a:cxn>
                  <a:cxn ang="0">
                    <a:pos x="27" y="145"/>
                  </a:cxn>
                  <a:cxn ang="0">
                    <a:pos x="49" y="115"/>
                  </a:cxn>
                  <a:cxn ang="0">
                    <a:pos x="77" y="87"/>
                  </a:cxn>
                  <a:cxn ang="0">
                    <a:pos x="111" y="62"/>
                  </a:cxn>
                  <a:cxn ang="0">
                    <a:pos x="150" y="41"/>
                  </a:cxn>
                  <a:cxn ang="0">
                    <a:pos x="192" y="24"/>
                  </a:cxn>
                  <a:cxn ang="0">
                    <a:pos x="238" y="10"/>
                  </a:cxn>
                  <a:cxn ang="0">
                    <a:pos x="287" y="3"/>
                  </a:cxn>
                  <a:cxn ang="0">
                    <a:pos x="338" y="0"/>
                  </a:cxn>
                </a:cxnLst>
                <a:rect l="0" t="0" r="r" b="b"/>
                <a:pathLst>
                  <a:path w="678" h="475">
                    <a:moveTo>
                      <a:pt x="338" y="0"/>
                    </a:moveTo>
                    <a:lnTo>
                      <a:pt x="356" y="1"/>
                    </a:lnTo>
                    <a:lnTo>
                      <a:pt x="373" y="1"/>
                    </a:lnTo>
                    <a:lnTo>
                      <a:pt x="391" y="3"/>
                    </a:lnTo>
                    <a:lnTo>
                      <a:pt x="406" y="5"/>
                    </a:lnTo>
                    <a:lnTo>
                      <a:pt x="423" y="7"/>
                    </a:lnTo>
                    <a:lnTo>
                      <a:pt x="439" y="10"/>
                    </a:lnTo>
                    <a:lnTo>
                      <a:pt x="454" y="14"/>
                    </a:lnTo>
                    <a:lnTo>
                      <a:pt x="470" y="19"/>
                    </a:lnTo>
                    <a:lnTo>
                      <a:pt x="485" y="24"/>
                    </a:lnTo>
                    <a:lnTo>
                      <a:pt x="499" y="29"/>
                    </a:lnTo>
                    <a:lnTo>
                      <a:pt x="514" y="34"/>
                    </a:lnTo>
                    <a:lnTo>
                      <a:pt x="528" y="41"/>
                    </a:lnTo>
                    <a:lnTo>
                      <a:pt x="541" y="47"/>
                    </a:lnTo>
                    <a:lnTo>
                      <a:pt x="554" y="54"/>
                    </a:lnTo>
                    <a:lnTo>
                      <a:pt x="567" y="62"/>
                    </a:lnTo>
                    <a:lnTo>
                      <a:pt x="578" y="70"/>
                    </a:lnTo>
                    <a:lnTo>
                      <a:pt x="590" y="78"/>
                    </a:lnTo>
                    <a:lnTo>
                      <a:pt x="600" y="87"/>
                    </a:lnTo>
                    <a:lnTo>
                      <a:pt x="609" y="96"/>
                    </a:lnTo>
                    <a:lnTo>
                      <a:pt x="619" y="105"/>
                    </a:lnTo>
                    <a:lnTo>
                      <a:pt x="628" y="115"/>
                    </a:lnTo>
                    <a:lnTo>
                      <a:pt x="637" y="124"/>
                    </a:lnTo>
                    <a:lnTo>
                      <a:pt x="644" y="135"/>
                    </a:lnTo>
                    <a:lnTo>
                      <a:pt x="650" y="145"/>
                    </a:lnTo>
                    <a:lnTo>
                      <a:pt x="657" y="156"/>
                    </a:lnTo>
                    <a:lnTo>
                      <a:pt x="662" y="167"/>
                    </a:lnTo>
                    <a:lnTo>
                      <a:pt x="666" y="179"/>
                    </a:lnTo>
                    <a:lnTo>
                      <a:pt x="670" y="190"/>
                    </a:lnTo>
                    <a:lnTo>
                      <a:pt x="673" y="202"/>
                    </a:lnTo>
                    <a:lnTo>
                      <a:pt x="675" y="214"/>
                    </a:lnTo>
                    <a:lnTo>
                      <a:pt x="677" y="226"/>
                    </a:lnTo>
                    <a:lnTo>
                      <a:pt x="678" y="238"/>
                    </a:lnTo>
                    <a:lnTo>
                      <a:pt x="677" y="250"/>
                    </a:lnTo>
                    <a:lnTo>
                      <a:pt x="675" y="262"/>
                    </a:lnTo>
                    <a:lnTo>
                      <a:pt x="673" y="274"/>
                    </a:lnTo>
                    <a:lnTo>
                      <a:pt x="670" y="286"/>
                    </a:lnTo>
                    <a:lnTo>
                      <a:pt x="666" y="297"/>
                    </a:lnTo>
                    <a:lnTo>
                      <a:pt x="662" y="309"/>
                    </a:lnTo>
                    <a:lnTo>
                      <a:pt x="657" y="319"/>
                    </a:lnTo>
                    <a:lnTo>
                      <a:pt x="650" y="330"/>
                    </a:lnTo>
                    <a:lnTo>
                      <a:pt x="644" y="341"/>
                    </a:lnTo>
                    <a:lnTo>
                      <a:pt x="637" y="351"/>
                    </a:lnTo>
                    <a:lnTo>
                      <a:pt x="628" y="361"/>
                    </a:lnTo>
                    <a:lnTo>
                      <a:pt x="619" y="371"/>
                    </a:lnTo>
                    <a:lnTo>
                      <a:pt x="609" y="380"/>
                    </a:lnTo>
                    <a:lnTo>
                      <a:pt x="600" y="388"/>
                    </a:lnTo>
                    <a:lnTo>
                      <a:pt x="590" y="398"/>
                    </a:lnTo>
                    <a:lnTo>
                      <a:pt x="578" y="406"/>
                    </a:lnTo>
                    <a:lnTo>
                      <a:pt x="567" y="414"/>
                    </a:lnTo>
                    <a:lnTo>
                      <a:pt x="554" y="421"/>
                    </a:lnTo>
                    <a:lnTo>
                      <a:pt x="541" y="428"/>
                    </a:lnTo>
                    <a:lnTo>
                      <a:pt x="528" y="435"/>
                    </a:lnTo>
                    <a:lnTo>
                      <a:pt x="514" y="441"/>
                    </a:lnTo>
                    <a:lnTo>
                      <a:pt x="499" y="447"/>
                    </a:lnTo>
                    <a:lnTo>
                      <a:pt x="485" y="452"/>
                    </a:lnTo>
                    <a:lnTo>
                      <a:pt x="470" y="457"/>
                    </a:lnTo>
                    <a:lnTo>
                      <a:pt x="454" y="461"/>
                    </a:lnTo>
                    <a:lnTo>
                      <a:pt x="439" y="465"/>
                    </a:lnTo>
                    <a:lnTo>
                      <a:pt x="423" y="468"/>
                    </a:lnTo>
                    <a:lnTo>
                      <a:pt x="406" y="471"/>
                    </a:lnTo>
                    <a:lnTo>
                      <a:pt x="391" y="473"/>
                    </a:lnTo>
                    <a:lnTo>
                      <a:pt x="373" y="474"/>
                    </a:lnTo>
                    <a:lnTo>
                      <a:pt x="356" y="475"/>
                    </a:lnTo>
                    <a:lnTo>
                      <a:pt x="338" y="475"/>
                    </a:lnTo>
                    <a:lnTo>
                      <a:pt x="321" y="475"/>
                    </a:lnTo>
                    <a:lnTo>
                      <a:pt x="304" y="474"/>
                    </a:lnTo>
                    <a:lnTo>
                      <a:pt x="287" y="473"/>
                    </a:lnTo>
                    <a:lnTo>
                      <a:pt x="270" y="471"/>
                    </a:lnTo>
                    <a:lnTo>
                      <a:pt x="254" y="468"/>
                    </a:lnTo>
                    <a:lnTo>
                      <a:pt x="238" y="465"/>
                    </a:lnTo>
                    <a:lnTo>
                      <a:pt x="222" y="461"/>
                    </a:lnTo>
                    <a:lnTo>
                      <a:pt x="207" y="457"/>
                    </a:lnTo>
                    <a:lnTo>
                      <a:pt x="192" y="452"/>
                    </a:lnTo>
                    <a:lnTo>
                      <a:pt x="177" y="447"/>
                    </a:lnTo>
                    <a:lnTo>
                      <a:pt x="163" y="441"/>
                    </a:lnTo>
                    <a:lnTo>
                      <a:pt x="150" y="435"/>
                    </a:lnTo>
                    <a:lnTo>
                      <a:pt x="136" y="428"/>
                    </a:lnTo>
                    <a:lnTo>
                      <a:pt x="123" y="421"/>
                    </a:lnTo>
                    <a:lnTo>
                      <a:pt x="111" y="414"/>
                    </a:lnTo>
                    <a:lnTo>
                      <a:pt x="99" y="406"/>
                    </a:lnTo>
                    <a:lnTo>
                      <a:pt x="88" y="398"/>
                    </a:lnTo>
                    <a:lnTo>
                      <a:pt x="77" y="388"/>
                    </a:lnTo>
                    <a:lnTo>
                      <a:pt x="67" y="380"/>
                    </a:lnTo>
                    <a:lnTo>
                      <a:pt x="58" y="371"/>
                    </a:lnTo>
                    <a:lnTo>
                      <a:pt x="49" y="361"/>
                    </a:lnTo>
                    <a:lnTo>
                      <a:pt x="41" y="351"/>
                    </a:lnTo>
                    <a:lnTo>
                      <a:pt x="33" y="341"/>
                    </a:lnTo>
                    <a:lnTo>
                      <a:pt x="27" y="330"/>
                    </a:lnTo>
                    <a:lnTo>
                      <a:pt x="21" y="319"/>
                    </a:lnTo>
                    <a:lnTo>
                      <a:pt x="16" y="309"/>
                    </a:lnTo>
                    <a:lnTo>
                      <a:pt x="10" y="297"/>
                    </a:lnTo>
                    <a:lnTo>
                      <a:pt x="7" y="286"/>
                    </a:lnTo>
                    <a:lnTo>
                      <a:pt x="4" y="274"/>
                    </a:lnTo>
                    <a:lnTo>
                      <a:pt x="2" y="262"/>
                    </a:lnTo>
                    <a:lnTo>
                      <a:pt x="1" y="250"/>
                    </a:lnTo>
                    <a:lnTo>
                      <a:pt x="0" y="238"/>
                    </a:lnTo>
                    <a:lnTo>
                      <a:pt x="1" y="226"/>
                    </a:lnTo>
                    <a:lnTo>
                      <a:pt x="2" y="214"/>
                    </a:lnTo>
                    <a:lnTo>
                      <a:pt x="4" y="202"/>
                    </a:lnTo>
                    <a:lnTo>
                      <a:pt x="7" y="190"/>
                    </a:lnTo>
                    <a:lnTo>
                      <a:pt x="10" y="179"/>
                    </a:lnTo>
                    <a:lnTo>
                      <a:pt x="16" y="167"/>
                    </a:lnTo>
                    <a:lnTo>
                      <a:pt x="21" y="156"/>
                    </a:lnTo>
                    <a:lnTo>
                      <a:pt x="27" y="145"/>
                    </a:lnTo>
                    <a:lnTo>
                      <a:pt x="33" y="135"/>
                    </a:lnTo>
                    <a:lnTo>
                      <a:pt x="41" y="124"/>
                    </a:lnTo>
                    <a:lnTo>
                      <a:pt x="49" y="115"/>
                    </a:lnTo>
                    <a:lnTo>
                      <a:pt x="58" y="105"/>
                    </a:lnTo>
                    <a:lnTo>
                      <a:pt x="67" y="96"/>
                    </a:lnTo>
                    <a:lnTo>
                      <a:pt x="77" y="87"/>
                    </a:lnTo>
                    <a:lnTo>
                      <a:pt x="88" y="78"/>
                    </a:lnTo>
                    <a:lnTo>
                      <a:pt x="99" y="70"/>
                    </a:lnTo>
                    <a:lnTo>
                      <a:pt x="111" y="62"/>
                    </a:lnTo>
                    <a:lnTo>
                      <a:pt x="123" y="54"/>
                    </a:lnTo>
                    <a:lnTo>
                      <a:pt x="136" y="47"/>
                    </a:lnTo>
                    <a:lnTo>
                      <a:pt x="150" y="41"/>
                    </a:lnTo>
                    <a:lnTo>
                      <a:pt x="163" y="34"/>
                    </a:lnTo>
                    <a:lnTo>
                      <a:pt x="177" y="29"/>
                    </a:lnTo>
                    <a:lnTo>
                      <a:pt x="192" y="24"/>
                    </a:lnTo>
                    <a:lnTo>
                      <a:pt x="207" y="19"/>
                    </a:lnTo>
                    <a:lnTo>
                      <a:pt x="222" y="14"/>
                    </a:lnTo>
                    <a:lnTo>
                      <a:pt x="238" y="10"/>
                    </a:lnTo>
                    <a:lnTo>
                      <a:pt x="254" y="7"/>
                    </a:lnTo>
                    <a:lnTo>
                      <a:pt x="270" y="5"/>
                    </a:lnTo>
                    <a:lnTo>
                      <a:pt x="287" y="3"/>
                    </a:lnTo>
                    <a:lnTo>
                      <a:pt x="304" y="1"/>
                    </a:lnTo>
                    <a:lnTo>
                      <a:pt x="321" y="1"/>
                    </a:lnTo>
                    <a:lnTo>
                      <a:pt x="338" y="0"/>
                    </a:lnTo>
                    <a:close/>
                  </a:path>
                </a:pathLst>
              </a:custGeom>
              <a:solidFill>
                <a:srgbClr val="FFFF00"/>
              </a:solidFill>
              <a:ln w="9525">
                <a:noFill/>
                <a:round/>
                <a:headEnd/>
                <a:tailEnd/>
              </a:ln>
            </p:spPr>
            <p:txBody>
              <a:bodyPr/>
              <a:lstStyle/>
              <a:p>
                <a:endParaRPr lang="it-IT"/>
              </a:p>
            </p:txBody>
          </p:sp>
          <p:sp>
            <p:nvSpPr>
              <p:cNvPr id="20760" name="Freeform 280"/>
              <p:cNvSpPr>
                <a:spLocks/>
              </p:cNvSpPr>
              <p:nvPr/>
            </p:nvSpPr>
            <p:spPr bwMode="auto">
              <a:xfrm>
                <a:off x="842" y="1989"/>
                <a:ext cx="97" cy="68"/>
              </a:xfrm>
              <a:custGeom>
                <a:avLst/>
                <a:gdLst/>
                <a:ahLst/>
                <a:cxnLst>
                  <a:cxn ang="0">
                    <a:pos x="373" y="1"/>
                  </a:cxn>
                  <a:cxn ang="0">
                    <a:pos x="423" y="7"/>
                  </a:cxn>
                  <a:cxn ang="0">
                    <a:pos x="470" y="19"/>
                  </a:cxn>
                  <a:cxn ang="0">
                    <a:pos x="514" y="34"/>
                  </a:cxn>
                  <a:cxn ang="0">
                    <a:pos x="554" y="54"/>
                  </a:cxn>
                  <a:cxn ang="0">
                    <a:pos x="590" y="78"/>
                  </a:cxn>
                  <a:cxn ang="0">
                    <a:pos x="619" y="105"/>
                  </a:cxn>
                  <a:cxn ang="0">
                    <a:pos x="644" y="135"/>
                  </a:cxn>
                  <a:cxn ang="0">
                    <a:pos x="662" y="167"/>
                  </a:cxn>
                  <a:cxn ang="0">
                    <a:pos x="673" y="202"/>
                  </a:cxn>
                  <a:cxn ang="0">
                    <a:pos x="678" y="238"/>
                  </a:cxn>
                  <a:cxn ang="0">
                    <a:pos x="673" y="274"/>
                  </a:cxn>
                  <a:cxn ang="0">
                    <a:pos x="662" y="309"/>
                  </a:cxn>
                  <a:cxn ang="0">
                    <a:pos x="644" y="341"/>
                  </a:cxn>
                  <a:cxn ang="0">
                    <a:pos x="619" y="371"/>
                  </a:cxn>
                  <a:cxn ang="0">
                    <a:pos x="590" y="398"/>
                  </a:cxn>
                  <a:cxn ang="0">
                    <a:pos x="554" y="421"/>
                  </a:cxn>
                  <a:cxn ang="0">
                    <a:pos x="514" y="441"/>
                  </a:cxn>
                  <a:cxn ang="0">
                    <a:pos x="470" y="457"/>
                  </a:cxn>
                  <a:cxn ang="0">
                    <a:pos x="423" y="468"/>
                  </a:cxn>
                  <a:cxn ang="0">
                    <a:pos x="373" y="474"/>
                  </a:cxn>
                  <a:cxn ang="0">
                    <a:pos x="321" y="475"/>
                  </a:cxn>
                  <a:cxn ang="0">
                    <a:pos x="270" y="471"/>
                  </a:cxn>
                  <a:cxn ang="0">
                    <a:pos x="222" y="461"/>
                  </a:cxn>
                  <a:cxn ang="0">
                    <a:pos x="177" y="447"/>
                  </a:cxn>
                  <a:cxn ang="0">
                    <a:pos x="136" y="428"/>
                  </a:cxn>
                  <a:cxn ang="0">
                    <a:pos x="99" y="406"/>
                  </a:cxn>
                  <a:cxn ang="0">
                    <a:pos x="67" y="380"/>
                  </a:cxn>
                  <a:cxn ang="0">
                    <a:pos x="41" y="351"/>
                  </a:cxn>
                  <a:cxn ang="0">
                    <a:pos x="21" y="319"/>
                  </a:cxn>
                  <a:cxn ang="0">
                    <a:pos x="7" y="286"/>
                  </a:cxn>
                  <a:cxn ang="0">
                    <a:pos x="1" y="250"/>
                  </a:cxn>
                  <a:cxn ang="0">
                    <a:pos x="2" y="214"/>
                  </a:cxn>
                  <a:cxn ang="0">
                    <a:pos x="10" y="179"/>
                  </a:cxn>
                  <a:cxn ang="0">
                    <a:pos x="27" y="145"/>
                  </a:cxn>
                  <a:cxn ang="0">
                    <a:pos x="49" y="115"/>
                  </a:cxn>
                  <a:cxn ang="0">
                    <a:pos x="77" y="87"/>
                  </a:cxn>
                  <a:cxn ang="0">
                    <a:pos x="111" y="62"/>
                  </a:cxn>
                  <a:cxn ang="0">
                    <a:pos x="150" y="41"/>
                  </a:cxn>
                  <a:cxn ang="0">
                    <a:pos x="192" y="24"/>
                  </a:cxn>
                  <a:cxn ang="0">
                    <a:pos x="238" y="10"/>
                  </a:cxn>
                  <a:cxn ang="0">
                    <a:pos x="287" y="3"/>
                  </a:cxn>
                  <a:cxn ang="0">
                    <a:pos x="338" y="0"/>
                  </a:cxn>
                </a:cxnLst>
                <a:rect l="0" t="0" r="r" b="b"/>
                <a:pathLst>
                  <a:path w="678" h="475">
                    <a:moveTo>
                      <a:pt x="338" y="0"/>
                    </a:moveTo>
                    <a:lnTo>
                      <a:pt x="356" y="1"/>
                    </a:lnTo>
                    <a:lnTo>
                      <a:pt x="373" y="1"/>
                    </a:lnTo>
                    <a:lnTo>
                      <a:pt x="391" y="3"/>
                    </a:lnTo>
                    <a:lnTo>
                      <a:pt x="406" y="5"/>
                    </a:lnTo>
                    <a:lnTo>
                      <a:pt x="423" y="7"/>
                    </a:lnTo>
                    <a:lnTo>
                      <a:pt x="439" y="10"/>
                    </a:lnTo>
                    <a:lnTo>
                      <a:pt x="454" y="14"/>
                    </a:lnTo>
                    <a:lnTo>
                      <a:pt x="470" y="19"/>
                    </a:lnTo>
                    <a:lnTo>
                      <a:pt x="485" y="24"/>
                    </a:lnTo>
                    <a:lnTo>
                      <a:pt x="499" y="29"/>
                    </a:lnTo>
                    <a:lnTo>
                      <a:pt x="514" y="34"/>
                    </a:lnTo>
                    <a:lnTo>
                      <a:pt x="528" y="41"/>
                    </a:lnTo>
                    <a:lnTo>
                      <a:pt x="541" y="47"/>
                    </a:lnTo>
                    <a:lnTo>
                      <a:pt x="554" y="54"/>
                    </a:lnTo>
                    <a:lnTo>
                      <a:pt x="567" y="62"/>
                    </a:lnTo>
                    <a:lnTo>
                      <a:pt x="578" y="70"/>
                    </a:lnTo>
                    <a:lnTo>
                      <a:pt x="590" y="78"/>
                    </a:lnTo>
                    <a:lnTo>
                      <a:pt x="600" y="87"/>
                    </a:lnTo>
                    <a:lnTo>
                      <a:pt x="609" y="96"/>
                    </a:lnTo>
                    <a:lnTo>
                      <a:pt x="619" y="105"/>
                    </a:lnTo>
                    <a:lnTo>
                      <a:pt x="628" y="115"/>
                    </a:lnTo>
                    <a:lnTo>
                      <a:pt x="637" y="124"/>
                    </a:lnTo>
                    <a:lnTo>
                      <a:pt x="644" y="135"/>
                    </a:lnTo>
                    <a:lnTo>
                      <a:pt x="650" y="145"/>
                    </a:lnTo>
                    <a:lnTo>
                      <a:pt x="657" y="156"/>
                    </a:lnTo>
                    <a:lnTo>
                      <a:pt x="662" y="167"/>
                    </a:lnTo>
                    <a:lnTo>
                      <a:pt x="666" y="179"/>
                    </a:lnTo>
                    <a:lnTo>
                      <a:pt x="670" y="190"/>
                    </a:lnTo>
                    <a:lnTo>
                      <a:pt x="673" y="202"/>
                    </a:lnTo>
                    <a:lnTo>
                      <a:pt x="675" y="214"/>
                    </a:lnTo>
                    <a:lnTo>
                      <a:pt x="677" y="226"/>
                    </a:lnTo>
                    <a:lnTo>
                      <a:pt x="678" y="238"/>
                    </a:lnTo>
                    <a:lnTo>
                      <a:pt x="677" y="250"/>
                    </a:lnTo>
                    <a:lnTo>
                      <a:pt x="675" y="262"/>
                    </a:lnTo>
                    <a:lnTo>
                      <a:pt x="673" y="274"/>
                    </a:lnTo>
                    <a:lnTo>
                      <a:pt x="670" y="286"/>
                    </a:lnTo>
                    <a:lnTo>
                      <a:pt x="666" y="297"/>
                    </a:lnTo>
                    <a:lnTo>
                      <a:pt x="662" y="309"/>
                    </a:lnTo>
                    <a:lnTo>
                      <a:pt x="657" y="319"/>
                    </a:lnTo>
                    <a:lnTo>
                      <a:pt x="650" y="330"/>
                    </a:lnTo>
                    <a:lnTo>
                      <a:pt x="644" y="341"/>
                    </a:lnTo>
                    <a:lnTo>
                      <a:pt x="637" y="351"/>
                    </a:lnTo>
                    <a:lnTo>
                      <a:pt x="628" y="361"/>
                    </a:lnTo>
                    <a:lnTo>
                      <a:pt x="619" y="371"/>
                    </a:lnTo>
                    <a:lnTo>
                      <a:pt x="609" y="380"/>
                    </a:lnTo>
                    <a:lnTo>
                      <a:pt x="600" y="388"/>
                    </a:lnTo>
                    <a:lnTo>
                      <a:pt x="590" y="398"/>
                    </a:lnTo>
                    <a:lnTo>
                      <a:pt x="578" y="406"/>
                    </a:lnTo>
                    <a:lnTo>
                      <a:pt x="567" y="414"/>
                    </a:lnTo>
                    <a:lnTo>
                      <a:pt x="554" y="421"/>
                    </a:lnTo>
                    <a:lnTo>
                      <a:pt x="541" y="428"/>
                    </a:lnTo>
                    <a:lnTo>
                      <a:pt x="528" y="435"/>
                    </a:lnTo>
                    <a:lnTo>
                      <a:pt x="514" y="441"/>
                    </a:lnTo>
                    <a:lnTo>
                      <a:pt x="499" y="447"/>
                    </a:lnTo>
                    <a:lnTo>
                      <a:pt x="485" y="452"/>
                    </a:lnTo>
                    <a:lnTo>
                      <a:pt x="470" y="457"/>
                    </a:lnTo>
                    <a:lnTo>
                      <a:pt x="454" y="461"/>
                    </a:lnTo>
                    <a:lnTo>
                      <a:pt x="439" y="465"/>
                    </a:lnTo>
                    <a:lnTo>
                      <a:pt x="423" y="468"/>
                    </a:lnTo>
                    <a:lnTo>
                      <a:pt x="406" y="471"/>
                    </a:lnTo>
                    <a:lnTo>
                      <a:pt x="391" y="473"/>
                    </a:lnTo>
                    <a:lnTo>
                      <a:pt x="373" y="474"/>
                    </a:lnTo>
                    <a:lnTo>
                      <a:pt x="356" y="475"/>
                    </a:lnTo>
                    <a:lnTo>
                      <a:pt x="338" y="475"/>
                    </a:lnTo>
                    <a:lnTo>
                      <a:pt x="321" y="475"/>
                    </a:lnTo>
                    <a:lnTo>
                      <a:pt x="304" y="474"/>
                    </a:lnTo>
                    <a:lnTo>
                      <a:pt x="287" y="473"/>
                    </a:lnTo>
                    <a:lnTo>
                      <a:pt x="270" y="471"/>
                    </a:lnTo>
                    <a:lnTo>
                      <a:pt x="254" y="468"/>
                    </a:lnTo>
                    <a:lnTo>
                      <a:pt x="238" y="465"/>
                    </a:lnTo>
                    <a:lnTo>
                      <a:pt x="222" y="461"/>
                    </a:lnTo>
                    <a:lnTo>
                      <a:pt x="207" y="457"/>
                    </a:lnTo>
                    <a:lnTo>
                      <a:pt x="192" y="452"/>
                    </a:lnTo>
                    <a:lnTo>
                      <a:pt x="177" y="447"/>
                    </a:lnTo>
                    <a:lnTo>
                      <a:pt x="163" y="441"/>
                    </a:lnTo>
                    <a:lnTo>
                      <a:pt x="150" y="435"/>
                    </a:lnTo>
                    <a:lnTo>
                      <a:pt x="136" y="428"/>
                    </a:lnTo>
                    <a:lnTo>
                      <a:pt x="123" y="421"/>
                    </a:lnTo>
                    <a:lnTo>
                      <a:pt x="111" y="414"/>
                    </a:lnTo>
                    <a:lnTo>
                      <a:pt x="99" y="406"/>
                    </a:lnTo>
                    <a:lnTo>
                      <a:pt x="88" y="398"/>
                    </a:lnTo>
                    <a:lnTo>
                      <a:pt x="77" y="388"/>
                    </a:lnTo>
                    <a:lnTo>
                      <a:pt x="67" y="380"/>
                    </a:lnTo>
                    <a:lnTo>
                      <a:pt x="58" y="371"/>
                    </a:lnTo>
                    <a:lnTo>
                      <a:pt x="49" y="361"/>
                    </a:lnTo>
                    <a:lnTo>
                      <a:pt x="41" y="351"/>
                    </a:lnTo>
                    <a:lnTo>
                      <a:pt x="33" y="341"/>
                    </a:lnTo>
                    <a:lnTo>
                      <a:pt x="27" y="330"/>
                    </a:lnTo>
                    <a:lnTo>
                      <a:pt x="21" y="319"/>
                    </a:lnTo>
                    <a:lnTo>
                      <a:pt x="16" y="309"/>
                    </a:lnTo>
                    <a:lnTo>
                      <a:pt x="10" y="297"/>
                    </a:lnTo>
                    <a:lnTo>
                      <a:pt x="7" y="286"/>
                    </a:lnTo>
                    <a:lnTo>
                      <a:pt x="4" y="274"/>
                    </a:lnTo>
                    <a:lnTo>
                      <a:pt x="2" y="262"/>
                    </a:lnTo>
                    <a:lnTo>
                      <a:pt x="1" y="250"/>
                    </a:lnTo>
                    <a:lnTo>
                      <a:pt x="0" y="238"/>
                    </a:lnTo>
                    <a:lnTo>
                      <a:pt x="1" y="226"/>
                    </a:lnTo>
                    <a:lnTo>
                      <a:pt x="2" y="214"/>
                    </a:lnTo>
                    <a:lnTo>
                      <a:pt x="4" y="202"/>
                    </a:lnTo>
                    <a:lnTo>
                      <a:pt x="7" y="190"/>
                    </a:lnTo>
                    <a:lnTo>
                      <a:pt x="10" y="179"/>
                    </a:lnTo>
                    <a:lnTo>
                      <a:pt x="16" y="167"/>
                    </a:lnTo>
                    <a:lnTo>
                      <a:pt x="21" y="156"/>
                    </a:lnTo>
                    <a:lnTo>
                      <a:pt x="27" y="145"/>
                    </a:lnTo>
                    <a:lnTo>
                      <a:pt x="33" y="135"/>
                    </a:lnTo>
                    <a:lnTo>
                      <a:pt x="41" y="124"/>
                    </a:lnTo>
                    <a:lnTo>
                      <a:pt x="49" y="115"/>
                    </a:lnTo>
                    <a:lnTo>
                      <a:pt x="58" y="105"/>
                    </a:lnTo>
                    <a:lnTo>
                      <a:pt x="67" y="96"/>
                    </a:lnTo>
                    <a:lnTo>
                      <a:pt x="77" y="87"/>
                    </a:lnTo>
                    <a:lnTo>
                      <a:pt x="88" y="78"/>
                    </a:lnTo>
                    <a:lnTo>
                      <a:pt x="99" y="70"/>
                    </a:lnTo>
                    <a:lnTo>
                      <a:pt x="111" y="62"/>
                    </a:lnTo>
                    <a:lnTo>
                      <a:pt x="123" y="54"/>
                    </a:lnTo>
                    <a:lnTo>
                      <a:pt x="136" y="47"/>
                    </a:lnTo>
                    <a:lnTo>
                      <a:pt x="150" y="41"/>
                    </a:lnTo>
                    <a:lnTo>
                      <a:pt x="163" y="34"/>
                    </a:lnTo>
                    <a:lnTo>
                      <a:pt x="177" y="29"/>
                    </a:lnTo>
                    <a:lnTo>
                      <a:pt x="192" y="24"/>
                    </a:lnTo>
                    <a:lnTo>
                      <a:pt x="207" y="19"/>
                    </a:lnTo>
                    <a:lnTo>
                      <a:pt x="222" y="14"/>
                    </a:lnTo>
                    <a:lnTo>
                      <a:pt x="238" y="10"/>
                    </a:lnTo>
                    <a:lnTo>
                      <a:pt x="254" y="7"/>
                    </a:lnTo>
                    <a:lnTo>
                      <a:pt x="270" y="5"/>
                    </a:lnTo>
                    <a:lnTo>
                      <a:pt x="287" y="3"/>
                    </a:lnTo>
                    <a:lnTo>
                      <a:pt x="304" y="1"/>
                    </a:lnTo>
                    <a:lnTo>
                      <a:pt x="321" y="1"/>
                    </a:lnTo>
                    <a:lnTo>
                      <a:pt x="338" y="0"/>
                    </a:lnTo>
                  </a:path>
                </a:pathLst>
              </a:custGeom>
              <a:solidFill>
                <a:srgbClr val="FFFF00"/>
              </a:solidFill>
              <a:ln w="6350">
                <a:solidFill>
                  <a:srgbClr val="000000"/>
                </a:solidFill>
                <a:prstDash val="solid"/>
                <a:round/>
                <a:headEnd/>
                <a:tailEnd/>
              </a:ln>
            </p:spPr>
            <p:txBody>
              <a:bodyPr/>
              <a:lstStyle/>
              <a:p>
                <a:endParaRPr lang="it-IT"/>
              </a:p>
            </p:txBody>
          </p:sp>
          <p:sp>
            <p:nvSpPr>
              <p:cNvPr id="20761" name="Freeform 281"/>
              <p:cNvSpPr>
                <a:spLocks/>
              </p:cNvSpPr>
              <p:nvPr/>
            </p:nvSpPr>
            <p:spPr bwMode="auto">
              <a:xfrm>
                <a:off x="848" y="1899"/>
                <a:ext cx="97" cy="68"/>
              </a:xfrm>
              <a:custGeom>
                <a:avLst/>
                <a:gdLst/>
                <a:ahLst/>
                <a:cxnLst>
                  <a:cxn ang="0">
                    <a:pos x="374" y="1"/>
                  </a:cxn>
                  <a:cxn ang="0">
                    <a:pos x="423" y="7"/>
                  </a:cxn>
                  <a:cxn ang="0">
                    <a:pos x="470" y="19"/>
                  </a:cxn>
                  <a:cxn ang="0">
                    <a:pos x="514" y="35"/>
                  </a:cxn>
                  <a:cxn ang="0">
                    <a:pos x="554" y="55"/>
                  </a:cxn>
                  <a:cxn ang="0">
                    <a:pos x="590" y="78"/>
                  </a:cxn>
                  <a:cxn ang="0">
                    <a:pos x="620" y="105"/>
                  </a:cxn>
                  <a:cxn ang="0">
                    <a:pos x="644" y="135"/>
                  </a:cxn>
                  <a:cxn ang="0">
                    <a:pos x="662" y="168"/>
                  </a:cxn>
                  <a:cxn ang="0">
                    <a:pos x="673" y="201"/>
                  </a:cxn>
                  <a:cxn ang="0">
                    <a:pos x="677" y="238"/>
                  </a:cxn>
                  <a:cxn ang="0">
                    <a:pos x="673" y="274"/>
                  </a:cxn>
                  <a:cxn ang="0">
                    <a:pos x="662" y="308"/>
                  </a:cxn>
                  <a:cxn ang="0">
                    <a:pos x="644" y="341"/>
                  </a:cxn>
                  <a:cxn ang="0">
                    <a:pos x="620" y="371"/>
                  </a:cxn>
                  <a:cxn ang="0">
                    <a:pos x="590" y="397"/>
                  </a:cxn>
                  <a:cxn ang="0">
                    <a:pos x="554" y="421"/>
                  </a:cxn>
                  <a:cxn ang="0">
                    <a:pos x="514" y="441"/>
                  </a:cxn>
                  <a:cxn ang="0">
                    <a:pos x="470" y="457"/>
                  </a:cxn>
                  <a:cxn ang="0">
                    <a:pos x="423" y="468"/>
                  </a:cxn>
                  <a:cxn ang="0">
                    <a:pos x="374" y="475"/>
                  </a:cxn>
                  <a:cxn ang="0">
                    <a:pos x="321" y="476"/>
                  </a:cxn>
                  <a:cxn ang="0">
                    <a:pos x="271" y="470"/>
                  </a:cxn>
                  <a:cxn ang="0">
                    <a:pos x="223" y="461"/>
                  </a:cxn>
                  <a:cxn ang="0">
                    <a:pos x="178" y="446"/>
                  </a:cxn>
                  <a:cxn ang="0">
                    <a:pos x="136" y="429"/>
                  </a:cxn>
                  <a:cxn ang="0">
                    <a:pos x="99" y="405"/>
                  </a:cxn>
                  <a:cxn ang="0">
                    <a:pos x="68" y="380"/>
                  </a:cxn>
                  <a:cxn ang="0">
                    <a:pos x="41" y="351"/>
                  </a:cxn>
                  <a:cxn ang="0">
                    <a:pos x="21" y="320"/>
                  </a:cxn>
                  <a:cxn ang="0">
                    <a:pos x="7" y="286"/>
                  </a:cxn>
                  <a:cxn ang="0">
                    <a:pos x="1" y="250"/>
                  </a:cxn>
                  <a:cxn ang="0">
                    <a:pos x="2" y="214"/>
                  </a:cxn>
                  <a:cxn ang="0">
                    <a:pos x="11" y="178"/>
                  </a:cxn>
                  <a:cxn ang="0">
                    <a:pos x="27" y="146"/>
                  </a:cxn>
                  <a:cxn ang="0">
                    <a:pos x="49" y="114"/>
                  </a:cxn>
                  <a:cxn ang="0">
                    <a:pos x="77" y="87"/>
                  </a:cxn>
                  <a:cxn ang="0">
                    <a:pos x="111" y="62"/>
                  </a:cxn>
                  <a:cxn ang="0">
                    <a:pos x="150" y="41"/>
                  </a:cxn>
                  <a:cxn ang="0">
                    <a:pos x="193" y="23"/>
                  </a:cxn>
                  <a:cxn ang="0">
                    <a:pos x="239" y="11"/>
                  </a:cxn>
                  <a:cxn ang="0">
                    <a:pos x="288" y="3"/>
                  </a:cxn>
                  <a:cxn ang="0">
                    <a:pos x="339" y="0"/>
                  </a:cxn>
                </a:cxnLst>
                <a:rect l="0" t="0" r="r" b="b"/>
                <a:pathLst>
                  <a:path w="677" h="476">
                    <a:moveTo>
                      <a:pt x="339" y="0"/>
                    </a:moveTo>
                    <a:lnTo>
                      <a:pt x="356" y="0"/>
                    </a:lnTo>
                    <a:lnTo>
                      <a:pt x="374" y="1"/>
                    </a:lnTo>
                    <a:lnTo>
                      <a:pt x="391" y="3"/>
                    </a:lnTo>
                    <a:lnTo>
                      <a:pt x="407" y="4"/>
                    </a:lnTo>
                    <a:lnTo>
                      <a:pt x="423" y="7"/>
                    </a:lnTo>
                    <a:lnTo>
                      <a:pt x="440" y="11"/>
                    </a:lnTo>
                    <a:lnTo>
                      <a:pt x="455" y="15"/>
                    </a:lnTo>
                    <a:lnTo>
                      <a:pt x="470" y="19"/>
                    </a:lnTo>
                    <a:lnTo>
                      <a:pt x="486" y="23"/>
                    </a:lnTo>
                    <a:lnTo>
                      <a:pt x="500" y="28"/>
                    </a:lnTo>
                    <a:lnTo>
                      <a:pt x="514" y="35"/>
                    </a:lnTo>
                    <a:lnTo>
                      <a:pt x="528" y="41"/>
                    </a:lnTo>
                    <a:lnTo>
                      <a:pt x="541" y="47"/>
                    </a:lnTo>
                    <a:lnTo>
                      <a:pt x="554" y="55"/>
                    </a:lnTo>
                    <a:lnTo>
                      <a:pt x="566" y="62"/>
                    </a:lnTo>
                    <a:lnTo>
                      <a:pt x="578" y="69"/>
                    </a:lnTo>
                    <a:lnTo>
                      <a:pt x="590" y="78"/>
                    </a:lnTo>
                    <a:lnTo>
                      <a:pt x="600" y="87"/>
                    </a:lnTo>
                    <a:lnTo>
                      <a:pt x="610" y="95"/>
                    </a:lnTo>
                    <a:lnTo>
                      <a:pt x="620" y="105"/>
                    </a:lnTo>
                    <a:lnTo>
                      <a:pt x="628" y="114"/>
                    </a:lnTo>
                    <a:lnTo>
                      <a:pt x="637" y="125"/>
                    </a:lnTo>
                    <a:lnTo>
                      <a:pt x="644" y="135"/>
                    </a:lnTo>
                    <a:lnTo>
                      <a:pt x="651" y="146"/>
                    </a:lnTo>
                    <a:lnTo>
                      <a:pt x="657" y="156"/>
                    </a:lnTo>
                    <a:lnTo>
                      <a:pt x="662" y="168"/>
                    </a:lnTo>
                    <a:lnTo>
                      <a:pt x="667" y="178"/>
                    </a:lnTo>
                    <a:lnTo>
                      <a:pt x="670" y="190"/>
                    </a:lnTo>
                    <a:lnTo>
                      <a:pt x="673" y="201"/>
                    </a:lnTo>
                    <a:lnTo>
                      <a:pt x="675" y="214"/>
                    </a:lnTo>
                    <a:lnTo>
                      <a:pt x="677" y="225"/>
                    </a:lnTo>
                    <a:lnTo>
                      <a:pt x="677" y="238"/>
                    </a:lnTo>
                    <a:lnTo>
                      <a:pt x="677" y="250"/>
                    </a:lnTo>
                    <a:lnTo>
                      <a:pt x="675" y="262"/>
                    </a:lnTo>
                    <a:lnTo>
                      <a:pt x="673" y="274"/>
                    </a:lnTo>
                    <a:lnTo>
                      <a:pt x="670" y="286"/>
                    </a:lnTo>
                    <a:lnTo>
                      <a:pt x="667" y="298"/>
                    </a:lnTo>
                    <a:lnTo>
                      <a:pt x="662" y="308"/>
                    </a:lnTo>
                    <a:lnTo>
                      <a:pt x="657" y="320"/>
                    </a:lnTo>
                    <a:lnTo>
                      <a:pt x="651" y="330"/>
                    </a:lnTo>
                    <a:lnTo>
                      <a:pt x="644" y="341"/>
                    </a:lnTo>
                    <a:lnTo>
                      <a:pt x="637" y="351"/>
                    </a:lnTo>
                    <a:lnTo>
                      <a:pt x="628" y="360"/>
                    </a:lnTo>
                    <a:lnTo>
                      <a:pt x="620" y="371"/>
                    </a:lnTo>
                    <a:lnTo>
                      <a:pt x="610" y="380"/>
                    </a:lnTo>
                    <a:lnTo>
                      <a:pt x="600" y="389"/>
                    </a:lnTo>
                    <a:lnTo>
                      <a:pt x="590" y="397"/>
                    </a:lnTo>
                    <a:lnTo>
                      <a:pt x="578" y="405"/>
                    </a:lnTo>
                    <a:lnTo>
                      <a:pt x="566" y="414"/>
                    </a:lnTo>
                    <a:lnTo>
                      <a:pt x="554" y="421"/>
                    </a:lnTo>
                    <a:lnTo>
                      <a:pt x="541" y="429"/>
                    </a:lnTo>
                    <a:lnTo>
                      <a:pt x="528" y="435"/>
                    </a:lnTo>
                    <a:lnTo>
                      <a:pt x="514" y="441"/>
                    </a:lnTo>
                    <a:lnTo>
                      <a:pt x="500" y="446"/>
                    </a:lnTo>
                    <a:lnTo>
                      <a:pt x="486" y="452"/>
                    </a:lnTo>
                    <a:lnTo>
                      <a:pt x="470" y="457"/>
                    </a:lnTo>
                    <a:lnTo>
                      <a:pt x="455" y="461"/>
                    </a:lnTo>
                    <a:lnTo>
                      <a:pt x="440" y="465"/>
                    </a:lnTo>
                    <a:lnTo>
                      <a:pt x="423" y="468"/>
                    </a:lnTo>
                    <a:lnTo>
                      <a:pt x="407" y="470"/>
                    </a:lnTo>
                    <a:lnTo>
                      <a:pt x="391" y="473"/>
                    </a:lnTo>
                    <a:lnTo>
                      <a:pt x="374" y="475"/>
                    </a:lnTo>
                    <a:lnTo>
                      <a:pt x="356" y="476"/>
                    </a:lnTo>
                    <a:lnTo>
                      <a:pt x="339" y="476"/>
                    </a:lnTo>
                    <a:lnTo>
                      <a:pt x="321" y="476"/>
                    </a:lnTo>
                    <a:lnTo>
                      <a:pt x="305" y="475"/>
                    </a:lnTo>
                    <a:lnTo>
                      <a:pt x="288" y="473"/>
                    </a:lnTo>
                    <a:lnTo>
                      <a:pt x="271" y="470"/>
                    </a:lnTo>
                    <a:lnTo>
                      <a:pt x="254" y="468"/>
                    </a:lnTo>
                    <a:lnTo>
                      <a:pt x="239" y="465"/>
                    </a:lnTo>
                    <a:lnTo>
                      <a:pt x="223" y="461"/>
                    </a:lnTo>
                    <a:lnTo>
                      <a:pt x="207" y="457"/>
                    </a:lnTo>
                    <a:lnTo>
                      <a:pt x="193" y="452"/>
                    </a:lnTo>
                    <a:lnTo>
                      <a:pt x="178" y="446"/>
                    </a:lnTo>
                    <a:lnTo>
                      <a:pt x="163" y="441"/>
                    </a:lnTo>
                    <a:lnTo>
                      <a:pt x="150" y="435"/>
                    </a:lnTo>
                    <a:lnTo>
                      <a:pt x="136" y="429"/>
                    </a:lnTo>
                    <a:lnTo>
                      <a:pt x="123" y="421"/>
                    </a:lnTo>
                    <a:lnTo>
                      <a:pt x="111" y="414"/>
                    </a:lnTo>
                    <a:lnTo>
                      <a:pt x="99" y="405"/>
                    </a:lnTo>
                    <a:lnTo>
                      <a:pt x="89" y="397"/>
                    </a:lnTo>
                    <a:lnTo>
                      <a:pt x="77" y="389"/>
                    </a:lnTo>
                    <a:lnTo>
                      <a:pt x="68" y="380"/>
                    </a:lnTo>
                    <a:lnTo>
                      <a:pt x="58" y="371"/>
                    </a:lnTo>
                    <a:lnTo>
                      <a:pt x="49" y="360"/>
                    </a:lnTo>
                    <a:lnTo>
                      <a:pt x="41" y="351"/>
                    </a:lnTo>
                    <a:lnTo>
                      <a:pt x="33" y="341"/>
                    </a:lnTo>
                    <a:lnTo>
                      <a:pt x="27" y="330"/>
                    </a:lnTo>
                    <a:lnTo>
                      <a:pt x="21" y="320"/>
                    </a:lnTo>
                    <a:lnTo>
                      <a:pt x="16" y="308"/>
                    </a:lnTo>
                    <a:lnTo>
                      <a:pt x="11" y="298"/>
                    </a:lnTo>
                    <a:lnTo>
                      <a:pt x="7" y="286"/>
                    </a:lnTo>
                    <a:lnTo>
                      <a:pt x="4" y="274"/>
                    </a:lnTo>
                    <a:lnTo>
                      <a:pt x="2" y="262"/>
                    </a:lnTo>
                    <a:lnTo>
                      <a:pt x="1" y="250"/>
                    </a:lnTo>
                    <a:lnTo>
                      <a:pt x="0" y="238"/>
                    </a:lnTo>
                    <a:lnTo>
                      <a:pt x="1" y="225"/>
                    </a:lnTo>
                    <a:lnTo>
                      <a:pt x="2" y="214"/>
                    </a:lnTo>
                    <a:lnTo>
                      <a:pt x="4" y="201"/>
                    </a:lnTo>
                    <a:lnTo>
                      <a:pt x="7" y="190"/>
                    </a:lnTo>
                    <a:lnTo>
                      <a:pt x="11" y="178"/>
                    </a:lnTo>
                    <a:lnTo>
                      <a:pt x="16" y="168"/>
                    </a:lnTo>
                    <a:lnTo>
                      <a:pt x="21" y="156"/>
                    </a:lnTo>
                    <a:lnTo>
                      <a:pt x="27" y="146"/>
                    </a:lnTo>
                    <a:lnTo>
                      <a:pt x="33" y="135"/>
                    </a:lnTo>
                    <a:lnTo>
                      <a:pt x="41" y="125"/>
                    </a:lnTo>
                    <a:lnTo>
                      <a:pt x="49" y="114"/>
                    </a:lnTo>
                    <a:lnTo>
                      <a:pt x="58" y="105"/>
                    </a:lnTo>
                    <a:lnTo>
                      <a:pt x="68" y="95"/>
                    </a:lnTo>
                    <a:lnTo>
                      <a:pt x="77" y="87"/>
                    </a:lnTo>
                    <a:lnTo>
                      <a:pt x="89" y="78"/>
                    </a:lnTo>
                    <a:lnTo>
                      <a:pt x="99" y="69"/>
                    </a:lnTo>
                    <a:lnTo>
                      <a:pt x="111" y="62"/>
                    </a:lnTo>
                    <a:lnTo>
                      <a:pt x="123" y="55"/>
                    </a:lnTo>
                    <a:lnTo>
                      <a:pt x="136" y="47"/>
                    </a:lnTo>
                    <a:lnTo>
                      <a:pt x="150" y="41"/>
                    </a:lnTo>
                    <a:lnTo>
                      <a:pt x="163" y="35"/>
                    </a:lnTo>
                    <a:lnTo>
                      <a:pt x="178" y="28"/>
                    </a:lnTo>
                    <a:lnTo>
                      <a:pt x="193" y="23"/>
                    </a:lnTo>
                    <a:lnTo>
                      <a:pt x="207" y="19"/>
                    </a:lnTo>
                    <a:lnTo>
                      <a:pt x="223" y="15"/>
                    </a:lnTo>
                    <a:lnTo>
                      <a:pt x="239" y="11"/>
                    </a:lnTo>
                    <a:lnTo>
                      <a:pt x="254" y="7"/>
                    </a:lnTo>
                    <a:lnTo>
                      <a:pt x="271" y="4"/>
                    </a:lnTo>
                    <a:lnTo>
                      <a:pt x="288" y="3"/>
                    </a:lnTo>
                    <a:lnTo>
                      <a:pt x="305" y="1"/>
                    </a:lnTo>
                    <a:lnTo>
                      <a:pt x="321" y="0"/>
                    </a:lnTo>
                    <a:lnTo>
                      <a:pt x="339" y="0"/>
                    </a:lnTo>
                    <a:close/>
                  </a:path>
                </a:pathLst>
              </a:custGeom>
              <a:solidFill>
                <a:srgbClr val="FFFF00"/>
              </a:solidFill>
              <a:ln w="9525">
                <a:noFill/>
                <a:round/>
                <a:headEnd/>
                <a:tailEnd/>
              </a:ln>
            </p:spPr>
            <p:txBody>
              <a:bodyPr/>
              <a:lstStyle/>
              <a:p>
                <a:endParaRPr lang="it-IT"/>
              </a:p>
            </p:txBody>
          </p:sp>
          <p:sp>
            <p:nvSpPr>
              <p:cNvPr id="20762" name="Freeform 282"/>
              <p:cNvSpPr>
                <a:spLocks/>
              </p:cNvSpPr>
              <p:nvPr/>
            </p:nvSpPr>
            <p:spPr bwMode="auto">
              <a:xfrm>
                <a:off x="848" y="1899"/>
                <a:ext cx="97" cy="68"/>
              </a:xfrm>
              <a:custGeom>
                <a:avLst/>
                <a:gdLst/>
                <a:ahLst/>
                <a:cxnLst>
                  <a:cxn ang="0">
                    <a:pos x="374" y="1"/>
                  </a:cxn>
                  <a:cxn ang="0">
                    <a:pos x="423" y="7"/>
                  </a:cxn>
                  <a:cxn ang="0">
                    <a:pos x="470" y="19"/>
                  </a:cxn>
                  <a:cxn ang="0">
                    <a:pos x="514" y="35"/>
                  </a:cxn>
                  <a:cxn ang="0">
                    <a:pos x="554" y="55"/>
                  </a:cxn>
                  <a:cxn ang="0">
                    <a:pos x="590" y="78"/>
                  </a:cxn>
                  <a:cxn ang="0">
                    <a:pos x="620" y="105"/>
                  </a:cxn>
                  <a:cxn ang="0">
                    <a:pos x="644" y="135"/>
                  </a:cxn>
                  <a:cxn ang="0">
                    <a:pos x="662" y="168"/>
                  </a:cxn>
                  <a:cxn ang="0">
                    <a:pos x="673" y="201"/>
                  </a:cxn>
                  <a:cxn ang="0">
                    <a:pos x="677" y="238"/>
                  </a:cxn>
                  <a:cxn ang="0">
                    <a:pos x="673" y="274"/>
                  </a:cxn>
                  <a:cxn ang="0">
                    <a:pos x="662" y="308"/>
                  </a:cxn>
                  <a:cxn ang="0">
                    <a:pos x="644" y="341"/>
                  </a:cxn>
                  <a:cxn ang="0">
                    <a:pos x="620" y="371"/>
                  </a:cxn>
                  <a:cxn ang="0">
                    <a:pos x="590" y="397"/>
                  </a:cxn>
                  <a:cxn ang="0">
                    <a:pos x="554" y="421"/>
                  </a:cxn>
                  <a:cxn ang="0">
                    <a:pos x="514" y="441"/>
                  </a:cxn>
                  <a:cxn ang="0">
                    <a:pos x="470" y="457"/>
                  </a:cxn>
                  <a:cxn ang="0">
                    <a:pos x="423" y="468"/>
                  </a:cxn>
                  <a:cxn ang="0">
                    <a:pos x="374" y="475"/>
                  </a:cxn>
                  <a:cxn ang="0">
                    <a:pos x="321" y="476"/>
                  </a:cxn>
                  <a:cxn ang="0">
                    <a:pos x="271" y="470"/>
                  </a:cxn>
                  <a:cxn ang="0">
                    <a:pos x="223" y="461"/>
                  </a:cxn>
                  <a:cxn ang="0">
                    <a:pos x="178" y="446"/>
                  </a:cxn>
                  <a:cxn ang="0">
                    <a:pos x="136" y="429"/>
                  </a:cxn>
                  <a:cxn ang="0">
                    <a:pos x="99" y="405"/>
                  </a:cxn>
                  <a:cxn ang="0">
                    <a:pos x="68" y="380"/>
                  </a:cxn>
                  <a:cxn ang="0">
                    <a:pos x="41" y="351"/>
                  </a:cxn>
                  <a:cxn ang="0">
                    <a:pos x="21" y="320"/>
                  </a:cxn>
                  <a:cxn ang="0">
                    <a:pos x="7" y="286"/>
                  </a:cxn>
                  <a:cxn ang="0">
                    <a:pos x="1" y="250"/>
                  </a:cxn>
                  <a:cxn ang="0">
                    <a:pos x="2" y="214"/>
                  </a:cxn>
                  <a:cxn ang="0">
                    <a:pos x="11" y="178"/>
                  </a:cxn>
                  <a:cxn ang="0">
                    <a:pos x="27" y="146"/>
                  </a:cxn>
                  <a:cxn ang="0">
                    <a:pos x="49" y="114"/>
                  </a:cxn>
                  <a:cxn ang="0">
                    <a:pos x="77" y="87"/>
                  </a:cxn>
                  <a:cxn ang="0">
                    <a:pos x="111" y="62"/>
                  </a:cxn>
                  <a:cxn ang="0">
                    <a:pos x="150" y="41"/>
                  </a:cxn>
                  <a:cxn ang="0">
                    <a:pos x="193" y="23"/>
                  </a:cxn>
                  <a:cxn ang="0">
                    <a:pos x="239" y="11"/>
                  </a:cxn>
                  <a:cxn ang="0">
                    <a:pos x="288" y="3"/>
                  </a:cxn>
                  <a:cxn ang="0">
                    <a:pos x="339" y="0"/>
                  </a:cxn>
                </a:cxnLst>
                <a:rect l="0" t="0" r="r" b="b"/>
                <a:pathLst>
                  <a:path w="677" h="476">
                    <a:moveTo>
                      <a:pt x="339" y="0"/>
                    </a:moveTo>
                    <a:lnTo>
                      <a:pt x="356" y="0"/>
                    </a:lnTo>
                    <a:lnTo>
                      <a:pt x="374" y="1"/>
                    </a:lnTo>
                    <a:lnTo>
                      <a:pt x="391" y="3"/>
                    </a:lnTo>
                    <a:lnTo>
                      <a:pt x="407" y="4"/>
                    </a:lnTo>
                    <a:lnTo>
                      <a:pt x="423" y="7"/>
                    </a:lnTo>
                    <a:lnTo>
                      <a:pt x="440" y="11"/>
                    </a:lnTo>
                    <a:lnTo>
                      <a:pt x="455" y="15"/>
                    </a:lnTo>
                    <a:lnTo>
                      <a:pt x="470" y="19"/>
                    </a:lnTo>
                    <a:lnTo>
                      <a:pt x="486" y="23"/>
                    </a:lnTo>
                    <a:lnTo>
                      <a:pt x="500" y="28"/>
                    </a:lnTo>
                    <a:lnTo>
                      <a:pt x="514" y="35"/>
                    </a:lnTo>
                    <a:lnTo>
                      <a:pt x="528" y="41"/>
                    </a:lnTo>
                    <a:lnTo>
                      <a:pt x="541" y="47"/>
                    </a:lnTo>
                    <a:lnTo>
                      <a:pt x="554" y="55"/>
                    </a:lnTo>
                    <a:lnTo>
                      <a:pt x="566" y="62"/>
                    </a:lnTo>
                    <a:lnTo>
                      <a:pt x="578" y="69"/>
                    </a:lnTo>
                    <a:lnTo>
                      <a:pt x="590" y="78"/>
                    </a:lnTo>
                    <a:lnTo>
                      <a:pt x="600" y="87"/>
                    </a:lnTo>
                    <a:lnTo>
                      <a:pt x="610" y="95"/>
                    </a:lnTo>
                    <a:lnTo>
                      <a:pt x="620" y="105"/>
                    </a:lnTo>
                    <a:lnTo>
                      <a:pt x="628" y="114"/>
                    </a:lnTo>
                    <a:lnTo>
                      <a:pt x="637" y="125"/>
                    </a:lnTo>
                    <a:lnTo>
                      <a:pt x="644" y="135"/>
                    </a:lnTo>
                    <a:lnTo>
                      <a:pt x="651" y="146"/>
                    </a:lnTo>
                    <a:lnTo>
                      <a:pt x="657" y="156"/>
                    </a:lnTo>
                    <a:lnTo>
                      <a:pt x="662" y="168"/>
                    </a:lnTo>
                    <a:lnTo>
                      <a:pt x="667" y="178"/>
                    </a:lnTo>
                    <a:lnTo>
                      <a:pt x="670" y="190"/>
                    </a:lnTo>
                    <a:lnTo>
                      <a:pt x="673" y="201"/>
                    </a:lnTo>
                    <a:lnTo>
                      <a:pt x="675" y="214"/>
                    </a:lnTo>
                    <a:lnTo>
                      <a:pt x="677" y="225"/>
                    </a:lnTo>
                    <a:lnTo>
                      <a:pt x="677" y="238"/>
                    </a:lnTo>
                    <a:lnTo>
                      <a:pt x="677" y="250"/>
                    </a:lnTo>
                    <a:lnTo>
                      <a:pt x="675" y="262"/>
                    </a:lnTo>
                    <a:lnTo>
                      <a:pt x="673" y="274"/>
                    </a:lnTo>
                    <a:lnTo>
                      <a:pt x="670" y="286"/>
                    </a:lnTo>
                    <a:lnTo>
                      <a:pt x="667" y="298"/>
                    </a:lnTo>
                    <a:lnTo>
                      <a:pt x="662" y="308"/>
                    </a:lnTo>
                    <a:lnTo>
                      <a:pt x="657" y="320"/>
                    </a:lnTo>
                    <a:lnTo>
                      <a:pt x="651" y="330"/>
                    </a:lnTo>
                    <a:lnTo>
                      <a:pt x="644" y="341"/>
                    </a:lnTo>
                    <a:lnTo>
                      <a:pt x="637" y="351"/>
                    </a:lnTo>
                    <a:lnTo>
                      <a:pt x="628" y="360"/>
                    </a:lnTo>
                    <a:lnTo>
                      <a:pt x="620" y="371"/>
                    </a:lnTo>
                    <a:lnTo>
                      <a:pt x="610" y="380"/>
                    </a:lnTo>
                    <a:lnTo>
                      <a:pt x="600" y="389"/>
                    </a:lnTo>
                    <a:lnTo>
                      <a:pt x="590" y="397"/>
                    </a:lnTo>
                    <a:lnTo>
                      <a:pt x="578" y="405"/>
                    </a:lnTo>
                    <a:lnTo>
                      <a:pt x="566" y="414"/>
                    </a:lnTo>
                    <a:lnTo>
                      <a:pt x="554" y="421"/>
                    </a:lnTo>
                    <a:lnTo>
                      <a:pt x="541" y="429"/>
                    </a:lnTo>
                    <a:lnTo>
                      <a:pt x="528" y="435"/>
                    </a:lnTo>
                    <a:lnTo>
                      <a:pt x="514" y="441"/>
                    </a:lnTo>
                    <a:lnTo>
                      <a:pt x="500" y="446"/>
                    </a:lnTo>
                    <a:lnTo>
                      <a:pt x="486" y="452"/>
                    </a:lnTo>
                    <a:lnTo>
                      <a:pt x="470" y="457"/>
                    </a:lnTo>
                    <a:lnTo>
                      <a:pt x="455" y="461"/>
                    </a:lnTo>
                    <a:lnTo>
                      <a:pt x="440" y="465"/>
                    </a:lnTo>
                    <a:lnTo>
                      <a:pt x="423" y="468"/>
                    </a:lnTo>
                    <a:lnTo>
                      <a:pt x="407" y="470"/>
                    </a:lnTo>
                    <a:lnTo>
                      <a:pt x="391" y="473"/>
                    </a:lnTo>
                    <a:lnTo>
                      <a:pt x="374" y="475"/>
                    </a:lnTo>
                    <a:lnTo>
                      <a:pt x="356" y="476"/>
                    </a:lnTo>
                    <a:lnTo>
                      <a:pt x="339" y="476"/>
                    </a:lnTo>
                    <a:lnTo>
                      <a:pt x="321" y="476"/>
                    </a:lnTo>
                    <a:lnTo>
                      <a:pt x="305" y="475"/>
                    </a:lnTo>
                    <a:lnTo>
                      <a:pt x="288" y="473"/>
                    </a:lnTo>
                    <a:lnTo>
                      <a:pt x="271" y="470"/>
                    </a:lnTo>
                    <a:lnTo>
                      <a:pt x="254" y="468"/>
                    </a:lnTo>
                    <a:lnTo>
                      <a:pt x="239" y="465"/>
                    </a:lnTo>
                    <a:lnTo>
                      <a:pt x="223" y="461"/>
                    </a:lnTo>
                    <a:lnTo>
                      <a:pt x="207" y="457"/>
                    </a:lnTo>
                    <a:lnTo>
                      <a:pt x="193" y="452"/>
                    </a:lnTo>
                    <a:lnTo>
                      <a:pt x="178" y="446"/>
                    </a:lnTo>
                    <a:lnTo>
                      <a:pt x="163" y="441"/>
                    </a:lnTo>
                    <a:lnTo>
                      <a:pt x="150" y="435"/>
                    </a:lnTo>
                    <a:lnTo>
                      <a:pt x="136" y="429"/>
                    </a:lnTo>
                    <a:lnTo>
                      <a:pt x="123" y="421"/>
                    </a:lnTo>
                    <a:lnTo>
                      <a:pt x="111" y="414"/>
                    </a:lnTo>
                    <a:lnTo>
                      <a:pt x="99" y="405"/>
                    </a:lnTo>
                    <a:lnTo>
                      <a:pt x="89" y="397"/>
                    </a:lnTo>
                    <a:lnTo>
                      <a:pt x="77" y="389"/>
                    </a:lnTo>
                    <a:lnTo>
                      <a:pt x="68" y="380"/>
                    </a:lnTo>
                    <a:lnTo>
                      <a:pt x="58" y="371"/>
                    </a:lnTo>
                    <a:lnTo>
                      <a:pt x="49" y="360"/>
                    </a:lnTo>
                    <a:lnTo>
                      <a:pt x="41" y="351"/>
                    </a:lnTo>
                    <a:lnTo>
                      <a:pt x="33" y="341"/>
                    </a:lnTo>
                    <a:lnTo>
                      <a:pt x="27" y="330"/>
                    </a:lnTo>
                    <a:lnTo>
                      <a:pt x="21" y="320"/>
                    </a:lnTo>
                    <a:lnTo>
                      <a:pt x="16" y="308"/>
                    </a:lnTo>
                    <a:lnTo>
                      <a:pt x="11" y="298"/>
                    </a:lnTo>
                    <a:lnTo>
                      <a:pt x="7" y="286"/>
                    </a:lnTo>
                    <a:lnTo>
                      <a:pt x="4" y="274"/>
                    </a:lnTo>
                    <a:lnTo>
                      <a:pt x="2" y="262"/>
                    </a:lnTo>
                    <a:lnTo>
                      <a:pt x="1" y="250"/>
                    </a:lnTo>
                    <a:lnTo>
                      <a:pt x="0" y="238"/>
                    </a:lnTo>
                    <a:lnTo>
                      <a:pt x="1" y="225"/>
                    </a:lnTo>
                    <a:lnTo>
                      <a:pt x="2" y="214"/>
                    </a:lnTo>
                    <a:lnTo>
                      <a:pt x="4" y="201"/>
                    </a:lnTo>
                    <a:lnTo>
                      <a:pt x="7" y="190"/>
                    </a:lnTo>
                    <a:lnTo>
                      <a:pt x="11" y="178"/>
                    </a:lnTo>
                    <a:lnTo>
                      <a:pt x="16" y="168"/>
                    </a:lnTo>
                    <a:lnTo>
                      <a:pt x="21" y="156"/>
                    </a:lnTo>
                    <a:lnTo>
                      <a:pt x="27" y="146"/>
                    </a:lnTo>
                    <a:lnTo>
                      <a:pt x="33" y="135"/>
                    </a:lnTo>
                    <a:lnTo>
                      <a:pt x="41" y="125"/>
                    </a:lnTo>
                    <a:lnTo>
                      <a:pt x="49" y="114"/>
                    </a:lnTo>
                    <a:lnTo>
                      <a:pt x="58" y="105"/>
                    </a:lnTo>
                    <a:lnTo>
                      <a:pt x="68" y="95"/>
                    </a:lnTo>
                    <a:lnTo>
                      <a:pt x="77" y="87"/>
                    </a:lnTo>
                    <a:lnTo>
                      <a:pt x="89" y="78"/>
                    </a:lnTo>
                    <a:lnTo>
                      <a:pt x="99" y="69"/>
                    </a:lnTo>
                    <a:lnTo>
                      <a:pt x="111" y="62"/>
                    </a:lnTo>
                    <a:lnTo>
                      <a:pt x="123" y="55"/>
                    </a:lnTo>
                    <a:lnTo>
                      <a:pt x="136" y="47"/>
                    </a:lnTo>
                    <a:lnTo>
                      <a:pt x="150" y="41"/>
                    </a:lnTo>
                    <a:lnTo>
                      <a:pt x="163" y="35"/>
                    </a:lnTo>
                    <a:lnTo>
                      <a:pt x="178" y="28"/>
                    </a:lnTo>
                    <a:lnTo>
                      <a:pt x="193" y="23"/>
                    </a:lnTo>
                    <a:lnTo>
                      <a:pt x="207" y="19"/>
                    </a:lnTo>
                    <a:lnTo>
                      <a:pt x="223" y="15"/>
                    </a:lnTo>
                    <a:lnTo>
                      <a:pt x="239" y="11"/>
                    </a:lnTo>
                    <a:lnTo>
                      <a:pt x="254" y="7"/>
                    </a:lnTo>
                    <a:lnTo>
                      <a:pt x="271" y="4"/>
                    </a:lnTo>
                    <a:lnTo>
                      <a:pt x="288" y="3"/>
                    </a:lnTo>
                    <a:lnTo>
                      <a:pt x="305" y="1"/>
                    </a:lnTo>
                    <a:lnTo>
                      <a:pt x="321" y="0"/>
                    </a:lnTo>
                    <a:lnTo>
                      <a:pt x="339" y="0"/>
                    </a:lnTo>
                  </a:path>
                </a:pathLst>
              </a:custGeom>
              <a:solidFill>
                <a:srgbClr val="FFFF00"/>
              </a:solidFill>
              <a:ln w="6350">
                <a:solidFill>
                  <a:srgbClr val="000000"/>
                </a:solidFill>
                <a:prstDash val="solid"/>
                <a:round/>
                <a:headEnd/>
                <a:tailEnd/>
              </a:ln>
            </p:spPr>
            <p:txBody>
              <a:bodyPr/>
              <a:lstStyle/>
              <a:p>
                <a:endParaRPr lang="it-IT"/>
              </a:p>
            </p:txBody>
          </p:sp>
          <p:sp>
            <p:nvSpPr>
              <p:cNvPr id="20763" name="Freeform 283"/>
              <p:cNvSpPr>
                <a:spLocks/>
              </p:cNvSpPr>
              <p:nvPr/>
            </p:nvSpPr>
            <p:spPr bwMode="auto">
              <a:xfrm>
                <a:off x="1054" y="1743"/>
                <a:ext cx="50" cy="27"/>
              </a:xfrm>
              <a:custGeom>
                <a:avLst/>
                <a:gdLst/>
                <a:ahLst/>
                <a:cxnLst>
                  <a:cxn ang="0">
                    <a:pos x="191" y="1"/>
                  </a:cxn>
                  <a:cxn ang="0">
                    <a:pos x="224" y="4"/>
                  </a:cxn>
                  <a:cxn ang="0">
                    <a:pos x="256" y="11"/>
                  </a:cxn>
                  <a:cxn ang="0">
                    <a:pos x="283" y="22"/>
                  </a:cxn>
                  <a:cxn ang="0">
                    <a:pos x="307" y="34"/>
                  </a:cxn>
                  <a:cxn ang="0">
                    <a:pos x="325" y="49"/>
                  </a:cxn>
                  <a:cxn ang="0">
                    <a:pos x="338" y="66"/>
                  </a:cxn>
                  <a:cxn ang="0">
                    <a:pos x="346" y="85"/>
                  </a:cxn>
                  <a:cxn ang="0">
                    <a:pos x="346" y="103"/>
                  </a:cxn>
                  <a:cxn ang="0">
                    <a:pos x="338" y="121"/>
                  </a:cxn>
                  <a:cxn ang="0">
                    <a:pos x="325" y="138"/>
                  </a:cxn>
                  <a:cxn ang="0">
                    <a:pos x="307" y="154"/>
                  </a:cxn>
                  <a:cxn ang="0">
                    <a:pos x="283" y="166"/>
                  </a:cxn>
                  <a:cxn ang="0">
                    <a:pos x="256" y="176"/>
                  </a:cxn>
                  <a:cxn ang="0">
                    <a:pos x="224" y="183"/>
                  </a:cxn>
                  <a:cxn ang="0">
                    <a:pos x="191" y="187"/>
                  </a:cxn>
                  <a:cxn ang="0">
                    <a:pos x="155" y="187"/>
                  </a:cxn>
                  <a:cxn ang="0">
                    <a:pos x="122" y="183"/>
                  </a:cxn>
                  <a:cxn ang="0">
                    <a:pos x="91" y="176"/>
                  </a:cxn>
                  <a:cxn ang="0">
                    <a:pos x="63" y="166"/>
                  </a:cxn>
                  <a:cxn ang="0">
                    <a:pos x="40" y="154"/>
                  </a:cxn>
                  <a:cxn ang="0">
                    <a:pos x="21" y="138"/>
                  </a:cxn>
                  <a:cxn ang="0">
                    <a:pos x="8" y="121"/>
                  </a:cxn>
                  <a:cxn ang="0">
                    <a:pos x="1" y="103"/>
                  </a:cxn>
                  <a:cxn ang="0">
                    <a:pos x="1" y="85"/>
                  </a:cxn>
                  <a:cxn ang="0">
                    <a:pos x="8" y="66"/>
                  </a:cxn>
                  <a:cxn ang="0">
                    <a:pos x="21" y="49"/>
                  </a:cxn>
                  <a:cxn ang="0">
                    <a:pos x="40" y="34"/>
                  </a:cxn>
                  <a:cxn ang="0">
                    <a:pos x="63" y="22"/>
                  </a:cxn>
                  <a:cxn ang="0">
                    <a:pos x="91" y="11"/>
                  </a:cxn>
                  <a:cxn ang="0">
                    <a:pos x="122" y="4"/>
                  </a:cxn>
                  <a:cxn ang="0">
                    <a:pos x="155" y="1"/>
                  </a:cxn>
                </a:cxnLst>
                <a:rect l="0" t="0" r="r" b="b"/>
                <a:pathLst>
                  <a:path w="346" h="187">
                    <a:moveTo>
                      <a:pt x="173" y="0"/>
                    </a:moveTo>
                    <a:lnTo>
                      <a:pt x="191" y="1"/>
                    </a:lnTo>
                    <a:lnTo>
                      <a:pt x="207" y="2"/>
                    </a:lnTo>
                    <a:lnTo>
                      <a:pt x="224" y="4"/>
                    </a:lnTo>
                    <a:lnTo>
                      <a:pt x="240" y="7"/>
                    </a:lnTo>
                    <a:lnTo>
                      <a:pt x="256" y="11"/>
                    </a:lnTo>
                    <a:lnTo>
                      <a:pt x="269" y="16"/>
                    </a:lnTo>
                    <a:lnTo>
                      <a:pt x="283" y="22"/>
                    </a:lnTo>
                    <a:lnTo>
                      <a:pt x="295" y="28"/>
                    </a:lnTo>
                    <a:lnTo>
                      <a:pt x="307" y="34"/>
                    </a:lnTo>
                    <a:lnTo>
                      <a:pt x="316" y="42"/>
                    </a:lnTo>
                    <a:lnTo>
                      <a:pt x="325" y="49"/>
                    </a:lnTo>
                    <a:lnTo>
                      <a:pt x="332" y="57"/>
                    </a:lnTo>
                    <a:lnTo>
                      <a:pt x="338" y="66"/>
                    </a:lnTo>
                    <a:lnTo>
                      <a:pt x="343" y="75"/>
                    </a:lnTo>
                    <a:lnTo>
                      <a:pt x="346" y="85"/>
                    </a:lnTo>
                    <a:lnTo>
                      <a:pt x="346" y="94"/>
                    </a:lnTo>
                    <a:lnTo>
                      <a:pt x="346" y="103"/>
                    </a:lnTo>
                    <a:lnTo>
                      <a:pt x="343" y="113"/>
                    </a:lnTo>
                    <a:lnTo>
                      <a:pt x="338" y="121"/>
                    </a:lnTo>
                    <a:lnTo>
                      <a:pt x="332" y="130"/>
                    </a:lnTo>
                    <a:lnTo>
                      <a:pt x="325" y="138"/>
                    </a:lnTo>
                    <a:lnTo>
                      <a:pt x="316" y="146"/>
                    </a:lnTo>
                    <a:lnTo>
                      <a:pt x="307" y="154"/>
                    </a:lnTo>
                    <a:lnTo>
                      <a:pt x="295" y="160"/>
                    </a:lnTo>
                    <a:lnTo>
                      <a:pt x="283" y="166"/>
                    </a:lnTo>
                    <a:lnTo>
                      <a:pt x="269" y="171"/>
                    </a:lnTo>
                    <a:lnTo>
                      <a:pt x="256" y="176"/>
                    </a:lnTo>
                    <a:lnTo>
                      <a:pt x="240" y="180"/>
                    </a:lnTo>
                    <a:lnTo>
                      <a:pt x="224" y="183"/>
                    </a:lnTo>
                    <a:lnTo>
                      <a:pt x="207" y="185"/>
                    </a:lnTo>
                    <a:lnTo>
                      <a:pt x="191" y="187"/>
                    </a:lnTo>
                    <a:lnTo>
                      <a:pt x="173" y="187"/>
                    </a:lnTo>
                    <a:lnTo>
                      <a:pt x="155" y="187"/>
                    </a:lnTo>
                    <a:lnTo>
                      <a:pt x="138" y="185"/>
                    </a:lnTo>
                    <a:lnTo>
                      <a:pt x="122" y="183"/>
                    </a:lnTo>
                    <a:lnTo>
                      <a:pt x="106" y="180"/>
                    </a:lnTo>
                    <a:lnTo>
                      <a:pt x="91" y="176"/>
                    </a:lnTo>
                    <a:lnTo>
                      <a:pt x="76" y="171"/>
                    </a:lnTo>
                    <a:lnTo>
                      <a:pt x="63" y="166"/>
                    </a:lnTo>
                    <a:lnTo>
                      <a:pt x="51" y="160"/>
                    </a:lnTo>
                    <a:lnTo>
                      <a:pt x="40" y="154"/>
                    </a:lnTo>
                    <a:lnTo>
                      <a:pt x="29" y="146"/>
                    </a:lnTo>
                    <a:lnTo>
                      <a:pt x="21" y="138"/>
                    </a:lnTo>
                    <a:lnTo>
                      <a:pt x="14" y="130"/>
                    </a:lnTo>
                    <a:lnTo>
                      <a:pt x="8" y="121"/>
                    </a:lnTo>
                    <a:lnTo>
                      <a:pt x="4" y="113"/>
                    </a:lnTo>
                    <a:lnTo>
                      <a:pt x="1" y="103"/>
                    </a:lnTo>
                    <a:lnTo>
                      <a:pt x="0" y="94"/>
                    </a:lnTo>
                    <a:lnTo>
                      <a:pt x="1" y="85"/>
                    </a:lnTo>
                    <a:lnTo>
                      <a:pt x="4" y="75"/>
                    </a:lnTo>
                    <a:lnTo>
                      <a:pt x="8" y="66"/>
                    </a:lnTo>
                    <a:lnTo>
                      <a:pt x="14" y="57"/>
                    </a:lnTo>
                    <a:lnTo>
                      <a:pt x="21" y="49"/>
                    </a:lnTo>
                    <a:lnTo>
                      <a:pt x="29" y="42"/>
                    </a:lnTo>
                    <a:lnTo>
                      <a:pt x="40" y="34"/>
                    </a:lnTo>
                    <a:lnTo>
                      <a:pt x="51" y="28"/>
                    </a:lnTo>
                    <a:lnTo>
                      <a:pt x="63" y="22"/>
                    </a:lnTo>
                    <a:lnTo>
                      <a:pt x="76" y="16"/>
                    </a:lnTo>
                    <a:lnTo>
                      <a:pt x="91" y="11"/>
                    </a:lnTo>
                    <a:lnTo>
                      <a:pt x="106" y="7"/>
                    </a:lnTo>
                    <a:lnTo>
                      <a:pt x="122" y="4"/>
                    </a:lnTo>
                    <a:lnTo>
                      <a:pt x="138" y="2"/>
                    </a:lnTo>
                    <a:lnTo>
                      <a:pt x="155" y="1"/>
                    </a:lnTo>
                    <a:lnTo>
                      <a:pt x="173" y="0"/>
                    </a:lnTo>
                    <a:close/>
                  </a:path>
                </a:pathLst>
              </a:custGeom>
              <a:solidFill>
                <a:srgbClr val="FFFF00"/>
              </a:solidFill>
              <a:ln w="9525">
                <a:noFill/>
                <a:round/>
                <a:headEnd/>
                <a:tailEnd/>
              </a:ln>
            </p:spPr>
            <p:txBody>
              <a:bodyPr/>
              <a:lstStyle/>
              <a:p>
                <a:endParaRPr lang="it-IT"/>
              </a:p>
            </p:txBody>
          </p:sp>
          <p:sp>
            <p:nvSpPr>
              <p:cNvPr id="20764" name="Freeform 284"/>
              <p:cNvSpPr>
                <a:spLocks/>
              </p:cNvSpPr>
              <p:nvPr/>
            </p:nvSpPr>
            <p:spPr bwMode="auto">
              <a:xfrm>
                <a:off x="1054" y="1743"/>
                <a:ext cx="50" cy="27"/>
              </a:xfrm>
              <a:custGeom>
                <a:avLst/>
                <a:gdLst/>
                <a:ahLst/>
                <a:cxnLst>
                  <a:cxn ang="0">
                    <a:pos x="191" y="1"/>
                  </a:cxn>
                  <a:cxn ang="0">
                    <a:pos x="224" y="4"/>
                  </a:cxn>
                  <a:cxn ang="0">
                    <a:pos x="256" y="11"/>
                  </a:cxn>
                  <a:cxn ang="0">
                    <a:pos x="283" y="22"/>
                  </a:cxn>
                  <a:cxn ang="0">
                    <a:pos x="307" y="34"/>
                  </a:cxn>
                  <a:cxn ang="0">
                    <a:pos x="325" y="49"/>
                  </a:cxn>
                  <a:cxn ang="0">
                    <a:pos x="338" y="66"/>
                  </a:cxn>
                  <a:cxn ang="0">
                    <a:pos x="346" y="85"/>
                  </a:cxn>
                  <a:cxn ang="0">
                    <a:pos x="346" y="103"/>
                  </a:cxn>
                  <a:cxn ang="0">
                    <a:pos x="338" y="121"/>
                  </a:cxn>
                  <a:cxn ang="0">
                    <a:pos x="325" y="138"/>
                  </a:cxn>
                  <a:cxn ang="0">
                    <a:pos x="307" y="154"/>
                  </a:cxn>
                  <a:cxn ang="0">
                    <a:pos x="283" y="166"/>
                  </a:cxn>
                  <a:cxn ang="0">
                    <a:pos x="256" y="176"/>
                  </a:cxn>
                  <a:cxn ang="0">
                    <a:pos x="224" y="183"/>
                  </a:cxn>
                  <a:cxn ang="0">
                    <a:pos x="191" y="187"/>
                  </a:cxn>
                  <a:cxn ang="0">
                    <a:pos x="155" y="187"/>
                  </a:cxn>
                  <a:cxn ang="0">
                    <a:pos x="122" y="183"/>
                  </a:cxn>
                  <a:cxn ang="0">
                    <a:pos x="91" y="176"/>
                  </a:cxn>
                  <a:cxn ang="0">
                    <a:pos x="63" y="166"/>
                  </a:cxn>
                  <a:cxn ang="0">
                    <a:pos x="40" y="154"/>
                  </a:cxn>
                  <a:cxn ang="0">
                    <a:pos x="21" y="138"/>
                  </a:cxn>
                  <a:cxn ang="0">
                    <a:pos x="8" y="121"/>
                  </a:cxn>
                  <a:cxn ang="0">
                    <a:pos x="1" y="103"/>
                  </a:cxn>
                  <a:cxn ang="0">
                    <a:pos x="1" y="85"/>
                  </a:cxn>
                  <a:cxn ang="0">
                    <a:pos x="8" y="66"/>
                  </a:cxn>
                  <a:cxn ang="0">
                    <a:pos x="21" y="49"/>
                  </a:cxn>
                  <a:cxn ang="0">
                    <a:pos x="40" y="34"/>
                  </a:cxn>
                  <a:cxn ang="0">
                    <a:pos x="63" y="22"/>
                  </a:cxn>
                  <a:cxn ang="0">
                    <a:pos x="91" y="11"/>
                  </a:cxn>
                  <a:cxn ang="0">
                    <a:pos x="122" y="4"/>
                  </a:cxn>
                  <a:cxn ang="0">
                    <a:pos x="155" y="1"/>
                  </a:cxn>
                </a:cxnLst>
                <a:rect l="0" t="0" r="r" b="b"/>
                <a:pathLst>
                  <a:path w="346" h="187">
                    <a:moveTo>
                      <a:pt x="173" y="0"/>
                    </a:moveTo>
                    <a:lnTo>
                      <a:pt x="191" y="1"/>
                    </a:lnTo>
                    <a:lnTo>
                      <a:pt x="207" y="2"/>
                    </a:lnTo>
                    <a:lnTo>
                      <a:pt x="224" y="4"/>
                    </a:lnTo>
                    <a:lnTo>
                      <a:pt x="240" y="7"/>
                    </a:lnTo>
                    <a:lnTo>
                      <a:pt x="256" y="11"/>
                    </a:lnTo>
                    <a:lnTo>
                      <a:pt x="269" y="16"/>
                    </a:lnTo>
                    <a:lnTo>
                      <a:pt x="283" y="22"/>
                    </a:lnTo>
                    <a:lnTo>
                      <a:pt x="295" y="28"/>
                    </a:lnTo>
                    <a:lnTo>
                      <a:pt x="307" y="34"/>
                    </a:lnTo>
                    <a:lnTo>
                      <a:pt x="316" y="42"/>
                    </a:lnTo>
                    <a:lnTo>
                      <a:pt x="325" y="49"/>
                    </a:lnTo>
                    <a:lnTo>
                      <a:pt x="332" y="57"/>
                    </a:lnTo>
                    <a:lnTo>
                      <a:pt x="338" y="66"/>
                    </a:lnTo>
                    <a:lnTo>
                      <a:pt x="343" y="75"/>
                    </a:lnTo>
                    <a:lnTo>
                      <a:pt x="346" y="85"/>
                    </a:lnTo>
                    <a:lnTo>
                      <a:pt x="346" y="94"/>
                    </a:lnTo>
                    <a:lnTo>
                      <a:pt x="346" y="103"/>
                    </a:lnTo>
                    <a:lnTo>
                      <a:pt x="343" y="113"/>
                    </a:lnTo>
                    <a:lnTo>
                      <a:pt x="338" y="121"/>
                    </a:lnTo>
                    <a:lnTo>
                      <a:pt x="332" y="130"/>
                    </a:lnTo>
                    <a:lnTo>
                      <a:pt x="325" y="138"/>
                    </a:lnTo>
                    <a:lnTo>
                      <a:pt x="316" y="146"/>
                    </a:lnTo>
                    <a:lnTo>
                      <a:pt x="307" y="154"/>
                    </a:lnTo>
                    <a:lnTo>
                      <a:pt x="295" y="160"/>
                    </a:lnTo>
                    <a:lnTo>
                      <a:pt x="283" y="166"/>
                    </a:lnTo>
                    <a:lnTo>
                      <a:pt x="269" y="171"/>
                    </a:lnTo>
                    <a:lnTo>
                      <a:pt x="256" y="176"/>
                    </a:lnTo>
                    <a:lnTo>
                      <a:pt x="240" y="180"/>
                    </a:lnTo>
                    <a:lnTo>
                      <a:pt x="224" y="183"/>
                    </a:lnTo>
                    <a:lnTo>
                      <a:pt x="207" y="185"/>
                    </a:lnTo>
                    <a:lnTo>
                      <a:pt x="191" y="187"/>
                    </a:lnTo>
                    <a:lnTo>
                      <a:pt x="173" y="187"/>
                    </a:lnTo>
                    <a:lnTo>
                      <a:pt x="155" y="187"/>
                    </a:lnTo>
                    <a:lnTo>
                      <a:pt x="138" y="185"/>
                    </a:lnTo>
                    <a:lnTo>
                      <a:pt x="122" y="183"/>
                    </a:lnTo>
                    <a:lnTo>
                      <a:pt x="106" y="180"/>
                    </a:lnTo>
                    <a:lnTo>
                      <a:pt x="91" y="176"/>
                    </a:lnTo>
                    <a:lnTo>
                      <a:pt x="76" y="171"/>
                    </a:lnTo>
                    <a:lnTo>
                      <a:pt x="63" y="166"/>
                    </a:lnTo>
                    <a:lnTo>
                      <a:pt x="51" y="160"/>
                    </a:lnTo>
                    <a:lnTo>
                      <a:pt x="40" y="154"/>
                    </a:lnTo>
                    <a:lnTo>
                      <a:pt x="29" y="146"/>
                    </a:lnTo>
                    <a:lnTo>
                      <a:pt x="21" y="138"/>
                    </a:lnTo>
                    <a:lnTo>
                      <a:pt x="14" y="130"/>
                    </a:lnTo>
                    <a:lnTo>
                      <a:pt x="8" y="121"/>
                    </a:lnTo>
                    <a:lnTo>
                      <a:pt x="4" y="113"/>
                    </a:lnTo>
                    <a:lnTo>
                      <a:pt x="1" y="103"/>
                    </a:lnTo>
                    <a:lnTo>
                      <a:pt x="0" y="94"/>
                    </a:lnTo>
                    <a:lnTo>
                      <a:pt x="1" y="85"/>
                    </a:lnTo>
                    <a:lnTo>
                      <a:pt x="4" y="75"/>
                    </a:lnTo>
                    <a:lnTo>
                      <a:pt x="8" y="66"/>
                    </a:lnTo>
                    <a:lnTo>
                      <a:pt x="14" y="57"/>
                    </a:lnTo>
                    <a:lnTo>
                      <a:pt x="21" y="49"/>
                    </a:lnTo>
                    <a:lnTo>
                      <a:pt x="29" y="42"/>
                    </a:lnTo>
                    <a:lnTo>
                      <a:pt x="40" y="34"/>
                    </a:lnTo>
                    <a:lnTo>
                      <a:pt x="51" y="28"/>
                    </a:lnTo>
                    <a:lnTo>
                      <a:pt x="63" y="22"/>
                    </a:lnTo>
                    <a:lnTo>
                      <a:pt x="76" y="16"/>
                    </a:lnTo>
                    <a:lnTo>
                      <a:pt x="91" y="11"/>
                    </a:lnTo>
                    <a:lnTo>
                      <a:pt x="106" y="7"/>
                    </a:lnTo>
                    <a:lnTo>
                      <a:pt x="122" y="4"/>
                    </a:lnTo>
                    <a:lnTo>
                      <a:pt x="138" y="2"/>
                    </a:lnTo>
                    <a:lnTo>
                      <a:pt x="155" y="1"/>
                    </a:lnTo>
                    <a:lnTo>
                      <a:pt x="173" y="0"/>
                    </a:lnTo>
                  </a:path>
                </a:pathLst>
              </a:custGeom>
              <a:solidFill>
                <a:srgbClr val="FFFF00"/>
              </a:solidFill>
              <a:ln w="6350">
                <a:solidFill>
                  <a:srgbClr val="000000"/>
                </a:solidFill>
                <a:prstDash val="solid"/>
                <a:round/>
                <a:headEnd/>
                <a:tailEnd/>
              </a:ln>
            </p:spPr>
            <p:txBody>
              <a:bodyPr/>
              <a:lstStyle/>
              <a:p>
                <a:endParaRPr lang="it-IT"/>
              </a:p>
            </p:txBody>
          </p:sp>
          <p:sp>
            <p:nvSpPr>
              <p:cNvPr id="20765" name="Freeform 285"/>
              <p:cNvSpPr>
                <a:spLocks/>
              </p:cNvSpPr>
              <p:nvPr/>
            </p:nvSpPr>
            <p:spPr bwMode="auto">
              <a:xfrm>
                <a:off x="1009" y="1862"/>
                <a:ext cx="49" cy="27"/>
              </a:xfrm>
              <a:custGeom>
                <a:avLst/>
                <a:gdLst/>
                <a:ahLst/>
                <a:cxnLst>
                  <a:cxn ang="0">
                    <a:pos x="189" y="1"/>
                  </a:cxn>
                  <a:cxn ang="0">
                    <a:pos x="224" y="4"/>
                  </a:cxn>
                  <a:cxn ang="0">
                    <a:pos x="254" y="11"/>
                  </a:cxn>
                  <a:cxn ang="0">
                    <a:pos x="283" y="22"/>
                  </a:cxn>
                  <a:cxn ang="0">
                    <a:pos x="306" y="34"/>
                  </a:cxn>
                  <a:cxn ang="0">
                    <a:pos x="324" y="49"/>
                  </a:cxn>
                  <a:cxn ang="0">
                    <a:pos x="337" y="66"/>
                  </a:cxn>
                  <a:cxn ang="0">
                    <a:pos x="344" y="84"/>
                  </a:cxn>
                  <a:cxn ang="0">
                    <a:pos x="344" y="103"/>
                  </a:cxn>
                  <a:cxn ang="0">
                    <a:pos x="337" y="121"/>
                  </a:cxn>
                  <a:cxn ang="0">
                    <a:pos x="324" y="138"/>
                  </a:cxn>
                  <a:cxn ang="0">
                    <a:pos x="306" y="152"/>
                  </a:cxn>
                  <a:cxn ang="0">
                    <a:pos x="283" y="166"/>
                  </a:cxn>
                  <a:cxn ang="0">
                    <a:pos x="254" y="176"/>
                  </a:cxn>
                  <a:cxn ang="0">
                    <a:pos x="224" y="183"/>
                  </a:cxn>
                  <a:cxn ang="0">
                    <a:pos x="189" y="187"/>
                  </a:cxn>
                  <a:cxn ang="0">
                    <a:pos x="155" y="187"/>
                  </a:cxn>
                  <a:cxn ang="0">
                    <a:pos x="121" y="183"/>
                  </a:cxn>
                  <a:cxn ang="0">
                    <a:pos x="90" y="176"/>
                  </a:cxn>
                  <a:cxn ang="0">
                    <a:pos x="63" y="166"/>
                  </a:cxn>
                  <a:cxn ang="0">
                    <a:pos x="38" y="152"/>
                  </a:cxn>
                  <a:cxn ang="0">
                    <a:pos x="20" y="138"/>
                  </a:cxn>
                  <a:cxn ang="0">
                    <a:pos x="7" y="121"/>
                  </a:cxn>
                  <a:cxn ang="0">
                    <a:pos x="0" y="103"/>
                  </a:cxn>
                  <a:cxn ang="0">
                    <a:pos x="0" y="84"/>
                  </a:cxn>
                  <a:cxn ang="0">
                    <a:pos x="7" y="66"/>
                  </a:cxn>
                  <a:cxn ang="0">
                    <a:pos x="20" y="49"/>
                  </a:cxn>
                  <a:cxn ang="0">
                    <a:pos x="38" y="34"/>
                  </a:cxn>
                  <a:cxn ang="0">
                    <a:pos x="63" y="22"/>
                  </a:cxn>
                  <a:cxn ang="0">
                    <a:pos x="90" y="11"/>
                  </a:cxn>
                  <a:cxn ang="0">
                    <a:pos x="121" y="4"/>
                  </a:cxn>
                  <a:cxn ang="0">
                    <a:pos x="155" y="1"/>
                  </a:cxn>
                </a:cxnLst>
                <a:rect l="0" t="0" r="r" b="b"/>
                <a:pathLst>
                  <a:path w="345" h="187">
                    <a:moveTo>
                      <a:pt x="173" y="0"/>
                    </a:moveTo>
                    <a:lnTo>
                      <a:pt x="189" y="1"/>
                    </a:lnTo>
                    <a:lnTo>
                      <a:pt x="207" y="2"/>
                    </a:lnTo>
                    <a:lnTo>
                      <a:pt x="224" y="4"/>
                    </a:lnTo>
                    <a:lnTo>
                      <a:pt x="240" y="7"/>
                    </a:lnTo>
                    <a:lnTo>
                      <a:pt x="254" y="11"/>
                    </a:lnTo>
                    <a:lnTo>
                      <a:pt x="269" y="16"/>
                    </a:lnTo>
                    <a:lnTo>
                      <a:pt x="283" y="22"/>
                    </a:lnTo>
                    <a:lnTo>
                      <a:pt x="294" y="27"/>
                    </a:lnTo>
                    <a:lnTo>
                      <a:pt x="306" y="34"/>
                    </a:lnTo>
                    <a:lnTo>
                      <a:pt x="315" y="41"/>
                    </a:lnTo>
                    <a:lnTo>
                      <a:pt x="324" y="49"/>
                    </a:lnTo>
                    <a:lnTo>
                      <a:pt x="332" y="57"/>
                    </a:lnTo>
                    <a:lnTo>
                      <a:pt x="337" y="66"/>
                    </a:lnTo>
                    <a:lnTo>
                      <a:pt x="341" y="75"/>
                    </a:lnTo>
                    <a:lnTo>
                      <a:pt x="344" y="84"/>
                    </a:lnTo>
                    <a:lnTo>
                      <a:pt x="345" y="94"/>
                    </a:lnTo>
                    <a:lnTo>
                      <a:pt x="344" y="103"/>
                    </a:lnTo>
                    <a:lnTo>
                      <a:pt x="341" y="113"/>
                    </a:lnTo>
                    <a:lnTo>
                      <a:pt x="337" y="121"/>
                    </a:lnTo>
                    <a:lnTo>
                      <a:pt x="332" y="129"/>
                    </a:lnTo>
                    <a:lnTo>
                      <a:pt x="324" y="138"/>
                    </a:lnTo>
                    <a:lnTo>
                      <a:pt x="315" y="146"/>
                    </a:lnTo>
                    <a:lnTo>
                      <a:pt x="306" y="152"/>
                    </a:lnTo>
                    <a:lnTo>
                      <a:pt x="294" y="160"/>
                    </a:lnTo>
                    <a:lnTo>
                      <a:pt x="283" y="166"/>
                    </a:lnTo>
                    <a:lnTo>
                      <a:pt x="269" y="171"/>
                    </a:lnTo>
                    <a:lnTo>
                      <a:pt x="254" y="176"/>
                    </a:lnTo>
                    <a:lnTo>
                      <a:pt x="240" y="180"/>
                    </a:lnTo>
                    <a:lnTo>
                      <a:pt x="224" y="183"/>
                    </a:lnTo>
                    <a:lnTo>
                      <a:pt x="207" y="185"/>
                    </a:lnTo>
                    <a:lnTo>
                      <a:pt x="189" y="187"/>
                    </a:lnTo>
                    <a:lnTo>
                      <a:pt x="173" y="187"/>
                    </a:lnTo>
                    <a:lnTo>
                      <a:pt x="155" y="187"/>
                    </a:lnTo>
                    <a:lnTo>
                      <a:pt x="137" y="185"/>
                    </a:lnTo>
                    <a:lnTo>
                      <a:pt x="121" y="183"/>
                    </a:lnTo>
                    <a:lnTo>
                      <a:pt x="104" y="180"/>
                    </a:lnTo>
                    <a:lnTo>
                      <a:pt x="90" y="176"/>
                    </a:lnTo>
                    <a:lnTo>
                      <a:pt x="75" y="171"/>
                    </a:lnTo>
                    <a:lnTo>
                      <a:pt x="63" y="166"/>
                    </a:lnTo>
                    <a:lnTo>
                      <a:pt x="50" y="160"/>
                    </a:lnTo>
                    <a:lnTo>
                      <a:pt x="38" y="152"/>
                    </a:lnTo>
                    <a:lnTo>
                      <a:pt x="29" y="146"/>
                    </a:lnTo>
                    <a:lnTo>
                      <a:pt x="20" y="138"/>
                    </a:lnTo>
                    <a:lnTo>
                      <a:pt x="13" y="129"/>
                    </a:lnTo>
                    <a:lnTo>
                      <a:pt x="7" y="121"/>
                    </a:lnTo>
                    <a:lnTo>
                      <a:pt x="3" y="113"/>
                    </a:lnTo>
                    <a:lnTo>
                      <a:pt x="0" y="103"/>
                    </a:lnTo>
                    <a:lnTo>
                      <a:pt x="0" y="94"/>
                    </a:lnTo>
                    <a:lnTo>
                      <a:pt x="0" y="84"/>
                    </a:lnTo>
                    <a:lnTo>
                      <a:pt x="3" y="75"/>
                    </a:lnTo>
                    <a:lnTo>
                      <a:pt x="7" y="66"/>
                    </a:lnTo>
                    <a:lnTo>
                      <a:pt x="13" y="57"/>
                    </a:lnTo>
                    <a:lnTo>
                      <a:pt x="20" y="49"/>
                    </a:lnTo>
                    <a:lnTo>
                      <a:pt x="29" y="41"/>
                    </a:lnTo>
                    <a:lnTo>
                      <a:pt x="38" y="34"/>
                    </a:lnTo>
                    <a:lnTo>
                      <a:pt x="50" y="27"/>
                    </a:lnTo>
                    <a:lnTo>
                      <a:pt x="63" y="22"/>
                    </a:lnTo>
                    <a:lnTo>
                      <a:pt x="75" y="16"/>
                    </a:lnTo>
                    <a:lnTo>
                      <a:pt x="90" y="11"/>
                    </a:lnTo>
                    <a:lnTo>
                      <a:pt x="104" y="7"/>
                    </a:lnTo>
                    <a:lnTo>
                      <a:pt x="121" y="4"/>
                    </a:lnTo>
                    <a:lnTo>
                      <a:pt x="137" y="2"/>
                    </a:lnTo>
                    <a:lnTo>
                      <a:pt x="155" y="1"/>
                    </a:lnTo>
                    <a:lnTo>
                      <a:pt x="173" y="0"/>
                    </a:lnTo>
                    <a:close/>
                  </a:path>
                </a:pathLst>
              </a:custGeom>
              <a:solidFill>
                <a:srgbClr val="FFFF00"/>
              </a:solidFill>
              <a:ln w="9525">
                <a:noFill/>
                <a:round/>
                <a:headEnd/>
                <a:tailEnd/>
              </a:ln>
            </p:spPr>
            <p:txBody>
              <a:bodyPr/>
              <a:lstStyle/>
              <a:p>
                <a:endParaRPr lang="it-IT"/>
              </a:p>
            </p:txBody>
          </p:sp>
          <p:sp>
            <p:nvSpPr>
              <p:cNvPr id="20766" name="Freeform 286"/>
              <p:cNvSpPr>
                <a:spLocks/>
              </p:cNvSpPr>
              <p:nvPr/>
            </p:nvSpPr>
            <p:spPr bwMode="auto">
              <a:xfrm>
                <a:off x="1009" y="1862"/>
                <a:ext cx="49" cy="27"/>
              </a:xfrm>
              <a:custGeom>
                <a:avLst/>
                <a:gdLst/>
                <a:ahLst/>
                <a:cxnLst>
                  <a:cxn ang="0">
                    <a:pos x="189" y="1"/>
                  </a:cxn>
                  <a:cxn ang="0">
                    <a:pos x="224" y="4"/>
                  </a:cxn>
                  <a:cxn ang="0">
                    <a:pos x="254" y="11"/>
                  </a:cxn>
                  <a:cxn ang="0">
                    <a:pos x="283" y="22"/>
                  </a:cxn>
                  <a:cxn ang="0">
                    <a:pos x="306" y="34"/>
                  </a:cxn>
                  <a:cxn ang="0">
                    <a:pos x="324" y="49"/>
                  </a:cxn>
                  <a:cxn ang="0">
                    <a:pos x="337" y="66"/>
                  </a:cxn>
                  <a:cxn ang="0">
                    <a:pos x="344" y="84"/>
                  </a:cxn>
                  <a:cxn ang="0">
                    <a:pos x="344" y="103"/>
                  </a:cxn>
                  <a:cxn ang="0">
                    <a:pos x="337" y="121"/>
                  </a:cxn>
                  <a:cxn ang="0">
                    <a:pos x="324" y="138"/>
                  </a:cxn>
                  <a:cxn ang="0">
                    <a:pos x="306" y="152"/>
                  </a:cxn>
                  <a:cxn ang="0">
                    <a:pos x="283" y="166"/>
                  </a:cxn>
                  <a:cxn ang="0">
                    <a:pos x="254" y="176"/>
                  </a:cxn>
                  <a:cxn ang="0">
                    <a:pos x="224" y="183"/>
                  </a:cxn>
                  <a:cxn ang="0">
                    <a:pos x="189" y="187"/>
                  </a:cxn>
                  <a:cxn ang="0">
                    <a:pos x="155" y="187"/>
                  </a:cxn>
                  <a:cxn ang="0">
                    <a:pos x="121" y="183"/>
                  </a:cxn>
                  <a:cxn ang="0">
                    <a:pos x="90" y="176"/>
                  </a:cxn>
                  <a:cxn ang="0">
                    <a:pos x="63" y="166"/>
                  </a:cxn>
                  <a:cxn ang="0">
                    <a:pos x="38" y="152"/>
                  </a:cxn>
                  <a:cxn ang="0">
                    <a:pos x="20" y="138"/>
                  </a:cxn>
                  <a:cxn ang="0">
                    <a:pos x="7" y="121"/>
                  </a:cxn>
                  <a:cxn ang="0">
                    <a:pos x="0" y="103"/>
                  </a:cxn>
                  <a:cxn ang="0">
                    <a:pos x="0" y="84"/>
                  </a:cxn>
                  <a:cxn ang="0">
                    <a:pos x="7" y="66"/>
                  </a:cxn>
                  <a:cxn ang="0">
                    <a:pos x="20" y="49"/>
                  </a:cxn>
                  <a:cxn ang="0">
                    <a:pos x="38" y="34"/>
                  </a:cxn>
                  <a:cxn ang="0">
                    <a:pos x="63" y="22"/>
                  </a:cxn>
                  <a:cxn ang="0">
                    <a:pos x="90" y="11"/>
                  </a:cxn>
                  <a:cxn ang="0">
                    <a:pos x="121" y="4"/>
                  </a:cxn>
                  <a:cxn ang="0">
                    <a:pos x="155" y="1"/>
                  </a:cxn>
                </a:cxnLst>
                <a:rect l="0" t="0" r="r" b="b"/>
                <a:pathLst>
                  <a:path w="345" h="187">
                    <a:moveTo>
                      <a:pt x="173" y="0"/>
                    </a:moveTo>
                    <a:lnTo>
                      <a:pt x="189" y="1"/>
                    </a:lnTo>
                    <a:lnTo>
                      <a:pt x="207" y="2"/>
                    </a:lnTo>
                    <a:lnTo>
                      <a:pt x="224" y="4"/>
                    </a:lnTo>
                    <a:lnTo>
                      <a:pt x="240" y="7"/>
                    </a:lnTo>
                    <a:lnTo>
                      <a:pt x="254" y="11"/>
                    </a:lnTo>
                    <a:lnTo>
                      <a:pt x="269" y="16"/>
                    </a:lnTo>
                    <a:lnTo>
                      <a:pt x="283" y="22"/>
                    </a:lnTo>
                    <a:lnTo>
                      <a:pt x="294" y="27"/>
                    </a:lnTo>
                    <a:lnTo>
                      <a:pt x="306" y="34"/>
                    </a:lnTo>
                    <a:lnTo>
                      <a:pt x="315" y="41"/>
                    </a:lnTo>
                    <a:lnTo>
                      <a:pt x="324" y="49"/>
                    </a:lnTo>
                    <a:lnTo>
                      <a:pt x="332" y="57"/>
                    </a:lnTo>
                    <a:lnTo>
                      <a:pt x="337" y="66"/>
                    </a:lnTo>
                    <a:lnTo>
                      <a:pt x="341" y="75"/>
                    </a:lnTo>
                    <a:lnTo>
                      <a:pt x="344" y="84"/>
                    </a:lnTo>
                    <a:lnTo>
                      <a:pt x="345" y="94"/>
                    </a:lnTo>
                    <a:lnTo>
                      <a:pt x="344" y="103"/>
                    </a:lnTo>
                    <a:lnTo>
                      <a:pt x="341" y="113"/>
                    </a:lnTo>
                    <a:lnTo>
                      <a:pt x="337" y="121"/>
                    </a:lnTo>
                    <a:lnTo>
                      <a:pt x="332" y="129"/>
                    </a:lnTo>
                    <a:lnTo>
                      <a:pt x="324" y="138"/>
                    </a:lnTo>
                    <a:lnTo>
                      <a:pt x="315" y="146"/>
                    </a:lnTo>
                    <a:lnTo>
                      <a:pt x="306" y="152"/>
                    </a:lnTo>
                    <a:lnTo>
                      <a:pt x="294" y="160"/>
                    </a:lnTo>
                    <a:lnTo>
                      <a:pt x="283" y="166"/>
                    </a:lnTo>
                    <a:lnTo>
                      <a:pt x="269" y="171"/>
                    </a:lnTo>
                    <a:lnTo>
                      <a:pt x="254" y="176"/>
                    </a:lnTo>
                    <a:lnTo>
                      <a:pt x="240" y="180"/>
                    </a:lnTo>
                    <a:lnTo>
                      <a:pt x="224" y="183"/>
                    </a:lnTo>
                    <a:lnTo>
                      <a:pt x="207" y="185"/>
                    </a:lnTo>
                    <a:lnTo>
                      <a:pt x="189" y="187"/>
                    </a:lnTo>
                    <a:lnTo>
                      <a:pt x="173" y="187"/>
                    </a:lnTo>
                    <a:lnTo>
                      <a:pt x="155" y="187"/>
                    </a:lnTo>
                    <a:lnTo>
                      <a:pt x="137" y="185"/>
                    </a:lnTo>
                    <a:lnTo>
                      <a:pt x="121" y="183"/>
                    </a:lnTo>
                    <a:lnTo>
                      <a:pt x="104" y="180"/>
                    </a:lnTo>
                    <a:lnTo>
                      <a:pt x="90" y="176"/>
                    </a:lnTo>
                    <a:lnTo>
                      <a:pt x="75" y="171"/>
                    </a:lnTo>
                    <a:lnTo>
                      <a:pt x="63" y="166"/>
                    </a:lnTo>
                    <a:lnTo>
                      <a:pt x="50" y="160"/>
                    </a:lnTo>
                    <a:lnTo>
                      <a:pt x="38" y="152"/>
                    </a:lnTo>
                    <a:lnTo>
                      <a:pt x="29" y="146"/>
                    </a:lnTo>
                    <a:lnTo>
                      <a:pt x="20" y="138"/>
                    </a:lnTo>
                    <a:lnTo>
                      <a:pt x="13" y="129"/>
                    </a:lnTo>
                    <a:lnTo>
                      <a:pt x="7" y="121"/>
                    </a:lnTo>
                    <a:lnTo>
                      <a:pt x="3" y="113"/>
                    </a:lnTo>
                    <a:lnTo>
                      <a:pt x="0" y="103"/>
                    </a:lnTo>
                    <a:lnTo>
                      <a:pt x="0" y="94"/>
                    </a:lnTo>
                    <a:lnTo>
                      <a:pt x="0" y="84"/>
                    </a:lnTo>
                    <a:lnTo>
                      <a:pt x="3" y="75"/>
                    </a:lnTo>
                    <a:lnTo>
                      <a:pt x="7" y="66"/>
                    </a:lnTo>
                    <a:lnTo>
                      <a:pt x="13" y="57"/>
                    </a:lnTo>
                    <a:lnTo>
                      <a:pt x="20" y="49"/>
                    </a:lnTo>
                    <a:lnTo>
                      <a:pt x="29" y="41"/>
                    </a:lnTo>
                    <a:lnTo>
                      <a:pt x="38" y="34"/>
                    </a:lnTo>
                    <a:lnTo>
                      <a:pt x="50" y="27"/>
                    </a:lnTo>
                    <a:lnTo>
                      <a:pt x="63" y="22"/>
                    </a:lnTo>
                    <a:lnTo>
                      <a:pt x="75" y="16"/>
                    </a:lnTo>
                    <a:lnTo>
                      <a:pt x="90" y="11"/>
                    </a:lnTo>
                    <a:lnTo>
                      <a:pt x="104" y="7"/>
                    </a:lnTo>
                    <a:lnTo>
                      <a:pt x="121" y="4"/>
                    </a:lnTo>
                    <a:lnTo>
                      <a:pt x="137" y="2"/>
                    </a:lnTo>
                    <a:lnTo>
                      <a:pt x="155" y="1"/>
                    </a:lnTo>
                    <a:lnTo>
                      <a:pt x="173" y="0"/>
                    </a:lnTo>
                  </a:path>
                </a:pathLst>
              </a:custGeom>
              <a:solidFill>
                <a:srgbClr val="FFFF00"/>
              </a:solidFill>
              <a:ln w="6350">
                <a:solidFill>
                  <a:srgbClr val="000000"/>
                </a:solidFill>
                <a:prstDash val="solid"/>
                <a:round/>
                <a:headEnd/>
                <a:tailEnd/>
              </a:ln>
            </p:spPr>
            <p:txBody>
              <a:bodyPr/>
              <a:lstStyle/>
              <a:p>
                <a:endParaRPr lang="it-IT"/>
              </a:p>
            </p:txBody>
          </p:sp>
          <p:sp>
            <p:nvSpPr>
              <p:cNvPr id="20767" name="Freeform 287"/>
              <p:cNvSpPr>
                <a:spLocks/>
              </p:cNvSpPr>
              <p:nvPr/>
            </p:nvSpPr>
            <p:spPr bwMode="auto">
              <a:xfrm>
                <a:off x="997" y="1980"/>
                <a:ext cx="49" cy="26"/>
              </a:xfrm>
              <a:custGeom>
                <a:avLst/>
                <a:gdLst/>
                <a:ahLst/>
                <a:cxnLst>
                  <a:cxn ang="0">
                    <a:pos x="190" y="1"/>
                  </a:cxn>
                  <a:cxn ang="0">
                    <a:pos x="224" y="4"/>
                  </a:cxn>
                  <a:cxn ang="0">
                    <a:pos x="255" y="11"/>
                  </a:cxn>
                  <a:cxn ang="0">
                    <a:pos x="283" y="22"/>
                  </a:cxn>
                  <a:cxn ang="0">
                    <a:pos x="306" y="34"/>
                  </a:cxn>
                  <a:cxn ang="0">
                    <a:pos x="324" y="49"/>
                  </a:cxn>
                  <a:cxn ang="0">
                    <a:pos x="338" y="66"/>
                  </a:cxn>
                  <a:cxn ang="0">
                    <a:pos x="344" y="85"/>
                  </a:cxn>
                  <a:cxn ang="0">
                    <a:pos x="344" y="103"/>
                  </a:cxn>
                  <a:cxn ang="0">
                    <a:pos x="338" y="121"/>
                  </a:cxn>
                  <a:cxn ang="0">
                    <a:pos x="324" y="138"/>
                  </a:cxn>
                  <a:cxn ang="0">
                    <a:pos x="306" y="154"/>
                  </a:cxn>
                  <a:cxn ang="0">
                    <a:pos x="283" y="166"/>
                  </a:cxn>
                  <a:cxn ang="0">
                    <a:pos x="255" y="176"/>
                  </a:cxn>
                  <a:cxn ang="0">
                    <a:pos x="224" y="183"/>
                  </a:cxn>
                  <a:cxn ang="0">
                    <a:pos x="190" y="187"/>
                  </a:cxn>
                  <a:cxn ang="0">
                    <a:pos x="155" y="187"/>
                  </a:cxn>
                  <a:cxn ang="0">
                    <a:pos x="121" y="183"/>
                  </a:cxn>
                  <a:cxn ang="0">
                    <a:pos x="90" y="176"/>
                  </a:cxn>
                  <a:cxn ang="0">
                    <a:pos x="63" y="166"/>
                  </a:cxn>
                  <a:cxn ang="0">
                    <a:pos x="40" y="154"/>
                  </a:cxn>
                  <a:cxn ang="0">
                    <a:pos x="21" y="138"/>
                  </a:cxn>
                  <a:cxn ang="0">
                    <a:pos x="7" y="121"/>
                  </a:cxn>
                  <a:cxn ang="0">
                    <a:pos x="1" y="103"/>
                  </a:cxn>
                  <a:cxn ang="0">
                    <a:pos x="1" y="85"/>
                  </a:cxn>
                  <a:cxn ang="0">
                    <a:pos x="7" y="66"/>
                  </a:cxn>
                  <a:cxn ang="0">
                    <a:pos x="21" y="49"/>
                  </a:cxn>
                  <a:cxn ang="0">
                    <a:pos x="40" y="34"/>
                  </a:cxn>
                  <a:cxn ang="0">
                    <a:pos x="63" y="22"/>
                  </a:cxn>
                  <a:cxn ang="0">
                    <a:pos x="90" y="11"/>
                  </a:cxn>
                  <a:cxn ang="0">
                    <a:pos x="121" y="4"/>
                  </a:cxn>
                  <a:cxn ang="0">
                    <a:pos x="155" y="1"/>
                  </a:cxn>
                </a:cxnLst>
                <a:rect l="0" t="0" r="r" b="b"/>
                <a:pathLst>
                  <a:path w="345" h="187">
                    <a:moveTo>
                      <a:pt x="173" y="0"/>
                    </a:moveTo>
                    <a:lnTo>
                      <a:pt x="190" y="1"/>
                    </a:lnTo>
                    <a:lnTo>
                      <a:pt x="207" y="2"/>
                    </a:lnTo>
                    <a:lnTo>
                      <a:pt x="224" y="4"/>
                    </a:lnTo>
                    <a:lnTo>
                      <a:pt x="240" y="7"/>
                    </a:lnTo>
                    <a:lnTo>
                      <a:pt x="255" y="11"/>
                    </a:lnTo>
                    <a:lnTo>
                      <a:pt x="269" y="17"/>
                    </a:lnTo>
                    <a:lnTo>
                      <a:pt x="283" y="22"/>
                    </a:lnTo>
                    <a:lnTo>
                      <a:pt x="295" y="28"/>
                    </a:lnTo>
                    <a:lnTo>
                      <a:pt x="306" y="34"/>
                    </a:lnTo>
                    <a:lnTo>
                      <a:pt x="316" y="42"/>
                    </a:lnTo>
                    <a:lnTo>
                      <a:pt x="324" y="49"/>
                    </a:lnTo>
                    <a:lnTo>
                      <a:pt x="332" y="57"/>
                    </a:lnTo>
                    <a:lnTo>
                      <a:pt x="338" y="66"/>
                    </a:lnTo>
                    <a:lnTo>
                      <a:pt x="342" y="75"/>
                    </a:lnTo>
                    <a:lnTo>
                      <a:pt x="344" y="85"/>
                    </a:lnTo>
                    <a:lnTo>
                      <a:pt x="345" y="94"/>
                    </a:lnTo>
                    <a:lnTo>
                      <a:pt x="344" y="103"/>
                    </a:lnTo>
                    <a:lnTo>
                      <a:pt x="342" y="113"/>
                    </a:lnTo>
                    <a:lnTo>
                      <a:pt x="338" y="121"/>
                    </a:lnTo>
                    <a:lnTo>
                      <a:pt x="332" y="131"/>
                    </a:lnTo>
                    <a:lnTo>
                      <a:pt x="324" y="138"/>
                    </a:lnTo>
                    <a:lnTo>
                      <a:pt x="316" y="146"/>
                    </a:lnTo>
                    <a:lnTo>
                      <a:pt x="306" y="154"/>
                    </a:lnTo>
                    <a:lnTo>
                      <a:pt x="295" y="160"/>
                    </a:lnTo>
                    <a:lnTo>
                      <a:pt x="283" y="166"/>
                    </a:lnTo>
                    <a:lnTo>
                      <a:pt x="269" y="172"/>
                    </a:lnTo>
                    <a:lnTo>
                      <a:pt x="255" y="176"/>
                    </a:lnTo>
                    <a:lnTo>
                      <a:pt x="240" y="180"/>
                    </a:lnTo>
                    <a:lnTo>
                      <a:pt x="224" y="183"/>
                    </a:lnTo>
                    <a:lnTo>
                      <a:pt x="207" y="185"/>
                    </a:lnTo>
                    <a:lnTo>
                      <a:pt x="190" y="187"/>
                    </a:lnTo>
                    <a:lnTo>
                      <a:pt x="173" y="187"/>
                    </a:lnTo>
                    <a:lnTo>
                      <a:pt x="155" y="187"/>
                    </a:lnTo>
                    <a:lnTo>
                      <a:pt x="138" y="185"/>
                    </a:lnTo>
                    <a:lnTo>
                      <a:pt x="121" y="183"/>
                    </a:lnTo>
                    <a:lnTo>
                      <a:pt x="106" y="180"/>
                    </a:lnTo>
                    <a:lnTo>
                      <a:pt x="90" y="176"/>
                    </a:lnTo>
                    <a:lnTo>
                      <a:pt x="76" y="172"/>
                    </a:lnTo>
                    <a:lnTo>
                      <a:pt x="63" y="166"/>
                    </a:lnTo>
                    <a:lnTo>
                      <a:pt x="50" y="160"/>
                    </a:lnTo>
                    <a:lnTo>
                      <a:pt x="40" y="154"/>
                    </a:lnTo>
                    <a:lnTo>
                      <a:pt x="29" y="146"/>
                    </a:lnTo>
                    <a:lnTo>
                      <a:pt x="21" y="138"/>
                    </a:lnTo>
                    <a:lnTo>
                      <a:pt x="13" y="131"/>
                    </a:lnTo>
                    <a:lnTo>
                      <a:pt x="7" y="121"/>
                    </a:lnTo>
                    <a:lnTo>
                      <a:pt x="3" y="113"/>
                    </a:lnTo>
                    <a:lnTo>
                      <a:pt x="1" y="103"/>
                    </a:lnTo>
                    <a:lnTo>
                      <a:pt x="0" y="94"/>
                    </a:lnTo>
                    <a:lnTo>
                      <a:pt x="1" y="85"/>
                    </a:lnTo>
                    <a:lnTo>
                      <a:pt x="3" y="75"/>
                    </a:lnTo>
                    <a:lnTo>
                      <a:pt x="7" y="66"/>
                    </a:lnTo>
                    <a:lnTo>
                      <a:pt x="13" y="57"/>
                    </a:lnTo>
                    <a:lnTo>
                      <a:pt x="21" y="49"/>
                    </a:lnTo>
                    <a:lnTo>
                      <a:pt x="29" y="42"/>
                    </a:lnTo>
                    <a:lnTo>
                      <a:pt x="40" y="34"/>
                    </a:lnTo>
                    <a:lnTo>
                      <a:pt x="50" y="28"/>
                    </a:lnTo>
                    <a:lnTo>
                      <a:pt x="63" y="22"/>
                    </a:lnTo>
                    <a:lnTo>
                      <a:pt x="76" y="17"/>
                    </a:lnTo>
                    <a:lnTo>
                      <a:pt x="90" y="11"/>
                    </a:lnTo>
                    <a:lnTo>
                      <a:pt x="106" y="7"/>
                    </a:lnTo>
                    <a:lnTo>
                      <a:pt x="121" y="4"/>
                    </a:lnTo>
                    <a:lnTo>
                      <a:pt x="138" y="2"/>
                    </a:lnTo>
                    <a:lnTo>
                      <a:pt x="155" y="1"/>
                    </a:lnTo>
                    <a:lnTo>
                      <a:pt x="173" y="0"/>
                    </a:lnTo>
                    <a:close/>
                  </a:path>
                </a:pathLst>
              </a:custGeom>
              <a:solidFill>
                <a:srgbClr val="FFFF00"/>
              </a:solidFill>
              <a:ln w="9525">
                <a:noFill/>
                <a:round/>
                <a:headEnd/>
                <a:tailEnd/>
              </a:ln>
            </p:spPr>
            <p:txBody>
              <a:bodyPr/>
              <a:lstStyle/>
              <a:p>
                <a:endParaRPr lang="it-IT"/>
              </a:p>
            </p:txBody>
          </p:sp>
          <p:sp>
            <p:nvSpPr>
              <p:cNvPr id="20768" name="Freeform 288"/>
              <p:cNvSpPr>
                <a:spLocks/>
              </p:cNvSpPr>
              <p:nvPr/>
            </p:nvSpPr>
            <p:spPr bwMode="auto">
              <a:xfrm>
                <a:off x="997" y="1980"/>
                <a:ext cx="49" cy="26"/>
              </a:xfrm>
              <a:custGeom>
                <a:avLst/>
                <a:gdLst/>
                <a:ahLst/>
                <a:cxnLst>
                  <a:cxn ang="0">
                    <a:pos x="190" y="1"/>
                  </a:cxn>
                  <a:cxn ang="0">
                    <a:pos x="224" y="4"/>
                  </a:cxn>
                  <a:cxn ang="0">
                    <a:pos x="255" y="11"/>
                  </a:cxn>
                  <a:cxn ang="0">
                    <a:pos x="283" y="22"/>
                  </a:cxn>
                  <a:cxn ang="0">
                    <a:pos x="306" y="34"/>
                  </a:cxn>
                  <a:cxn ang="0">
                    <a:pos x="324" y="49"/>
                  </a:cxn>
                  <a:cxn ang="0">
                    <a:pos x="338" y="66"/>
                  </a:cxn>
                  <a:cxn ang="0">
                    <a:pos x="344" y="85"/>
                  </a:cxn>
                  <a:cxn ang="0">
                    <a:pos x="344" y="103"/>
                  </a:cxn>
                  <a:cxn ang="0">
                    <a:pos x="338" y="121"/>
                  </a:cxn>
                  <a:cxn ang="0">
                    <a:pos x="324" y="138"/>
                  </a:cxn>
                  <a:cxn ang="0">
                    <a:pos x="306" y="154"/>
                  </a:cxn>
                  <a:cxn ang="0">
                    <a:pos x="283" y="166"/>
                  </a:cxn>
                  <a:cxn ang="0">
                    <a:pos x="255" y="176"/>
                  </a:cxn>
                  <a:cxn ang="0">
                    <a:pos x="224" y="183"/>
                  </a:cxn>
                  <a:cxn ang="0">
                    <a:pos x="190" y="187"/>
                  </a:cxn>
                  <a:cxn ang="0">
                    <a:pos x="155" y="187"/>
                  </a:cxn>
                  <a:cxn ang="0">
                    <a:pos x="121" y="183"/>
                  </a:cxn>
                  <a:cxn ang="0">
                    <a:pos x="90" y="176"/>
                  </a:cxn>
                  <a:cxn ang="0">
                    <a:pos x="63" y="166"/>
                  </a:cxn>
                  <a:cxn ang="0">
                    <a:pos x="40" y="154"/>
                  </a:cxn>
                  <a:cxn ang="0">
                    <a:pos x="21" y="138"/>
                  </a:cxn>
                  <a:cxn ang="0">
                    <a:pos x="7" y="121"/>
                  </a:cxn>
                  <a:cxn ang="0">
                    <a:pos x="1" y="103"/>
                  </a:cxn>
                  <a:cxn ang="0">
                    <a:pos x="1" y="85"/>
                  </a:cxn>
                  <a:cxn ang="0">
                    <a:pos x="7" y="66"/>
                  </a:cxn>
                  <a:cxn ang="0">
                    <a:pos x="21" y="49"/>
                  </a:cxn>
                  <a:cxn ang="0">
                    <a:pos x="40" y="34"/>
                  </a:cxn>
                  <a:cxn ang="0">
                    <a:pos x="63" y="22"/>
                  </a:cxn>
                  <a:cxn ang="0">
                    <a:pos x="90" y="11"/>
                  </a:cxn>
                  <a:cxn ang="0">
                    <a:pos x="121" y="4"/>
                  </a:cxn>
                  <a:cxn ang="0">
                    <a:pos x="155" y="1"/>
                  </a:cxn>
                </a:cxnLst>
                <a:rect l="0" t="0" r="r" b="b"/>
                <a:pathLst>
                  <a:path w="345" h="187">
                    <a:moveTo>
                      <a:pt x="173" y="0"/>
                    </a:moveTo>
                    <a:lnTo>
                      <a:pt x="190" y="1"/>
                    </a:lnTo>
                    <a:lnTo>
                      <a:pt x="207" y="2"/>
                    </a:lnTo>
                    <a:lnTo>
                      <a:pt x="224" y="4"/>
                    </a:lnTo>
                    <a:lnTo>
                      <a:pt x="240" y="7"/>
                    </a:lnTo>
                    <a:lnTo>
                      <a:pt x="255" y="11"/>
                    </a:lnTo>
                    <a:lnTo>
                      <a:pt x="269" y="17"/>
                    </a:lnTo>
                    <a:lnTo>
                      <a:pt x="283" y="22"/>
                    </a:lnTo>
                    <a:lnTo>
                      <a:pt x="295" y="28"/>
                    </a:lnTo>
                    <a:lnTo>
                      <a:pt x="306" y="34"/>
                    </a:lnTo>
                    <a:lnTo>
                      <a:pt x="316" y="42"/>
                    </a:lnTo>
                    <a:lnTo>
                      <a:pt x="324" y="49"/>
                    </a:lnTo>
                    <a:lnTo>
                      <a:pt x="332" y="57"/>
                    </a:lnTo>
                    <a:lnTo>
                      <a:pt x="338" y="66"/>
                    </a:lnTo>
                    <a:lnTo>
                      <a:pt x="342" y="75"/>
                    </a:lnTo>
                    <a:lnTo>
                      <a:pt x="344" y="85"/>
                    </a:lnTo>
                    <a:lnTo>
                      <a:pt x="345" y="94"/>
                    </a:lnTo>
                    <a:lnTo>
                      <a:pt x="344" y="103"/>
                    </a:lnTo>
                    <a:lnTo>
                      <a:pt x="342" y="113"/>
                    </a:lnTo>
                    <a:lnTo>
                      <a:pt x="338" y="121"/>
                    </a:lnTo>
                    <a:lnTo>
                      <a:pt x="332" y="131"/>
                    </a:lnTo>
                    <a:lnTo>
                      <a:pt x="324" y="138"/>
                    </a:lnTo>
                    <a:lnTo>
                      <a:pt x="316" y="146"/>
                    </a:lnTo>
                    <a:lnTo>
                      <a:pt x="306" y="154"/>
                    </a:lnTo>
                    <a:lnTo>
                      <a:pt x="295" y="160"/>
                    </a:lnTo>
                    <a:lnTo>
                      <a:pt x="283" y="166"/>
                    </a:lnTo>
                    <a:lnTo>
                      <a:pt x="269" y="172"/>
                    </a:lnTo>
                    <a:lnTo>
                      <a:pt x="255" y="176"/>
                    </a:lnTo>
                    <a:lnTo>
                      <a:pt x="240" y="180"/>
                    </a:lnTo>
                    <a:lnTo>
                      <a:pt x="224" y="183"/>
                    </a:lnTo>
                    <a:lnTo>
                      <a:pt x="207" y="185"/>
                    </a:lnTo>
                    <a:lnTo>
                      <a:pt x="190" y="187"/>
                    </a:lnTo>
                    <a:lnTo>
                      <a:pt x="173" y="187"/>
                    </a:lnTo>
                    <a:lnTo>
                      <a:pt x="155" y="187"/>
                    </a:lnTo>
                    <a:lnTo>
                      <a:pt x="138" y="185"/>
                    </a:lnTo>
                    <a:lnTo>
                      <a:pt x="121" y="183"/>
                    </a:lnTo>
                    <a:lnTo>
                      <a:pt x="106" y="180"/>
                    </a:lnTo>
                    <a:lnTo>
                      <a:pt x="90" y="176"/>
                    </a:lnTo>
                    <a:lnTo>
                      <a:pt x="76" y="172"/>
                    </a:lnTo>
                    <a:lnTo>
                      <a:pt x="63" y="166"/>
                    </a:lnTo>
                    <a:lnTo>
                      <a:pt x="50" y="160"/>
                    </a:lnTo>
                    <a:lnTo>
                      <a:pt x="40" y="154"/>
                    </a:lnTo>
                    <a:lnTo>
                      <a:pt x="29" y="146"/>
                    </a:lnTo>
                    <a:lnTo>
                      <a:pt x="21" y="138"/>
                    </a:lnTo>
                    <a:lnTo>
                      <a:pt x="13" y="131"/>
                    </a:lnTo>
                    <a:lnTo>
                      <a:pt x="7" y="121"/>
                    </a:lnTo>
                    <a:lnTo>
                      <a:pt x="3" y="113"/>
                    </a:lnTo>
                    <a:lnTo>
                      <a:pt x="1" y="103"/>
                    </a:lnTo>
                    <a:lnTo>
                      <a:pt x="0" y="94"/>
                    </a:lnTo>
                    <a:lnTo>
                      <a:pt x="1" y="85"/>
                    </a:lnTo>
                    <a:lnTo>
                      <a:pt x="3" y="75"/>
                    </a:lnTo>
                    <a:lnTo>
                      <a:pt x="7" y="66"/>
                    </a:lnTo>
                    <a:lnTo>
                      <a:pt x="13" y="57"/>
                    </a:lnTo>
                    <a:lnTo>
                      <a:pt x="21" y="49"/>
                    </a:lnTo>
                    <a:lnTo>
                      <a:pt x="29" y="42"/>
                    </a:lnTo>
                    <a:lnTo>
                      <a:pt x="40" y="34"/>
                    </a:lnTo>
                    <a:lnTo>
                      <a:pt x="50" y="28"/>
                    </a:lnTo>
                    <a:lnTo>
                      <a:pt x="63" y="22"/>
                    </a:lnTo>
                    <a:lnTo>
                      <a:pt x="76" y="17"/>
                    </a:lnTo>
                    <a:lnTo>
                      <a:pt x="90" y="11"/>
                    </a:lnTo>
                    <a:lnTo>
                      <a:pt x="106" y="7"/>
                    </a:lnTo>
                    <a:lnTo>
                      <a:pt x="121" y="4"/>
                    </a:lnTo>
                    <a:lnTo>
                      <a:pt x="138" y="2"/>
                    </a:lnTo>
                    <a:lnTo>
                      <a:pt x="155" y="1"/>
                    </a:lnTo>
                    <a:lnTo>
                      <a:pt x="173" y="0"/>
                    </a:lnTo>
                  </a:path>
                </a:pathLst>
              </a:custGeom>
              <a:solidFill>
                <a:srgbClr val="FFFF00"/>
              </a:solidFill>
              <a:ln w="6350">
                <a:solidFill>
                  <a:srgbClr val="000000"/>
                </a:solidFill>
                <a:prstDash val="solid"/>
                <a:round/>
                <a:headEnd/>
                <a:tailEnd/>
              </a:ln>
            </p:spPr>
            <p:txBody>
              <a:bodyPr/>
              <a:lstStyle/>
              <a:p>
                <a:endParaRPr lang="it-IT"/>
              </a:p>
            </p:txBody>
          </p:sp>
          <p:sp>
            <p:nvSpPr>
              <p:cNvPr id="20769" name="Freeform 289"/>
              <p:cNvSpPr>
                <a:spLocks/>
              </p:cNvSpPr>
              <p:nvPr/>
            </p:nvSpPr>
            <p:spPr bwMode="auto">
              <a:xfrm>
                <a:off x="1137" y="1926"/>
                <a:ext cx="49" cy="27"/>
              </a:xfrm>
              <a:custGeom>
                <a:avLst/>
                <a:gdLst/>
                <a:ahLst/>
                <a:cxnLst>
                  <a:cxn ang="0">
                    <a:pos x="190" y="0"/>
                  </a:cxn>
                  <a:cxn ang="0">
                    <a:pos x="224" y="4"/>
                  </a:cxn>
                  <a:cxn ang="0">
                    <a:pos x="255" y="11"/>
                  </a:cxn>
                  <a:cxn ang="0">
                    <a:pos x="283" y="21"/>
                  </a:cxn>
                  <a:cxn ang="0">
                    <a:pos x="306" y="33"/>
                  </a:cxn>
                  <a:cxn ang="0">
                    <a:pos x="325" y="49"/>
                  </a:cxn>
                  <a:cxn ang="0">
                    <a:pos x="337" y="66"/>
                  </a:cxn>
                  <a:cxn ang="0">
                    <a:pos x="345" y="84"/>
                  </a:cxn>
                  <a:cxn ang="0">
                    <a:pos x="345" y="102"/>
                  </a:cxn>
                  <a:cxn ang="0">
                    <a:pos x="337" y="121"/>
                  </a:cxn>
                  <a:cxn ang="0">
                    <a:pos x="325" y="138"/>
                  </a:cxn>
                  <a:cxn ang="0">
                    <a:pos x="306" y="153"/>
                  </a:cxn>
                  <a:cxn ang="0">
                    <a:pos x="283" y="165"/>
                  </a:cxn>
                  <a:cxn ang="0">
                    <a:pos x="255" y="176"/>
                  </a:cxn>
                  <a:cxn ang="0">
                    <a:pos x="224" y="183"/>
                  </a:cxn>
                  <a:cxn ang="0">
                    <a:pos x="190" y="186"/>
                  </a:cxn>
                  <a:cxn ang="0">
                    <a:pos x="155" y="186"/>
                  </a:cxn>
                  <a:cxn ang="0">
                    <a:pos x="122" y="183"/>
                  </a:cxn>
                  <a:cxn ang="0">
                    <a:pos x="90" y="176"/>
                  </a:cxn>
                  <a:cxn ang="0">
                    <a:pos x="63" y="165"/>
                  </a:cxn>
                  <a:cxn ang="0">
                    <a:pos x="39" y="153"/>
                  </a:cxn>
                  <a:cxn ang="0">
                    <a:pos x="20" y="138"/>
                  </a:cxn>
                  <a:cxn ang="0">
                    <a:pos x="7" y="121"/>
                  </a:cxn>
                  <a:cxn ang="0">
                    <a:pos x="0" y="102"/>
                  </a:cxn>
                  <a:cxn ang="0">
                    <a:pos x="0" y="84"/>
                  </a:cxn>
                  <a:cxn ang="0">
                    <a:pos x="7" y="66"/>
                  </a:cxn>
                  <a:cxn ang="0">
                    <a:pos x="20" y="49"/>
                  </a:cxn>
                  <a:cxn ang="0">
                    <a:pos x="39" y="33"/>
                  </a:cxn>
                  <a:cxn ang="0">
                    <a:pos x="63" y="21"/>
                  </a:cxn>
                  <a:cxn ang="0">
                    <a:pos x="90" y="11"/>
                  </a:cxn>
                  <a:cxn ang="0">
                    <a:pos x="122" y="4"/>
                  </a:cxn>
                  <a:cxn ang="0">
                    <a:pos x="155" y="0"/>
                  </a:cxn>
                </a:cxnLst>
                <a:rect l="0" t="0" r="r" b="b"/>
                <a:pathLst>
                  <a:path w="346" h="187">
                    <a:moveTo>
                      <a:pt x="173" y="0"/>
                    </a:moveTo>
                    <a:lnTo>
                      <a:pt x="190" y="0"/>
                    </a:lnTo>
                    <a:lnTo>
                      <a:pt x="208" y="2"/>
                    </a:lnTo>
                    <a:lnTo>
                      <a:pt x="224" y="4"/>
                    </a:lnTo>
                    <a:lnTo>
                      <a:pt x="240" y="7"/>
                    </a:lnTo>
                    <a:lnTo>
                      <a:pt x="255" y="11"/>
                    </a:lnTo>
                    <a:lnTo>
                      <a:pt x="269" y="16"/>
                    </a:lnTo>
                    <a:lnTo>
                      <a:pt x="283" y="21"/>
                    </a:lnTo>
                    <a:lnTo>
                      <a:pt x="294" y="27"/>
                    </a:lnTo>
                    <a:lnTo>
                      <a:pt x="306" y="33"/>
                    </a:lnTo>
                    <a:lnTo>
                      <a:pt x="315" y="41"/>
                    </a:lnTo>
                    <a:lnTo>
                      <a:pt x="325" y="49"/>
                    </a:lnTo>
                    <a:lnTo>
                      <a:pt x="332" y="56"/>
                    </a:lnTo>
                    <a:lnTo>
                      <a:pt x="337" y="66"/>
                    </a:lnTo>
                    <a:lnTo>
                      <a:pt x="342" y="74"/>
                    </a:lnTo>
                    <a:lnTo>
                      <a:pt x="345" y="84"/>
                    </a:lnTo>
                    <a:lnTo>
                      <a:pt x="346" y="93"/>
                    </a:lnTo>
                    <a:lnTo>
                      <a:pt x="345" y="102"/>
                    </a:lnTo>
                    <a:lnTo>
                      <a:pt x="342" y="112"/>
                    </a:lnTo>
                    <a:lnTo>
                      <a:pt x="337" y="121"/>
                    </a:lnTo>
                    <a:lnTo>
                      <a:pt x="332" y="130"/>
                    </a:lnTo>
                    <a:lnTo>
                      <a:pt x="325" y="138"/>
                    </a:lnTo>
                    <a:lnTo>
                      <a:pt x="315" y="145"/>
                    </a:lnTo>
                    <a:lnTo>
                      <a:pt x="306" y="153"/>
                    </a:lnTo>
                    <a:lnTo>
                      <a:pt x="294" y="159"/>
                    </a:lnTo>
                    <a:lnTo>
                      <a:pt x="283" y="165"/>
                    </a:lnTo>
                    <a:lnTo>
                      <a:pt x="269" y="171"/>
                    </a:lnTo>
                    <a:lnTo>
                      <a:pt x="255" y="176"/>
                    </a:lnTo>
                    <a:lnTo>
                      <a:pt x="240" y="180"/>
                    </a:lnTo>
                    <a:lnTo>
                      <a:pt x="224" y="183"/>
                    </a:lnTo>
                    <a:lnTo>
                      <a:pt x="208" y="185"/>
                    </a:lnTo>
                    <a:lnTo>
                      <a:pt x="190" y="186"/>
                    </a:lnTo>
                    <a:lnTo>
                      <a:pt x="173" y="187"/>
                    </a:lnTo>
                    <a:lnTo>
                      <a:pt x="155" y="186"/>
                    </a:lnTo>
                    <a:lnTo>
                      <a:pt x="137" y="185"/>
                    </a:lnTo>
                    <a:lnTo>
                      <a:pt x="122" y="183"/>
                    </a:lnTo>
                    <a:lnTo>
                      <a:pt x="105" y="180"/>
                    </a:lnTo>
                    <a:lnTo>
                      <a:pt x="90" y="176"/>
                    </a:lnTo>
                    <a:lnTo>
                      <a:pt x="76" y="171"/>
                    </a:lnTo>
                    <a:lnTo>
                      <a:pt x="63" y="165"/>
                    </a:lnTo>
                    <a:lnTo>
                      <a:pt x="50" y="159"/>
                    </a:lnTo>
                    <a:lnTo>
                      <a:pt x="39" y="153"/>
                    </a:lnTo>
                    <a:lnTo>
                      <a:pt x="29" y="145"/>
                    </a:lnTo>
                    <a:lnTo>
                      <a:pt x="20" y="138"/>
                    </a:lnTo>
                    <a:lnTo>
                      <a:pt x="14" y="130"/>
                    </a:lnTo>
                    <a:lnTo>
                      <a:pt x="7" y="121"/>
                    </a:lnTo>
                    <a:lnTo>
                      <a:pt x="3" y="112"/>
                    </a:lnTo>
                    <a:lnTo>
                      <a:pt x="0" y="102"/>
                    </a:lnTo>
                    <a:lnTo>
                      <a:pt x="0" y="93"/>
                    </a:lnTo>
                    <a:lnTo>
                      <a:pt x="0" y="84"/>
                    </a:lnTo>
                    <a:lnTo>
                      <a:pt x="3" y="74"/>
                    </a:lnTo>
                    <a:lnTo>
                      <a:pt x="7" y="66"/>
                    </a:lnTo>
                    <a:lnTo>
                      <a:pt x="14" y="56"/>
                    </a:lnTo>
                    <a:lnTo>
                      <a:pt x="20" y="49"/>
                    </a:lnTo>
                    <a:lnTo>
                      <a:pt x="29" y="41"/>
                    </a:lnTo>
                    <a:lnTo>
                      <a:pt x="39" y="33"/>
                    </a:lnTo>
                    <a:lnTo>
                      <a:pt x="50" y="27"/>
                    </a:lnTo>
                    <a:lnTo>
                      <a:pt x="63" y="21"/>
                    </a:lnTo>
                    <a:lnTo>
                      <a:pt x="76" y="16"/>
                    </a:lnTo>
                    <a:lnTo>
                      <a:pt x="90" y="11"/>
                    </a:lnTo>
                    <a:lnTo>
                      <a:pt x="105" y="7"/>
                    </a:lnTo>
                    <a:lnTo>
                      <a:pt x="122" y="4"/>
                    </a:lnTo>
                    <a:lnTo>
                      <a:pt x="137" y="2"/>
                    </a:lnTo>
                    <a:lnTo>
                      <a:pt x="155" y="0"/>
                    </a:lnTo>
                    <a:lnTo>
                      <a:pt x="173" y="0"/>
                    </a:lnTo>
                    <a:close/>
                  </a:path>
                </a:pathLst>
              </a:custGeom>
              <a:solidFill>
                <a:srgbClr val="FFFF00"/>
              </a:solidFill>
              <a:ln w="9525">
                <a:noFill/>
                <a:round/>
                <a:headEnd/>
                <a:tailEnd/>
              </a:ln>
            </p:spPr>
            <p:txBody>
              <a:bodyPr/>
              <a:lstStyle/>
              <a:p>
                <a:endParaRPr lang="it-IT"/>
              </a:p>
            </p:txBody>
          </p:sp>
          <p:sp>
            <p:nvSpPr>
              <p:cNvPr id="20770" name="Freeform 290"/>
              <p:cNvSpPr>
                <a:spLocks/>
              </p:cNvSpPr>
              <p:nvPr/>
            </p:nvSpPr>
            <p:spPr bwMode="auto">
              <a:xfrm>
                <a:off x="1137" y="1926"/>
                <a:ext cx="49" cy="27"/>
              </a:xfrm>
              <a:custGeom>
                <a:avLst/>
                <a:gdLst/>
                <a:ahLst/>
                <a:cxnLst>
                  <a:cxn ang="0">
                    <a:pos x="190" y="0"/>
                  </a:cxn>
                  <a:cxn ang="0">
                    <a:pos x="224" y="4"/>
                  </a:cxn>
                  <a:cxn ang="0">
                    <a:pos x="255" y="11"/>
                  </a:cxn>
                  <a:cxn ang="0">
                    <a:pos x="283" y="21"/>
                  </a:cxn>
                  <a:cxn ang="0">
                    <a:pos x="306" y="33"/>
                  </a:cxn>
                  <a:cxn ang="0">
                    <a:pos x="325" y="49"/>
                  </a:cxn>
                  <a:cxn ang="0">
                    <a:pos x="337" y="66"/>
                  </a:cxn>
                  <a:cxn ang="0">
                    <a:pos x="345" y="84"/>
                  </a:cxn>
                  <a:cxn ang="0">
                    <a:pos x="345" y="102"/>
                  </a:cxn>
                  <a:cxn ang="0">
                    <a:pos x="337" y="121"/>
                  </a:cxn>
                  <a:cxn ang="0">
                    <a:pos x="325" y="138"/>
                  </a:cxn>
                  <a:cxn ang="0">
                    <a:pos x="306" y="153"/>
                  </a:cxn>
                  <a:cxn ang="0">
                    <a:pos x="283" y="165"/>
                  </a:cxn>
                  <a:cxn ang="0">
                    <a:pos x="255" y="176"/>
                  </a:cxn>
                  <a:cxn ang="0">
                    <a:pos x="224" y="183"/>
                  </a:cxn>
                  <a:cxn ang="0">
                    <a:pos x="190" y="186"/>
                  </a:cxn>
                  <a:cxn ang="0">
                    <a:pos x="155" y="186"/>
                  </a:cxn>
                  <a:cxn ang="0">
                    <a:pos x="122" y="183"/>
                  </a:cxn>
                  <a:cxn ang="0">
                    <a:pos x="90" y="176"/>
                  </a:cxn>
                  <a:cxn ang="0">
                    <a:pos x="63" y="165"/>
                  </a:cxn>
                  <a:cxn ang="0">
                    <a:pos x="39" y="153"/>
                  </a:cxn>
                  <a:cxn ang="0">
                    <a:pos x="20" y="138"/>
                  </a:cxn>
                  <a:cxn ang="0">
                    <a:pos x="7" y="121"/>
                  </a:cxn>
                  <a:cxn ang="0">
                    <a:pos x="0" y="102"/>
                  </a:cxn>
                  <a:cxn ang="0">
                    <a:pos x="0" y="84"/>
                  </a:cxn>
                  <a:cxn ang="0">
                    <a:pos x="7" y="66"/>
                  </a:cxn>
                  <a:cxn ang="0">
                    <a:pos x="20" y="49"/>
                  </a:cxn>
                  <a:cxn ang="0">
                    <a:pos x="39" y="33"/>
                  </a:cxn>
                  <a:cxn ang="0">
                    <a:pos x="63" y="21"/>
                  </a:cxn>
                  <a:cxn ang="0">
                    <a:pos x="90" y="11"/>
                  </a:cxn>
                  <a:cxn ang="0">
                    <a:pos x="122" y="4"/>
                  </a:cxn>
                  <a:cxn ang="0">
                    <a:pos x="155" y="0"/>
                  </a:cxn>
                </a:cxnLst>
                <a:rect l="0" t="0" r="r" b="b"/>
                <a:pathLst>
                  <a:path w="346" h="187">
                    <a:moveTo>
                      <a:pt x="173" y="0"/>
                    </a:moveTo>
                    <a:lnTo>
                      <a:pt x="190" y="0"/>
                    </a:lnTo>
                    <a:lnTo>
                      <a:pt x="208" y="2"/>
                    </a:lnTo>
                    <a:lnTo>
                      <a:pt x="224" y="4"/>
                    </a:lnTo>
                    <a:lnTo>
                      <a:pt x="240" y="7"/>
                    </a:lnTo>
                    <a:lnTo>
                      <a:pt x="255" y="11"/>
                    </a:lnTo>
                    <a:lnTo>
                      <a:pt x="269" y="16"/>
                    </a:lnTo>
                    <a:lnTo>
                      <a:pt x="283" y="21"/>
                    </a:lnTo>
                    <a:lnTo>
                      <a:pt x="294" y="27"/>
                    </a:lnTo>
                    <a:lnTo>
                      <a:pt x="306" y="33"/>
                    </a:lnTo>
                    <a:lnTo>
                      <a:pt x="315" y="41"/>
                    </a:lnTo>
                    <a:lnTo>
                      <a:pt x="325" y="49"/>
                    </a:lnTo>
                    <a:lnTo>
                      <a:pt x="332" y="56"/>
                    </a:lnTo>
                    <a:lnTo>
                      <a:pt x="337" y="66"/>
                    </a:lnTo>
                    <a:lnTo>
                      <a:pt x="342" y="74"/>
                    </a:lnTo>
                    <a:lnTo>
                      <a:pt x="345" y="84"/>
                    </a:lnTo>
                    <a:lnTo>
                      <a:pt x="346" y="93"/>
                    </a:lnTo>
                    <a:lnTo>
                      <a:pt x="345" y="102"/>
                    </a:lnTo>
                    <a:lnTo>
                      <a:pt x="342" y="112"/>
                    </a:lnTo>
                    <a:lnTo>
                      <a:pt x="337" y="121"/>
                    </a:lnTo>
                    <a:lnTo>
                      <a:pt x="332" y="130"/>
                    </a:lnTo>
                    <a:lnTo>
                      <a:pt x="325" y="138"/>
                    </a:lnTo>
                    <a:lnTo>
                      <a:pt x="315" y="145"/>
                    </a:lnTo>
                    <a:lnTo>
                      <a:pt x="306" y="153"/>
                    </a:lnTo>
                    <a:lnTo>
                      <a:pt x="294" y="159"/>
                    </a:lnTo>
                    <a:lnTo>
                      <a:pt x="283" y="165"/>
                    </a:lnTo>
                    <a:lnTo>
                      <a:pt x="269" y="171"/>
                    </a:lnTo>
                    <a:lnTo>
                      <a:pt x="255" y="176"/>
                    </a:lnTo>
                    <a:lnTo>
                      <a:pt x="240" y="180"/>
                    </a:lnTo>
                    <a:lnTo>
                      <a:pt x="224" y="183"/>
                    </a:lnTo>
                    <a:lnTo>
                      <a:pt x="208" y="185"/>
                    </a:lnTo>
                    <a:lnTo>
                      <a:pt x="190" y="186"/>
                    </a:lnTo>
                    <a:lnTo>
                      <a:pt x="173" y="187"/>
                    </a:lnTo>
                    <a:lnTo>
                      <a:pt x="155" y="186"/>
                    </a:lnTo>
                    <a:lnTo>
                      <a:pt x="137" y="185"/>
                    </a:lnTo>
                    <a:lnTo>
                      <a:pt x="122" y="183"/>
                    </a:lnTo>
                    <a:lnTo>
                      <a:pt x="105" y="180"/>
                    </a:lnTo>
                    <a:lnTo>
                      <a:pt x="90" y="176"/>
                    </a:lnTo>
                    <a:lnTo>
                      <a:pt x="76" y="171"/>
                    </a:lnTo>
                    <a:lnTo>
                      <a:pt x="63" y="165"/>
                    </a:lnTo>
                    <a:lnTo>
                      <a:pt x="50" y="159"/>
                    </a:lnTo>
                    <a:lnTo>
                      <a:pt x="39" y="153"/>
                    </a:lnTo>
                    <a:lnTo>
                      <a:pt x="29" y="145"/>
                    </a:lnTo>
                    <a:lnTo>
                      <a:pt x="20" y="138"/>
                    </a:lnTo>
                    <a:lnTo>
                      <a:pt x="14" y="130"/>
                    </a:lnTo>
                    <a:lnTo>
                      <a:pt x="7" y="121"/>
                    </a:lnTo>
                    <a:lnTo>
                      <a:pt x="3" y="112"/>
                    </a:lnTo>
                    <a:lnTo>
                      <a:pt x="0" y="102"/>
                    </a:lnTo>
                    <a:lnTo>
                      <a:pt x="0" y="93"/>
                    </a:lnTo>
                    <a:lnTo>
                      <a:pt x="0" y="84"/>
                    </a:lnTo>
                    <a:lnTo>
                      <a:pt x="3" y="74"/>
                    </a:lnTo>
                    <a:lnTo>
                      <a:pt x="7" y="66"/>
                    </a:lnTo>
                    <a:lnTo>
                      <a:pt x="14" y="56"/>
                    </a:lnTo>
                    <a:lnTo>
                      <a:pt x="20" y="49"/>
                    </a:lnTo>
                    <a:lnTo>
                      <a:pt x="29" y="41"/>
                    </a:lnTo>
                    <a:lnTo>
                      <a:pt x="39" y="33"/>
                    </a:lnTo>
                    <a:lnTo>
                      <a:pt x="50" y="27"/>
                    </a:lnTo>
                    <a:lnTo>
                      <a:pt x="63" y="21"/>
                    </a:lnTo>
                    <a:lnTo>
                      <a:pt x="76" y="16"/>
                    </a:lnTo>
                    <a:lnTo>
                      <a:pt x="90" y="11"/>
                    </a:lnTo>
                    <a:lnTo>
                      <a:pt x="105" y="7"/>
                    </a:lnTo>
                    <a:lnTo>
                      <a:pt x="122" y="4"/>
                    </a:lnTo>
                    <a:lnTo>
                      <a:pt x="137" y="2"/>
                    </a:lnTo>
                    <a:lnTo>
                      <a:pt x="155" y="0"/>
                    </a:lnTo>
                    <a:lnTo>
                      <a:pt x="173" y="0"/>
                    </a:lnTo>
                  </a:path>
                </a:pathLst>
              </a:custGeom>
              <a:solidFill>
                <a:srgbClr val="FFFF00"/>
              </a:solidFill>
              <a:ln w="6350">
                <a:solidFill>
                  <a:srgbClr val="000000"/>
                </a:solidFill>
                <a:prstDash val="solid"/>
                <a:round/>
                <a:headEnd/>
                <a:tailEnd/>
              </a:ln>
            </p:spPr>
            <p:txBody>
              <a:bodyPr/>
              <a:lstStyle/>
              <a:p>
                <a:endParaRPr lang="it-IT"/>
              </a:p>
            </p:txBody>
          </p:sp>
          <p:sp>
            <p:nvSpPr>
              <p:cNvPr id="20771" name="Freeform 291"/>
              <p:cNvSpPr>
                <a:spLocks/>
              </p:cNvSpPr>
              <p:nvPr/>
            </p:nvSpPr>
            <p:spPr bwMode="auto">
              <a:xfrm>
                <a:off x="1083" y="2058"/>
                <a:ext cx="49" cy="27"/>
              </a:xfrm>
              <a:custGeom>
                <a:avLst/>
                <a:gdLst/>
                <a:ahLst/>
                <a:cxnLst>
                  <a:cxn ang="0">
                    <a:pos x="191" y="1"/>
                  </a:cxn>
                  <a:cxn ang="0">
                    <a:pos x="224" y="4"/>
                  </a:cxn>
                  <a:cxn ang="0">
                    <a:pos x="255" y="11"/>
                  </a:cxn>
                  <a:cxn ang="0">
                    <a:pos x="283" y="22"/>
                  </a:cxn>
                  <a:cxn ang="0">
                    <a:pos x="306" y="34"/>
                  </a:cxn>
                  <a:cxn ang="0">
                    <a:pos x="325" y="49"/>
                  </a:cxn>
                  <a:cxn ang="0">
                    <a:pos x="338" y="66"/>
                  </a:cxn>
                  <a:cxn ang="0">
                    <a:pos x="345" y="84"/>
                  </a:cxn>
                  <a:cxn ang="0">
                    <a:pos x="345" y="103"/>
                  </a:cxn>
                  <a:cxn ang="0">
                    <a:pos x="338" y="121"/>
                  </a:cxn>
                  <a:cxn ang="0">
                    <a:pos x="325" y="138"/>
                  </a:cxn>
                  <a:cxn ang="0">
                    <a:pos x="306" y="152"/>
                  </a:cxn>
                  <a:cxn ang="0">
                    <a:pos x="283" y="166"/>
                  </a:cxn>
                  <a:cxn ang="0">
                    <a:pos x="255" y="176"/>
                  </a:cxn>
                  <a:cxn ang="0">
                    <a:pos x="224" y="183"/>
                  </a:cxn>
                  <a:cxn ang="0">
                    <a:pos x="191" y="187"/>
                  </a:cxn>
                  <a:cxn ang="0">
                    <a:pos x="155" y="187"/>
                  </a:cxn>
                  <a:cxn ang="0">
                    <a:pos x="122" y="183"/>
                  </a:cxn>
                  <a:cxn ang="0">
                    <a:pos x="90" y="176"/>
                  </a:cxn>
                  <a:cxn ang="0">
                    <a:pos x="63" y="166"/>
                  </a:cxn>
                  <a:cxn ang="0">
                    <a:pos x="40" y="152"/>
                  </a:cxn>
                  <a:cxn ang="0">
                    <a:pos x="21" y="138"/>
                  </a:cxn>
                  <a:cxn ang="0">
                    <a:pos x="8" y="121"/>
                  </a:cxn>
                  <a:cxn ang="0">
                    <a:pos x="1" y="103"/>
                  </a:cxn>
                  <a:cxn ang="0">
                    <a:pos x="1" y="84"/>
                  </a:cxn>
                  <a:cxn ang="0">
                    <a:pos x="8" y="66"/>
                  </a:cxn>
                  <a:cxn ang="0">
                    <a:pos x="21" y="49"/>
                  </a:cxn>
                  <a:cxn ang="0">
                    <a:pos x="40" y="34"/>
                  </a:cxn>
                  <a:cxn ang="0">
                    <a:pos x="63" y="22"/>
                  </a:cxn>
                  <a:cxn ang="0">
                    <a:pos x="90" y="11"/>
                  </a:cxn>
                  <a:cxn ang="0">
                    <a:pos x="122" y="4"/>
                  </a:cxn>
                  <a:cxn ang="0">
                    <a:pos x="155" y="1"/>
                  </a:cxn>
                </a:cxnLst>
                <a:rect l="0" t="0" r="r" b="b"/>
                <a:pathLst>
                  <a:path w="346" h="187">
                    <a:moveTo>
                      <a:pt x="173" y="0"/>
                    </a:moveTo>
                    <a:lnTo>
                      <a:pt x="191" y="1"/>
                    </a:lnTo>
                    <a:lnTo>
                      <a:pt x="208" y="2"/>
                    </a:lnTo>
                    <a:lnTo>
                      <a:pt x="224" y="4"/>
                    </a:lnTo>
                    <a:lnTo>
                      <a:pt x="240" y="7"/>
                    </a:lnTo>
                    <a:lnTo>
                      <a:pt x="255" y="11"/>
                    </a:lnTo>
                    <a:lnTo>
                      <a:pt x="269" y="16"/>
                    </a:lnTo>
                    <a:lnTo>
                      <a:pt x="283" y="22"/>
                    </a:lnTo>
                    <a:lnTo>
                      <a:pt x="296" y="27"/>
                    </a:lnTo>
                    <a:lnTo>
                      <a:pt x="306" y="34"/>
                    </a:lnTo>
                    <a:lnTo>
                      <a:pt x="316" y="41"/>
                    </a:lnTo>
                    <a:lnTo>
                      <a:pt x="325" y="49"/>
                    </a:lnTo>
                    <a:lnTo>
                      <a:pt x="332" y="57"/>
                    </a:lnTo>
                    <a:lnTo>
                      <a:pt x="338" y="66"/>
                    </a:lnTo>
                    <a:lnTo>
                      <a:pt x="343" y="75"/>
                    </a:lnTo>
                    <a:lnTo>
                      <a:pt x="345" y="84"/>
                    </a:lnTo>
                    <a:lnTo>
                      <a:pt x="346" y="94"/>
                    </a:lnTo>
                    <a:lnTo>
                      <a:pt x="345" y="103"/>
                    </a:lnTo>
                    <a:lnTo>
                      <a:pt x="343" y="113"/>
                    </a:lnTo>
                    <a:lnTo>
                      <a:pt x="338" y="121"/>
                    </a:lnTo>
                    <a:lnTo>
                      <a:pt x="332" y="129"/>
                    </a:lnTo>
                    <a:lnTo>
                      <a:pt x="325" y="138"/>
                    </a:lnTo>
                    <a:lnTo>
                      <a:pt x="316" y="146"/>
                    </a:lnTo>
                    <a:lnTo>
                      <a:pt x="306" y="152"/>
                    </a:lnTo>
                    <a:lnTo>
                      <a:pt x="296" y="160"/>
                    </a:lnTo>
                    <a:lnTo>
                      <a:pt x="283" y="166"/>
                    </a:lnTo>
                    <a:lnTo>
                      <a:pt x="269" y="171"/>
                    </a:lnTo>
                    <a:lnTo>
                      <a:pt x="255" y="176"/>
                    </a:lnTo>
                    <a:lnTo>
                      <a:pt x="240" y="180"/>
                    </a:lnTo>
                    <a:lnTo>
                      <a:pt x="224" y="183"/>
                    </a:lnTo>
                    <a:lnTo>
                      <a:pt x="208" y="185"/>
                    </a:lnTo>
                    <a:lnTo>
                      <a:pt x="191" y="187"/>
                    </a:lnTo>
                    <a:lnTo>
                      <a:pt x="173" y="187"/>
                    </a:lnTo>
                    <a:lnTo>
                      <a:pt x="155" y="187"/>
                    </a:lnTo>
                    <a:lnTo>
                      <a:pt x="138" y="185"/>
                    </a:lnTo>
                    <a:lnTo>
                      <a:pt x="122" y="183"/>
                    </a:lnTo>
                    <a:lnTo>
                      <a:pt x="106" y="180"/>
                    </a:lnTo>
                    <a:lnTo>
                      <a:pt x="90" y="176"/>
                    </a:lnTo>
                    <a:lnTo>
                      <a:pt x="77" y="171"/>
                    </a:lnTo>
                    <a:lnTo>
                      <a:pt x="63" y="166"/>
                    </a:lnTo>
                    <a:lnTo>
                      <a:pt x="50" y="160"/>
                    </a:lnTo>
                    <a:lnTo>
                      <a:pt x="40" y="152"/>
                    </a:lnTo>
                    <a:lnTo>
                      <a:pt x="29" y="146"/>
                    </a:lnTo>
                    <a:lnTo>
                      <a:pt x="21" y="138"/>
                    </a:lnTo>
                    <a:lnTo>
                      <a:pt x="14" y="129"/>
                    </a:lnTo>
                    <a:lnTo>
                      <a:pt x="8" y="121"/>
                    </a:lnTo>
                    <a:lnTo>
                      <a:pt x="3" y="113"/>
                    </a:lnTo>
                    <a:lnTo>
                      <a:pt x="1" y="103"/>
                    </a:lnTo>
                    <a:lnTo>
                      <a:pt x="0" y="94"/>
                    </a:lnTo>
                    <a:lnTo>
                      <a:pt x="1" y="84"/>
                    </a:lnTo>
                    <a:lnTo>
                      <a:pt x="3" y="75"/>
                    </a:lnTo>
                    <a:lnTo>
                      <a:pt x="8" y="66"/>
                    </a:lnTo>
                    <a:lnTo>
                      <a:pt x="14" y="57"/>
                    </a:lnTo>
                    <a:lnTo>
                      <a:pt x="21" y="49"/>
                    </a:lnTo>
                    <a:lnTo>
                      <a:pt x="29" y="41"/>
                    </a:lnTo>
                    <a:lnTo>
                      <a:pt x="40" y="34"/>
                    </a:lnTo>
                    <a:lnTo>
                      <a:pt x="50" y="27"/>
                    </a:lnTo>
                    <a:lnTo>
                      <a:pt x="63" y="22"/>
                    </a:lnTo>
                    <a:lnTo>
                      <a:pt x="77" y="16"/>
                    </a:lnTo>
                    <a:lnTo>
                      <a:pt x="90" y="11"/>
                    </a:lnTo>
                    <a:lnTo>
                      <a:pt x="106" y="7"/>
                    </a:lnTo>
                    <a:lnTo>
                      <a:pt x="122" y="4"/>
                    </a:lnTo>
                    <a:lnTo>
                      <a:pt x="138" y="2"/>
                    </a:lnTo>
                    <a:lnTo>
                      <a:pt x="155" y="1"/>
                    </a:lnTo>
                    <a:lnTo>
                      <a:pt x="173" y="0"/>
                    </a:lnTo>
                    <a:close/>
                  </a:path>
                </a:pathLst>
              </a:custGeom>
              <a:solidFill>
                <a:srgbClr val="FFFF00"/>
              </a:solidFill>
              <a:ln w="9525">
                <a:noFill/>
                <a:round/>
                <a:headEnd/>
                <a:tailEnd/>
              </a:ln>
            </p:spPr>
            <p:txBody>
              <a:bodyPr/>
              <a:lstStyle/>
              <a:p>
                <a:endParaRPr lang="it-IT"/>
              </a:p>
            </p:txBody>
          </p:sp>
          <p:sp>
            <p:nvSpPr>
              <p:cNvPr id="20772" name="Freeform 292"/>
              <p:cNvSpPr>
                <a:spLocks/>
              </p:cNvSpPr>
              <p:nvPr/>
            </p:nvSpPr>
            <p:spPr bwMode="auto">
              <a:xfrm>
                <a:off x="1083" y="2058"/>
                <a:ext cx="49" cy="27"/>
              </a:xfrm>
              <a:custGeom>
                <a:avLst/>
                <a:gdLst/>
                <a:ahLst/>
                <a:cxnLst>
                  <a:cxn ang="0">
                    <a:pos x="191" y="1"/>
                  </a:cxn>
                  <a:cxn ang="0">
                    <a:pos x="224" y="4"/>
                  </a:cxn>
                  <a:cxn ang="0">
                    <a:pos x="255" y="11"/>
                  </a:cxn>
                  <a:cxn ang="0">
                    <a:pos x="283" y="22"/>
                  </a:cxn>
                  <a:cxn ang="0">
                    <a:pos x="306" y="34"/>
                  </a:cxn>
                  <a:cxn ang="0">
                    <a:pos x="325" y="49"/>
                  </a:cxn>
                  <a:cxn ang="0">
                    <a:pos x="338" y="66"/>
                  </a:cxn>
                  <a:cxn ang="0">
                    <a:pos x="345" y="84"/>
                  </a:cxn>
                  <a:cxn ang="0">
                    <a:pos x="345" y="103"/>
                  </a:cxn>
                  <a:cxn ang="0">
                    <a:pos x="338" y="121"/>
                  </a:cxn>
                  <a:cxn ang="0">
                    <a:pos x="325" y="138"/>
                  </a:cxn>
                  <a:cxn ang="0">
                    <a:pos x="306" y="152"/>
                  </a:cxn>
                  <a:cxn ang="0">
                    <a:pos x="283" y="166"/>
                  </a:cxn>
                  <a:cxn ang="0">
                    <a:pos x="255" y="176"/>
                  </a:cxn>
                  <a:cxn ang="0">
                    <a:pos x="224" y="183"/>
                  </a:cxn>
                  <a:cxn ang="0">
                    <a:pos x="191" y="187"/>
                  </a:cxn>
                  <a:cxn ang="0">
                    <a:pos x="155" y="187"/>
                  </a:cxn>
                  <a:cxn ang="0">
                    <a:pos x="122" y="183"/>
                  </a:cxn>
                  <a:cxn ang="0">
                    <a:pos x="90" y="176"/>
                  </a:cxn>
                  <a:cxn ang="0">
                    <a:pos x="63" y="166"/>
                  </a:cxn>
                  <a:cxn ang="0">
                    <a:pos x="40" y="152"/>
                  </a:cxn>
                  <a:cxn ang="0">
                    <a:pos x="21" y="138"/>
                  </a:cxn>
                  <a:cxn ang="0">
                    <a:pos x="8" y="121"/>
                  </a:cxn>
                  <a:cxn ang="0">
                    <a:pos x="1" y="103"/>
                  </a:cxn>
                  <a:cxn ang="0">
                    <a:pos x="1" y="84"/>
                  </a:cxn>
                  <a:cxn ang="0">
                    <a:pos x="8" y="66"/>
                  </a:cxn>
                  <a:cxn ang="0">
                    <a:pos x="21" y="49"/>
                  </a:cxn>
                  <a:cxn ang="0">
                    <a:pos x="40" y="34"/>
                  </a:cxn>
                  <a:cxn ang="0">
                    <a:pos x="63" y="22"/>
                  </a:cxn>
                  <a:cxn ang="0">
                    <a:pos x="90" y="11"/>
                  </a:cxn>
                  <a:cxn ang="0">
                    <a:pos x="122" y="4"/>
                  </a:cxn>
                  <a:cxn ang="0">
                    <a:pos x="155" y="1"/>
                  </a:cxn>
                </a:cxnLst>
                <a:rect l="0" t="0" r="r" b="b"/>
                <a:pathLst>
                  <a:path w="346" h="187">
                    <a:moveTo>
                      <a:pt x="173" y="0"/>
                    </a:moveTo>
                    <a:lnTo>
                      <a:pt x="191" y="1"/>
                    </a:lnTo>
                    <a:lnTo>
                      <a:pt x="208" y="2"/>
                    </a:lnTo>
                    <a:lnTo>
                      <a:pt x="224" y="4"/>
                    </a:lnTo>
                    <a:lnTo>
                      <a:pt x="240" y="7"/>
                    </a:lnTo>
                    <a:lnTo>
                      <a:pt x="255" y="11"/>
                    </a:lnTo>
                    <a:lnTo>
                      <a:pt x="269" y="16"/>
                    </a:lnTo>
                    <a:lnTo>
                      <a:pt x="283" y="22"/>
                    </a:lnTo>
                    <a:lnTo>
                      <a:pt x="296" y="27"/>
                    </a:lnTo>
                    <a:lnTo>
                      <a:pt x="306" y="34"/>
                    </a:lnTo>
                    <a:lnTo>
                      <a:pt x="316" y="41"/>
                    </a:lnTo>
                    <a:lnTo>
                      <a:pt x="325" y="49"/>
                    </a:lnTo>
                    <a:lnTo>
                      <a:pt x="332" y="57"/>
                    </a:lnTo>
                    <a:lnTo>
                      <a:pt x="338" y="66"/>
                    </a:lnTo>
                    <a:lnTo>
                      <a:pt x="343" y="75"/>
                    </a:lnTo>
                    <a:lnTo>
                      <a:pt x="345" y="84"/>
                    </a:lnTo>
                    <a:lnTo>
                      <a:pt x="346" y="94"/>
                    </a:lnTo>
                    <a:lnTo>
                      <a:pt x="345" y="103"/>
                    </a:lnTo>
                    <a:lnTo>
                      <a:pt x="343" y="113"/>
                    </a:lnTo>
                    <a:lnTo>
                      <a:pt x="338" y="121"/>
                    </a:lnTo>
                    <a:lnTo>
                      <a:pt x="332" y="129"/>
                    </a:lnTo>
                    <a:lnTo>
                      <a:pt x="325" y="138"/>
                    </a:lnTo>
                    <a:lnTo>
                      <a:pt x="316" y="146"/>
                    </a:lnTo>
                    <a:lnTo>
                      <a:pt x="306" y="152"/>
                    </a:lnTo>
                    <a:lnTo>
                      <a:pt x="296" y="160"/>
                    </a:lnTo>
                    <a:lnTo>
                      <a:pt x="283" y="166"/>
                    </a:lnTo>
                    <a:lnTo>
                      <a:pt x="269" y="171"/>
                    </a:lnTo>
                    <a:lnTo>
                      <a:pt x="255" y="176"/>
                    </a:lnTo>
                    <a:lnTo>
                      <a:pt x="240" y="180"/>
                    </a:lnTo>
                    <a:lnTo>
                      <a:pt x="224" y="183"/>
                    </a:lnTo>
                    <a:lnTo>
                      <a:pt x="208" y="185"/>
                    </a:lnTo>
                    <a:lnTo>
                      <a:pt x="191" y="187"/>
                    </a:lnTo>
                    <a:lnTo>
                      <a:pt x="173" y="187"/>
                    </a:lnTo>
                    <a:lnTo>
                      <a:pt x="155" y="187"/>
                    </a:lnTo>
                    <a:lnTo>
                      <a:pt x="138" y="185"/>
                    </a:lnTo>
                    <a:lnTo>
                      <a:pt x="122" y="183"/>
                    </a:lnTo>
                    <a:lnTo>
                      <a:pt x="106" y="180"/>
                    </a:lnTo>
                    <a:lnTo>
                      <a:pt x="90" y="176"/>
                    </a:lnTo>
                    <a:lnTo>
                      <a:pt x="77" y="171"/>
                    </a:lnTo>
                    <a:lnTo>
                      <a:pt x="63" y="166"/>
                    </a:lnTo>
                    <a:lnTo>
                      <a:pt x="50" y="160"/>
                    </a:lnTo>
                    <a:lnTo>
                      <a:pt x="40" y="152"/>
                    </a:lnTo>
                    <a:lnTo>
                      <a:pt x="29" y="146"/>
                    </a:lnTo>
                    <a:lnTo>
                      <a:pt x="21" y="138"/>
                    </a:lnTo>
                    <a:lnTo>
                      <a:pt x="14" y="129"/>
                    </a:lnTo>
                    <a:lnTo>
                      <a:pt x="8" y="121"/>
                    </a:lnTo>
                    <a:lnTo>
                      <a:pt x="3" y="113"/>
                    </a:lnTo>
                    <a:lnTo>
                      <a:pt x="1" y="103"/>
                    </a:lnTo>
                    <a:lnTo>
                      <a:pt x="0" y="94"/>
                    </a:lnTo>
                    <a:lnTo>
                      <a:pt x="1" y="84"/>
                    </a:lnTo>
                    <a:lnTo>
                      <a:pt x="3" y="75"/>
                    </a:lnTo>
                    <a:lnTo>
                      <a:pt x="8" y="66"/>
                    </a:lnTo>
                    <a:lnTo>
                      <a:pt x="14" y="57"/>
                    </a:lnTo>
                    <a:lnTo>
                      <a:pt x="21" y="49"/>
                    </a:lnTo>
                    <a:lnTo>
                      <a:pt x="29" y="41"/>
                    </a:lnTo>
                    <a:lnTo>
                      <a:pt x="40" y="34"/>
                    </a:lnTo>
                    <a:lnTo>
                      <a:pt x="50" y="27"/>
                    </a:lnTo>
                    <a:lnTo>
                      <a:pt x="63" y="22"/>
                    </a:lnTo>
                    <a:lnTo>
                      <a:pt x="77" y="16"/>
                    </a:lnTo>
                    <a:lnTo>
                      <a:pt x="90" y="11"/>
                    </a:lnTo>
                    <a:lnTo>
                      <a:pt x="106" y="7"/>
                    </a:lnTo>
                    <a:lnTo>
                      <a:pt x="122" y="4"/>
                    </a:lnTo>
                    <a:lnTo>
                      <a:pt x="138" y="2"/>
                    </a:lnTo>
                    <a:lnTo>
                      <a:pt x="155" y="1"/>
                    </a:lnTo>
                    <a:lnTo>
                      <a:pt x="173" y="0"/>
                    </a:lnTo>
                  </a:path>
                </a:pathLst>
              </a:custGeom>
              <a:solidFill>
                <a:srgbClr val="FFFF00"/>
              </a:solidFill>
              <a:ln w="6350">
                <a:solidFill>
                  <a:srgbClr val="000000"/>
                </a:solidFill>
                <a:prstDash val="solid"/>
                <a:round/>
                <a:headEnd/>
                <a:tailEnd/>
              </a:ln>
            </p:spPr>
            <p:txBody>
              <a:bodyPr/>
              <a:lstStyle/>
              <a:p>
                <a:endParaRPr lang="it-IT"/>
              </a:p>
            </p:txBody>
          </p:sp>
          <p:sp>
            <p:nvSpPr>
              <p:cNvPr id="20773" name="Freeform 293"/>
              <p:cNvSpPr>
                <a:spLocks/>
              </p:cNvSpPr>
              <p:nvPr/>
            </p:nvSpPr>
            <p:spPr bwMode="auto">
              <a:xfrm>
                <a:off x="758" y="1848"/>
                <a:ext cx="49" cy="27"/>
              </a:xfrm>
              <a:custGeom>
                <a:avLst/>
                <a:gdLst/>
                <a:ahLst/>
                <a:cxnLst>
                  <a:cxn ang="0">
                    <a:pos x="191" y="0"/>
                  </a:cxn>
                  <a:cxn ang="0">
                    <a:pos x="224" y="4"/>
                  </a:cxn>
                  <a:cxn ang="0">
                    <a:pos x="256" y="12"/>
                  </a:cxn>
                  <a:cxn ang="0">
                    <a:pos x="283" y="21"/>
                  </a:cxn>
                  <a:cxn ang="0">
                    <a:pos x="306" y="35"/>
                  </a:cxn>
                  <a:cxn ang="0">
                    <a:pos x="325" y="49"/>
                  </a:cxn>
                  <a:cxn ang="0">
                    <a:pos x="338" y="66"/>
                  </a:cxn>
                  <a:cxn ang="0">
                    <a:pos x="345" y="84"/>
                  </a:cxn>
                  <a:cxn ang="0">
                    <a:pos x="345" y="103"/>
                  </a:cxn>
                  <a:cxn ang="0">
                    <a:pos x="338" y="121"/>
                  </a:cxn>
                  <a:cxn ang="0">
                    <a:pos x="325" y="138"/>
                  </a:cxn>
                  <a:cxn ang="0">
                    <a:pos x="306" y="153"/>
                  </a:cxn>
                  <a:cxn ang="0">
                    <a:pos x="283" y="165"/>
                  </a:cxn>
                  <a:cxn ang="0">
                    <a:pos x="256" y="176"/>
                  </a:cxn>
                  <a:cxn ang="0">
                    <a:pos x="224" y="183"/>
                  </a:cxn>
                  <a:cxn ang="0">
                    <a:pos x="191" y="186"/>
                  </a:cxn>
                  <a:cxn ang="0">
                    <a:pos x="155" y="186"/>
                  </a:cxn>
                  <a:cxn ang="0">
                    <a:pos x="122" y="183"/>
                  </a:cxn>
                  <a:cxn ang="0">
                    <a:pos x="91" y="176"/>
                  </a:cxn>
                  <a:cxn ang="0">
                    <a:pos x="63" y="165"/>
                  </a:cxn>
                  <a:cxn ang="0">
                    <a:pos x="40" y="153"/>
                  </a:cxn>
                  <a:cxn ang="0">
                    <a:pos x="21" y="138"/>
                  </a:cxn>
                  <a:cxn ang="0">
                    <a:pos x="8" y="121"/>
                  </a:cxn>
                  <a:cxn ang="0">
                    <a:pos x="1" y="103"/>
                  </a:cxn>
                  <a:cxn ang="0">
                    <a:pos x="1" y="84"/>
                  </a:cxn>
                  <a:cxn ang="0">
                    <a:pos x="8" y="66"/>
                  </a:cxn>
                  <a:cxn ang="0">
                    <a:pos x="21" y="49"/>
                  </a:cxn>
                  <a:cxn ang="0">
                    <a:pos x="40" y="35"/>
                  </a:cxn>
                  <a:cxn ang="0">
                    <a:pos x="63" y="21"/>
                  </a:cxn>
                  <a:cxn ang="0">
                    <a:pos x="91" y="12"/>
                  </a:cxn>
                  <a:cxn ang="0">
                    <a:pos x="122" y="4"/>
                  </a:cxn>
                  <a:cxn ang="0">
                    <a:pos x="155" y="0"/>
                  </a:cxn>
                </a:cxnLst>
                <a:rect l="0" t="0" r="r" b="b"/>
                <a:pathLst>
                  <a:path w="346" h="187">
                    <a:moveTo>
                      <a:pt x="173" y="0"/>
                    </a:moveTo>
                    <a:lnTo>
                      <a:pt x="191" y="0"/>
                    </a:lnTo>
                    <a:lnTo>
                      <a:pt x="208" y="2"/>
                    </a:lnTo>
                    <a:lnTo>
                      <a:pt x="224" y="4"/>
                    </a:lnTo>
                    <a:lnTo>
                      <a:pt x="240" y="7"/>
                    </a:lnTo>
                    <a:lnTo>
                      <a:pt x="256" y="12"/>
                    </a:lnTo>
                    <a:lnTo>
                      <a:pt x="269" y="16"/>
                    </a:lnTo>
                    <a:lnTo>
                      <a:pt x="283" y="21"/>
                    </a:lnTo>
                    <a:lnTo>
                      <a:pt x="296" y="27"/>
                    </a:lnTo>
                    <a:lnTo>
                      <a:pt x="306" y="35"/>
                    </a:lnTo>
                    <a:lnTo>
                      <a:pt x="316" y="41"/>
                    </a:lnTo>
                    <a:lnTo>
                      <a:pt x="325" y="49"/>
                    </a:lnTo>
                    <a:lnTo>
                      <a:pt x="332" y="58"/>
                    </a:lnTo>
                    <a:lnTo>
                      <a:pt x="338" y="66"/>
                    </a:lnTo>
                    <a:lnTo>
                      <a:pt x="343" y="74"/>
                    </a:lnTo>
                    <a:lnTo>
                      <a:pt x="345" y="84"/>
                    </a:lnTo>
                    <a:lnTo>
                      <a:pt x="346" y="93"/>
                    </a:lnTo>
                    <a:lnTo>
                      <a:pt x="345" y="103"/>
                    </a:lnTo>
                    <a:lnTo>
                      <a:pt x="343" y="112"/>
                    </a:lnTo>
                    <a:lnTo>
                      <a:pt x="338" y="121"/>
                    </a:lnTo>
                    <a:lnTo>
                      <a:pt x="332" y="130"/>
                    </a:lnTo>
                    <a:lnTo>
                      <a:pt x="325" y="138"/>
                    </a:lnTo>
                    <a:lnTo>
                      <a:pt x="316" y="146"/>
                    </a:lnTo>
                    <a:lnTo>
                      <a:pt x="306" y="153"/>
                    </a:lnTo>
                    <a:lnTo>
                      <a:pt x="296" y="160"/>
                    </a:lnTo>
                    <a:lnTo>
                      <a:pt x="283" y="165"/>
                    </a:lnTo>
                    <a:lnTo>
                      <a:pt x="269" y="171"/>
                    </a:lnTo>
                    <a:lnTo>
                      <a:pt x="256" y="176"/>
                    </a:lnTo>
                    <a:lnTo>
                      <a:pt x="240" y="180"/>
                    </a:lnTo>
                    <a:lnTo>
                      <a:pt x="224" y="183"/>
                    </a:lnTo>
                    <a:lnTo>
                      <a:pt x="208" y="185"/>
                    </a:lnTo>
                    <a:lnTo>
                      <a:pt x="191" y="186"/>
                    </a:lnTo>
                    <a:lnTo>
                      <a:pt x="173" y="187"/>
                    </a:lnTo>
                    <a:lnTo>
                      <a:pt x="155" y="186"/>
                    </a:lnTo>
                    <a:lnTo>
                      <a:pt x="138" y="185"/>
                    </a:lnTo>
                    <a:lnTo>
                      <a:pt x="122" y="183"/>
                    </a:lnTo>
                    <a:lnTo>
                      <a:pt x="106" y="180"/>
                    </a:lnTo>
                    <a:lnTo>
                      <a:pt x="91" y="176"/>
                    </a:lnTo>
                    <a:lnTo>
                      <a:pt x="77" y="171"/>
                    </a:lnTo>
                    <a:lnTo>
                      <a:pt x="63" y="165"/>
                    </a:lnTo>
                    <a:lnTo>
                      <a:pt x="50" y="160"/>
                    </a:lnTo>
                    <a:lnTo>
                      <a:pt x="40" y="153"/>
                    </a:lnTo>
                    <a:lnTo>
                      <a:pt x="30" y="146"/>
                    </a:lnTo>
                    <a:lnTo>
                      <a:pt x="21" y="138"/>
                    </a:lnTo>
                    <a:lnTo>
                      <a:pt x="14" y="130"/>
                    </a:lnTo>
                    <a:lnTo>
                      <a:pt x="8" y="121"/>
                    </a:lnTo>
                    <a:lnTo>
                      <a:pt x="3" y="112"/>
                    </a:lnTo>
                    <a:lnTo>
                      <a:pt x="1" y="103"/>
                    </a:lnTo>
                    <a:lnTo>
                      <a:pt x="0" y="93"/>
                    </a:lnTo>
                    <a:lnTo>
                      <a:pt x="1" y="84"/>
                    </a:lnTo>
                    <a:lnTo>
                      <a:pt x="3" y="74"/>
                    </a:lnTo>
                    <a:lnTo>
                      <a:pt x="8" y="66"/>
                    </a:lnTo>
                    <a:lnTo>
                      <a:pt x="14" y="58"/>
                    </a:lnTo>
                    <a:lnTo>
                      <a:pt x="21" y="49"/>
                    </a:lnTo>
                    <a:lnTo>
                      <a:pt x="30" y="41"/>
                    </a:lnTo>
                    <a:lnTo>
                      <a:pt x="40" y="35"/>
                    </a:lnTo>
                    <a:lnTo>
                      <a:pt x="50" y="27"/>
                    </a:lnTo>
                    <a:lnTo>
                      <a:pt x="63" y="21"/>
                    </a:lnTo>
                    <a:lnTo>
                      <a:pt x="77" y="16"/>
                    </a:lnTo>
                    <a:lnTo>
                      <a:pt x="91" y="12"/>
                    </a:lnTo>
                    <a:lnTo>
                      <a:pt x="106" y="7"/>
                    </a:lnTo>
                    <a:lnTo>
                      <a:pt x="122" y="4"/>
                    </a:lnTo>
                    <a:lnTo>
                      <a:pt x="138" y="2"/>
                    </a:lnTo>
                    <a:lnTo>
                      <a:pt x="155" y="0"/>
                    </a:lnTo>
                    <a:lnTo>
                      <a:pt x="173" y="0"/>
                    </a:lnTo>
                    <a:close/>
                  </a:path>
                </a:pathLst>
              </a:custGeom>
              <a:solidFill>
                <a:srgbClr val="FFFF00"/>
              </a:solidFill>
              <a:ln w="9525">
                <a:noFill/>
                <a:round/>
                <a:headEnd/>
                <a:tailEnd/>
              </a:ln>
            </p:spPr>
            <p:txBody>
              <a:bodyPr/>
              <a:lstStyle/>
              <a:p>
                <a:endParaRPr lang="it-IT"/>
              </a:p>
            </p:txBody>
          </p:sp>
          <p:sp>
            <p:nvSpPr>
              <p:cNvPr id="20774" name="Freeform 294"/>
              <p:cNvSpPr>
                <a:spLocks/>
              </p:cNvSpPr>
              <p:nvPr/>
            </p:nvSpPr>
            <p:spPr bwMode="auto">
              <a:xfrm>
                <a:off x="758" y="1848"/>
                <a:ext cx="49" cy="27"/>
              </a:xfrm>
              <a:custGeom>
                <a:avLst/>
                <a:gdLst/>
                <a:ahLst/>
                <a:cxnLst>
                  <a:cxn ang="0">
                    <a:pos x="191" y="0"/>
                  </a:cxn>
                  <a:cxn ang="0">
                    <a:pos x="224" y="4"/>
                  </a:cxn>
                  <a:cxn ang="0">
                    <a:pos x="256" y="12"/>
                  </a:cxn>
                  <a:cxn ang="0">
                    <a:pos x="283" y="21"/>
                  </a:cxn>
                  <a:cxn ang="0">
                    <a:pos x="306" y="35"/>
                  </a:cxn>
                  <a:cxn ang="0">
                    <a:pos x="325" y="49"/>
                  </a:cxn>
                  <a:cxn ang="0">
                    <a:pos x="338" y="66"/>
                  </a:cxn>
                  <a:cxn ang="0">
                    <a:pos x="345" y="84"/>
                  </a:cxn>
                  <a:cxn ang="0">
                    <a:pos x="345" y="103"/>
                  </a:cxn>
                  <a:cxn ang="0">
                    <a:pos x="338" y="121"/>
                  </a:cxn>
                  <a:cxn ang="0">
                    <a:pos x="325" y="138"/>
                  </a:cxn>
                  <a:cxn ang="0">
                    <a:pos x="306" y="153"/>
                  </a:cxn>
                  <a:cxn ang="0">
                    <a:pos x="283" y="165"/>
                  </a:cxn>
                  <a:cxn ang="0">
                    <a:pos x="256" y="176"/>
                  </a:cxn>
                  <a:cxn ang="0">
                    <a:pos x="224" y="183"/>
                  </a:cxn>
                  <a:cxn ang="0">
                    <a:pos x="191" y="186"/>
                  </a:cxn>
                  <a:cxn ang="0">
                    <a:pos x="155" y="186"/>
                  </a:cxn>
                  <a:cxn ang="0">
                    <a:pos x="122" y="183"/>
                  </a:cxn>
                  <a:cxn ang="0">
                    <a:pos x="91" y="176"/>
                  </a:cxn>
                  <a:cxn ang="0">
                    <a:pos x="63" y="165"/>
                  </a:cxn>
                  <a:cxn ang="0">
                    <a:pos x="40" y="153"/>
                  </a:cxn>
                  <a:cxn ang="0">
                    <a:pos x="21" y="138"/>
                  </a:cxn>
                  <a:cxn ang="0">
                    <a:pos x="8" y="121"/>
                  </a:cxn>
                  <a:cxn ang="0">
                    <a:pos x="1" y="103"/>
                  </a:cxn>
                  <a:cxn ang="0">
                    <a:pos x="1" y="84"/>
                  </a:cxn>
                  <a:cxn ang="0">
                    <a:pos x="8" y="66"/>
                  </a:cxn>
                  <a:cxn ang="0">
                    <a:pos x="21" y="49"/>
                  </a:cxn>
                  <a:cxn ang="0">
                    <a:pos x="40" y="35"/>
                  </a:cxn>
                  <a:cxn ang="0">
                    <a:pos x="63" y="21"/>
                  </a:cxn>
                  <a:cxn ang="0">
                    <a:pos x="91" y="12"/>
                  </a:cxn>
                  <a:cxn ang="0">
                    <a:pos x="122" y="4"/>
                  </a:cxn>
                  <a:cxn ang="0">
                    <a:pos x="155" y="0"/>
                  </a:cxn>
                </a:cxnLst>
                <a:rect l="0" t="0" r="r" b="b"/>
                <a:pathLst>
                  <a:path w="346" h="187">
                    <a:moveTo>
                      <a:pt x="173" y="0"/>
                    </a:moveTo>
                    <a:lnTo>
                      <a:pt x="191" y="0"/>
                    </a:lnTo>
                    <a:lnTo>
                      <a:pt x="208" y="2"/>
                    </a:lnTo>
                    <a:lnTo>
                      <a:pt x="224" y="4"/>
                    </a:lnTo>
                    <a:lnTo>
                      <a:pt x="240" y="7"/>
                    </a:lnTo>
                    <a:lnTo>
                      <a:pt x="256" y="12"/>
                    </a:lnTo>
                    <a:lnTo>
                      <a:pt x="269" y="16"/>
                    </a:lnTo>
                    <a:lnTo>
                      <a:pt x="283" y="21"/>
                    </a:lnTo>
                    <a:lnTo>
                      <a:pt x="296" y="27"/>
                    </a:lnTo>
                    <a:lnTo>
                      <a:pt x="306" y="35"/>
                    </a:lnTo>
                    <a:lnTo>
                      <a:pt x="316" y="41"/>
                    </a:lnTo>
                    <a:lnTo>
                      <a:pt x="325" y="49"/>
                    </a:lnTo>
                    <a:lnTo>
                      <a:pt x="332" y="58"/>
                    </a:lnTo>
                    <a:lnTo>
                      <a:pt x="338" y="66"/>
                    </a:lnTo>
                    <a:lnTo>
                      <a:pt x="343" y="74"/>
                    </a:lnTo>
                    <a:lnTo>
                      <a:pt x="345" y="84"/>
                    </a:lnTo>
                    <a:lnTo>
                      <a:pt x="346" y="93"/>
                    </a:lnTo>
                    <a:lnTo>
                      <a:pt x="345" y="103"/>
                    </a:lnTo>
                    <a:lnTo>
                      <a:pt x="343" y="112"/>
                    </a:lnTo>
                    <a:lnTo>
                      <a:pt x="338" y="121"/>
                    </a:lnTo>
                    <a:lnTo>
                      <a:pt x="332" y="130"/>
                    </a:lnTo>
                    <a:lnTo>
                      <a:pt x="325" y="138"/>
                    </a:lnTo>
                    <a:lnTo>
                      <a:pt x="316" y="146"/>
                    </a:lnTo>
                    <a:lnTo>
                      <a:pt x="306" y="153"/>
                    </a:lnTo>
                    <a:lnTo>
                      <a:pt x="296" y="160"/>
                    </a:lnTo>
                    <a:lnTo>
                      <a:pt x="283" y="165"/>
                    </a:lnTo>
                    <a:lnTo>
                      <a:pt x="269" y="171"/>
                    </a:lnTo>
                    <a:lnTo>
                      <a:pt x="256" y="176"/>
                    </a:lnTo>
                    <a:lnTo>
                      <a:pt x="240" y="180"/>
                    </a:lnTo>
                    <a:lnTo>
                      <a:pt x="224" y="183"/>
                    </a:lnTo>
                    <a:lnTo>
                      <a:pt x="208" y="185"/>
                    </a:lnTo>
                    <a:lnTo>
                      <a:pt x="191" y="186"/>
                    </a:lnTo>
                    <a:lnTo>
                      <a:pt x="173" y="187"/>
                    </a:lnTo>
                    <a:lnTo>
                      <a:pt x="155" y="186"/>
                    </a:lnTo>
                    <a:lnTo>
                      <a:pt x="138" y="185"/>
                    </a:lnTo>
                    <a:lnTo>
                      <a:pt x="122" y="183"/>
                    </a:lnTo>
                    <a:lnTo>
                      <a:pt x="106" y="180"/>
                    </a:lnTo>
                    <a:lnTo>
                      <a:pt x="91" y="176"/>
                    </a:lnTo>
                    <a:lnTo>
                      <a:pt x="77" y="171"/>
                    </a:lnTo>
                    <a:lnTo>
                      <a:pt x="63" y="165"/>
                    </a:lnTo>
                    <a:lnTo>
                      <a:pt x="50" y="160"/>
                    </a:lnTo>
                    <a:lnTo>
                      <a:pt x="40" y="153"/>
                    </a:lnTo>
                    <a:lnTo>
                      <a:pt x="30" y="146"/>
                    </a:lnTo>
                    <a:lnTo>
                      <a:pt x="21" y="138"/>
                    </a:lnTo>
                    <a:lnTo>
                      <a:pt x="14" y="130"/>
                    </a:lnTo>
                    <a:lnTo>
                      <a:pt x="8" y="121"/>
                    </a:lnTo>
                    <a:lnTo>
                      <a:pt x="3" y="112"/>
                    </a:lnTo>
                    <a:lnTo>
                      <a:pt x="1" y="103"/>
                    </a:lnTo>
                    <a:lnTo>
                      <a:pt x="0" y="93"/>
                    </a:lnTo>
                    <a:lnTo>
                      <a:pt x="1" y="84"/>
                    </a:lnTo>
                    <a:lnTo>
                      <a:pt x="3" y="74"/>
                    </a:lnTo>
                    <a:lnTo>
                      <a:pt x="8" y="66"/>
                    </a:lnTo>
                    <a:lnTo>
                      <a:pt x="14" y="58"/>
                    </a:lnTo>
                    <a:lnTo>
                      <a:pt x="21" y="49"/>
                    </a:lnTo>
                    <a:lnTo>
                      <a:pt x="30" y="41"/>
                    </a:lnTo>
                    <a:lnTo>
                      <a:pt x="40" y="35"/>
                    </a:lnTo>
                    <a:lnTo>
                      <a:pt x="50" y="27"/>
                    </a:lnTo>
                    <a:lnTo>
                      <a:pt x="63" y="21"/>
                    </a:lnTo>
                    <a:lnTo>
                      <a:pt x="77" y="16"/>
                    </a:lnTo>
                    <a:lnTo>
                      <a:pt x="91" y="12"/>
                    </a:lnTo>
                    <a:lnTo>
                      <a:pt x="106" y="7"/>
                    </a:lnTo>
                    <a:lnTo>
                      <a:pt x="122" y="4"/>
                    </a:lnTo>
                    <a:lnTo>
                      <a:pt x="138" y="2"/>
                    </a:lnTo>
                    <a:lnTo>
                      <a:pt x="155" y="0"/>
                    </a:lnTo>
                    <a:lnTo>
                      <a:pt x="173" y="0"/>
                    </a:lnTo>
                  </a:path>
                </a:pathLst>
              </a:custGeom>
              <a:solidFill>
                <a:srgbClr val="FFFF00"/>
              </a:solidFill>
              <a:ln w="6350">
                <a:solidFill>
                  <a:srgbClr val="000000"/>
                </a:solidFill>
                <a:prstDash val="solid"/>
                <a:round/>
                <a:headEnd/>
                <a:tailEnd/>
              </a:ln>
            </p:spPr>
            <p:txBody>
              <a:bodyPr/>
              <a:lstStyle/>
              <a:p>
                <a:endParaRPr lang="it-IT"/>
              </a:p>
            </p:txBody>
          </p:sp>
          <p:sp>
            <p:nvSpPr>
              <p:cNvPr id="20775" name="Freeform 295"/>
              <p:cNvSpPr>
                <a:spLocks/>
              </p:cNvSpPr>
              <p:nvPr/>
            </p:nvSpPr>
            <p:spPr bwMode="auto">
              <a:xfrm>
                <a:off x="1229" y="1967"/>
                <a:ext cx="50" cy="27"/>
              </a:xfrm>
              <a:custGeom>
                <a:avLst/>
                <a:gdLst/>
                <a:ahLst/>
                <a:cxnLst>
                  <a:cxn ang="0">
                    <a:pos x="191" y="0"/>
                  </a:cxn>
                  <a:cxn ang="0">
                    <a:pos x="225" y="4"/>
                  </a:cxn>
                  <a:cxn ang="0">
                    <a:pos x="255" y="11"/>
                  </a:cxn>
                  <a:cxn ang="0">
                    <a:pos x="283" y="21"/>
                  </a:cxn>
                  <a:cxn ang="0">
                    <a:pos x="306" y="33"/>
                  </a:cxn>
                  <a:cxn ang="0">
                    <a:pos x="325" y="49"/>
                  </a:cxn>
                  <a:cxn ang="0">
                    <a:pos x="338" y="66"/>
                  </a:cxn>
                  <a:cxn ang="0">
                    <a:pos x="345" y="84"/>
                  </a:cxn>
                  <a:cxn ang="0">
                    <a:pos x="345" y="103"/>
                  </a:cxn>
                  <a:cxn ang="0">
                    <a:pos x="338" y="121"/>
                  </a:cxn>
                  <a:cxn ang="0">
                    <a:pos x="325" y="138"/>
                  </a:cxn>
                  <a:cxn ang="0">
                    <a:pos x="306" y="153"/>
                  </a:cxn>
                  <a:cxn ang="0">
                    <a:pos x="283" y="165"/>
                  </a:cxn>
                  <a:cxn ang="0">
                    <a:pos x="255" y="176"/>
                  </a:cxn>
                  <a:cxn ang="0">
                    <a:pos x="225" y="183"/>
                  </a:cxn>
                  <a:cxn ang="0">
                    <a:pos x="191" y="186"/>
                  </a:cxn>
                  <a:cxn ang="0">
                    <a:pos x="155" y="186"/>
                  </a:cxn>
                  <a:cxn ang="0">
                    <a:pos x="122" y="183"/>
                  </a:cxn>
                  <a:cxn ang="0">
                    <a:pos x="91" y="176"/>
                  </a:cxn>
                  <a:cxn ang="0">
                    <a:pos x="63" y="165"/>
                  </a:cxn>
                  <a:cxn ang="0">
                    <a:pos x="39" y="153"/>
                  </a:cxn>
                  <a:cxn ang="0">
                    <a:pos x="21" y="138"/>
                  </a:cxn>
                  <a:cxn ang="0">
                    <a:pos x="8" y="121"/>
                  </a:cxn>
                  <a:cxn ang="0">
                    <a:pos x="0" y="103"/>
                  </a:cxn>
                  <a:cxn ang="0">
                    <a:pos x="0" y="84"/>
                  </a:cxn>
                  <a:cxn ang="0">
                    <a:pos x="8" y="66"/>
                  </a:cxn>
                  <a:cxn ang="0">
                    <a:pos x="21" y="49"/>
                  </a:cxn>
                  <a:cxn ang="0">
                    <a:pos x="39" y="33"/>
                  </a:cxn>
                  <a:cxn ang="0">
                    <a:pos x="63" y="21"/>
                  </a:cxn>
                  <a:cxn ang="0">
                    <a:pos x="91" y="11"/>
                  </a:cxn>
                  <a:cxn ang="0">
                    <a:pos x="122" y="4"/>
                  </a:cxn>
                  <a:cxn ang="0">
                    <a:pos x="155" y="0"/>
                  </a:cxn>
                </a:cxnLst>
                <a:rect l="0" t="0" r="r" b="b"/>
                <a:pathLst>
                  <a:path w="346" h="187">
                    <a:moveTo>
                      <a:pt x="173" y="0"/>
                    </a:moveTo>
                    <a:lnTo>
                      <a:pt x="191" y="0"/>
                    </a:lnTo>
                    <a:lnTo>
                      <a:pt x="208" y="2"/>
                    </a:lnTo>
                    <a:lnTo>
                      <a:pt x="225" y="4"/>
                    </a:lnTo>
                    <a:lnTo>
                      <a:pt x="240" y="7"/>
                    </a:lnTo>
                    <a:lnTo>
                      <a:pt x="255" y="11"/>
                    </a:lnTo>
                    <a:lnTo>
                      <a:pt x="270" y="16"/>
                    </a:lnTo>
                    <a:lnTo>
                      <a:pt x="283" y="21"/>
                    </a:lnTo>
                    <a:lnTo>
                      <a:pt x="295" y="27"/>
                    </a:lnTo>
                    <a:lnTo>
                      <a:pt x="306" y="33"/>
                    </a:lnTo>
                    <a:lnTo>
                      <a:pt x="317" y="41"/>
                    </a:lnTo>
                    <a:lnTo>
                      <a:pt x="325" y="49"/>
                    </a:lnTo>
                    <a:lnTo>
                      <a:pt x="332" y="57"/>
                    </a:lnTo>
                    <a:lnTo>
                      <a:pt x="338" y="66"/>
                    </a:lnTo>
                    <a:lnTo>
                      <a:pt x="342" y="74"/>
                    </a:lnTo>
                    <a:lnTo>
                      <a:pt x="345" y="84"/>
                    </a:lnTo>
                    <a:lnTo>
                      <a:pt x="346" y="93"/>
                    </a:lnTo>
                    <a:lnTo>
                      <a:pt x="345" y="103"/>
                    </a:lnTo>
                    <a:lnTo>
                      <a:pt x="342" y="112"/>
                    </a:lnTo>
                    <a:lnTo>
                      <a:pt x="338" y="121"/>
                    </a:lnTo>
                    <a:lnTo>
                      <a:pt x="332" y="130"/>
                    </a:lnTo>
                    <a:lnTo>
                      <a:pt x="325" y="138"/>
                    </a:lnTo>
                    <a:lnTo>
                      <a:pt x="317" y="145"/>
                    </a:lnTo>
                    <a:lnTo>
                      <a:pt x="306" y="153"/>
                    </a:lnTo>
                    <a:lnTo>
                      <a:pt x="295" y="159"/>
                    </a:lnTo>
                    <a:lnTo>
                      <a:pt x="283" y="165"/>
                    </a:lnTo>
                    <a:lnTo>
                      <a:pt x="270" y="171"/>
                    </a:lnTo>
                    <a:lnTo>
                      <a:pt x="255" y="176"/>
                    </a:lnTo>
                    <a:lnTo>
                      <a:pt x="240" y="180"/>
                    </a:lnTo>
                    <a:lnTo>
                      <a:pt x="225" y="183"/>
                    </a:lnTo>
                    <a:lnTo>
                      <a:pt x="208" y="185"/>
                    </a:lnTo>
                    <a:lnTo>
                      <a:pt x="191" y="186"/>
                    </a:lnTo>
                    <a:lnTo>
                      <a:pt x="173" y="187"/>
                    </a:lnTo>
                    <a:lnTo>
                      <a:pt x="155" y="186"/>
                    </a:lnTo>
                    <a:lnTo>
                      <a:pt x="138" y="185"/>
                    </a:lnTo>
                    <a:lnTo>
                      <a:pt x="122" y="183"/>
                    </a:lnTo>
                    <a:lnTo>
                      <a:pt x="106" y="180"/>
                    </a:lnTo>
                    <a:lnTo>
                      <a:pt x="91" y="176"/>
                    </a:lnTo>
                    <a:lnTo>
                      <a:pt x="76" y="171"/>
                    </a:lnTo>
                    <a:lnTo>
                      <a:pt x="63" y="165"/>
                    </a:lnTo>
                    <a:lnTo>
                      <a:pt x="51" y="159"/>
                    </a:lnTo>
                    <a:lnTo>
                      <a:pt x="39" y="153"/>
                    </a:lnTo>
                    <a:lnTo>
                      <a:pt x="30" y="145"/>
                    </a:lnTo>
                    <a:lnTo>
                      <a:pt x="21" y="138"/>
                    </a:lnTo>
                    <a:lnTo>
                      <a:pt x="14" y="130"/>
                    </a:lnTo>
                    <a:lnTo>
                      <a:pt x="8" y="121"/>
                    </a:lnTo>
                    <a:lnTo>
                      <a:pt x="4" y="112"/>
                    </a:lnTo>
                    <a:lnTo>
                      <a:pt x="0" y="103"/>
                    </a:lnTo>
                    <a:lnTo>
                      <a:pt x="0" y="93"/>
                    </a:lnTo>
                    <a:lnTo>
                      <a:pt x="0" y="84"/>
                    </a:lnTo>
                    <a:lnTo>
                      <a:pt x="4" y="74"/>
                    </a:lnTo>
                    <a:lnTo>
                      <a:pt x="8" y="66"/>
                    </a:lnTo>
                    <a:lnTo>
                      <a:pt x="14" y="57"/>
                    </a:lnTo>
                    <a:lnTo>
                      <a:pt x="21" y="49"/>
                    </a:lnTo>
                    <a:lnTo>
                      <a:pt x="30" y="41"/>
                    </a:lnTo>
                    <a:lnTo>
                      <a:pt x="39" y="33"/>
                    </a:lnTo>
                    <a:lnTo>
                      <a:pt x="51" y="27"/>
                    </a:lnTo>
                    <a:lnTo>
                      <a:pt x="63" y="21"/>
                    </a:lnTo>
                    <a:lnTo>
                      <a:pt x="76" y="16"/>
                    </a:lnTo>
                    <a:lnTo>
                      <a:pt x="91" y="11"/>
                    </a:lnTo>
                    <a:lnTo>
                      <a:pt x="106" y="7"/>
                    </a:lnTo>
                    <a:lnTo>
                      <a:pt x="122" y="4"/>
                    </a:lnTo>
                    <a:lnTo>
                      <a:pt x="138" y="2"/>
                    </a:lnTo>
                    <a:lnTo>
                      <a:pt x="155" y="0"/>
                    </a:lnTo>
                    <a:lnTo>
                      <a:pt x="173" y="0"/>
                    </a:lnTo>
                    <a:close/>
                  </a:path>
                </a:pathLst>
              </a:custGeom>
              <a:solidFill>
                <a:srgbClr val="FFFF00"/>
              </a:solidFill>
              <a:ln w="9525">
                <a:noFill/>
                <a:round/>
                <a:headEnd/>
                <a:tailEnd/>
              </a:ln>
            </p:spPr>
            <p:txBody>
              <a:bodyPr/>
              <a:lstStyle/>
              <a:p>
                <a:endParaRPr lang="it-IT"/>
              </a:p>
            </p:txBody>
          </p:sp>
          <p:sp>
            <p:nvSpPr>
              <p:cNvPr id="20776" name="Freeform 296"/>
              <p:cNvSpPr>
                <a:spLocks/>
              </p:cNvSpPr>
              <p:nvPr/>
            </p:nvSpPr>
            <p:spPr bwMode="auto">
              <a:xfrm>
                <a:off x="1229" y="1967"/>
                <a:ext cx="50" cy="27"/>
              </a:xfrm>
              <a:custGeom>
                <a:avLst/>
                <a:gdLst/>
                <a:ahLst/>
                <a:cxnLst>
                  <a:cxn ang="0">
                    <a:pos x="191" y="0"/>
                  </a:cxn>
                  <a:cxn ang="0">
                    <a:pos x="225" y="4"/>
                  </a:cxn>
                  <a:cxn ang="0">
                    <a:pos x="255" y="11"/>
                  </a:cxn>
                  <a:cxn ang="0">
                    <a:pos x="283" y="21"/>
                  </a:cxn>
                  <a:cxn ang="0">
                    <a:pos x="306" y="33"/>
                  </a:cxn>
                  <a:cxn ang="0">
                    <a:pos x="325" y="49"/>
                  </a:cxn>
                  <a:cxn ang="0">
                    <a:pos x="338" y="66"/>
                  </a:cxn>
                  <a:cxn ang="0">
                    <a:pos x="345" y="84"/>
                  </a:cxn>
                  <a:cxn ang="0">
                    <a:pos x="345" y="103"/>
                  </a:cxn>
                  <a:cxn ang="0">
                    <a:pos x="338" y="121"/>
                  </a:cxn>
                  <a:cxn ang="0">
                    <a:pos x="325" y="138"/>
                  </a:cxn>
                  <a:cxn ang="0">
                    <a:pos x="306" y="153"/>
                  </a:cxn>
                  <a:cxn ang="0">
                    <a:pos x="283" y="165"/>
                  </a:cxn>
                  <a:cxn ang="0">
                    <a:pos x="255" y="176"/>
                  </a:cxn>
                  <a:cxn ang="0">
                    <a:pos x="225" y="183"/>
                  </a:cxn>
                  <a:cxn ang="0">
                    <a:pos x="191" y="186"/>
                  </a:cxn>
                  <a:cxn ang="0">
                    <a:pos x="155" y="186"/>
                  </a:cxn>
                  <a:cxn ang="0">
                    <a:pos x="122" y="183"/>
                  </a:cxn>
                  <a:cxn ang="0">
                    <a:pos x="91" y="176"/>
                  </a:cxn>
                  <a:cxn ang="0">
                    <a:pos x="63" y="165"/>
                  </a:cxn>
                  <a:cxn ang="0">
                    <a:pos x="39" y="153"/>
                  </a:cxn>
                  <a:cxn ang="0">
                    <a:pos x="21" y="138"/>
                  </a:cxn>
                  <a:cxn ang="0">
                    <a:pos x="8" y="121"/>
                  </a:cxn>
                  <a:cxn ang="0">
                    <a:pos x="0" y="103"/>
                  </a:cxn>
                  <a:cxn ang="0">
                    <a:pos x="0" y="84"/>
                  </a:cxn>
                  <a:cxn ang="0">
                    <a:pos x="8" y="66"/>
                  </a:cxn>
                  <a:cxn ang="0">
                    <a:pos x="21" y="49"/>
                  </a:cxn>
                  <a:cxn ang="0">
                    <a:pos x="39" y="33"/>
                  </a:cxn>
                  <a:cxn ang="0">
                    <a:pos x="63" y="21"/>
                  </a:cxn>
                  <a:cxn ang="0">
                    <a:pos x="91" y="11"/>
                  </a:cxn>
                  <a:cxn ang="0">
                    <a:pos x="122" y="4"/>
                  </a:cxn>
                  <a:cxn ang="0">
                    <a:pos x="155" y="0"/>
                  </a:cxn>
                </a:cxnLst>
                <a:rect l="0" t="0" r="r" b="b"/>
                <a:pathLst>
                  <a:path w="346" h="187">
                    <a:moveTo>
                      <a:pt x="173" y="0"/>
                    </a:moveTo>
                    <a:lnTo>
                      <a:pt x="191" y="0"/>
                    </a:lnTo>
                    <a:lnTo>
                      <a:pt x="208" y="2"/>
                    </a:lnTo>
                    <a:lnTo>
                      <a:pt x="225" y="4"/>
                    </a:lnTo>
                    <a:lnTo>
                      <a:pt x="240" y="7"/>
                    </a:lnTo>
                    <a:lnTo>
                      <a:pt x="255" y="11"/>
                    </a:lnTo>
                    <a:lnTo>
                      <a:pt x="270" y="16"/>
                    </a:lnTo>
                    <a:lnTo>
                      <a:pt x="283" y="21"/>
                    </a:lnTo>
                    <a:lnTo>
                      <a:pt x="295" y="27"/>
                    </a:lnTo>
                    <a:lnTo>
                      <a:pt x="306" y="33"/>
                    </a:lnTo>
                    <a:lnTo>
                      <a:pt x="317" y="41"/>
                    </a:lnTo>
                    <a:lnTo>
                      <a:pt x="325" y="49"/>
                    </a:lnTo>
                    <a:lnTo>
                      <a:pt x="332" y="57"/>
                    </a:lnTo>
                    <a:lnTo>
                      <a:pt x="338" y="66"/>
                    </a:lnTo>
                    <a:lnTo>
                      <a:pt x="342" y="74"/>
                    </a:lnTo>
                    <a:lnTo>
                      <a:pt x="345" y="84"/>
                    </a:lnTo>
                    <a:lnTo>
                      <a:pt x="346" y="93"/>
                    </a:lnTo>
                    <a:lnTo>
                      <a:pt x="345" y="103"/>
                    </a:lnTo>
                    <a:lnTo>
                      <a:pt x="342" y="112"/>
                    </a:lnTo>
                    <a:lnTo>
                      <a:pt x="338" y="121"/>
                    </a:lnTo>
                    <a:lnTo>
                      <a:pt x="332" y="130"/>
                    </a:lnTo>
                    <a:lnTo>
                      <a:pt x="325" y="138"/>
                    </a:lnTo>
                    <a:lnTo>
                      <a:pt x="317" y="145"/>
                    </a:lnTo>
                    <a:lnTo>
                      <a:pt x="306" y="153"/>
                    </a:lnTo>
                    <a:lnTo>
                      <a:pt x="295" y="159"/>
                    </a:lnTo>
                    <a:lnTo>
                      <a:pt x="283" y="165"/>
                    </a:lnTo>
                    <a:lnTo>
                      <a:pt x="270" y="171"/>
                    </a:lnTo>
                    <a:lnTo>
                      <a:pt x="255" y="176"/>
                    </a:lnTo>
                    <a:lnTo>
                      <a:pt x="240" y="180"/>
                    </a:lnTo>
                    <a:lnTo>
                      <a:pt x="225" y="183"/>
                    </a:lnTo>
                    <a:lnTo>
                      <a:pt x="208" y="185"/>
                    </a:lnTo>
                    <a:lnTo>
                      <a:pt x="191" y="186"/>
                    </a:lnTo>
                    <a:lnTo>
                      <a:pt x="173" y="187"/>
                    </a:lnTo>
                    <a:lnTo>
                      <a:pt x="155" y="186"/>
                    </a:lnTo>
                    <a:lnTo>
                      <a:pt x="138" y="185"/>
                    </a:lnTo>
                    <a:lnTo>
                      <a:pt x="122" y="183"/>
                    </a:lnTo>
                    <a:lnTo>
                      <a:pt x="106" y="180"/>
                    </a:lnTo>
                    <a:lnTo>
                      <a:pt x="91" y="176"/>
                    </a:lnTo>
                    <a:lnTo>
                      <a:pt x="76" y="171"/>
                    </a:lnTo>
                    <a:lnTo>
                      <a:pt x="63" y="165"/>
                    </a:lnTo>
                    <a:lnTo>
                      <a:pt x="51" y="159"/>
                    </a:lnTo>
                    <a:lnTo>
                      <a:pt x="39" y="153"/>
                    </a:lnTo>
                    <a:lnTo>
                      <a:pt x="30" y="145"/>
                    </a:lnTo>
                    <a:lnTo>
                      <a:pt x="21" y="138"/>
                    </a:lnTo>
                    <a:lnTo>
                      <a:pt x="14" y="130"/>
                    </a:lnTo>
                    <a:lnTo>
                      <a:pt x="8" y="121"/>
                    </a:lnTo>
                    <a:lnTo>
                      <a:pt x="4" y="112"/>
                    </a:lnTo>
                    <a:lnTo>
                      <a:pt x="0" y="103"/>
                    </a:lnTo>
                    <a:lnTo>
                      <a:pt x="0" y="93"/>
                    </a:lnTo>
                    <a:lnTo>
                      <a:pt x="0" y="84"/>
                    </a:lnTo>
                    <a:lnTo>
                      <a:pt x="4" y="74"/>
                    </a:lnTo>
                    <a:lnTo>
                      <a:pt x="8" y="66"/>
                    </a:lnTo>
                    <a:lnTo>
                      <a:pt x="14" y="57"/>
                    </a:lnTo>
                    <a:lnTo>
                      <a:pt x="21" y="49"/>
                    </a:lnTo>
                    <a:lnTo>
                      <a:pt x="30" y="41"/>
                    </a:lnTo>
                    <a:lnTo>
                      <a:pt x="39" y="33"/>
                    </a:lnTo>
                    <a:lnTo>
                      <a:pt x="51" y="27"/>
                    </a:lnTo>
                    <a:lnTo>
                      <a:pt x="63" y="21"/>
                    </a:lnTo>
                    <a:lnTo>
                      <a:pt x="76" y="16"/>
                    </a:lnTo>
                    <a:lnTo>
                      <a:pt x="91" y="11"/>
                    </a:lnTo>
                    <a:lnTo>
                      <a:pt x="106" y="7"/>
                    </a:lnTo>
                    <a:lnTo>
                      <a:pt x="122" y="4"/>
                    </a:lnTo>
                    <a:lnTo>
                      <a:pt x="138" y="2"/>
                    </a:lnTo>
                    <a:lnTo>
                      <a:pt x="155" y="0"/>
                    </a:lnTo>
                    <a:lnTo>
                      <a:pt x="173" y="0"/>
                    </a:lnTo>
                  </a:path>
                </a:pathLst>
              </a:custGeom>
              <a:solidFill>
                <a:srgbClr val="FFFF00"/>
              </a:solidFill>
              <a:ln w="6350">
                <a:solidFill>
                  <a:srgbClr val="000000"/>
                </a:solidFill>
                <a:prstDash val="solid"/>
                <a:round/>
                <a:headEnd/>
                <a:tailEnd/>
              </a:ln>
            </p:spPr>
            <p:txBody>
              <a:bodyPr/>
              <a:lstStyle/>
              <a:p>
                <a:endParaRPr lang="it-IT"/>
              </a:p>
            </p:txBody>
          </p:sp>
          <p:sp>
            <p:nvSpPr>
              <p:cNvPr id="20777" name="Freeform 297"/>
              <p:cNvSpPr>
                <a:spLocks/>
              </p:cNvSpPr>
              <p:nvPr/>
            </p:nvSpPr>
            <p:spPr bwMode="auto">
              <a:xfrm>
                <a:off x="1184" y="1831"/>
                <a:ext cx="49" cy="27"/>
              </a:xfrm>
              <a:custGeom>
                <a:avLst/>
                <a:gdLst/>
                <a:ahLst/>
                <a:cxnLst>
                  <a:cxn ang="0">
                    <a:pos x="191" y="0"/>
                  </a:cxn>
                  <a:cxn ang="0">
                    <a:pos x="224" y="4"/>
                  </a:cxn>
                  <a:cxn ang="0">
                    <a:pos x="256" y="11"/>
                  </a:cxn>
                  <a:cxn ang="0">
                    <a:pos x="283" y="21"/>
                  </a:cxn>
                  <a:cxn ang="0">
                    <a:pos x="306" y="33"/>
                  </a:cxn>
                  <a:cxn ang="0">
                    <a:pos x="325" y="49"/>
                  </a:cxn>
                  <a:cxn ang="0">
                    <a:pos x="338" y="66"/>
                  </a:cxn>
                  <a:cxn ang="0">
                    <a:pos x="345" y="84"/>
                  </a:cxn>
                  <a:cxn ang="0">
                    <a:pos x="345" y="102"/>
                  </a:cxn>
                  <a:cxn ang="0">
                    <a:pos x="338" y="121"/>
                  </a:cxn>
                  <a:cxn ang="0">
                    <a:pos x="325" y="138"/>
                  </a:cxn>
                  <a:cxn ang="0">
                    <a:pos x="306" y="153"/>
                  </a:cxn>
                  <a:cxn ang="0">
                    <a:pos x="283" y="165"/>
                  </a:cxn>
                  <a:cxn ang="0">
                    <a:pos x="256" y="176"/>
                  </a:cxn>
                  <a:cxn ang="0">
                    <a:pos x="224" y="183"/>
                  </a:cxn>
                  <a:cxn ang="0">
                    <a:pos x="191" y="186"/>
                  </a:cxn>
                  <a:cxn ang="0">
                    <a:pos x="155" y="186"/>
                  </a:cxn>
                  <a:cxn ang="0">
                    <a:pos x="122" y="183"/>
                  </a:cxn>
                  <a:cxn ang="0">
                    <a:pos x="90" y="176"/>
                  </a:cxn>
                  <a:cxn ang="0">
                    <a:pos x="63" y="165"/>
                  </a:cxn>
                  <a:cxn ang="0">
                    <a:pos x="40" y="153"/>
                  </a:cxn>
                  <a:cxn ang="0">
                    <a:pos x="21" y="138"/>
                  </a:cxn>
                  <a:cxn ang="0">
                    <a:pos x="7" y="121"/>
                  </a:cxn>
                  <a:cxn ang="0">
                    <a:pos x="1" y="102"/>
                  </a:cxn>
                  <a:cxn ang="0">
                    <a:pos x="1" y="84"/>
                  </a:cxn>
                  <a:cxn ang="0">
                    <a:pos x="7" y="66"/>
                  </a:cxn>
                  <a:cxn ang="0">
                    <a:pos x="21" y="49"/>
                  </a:cxn>
                  <a:cxn ang="0">
                    <a:pos x="40" y="33"/>
                  </a:cxn>
                  <a:cxn ang="0">
                    <a:pos x="63" y="21"/>
                  </a:cxn>
                  <a:cxn ang="0">
                    <a:pos x="90" y="11"/>
                  </a:cxn>
                  <a:cxn ang="0">
                    <a:pos x="122" y="4"/>
                  </a:cxn>
                  <a:cxn ang="0">
                    <a:pos x="155" y="0"/>
                  </a:cxn>
                </a:cxnLst>
                <a:rect l="0" t="0" r="r" b="b"/>
                <a:pathLst>
                  <a:path w="346" h="187">
                    <a:moveTo>
                      <a:pt x="173" y="0"/>
                    </a:moveTo>
                    <a:lnTo>
                      <a:pt x="191" y="0"/>
                    </a:lnTo>
                    <a:lnTo>
                      <a:pt x="207" y="2"/>
                    </a:lnTo>
                    <a:lnTo>
                      <a:pt x="224" y="4"/>
                    </a:lnTo>
                    <a:lnTo>
                      <a:pt x="240" y="7"/>
                    </a:lnTo>
                    <a:lnTo>
                      <a:pt x="256" y="11"/>
                    </a:lnTo>
                    <a:lnTo>
                      <a:pt x="269" y="15"/>
                    </a:lnTo>
                    <a:lnTo>
                      <a:pt x="283" y="21"/>
                    </a:lnTo>
                    <a:lnTo>
                      <a:pt x="295" y="27"/>
                    </a:lnTo>
                    <a:lnTo>
                      <a:pt x="306" y="33"/>
                    </a:lnTo>
                    <a:lnTo>
                      <a:pt x="316" y="41"/>
                    </a:lnTo>
                    <a:lnTo>
                      <a:pt x="325" y="49"/>
                    </a:lnTo>
                    <a:lnTo>
                      <a:pt x="332" y="57"/>
                    </a:lnTo>
                    <a:lnTo>
                      <a:pt x="338" y="66"/>
                    </a:lnTo>
                    <a:lnTo>
                      <a:pt x="343" y="74"/>
                    </a:lnTo>
                    <a:lnTo>
                      <a:pt x="345" y="84"/>
                    </a:lnTo>
                    <a:lnTo>
                      <a:pt x="346" y="93"/>
                    </a:lnTo>
                    <a:lnTo>
                      <a:pt x="345" y="102"/>
                    </a:lnTo>
                    <a:lnTo>
                      <a:pt x="343" y="112"/>
                    </a:lnTo>
                    <a:lnTo>
                      <a:pt x="338" y="121"/>
                    </a:lnTo>
                    <a:lnTo>
                      <a:pt x="332" y="130"/>
                    </a:lnTo>
                    <a:lnTo>
                      <a:pt x="325" y="138"/>
                    </a:lnTo>
                    <a:lnTo>
                      <a:pt x="316" y="145"/>
                    </a:lnTo>
                    <a:lnTo>
                      <a:pt x="306" y="153"/>
                    </a:lnTo>
                    <a:lnTo>
                      <a:pt x="295" y="159"/>
                    </a:lnTo>
                    <a:lnTo>
                      <a:pt x="283" y="165"/>
                    </a:lnTo>
                    <a:lnTo>
                      <a:pt x="269" y="171"/>
                    </a:lnTo>
                    <a:lnTo>
                      <a:pt x="256" y="176"/>
                    </a:lnTo>
                    <a:lnTo>
                      <a:pt x="240" y="180"/>
                    </a:lnTo>
                    <a:lnTo>
                      <a:pt x="224" y="183"/>
                    </a:lnTo>
                    <a:lnTo>
                      <a:pt x="207" y="185"/>
                    </a:lnTo>
                    <a:lnTo>
                      <a:pt x="191" y="186"/>
                    </a:lnTo>
                    <a:lnTo>
                      <a:pt x="173" y="187"/>
                    </a:lnTo>
                    <a:lnTo>
                      <a:pt x="155" y="186"/>
                    </a:lnTo>
                    <a:lnTo>
                      <a:pt x="138" y="185"/>
                    </a:lnTo>
                    <a:lnTo>
                      <a:pt x="122" y="183"/>
                    </a:lnTo>
                    <a:lnTo>
                      <a:pt x="106" y="180"/>
                    </a:lnTo>
                    <a:lnTo>
                      <a:pt x="90" y="176"/>
                    </a:lnTo>
                    <a:lnTo>
                      <a:pt x="77" y="171"/>
                    </a:lnTo>
                    <a:lnTo>
                      <a:pt x="63" y="165"/>
                    </a:lnTo>
                    <a:lnTo>
                      <a:pt x="50" y="159"/>
                    </a:lnTo>
                    <a:lnTo>
                      <a:pt x="40" y="153"/>
                    </a:lnTo>
                    <a:lnTo>
                      <a:pt x="29" y="145"/>
                    </a:lnTo>
                    <a:lnTo>
                      <a:pt x="21" y="138"/>
                    </a:lnTo>
                    <a:lnTo>
                      <a:pt x="14" y="130"/>
                    </a:lnTo>
                    <a:lnTo>
                      <a:pt x="7" y="121"/>
                    </a:lnTo>
                    <a:lnTo>
                      <a:pt x="3" y="112"/>
                    </a:lnTo>
                    <a:lnTo>
                      <a:pt x="1" y="102"/>
                    </a:lnTo>
                    <a:lnTo>
                      <a:pt x="0" y="93"/>
                    </a:lnTo>
                    <a:lnTo>
                      <a:pt x="1" y="84"/>
                    </a:lnTo>
                    <a:lnTo>
                      <a:pt x="3" y="74"/>
                    </a:lnTo>
                    <a:lnTo>
                      <a:pt x="7" y="66"/>
                    </a:lnTo>
                    <a:lnTo>
                      <a:pt x="14" y="57"/>
                    </a:lnTo>
                    <a:lnTo>
                      <a:pt x="21" y="49"/>
                    </a:lnTo>
                    <a:lnTo>
                      <a:pt x="29" y="41"/>
                    </a:lnTo>
                    <a:lnTo>
                      <a:pt x="40" y="33"/>
                    </a:lnTo>
                    <a:lnTo>
                      <a:pt x="50" y="27"/>
                    </a:lnTo>
                    <a:lnTo>
                      <a:pt x="63" y="21"/>
                    </a:lnTo>
                    <a:lnTo>
                      <a:pt x="77" y="15"/>
                    </a:lnTo>
                    <a:lnTo>
                      <a:pt x="90" y="11"/>
                    </a:lnTo>
                    <a:lnTo>
                      <a:pt x="106" y="7"/>
                    </a:lnTo>
                    <a:lnTo>
                      <a:pt x="122" y="4"/>
                    </a:lnTo>
                    <a:lnTo>
                      <a:pt x="138" y="2"/>
                    </a:lnTo>
                    <a:lnTo>
                      <a:pt x="155" y="0"/>
                    </a:lnTo>
                    <a:lnTo>
                      <a:pt x="173" y="0"/>
                    </a:lnTo>
                    <a:close/>
                  </a:path>
                </a:pathLst>
              </a:custGeom>
              <a:solidFill>
                <a:srgbClr val="FFFF00"/>
              </a:solidFill>
              <a:ln w="9525">
                <a:noFill/>
                <a:round/>
                <a:headEnd/>
                <a:tailEnd/>
              </a:ln>
            </p:spPr>
            <p:txBody>
              <a:bodyPr/>
              <a:lstStyle/>
              <a:p>
                <a:endParaRPr lang="it-IT"/>
              </a:p>
            </p:txBody>
          </p:sp>
          <p:sp>
            <p:nvSpPr>
              <p:cNvPr id="20778" name="Freeform 298"/>
              <p:cNvSpPr>
                <a:spLocks/>
              </p:cNvSpPr>
              <p:nvPr/>
            </p:nvSpPr>
            <p:spPr bwMode="auto">
              <a:xfrm>
                <a:off x="1184" y="1831"/>
                <a:ext cx="49" cy="27"/>
              </a:xfrm>
              <a:custGeom>
                <a:avLst/>
                <a:gdLst/>
                <a:ahLst/>
                <a:cxnLst>
                  <a:cxn ang="0">
                    <a:pos x="191" y="0"/>
                  </a:cxn>
                  <a:cxn ang="0">
                    <a:pos x="224" y="4"/>
                  </a:cxn>
                  <a:cxn ang="0">
                    <a:pos x="256" y="11"/>
                  </a:cxn>
                  <a:cxn ang="0">
                    <a:pos x="283" y="21"/>
                  </a:cxn>
                  <a:cxn ang="0">
                    <a:pos x="306" y="33"/>
                  </a:cxn>
                  <a:cxn ang="0">
                    <a:pos x="325" y="49"/>
                  </a:cxn>
                  <a:cxn ang="0">
                    <a:pos x="338" y="66"/>
                  </a:cxn>
                  <a:cxn ang="0">
                    <a:pos x="345" y="84"/>
                  </a:cxn>
                  <a:cxn ang="0">
                    <a:pos x="345" y="102"/>
                  </a:cxn>
                  <a:cxn ang="0">
                    <a:pos x="338" y="121"/>
                  </a:cxn>
                  <a:cxn ang="0">
                    <a:pos x="325" y="138"/>
                  </a:cxn>
                  <a:cxn ang="0">
                    <a:pos x="306" y="153"/>
                  </a:cxn>
                  <a:cxn ang="0">
                    <a:pos x="283" y="165"/>
                  </a:cxn>
                  <a:cxn ang="0">
                    <a:pos x="256" y="176"/>
                  </a:cxn>
                  <a:cxn ang="0">
                    <a:pos x="224" y="183"/>
                  </a:cxn>
                  <a:cxn ang="0">
                    <a:pos x="191" y="186"/>
                  </a:cxn>
                  <a:cxn ang="0">
                    <a:pos x="155" y="186"/>
                  </a:cxn>
                  <a:cxn ang="0">
                    <a:pos x="122" y="183"/>
                  </a:cxn>
                  <a:cxn ang="0">
                    <a:pos x="90" y="176"/>
                  </a:cxn>
                  <a:cxn ang="0">
                    <a:pos x="63" y="165"/>
                  </a:cxn>
                  <a:cxn ang="0">
                    <a:pos x="40" y="153"/>
                  </a:cxn>
                  <a:cxn ang="0">
                    <a:pos x="21" y="138"/>
                  </a:cxn>
                  <a:cxn ang="0">
                    <a:pos x="7" y="121"/>
                  </a:cxn>
                  <a:cxn ang="0">
                    <a:pos x="1" y="102"/>
                  </a:cxn>
                  <a:cxn ang="0">
                    <a:pos x="1" y="84"/>
                  </a:cxn>
                  <a:cxn ang="0">
                    <a:pos x="7" y="66"/>
                  </a:cxn>
                  <a:cxn ang="0">
                    <a:pos x="21" y="49"/>
                  </a:cxn>
                  <a:cxn ang="0">
                    <a:pos x="40" y="33"/>
                  </a:cxn>
                  <a:cxn ang="0">
                    <a:pos x="63" y="21"/>
                  </a:cxn>
                  <a:cxn ang="0">
                    <a:pos x="90" y="11"/>
                  </a:cxn>
                  <a:cxn ang="0">
                    <a:pos x="122" y="4"/>
                  </a:cxn>
                  <a:cxn ang="0">
                    <a:pos x="155" y="0"/>
                  </a:cxn>
                </a:cxnLst>
                <a:rect l="0" t="0" r="r" b="b"/>
                <a:pathLst>
                  <a:path w="346" h="187">
                    <a:moveTo>
                      <a:pt x="173" y="0"/>
                    </a:moveTo>
                    <a:lnTo>
                      <a:pt x="191" y="0"/>
                    </a:lnTo>
                    <a:lnTo>
                      <a:pt x="207" y="2"/>
                    </a:lnTo>
                    <a:lnTo>
                      <a:pt x="224" y="4"/>
                    </a:lnTo>
                    <a:lnTo>
                      <a:pt x="240" y="7"/>
                    </a:lnTo>
                    <a:lnTo>
                      <a:pt x="256" y="11"/>
                    </a:lnTo>
                    <a:lnTo>
                      <a:pt x="269" y="15"/>
                    </a:lnTo>
                    <a:lnTo>
                      <a:pt x="283" y="21"/>
                    </a:lnTo>
                    <a:lnTo>
                      <a:pt x="295" y="27"/>
                    </a:lnTo>
                    <a:lnTo>
                      <a:pt x="306" y="33"/>
                    </a:lnTo>
                    <a:lnTo>
                      <a:pt x="316" y="41"/>
                    </a:lnTo>
                    <a:lnTo>
                      <a:pt x="325" y="49"/>
                    </a:lnTo>
                    <a:lnTo>
                      <a:pt x="332" y="57"/>
                    </a:lnTo>
                    <a:lnTo>
                      <a:pt x="338" y="66"/>
                    </a:lnTo>
                    <a:lnTo>
                      <a:pt x="343" y="74"/>
                    </a:lnTo>
                    <a:lnTo>
                      <a:pt x="345" y="84"/>
                    </a:lnTo>
                    <a:lnTo>
                      <a:pt x="346" y="93"/>
                    </a:lnTo>
                    <a:lnTo>
                      <a:pt x="345" y="102"/>
                    </a:lnTo>
                    <a:lnTo>
                      <a:pt x="343" y="112"/>
                    </a:lnTo>
                    <a:lnTo>
                      <a:pt x="338" y="121"/>
                    </a:lnTo>
                    <a:lnTo>
                      <a:pt x="332" y="130"/>
                    </a:lnTo>
                    <a:lnTo>
                      <a:pt x="325" y="138"/>
                    </a:lnTo>
                    <a:lnTo>
                      <a:pt x="316" y="145"/>
                    </a:lnTo>
                    <a:lnTo>
                      <a:pt x="306" y="153"/>
                    </a:lnTo>
                    <a:lnTo>
                      <a:pt x="295" y="159"/>
                    </a:lnTo>
                    <a:lnTo>
                      <a:pt x="283" y="165"/>
                    </a:lnTo>
                    <a:lnTo>
                      <a:pt x="269" y="171"/>
                    </a:lnTo>
                    <a:lnTo>
                      <a:pt x="256" y="176"/>
                    </a:lnTo>
                    <a:lnTo>
                      <a:pt x="240" y="180"/>
                    </a:lnTo>
                    <a:lnTo>
                      <a:pt x="224" y="183"/>
                    </a:lnTo>
                    <a:lnTo>
                      <a:pt x="207" y="185"/>
                    </a:lnTo>
                    <a:lnTo>
                      <a:pt x="191" y="186"/>
                    </a:lnTo>
                    <a:lnTo>
                      <a:pt x="173" y="187"/>
                    </a:lnTo>
                    <a:lnTo>
                      <a:pt x="155" y="186"/>
                    </a:lnTo>
                    <a:lnTo>
                      <a:pt x="138" y="185"/>
                    </a:lnTo>
                    <a:lnTo>
                      <a:pt x="122" y="183"/>
                    </a:lnTo>
                    <a:lnTo>
                      <a:pt x="106" y="180"/>
                    </a:lnTo>
                    <a:lnTo>
                      <a:pt x="90" y="176"/>
                    </a:lnTo>
                    <a:lnTo>
                      <a:pt x="77" y="171"/>
                    </a:lnTo>
                    <a:lnTo>
                      <a:pt x="63" y="165"/>
                    </a:lnTo>
                    <a:lnTo>
                      <a:pt x="50" y="159"/>
                    </a:lnTo>
                    <a:lnTo>
                      <a:pt x="40" y="153"/>
                    </a:lnTo>
                    <a:lnTo>
                      <a:pt x="29" y="145"/>
                    </a:lnTo>
                    <a:lnTo>
                      <a:pt x="21" y="138"/>
                    </a:lnTo>
                    <a:lnTo>
                      <a:pt x="14" y="130"/>
                    </a:lnTo>
                    <a:lnTo>
                      <a:pt x="7" y="121"/>
                    </a:lnTo>
                    <a:lnTo>
                      <a:pt x="3" y="112"/>
                    </a:lnTo>
                    <a:lnTo>
                      <a:pt x="1" y="102"/>
                    </a:lnTo>
                    <a:lnTo>
                      <a:pt x="0" y="93"/>
                    </a:lnTo>
                    <a:lnTo>
                      <a:pt x="1" y="84"/>
                    </a:lnTo>
                    <a:lnTo>
                      <a:pt x="3" y="74"/>
                    </a:lnTo>
                    <a:lnTo>
                      <a:pt x="7" y="66"/>
                    </a:lnTo>
                    <a:lnTo>
                      <a:pt x="14" y="57"/>
                    </a:lnTo>
                    <a:lnTo>
                      <a:pt x="21" y="49"/>
                    </a:lnTo>
                    <a:lnTo>
                      <a:pt x="29" y="41"/>
                    </a:lnTo>
                    <a:lnTo>
                      <a:pt x="40" y="33"/>
                    </a:lnTo>
                    <a:lnTo>
                      <a:pt x="50" y="27"/>
                    </a:lnTo>
                    <a:lnTo>
                      <a:pt x="63" y="21"/>
                    </a:lnTo>
                    <a:lnTo>
                      <a:pt x="77" y="15"/>
                    </a:lnTo>
                    <a:lnTo>
                      <a:pt x="90" y="11"/>
                    </a:lnTo>
                    <a:lnTo>
                      <a:pt x="106" y="7"/>
                    </a:lnTo>
                    <a:lnTo>
                      <a:pt x="122" y="4"/>
                    </a:lnTo>
                    <a:lnTo>
                      <a:pt x="138" y="2"/>
                    </a:lnTo>
                    <a:lnTo>
                      <a:pt x="155" y="0"/>
                    </a:lnTo>
                    <a:lnTo>
                      <a:pt x="173" y="0"/>
                    </a:lnTo>
                  </a:path>
                </a:pathLst>
              </a:custGeom>
              <a:solidFill>
                <a:srgbClr val="FFFF00"/>
              </a:solidFill>
              <a:ln w="6350">
                <a:solidFill>
                  <a:srgbClr val="000000"/>
                </a:solidFill>
                <a:prstDash val="solid"/>
                <a:round/>
                <a:headEnd/>
                <a:tailEnd/>
              </a:ln>
            </p:spPr>
            <p:txBody>
              <a:bodyPr/>
              <a:lstStyle/>
              <a:p>
                <a:endParaRPr lang="it-IT"/>
              </a:p>
            </p:txBody>
          </p:sp>
          <p:sp>
            <p:nvSpPr>
              <p:cNvPr id="20779" name="Freeform 299"/>
              <p:cNvSpPr>
                <a:spLocks/>
              </p:cNvSpPr>
              <p:nvPr/>
            </p:nvSpPr>
            <p:spPr bwMode="auto">
              <a:xfrm>
                <a:off x="1396" y="2006"/>
                <a:ext cx="49" cy="27"/>
              </a:xfrm>
              <a:custGeom>
                <a:avLst/>
                <a:gdLst/>
                <a:ahLst/>
                <a:cxnLst>
                  <a:cxn ang="0">
                    <a:pos x="191" y="1"/>
                  </a:cxn>
                  <a:cxn ang="0">
                    <a:pos x="224" y="4"/>
                  </a:cxn>
                  <a:cxn ang="0">
                    <a:pos x="256" y="12"/>
                  </a:cxn>
                  <a:cxn ang="0">
                    <a:pos x="283" y="22"/>
                  </a:cxn>
                  <a:cxn ang="0">
                    <a:pos x="306" y="35"/>
                  </a:cxn>
                  <a:cxn ang="0">
                    <a:pos x="325" y="49"/>
                  </a:cxn>
                  <a:cxn ang="0">
                    <a:pos x="339" y="66"/>
                  </a:cxn>
                  <a:cxn ang="0">
                    <a:pos x="345" y="85"/>
                  </a:cxn>
                  <a:cxn ang="0">
                    <a:pos x="345" y="104"/>
                  </a:cxn>
                  <a:cxn ang="0">
                    <a:pos x="339" y="122"/>
                  </a:cxn>
                  <a:cxn ang="0">
                    <a:pos x="325" y="139"/>
                  </a:cxn>
                  <a:cxn ang="0">
                    <a:pos x="306" y="154"/>
                  </a:cxn>
                  <a:cxn ang="0">
                    <a:pos x="283" y="167"/>
                  </a:cxn>
                  <a:cxn ang="0">
                    <a:pos x="256" y="176"/>
                  </a:cxn>
                  <a:cxn ang="0">
                    <a:pos x="224" y="184"/>
                  </a:cxn>
                  <a:cxn ang="0">
                    <a:pos x="191" y="188"/>
                  </a:cxn>
                  <a:cxn ang="0">
                    <a:pos x="155" y="188"/>
                  </a:cxn>
                  <a:cxn ang="0">
                    <a:pos x="122" y="184"/>
                  </a:cxn>
                  <a:cxn ang="0">
                    <a:pos x="90" y="176"/>
                  </a:cxn>
                  <a:cxn ang="0">
                    <a:pos x="63" y="167"/>
                  </a:cxn>
                  <a:cxn ang="0">
                    <a:pos x="40" y="154"/>
                  </a:cxn>
                  <a:cxn ang="0">
                    <a:pos x="21" y="139"/>
                  </a:cxn>
                  <a:cxn ang="0">
                    <a:pos x="8" y="122"/>
                  </a:cxn>
                  <a:cxn ang="0">
                    <a:pos x="1" y="104"/>
                  </a:cxn>
                  <a:cxn ang="0">
                    <a:pos x="1" y="85"/>
                  </a:cxn>
                  <a:cxn ang="0">
                    <a:pos x="8" y="66"/>
                  </a:cxn>
                  <a:cxn ang="0">
                    <a:pos x="21" y="49"/>
                  </a:cxn>
                  <a:cxn ang="0">
                    <a:pos x="40" y="35"/>
                  </a:cxn>
                  <a:cxn ang="0">
                    <a:pos x="63" y="22"/>
                  </a:cxn>
                  <a:cxn ang="0">
                    <a:pos x="90" y="12"/>
                  </a:cxn>
                  <a:cxn ang="0">
                    <a:pos x="122" y="4"/>
                  </a:cxn>
                  <a:cxn ang="0">
                    <a:pos x="155" y="1"/>
                  </a:cxn>
                </a:cxnLst>
                <a:rect l="0" t="0" r="r" b="b"/>
                <a:pathLst>
                  <a:path w="346" h="188">
                    <a:moveTo>
                      <a:pt x="173" y="0"/>
                    </a:moveTo>
                    <a:lnTo>
                      <a:pt x="191" y="1"/>
                    </a:lnTo>
                    <a:lnTo>
                      <a:pt x="208" y="2"/>
                    </a:lnTo>
                    <a:lnTo>
                      <a:pt x="224" y="4"/>
                    </a:lnTo>
                    <a:lnTo>
                      <a:pt x="240" y="8"/>
                    </a:lnTo>
                    <a:lnTo>
                      <a:pt x="256" y="12"/>
                    </a:lnTo>
                    <a:lnTo>
                      <a:pt x="269" y="17"/>
                    </a:lnTo>
                    <a:lnTo>
                      <a:pt x="283" y="22"/>
                    </a:lnTo>
                    <a:lnTo>
                      <a:pt x="296" y="29"/>
                    </a:lnTo>
                    <a:lnTo>
                      <a:pt x="306" y="35"/>
                    </a:lnTo>
                    <a:lnTo>
                      <a:pt x="317" y="42"/>
                    </a:lnTo>
                    <a:lnTo>
                      <a:pt x="325" y="49"/>
                    </a:lnTo>
                    <a:lnTo>
                      <a:pt x="332" y="58"/>
                    </a:lnTo>
                    <a:lnTo>
                      <a:pt x="339" y="66"/>
                    </a:lnTo>
                    <a:lnTo>
                      <a:pt x="343" y="76"/>
                    </a:lnTo>
                    <a:lnTo>
                      <a:pt x="345" y="85"/>
                    </a:lnTo>
                    <a:lnTo>
                      <a:pt x="346" y="95"/>
                    </a:lnTo>
                    <a:lnTo>
                      <a:pt x="345" y="104"/>
                    </a:lnTo>
                    <a:lnTo>
                      <a:pt x="343" y="113"/>
                    </a:lnTo>
                    <a:lnTo>
                      <a:pt x="339" y="122"/>
                    </a:lnTo>
                    <a:lnTo>
                      <a:pt x="332" y="130"/>
                    </a:lnTo>
                    <a:lnTo>
                      <a:pt x="325" y="139"/>
                    </a:lnTo>
                    <a:lnTo>
                      <a:pt x="317" y="147"/>
                    </a:lnTo>
                    <a:lnTo>
                      <a:pt x="306" y="154"/>
                    </a:lnTo>
                    <a:lnTo>
                      <a:pt x="296" y="161"/>
                    </a:lnTo>
                    <a:lnTo>
                      <a:pt x="283" y="167"/>
                    </a:lnTo>
                    <a:lnTo>
                      <a:pt x="269" y="172"/>
                    </a:lnTo>
                    <a:lnTo>
                      <a:pt x="256" y="176"/>
                    </a:lnTo>
                    <a:lnTo>
                      <a:pt x="240" y="180"/>
                    </a:lnTo>
                    <a:lnTo>
                      <a:pt x="224" y="184"/>
                    </a:lnTo>
                    <a:lnTo>
                      <a:pt x="208" y="186"/>
                    </a:lnTo>
                    <a:lnTo>
                      <a:pt x="191" y="188"/>
                    </a:lnTo>
                    <a:lnTo>
                      <a:pt x="173" y="188"/>
                    </a:lnTo>
                    <a:lnTo>
                      <a:pt x="155" y="188"/>
                    </a:lnTo>
                    <a:lnTo>
                      <a:pt x="138" y="186"/>
                    </a:lnTo>
                    <a:lnTo>
                      <a:pt x="122" y="184"/>
                    </a:lnTo>
                    <a:lnTo>
                      <a:pt x="106" y="180"/>
                    </a:lnTo>
                    <a:lnTo>
                      <a:pt x="90" y="176"/>
                    </a:lnTo>
                    <a:lnTo>
                      <a:pt x="77" y="172"/>
                    </a:lnTo>
                    <a:lnTo>
                      <a:pt x="63" y="167"/>
                    </a:lnTo>
                    <a:lnTo>
                      <a:pt x="51" y="161"/>
                    </a:lnTo>
                    <a:lnTo>
                      <a:pt x="40" y="154"/>
                    </a:lnTo>
                    <a:lnTo>
                      <a:pt x="30" y="147"/>
                    </a:lnTo>
                    <a:lnTo>
                      <a:pt x="21" y="139"/>
                    </a:lnTo>
                    <a:lnTo>
                      <a:pt x="14" y="130"/>
                    </a:lnTo>
                    <a:lnTo>
                      <a:pt x="8" y="122"/>
                    </a:lnTo>
                    <a:lnTo>
                      <a:pt x="3" y="113"/>
                    </a:lnTo>
                    <a:lnTo>
                      <a:pt x="1" y="104"/>
                    </a:lnTo>
                    <a:lnTo>
                      <a:pt x="0" y="95"/>
                    </a:lnTo>
                    <a:lnTo>
                      <a:pt x="1" y="85"/>
                    </a:lnTo>
                    <a:lnTo>
                      <a:pt x="3" y="76"/>
                    </a:lnTo>
                    <a:lnTo>
                      <a:pt x="8" y="66"/>
                    </a:lnTo>
                    <a:lnTo>
                      <a:pt x="14" y="58"/>
                    </a:lnTo>
                    <a:lnTo>
                      <a:pt x="21" y="49"/>
                    </a:lnTo>
                    <a:lnTo>
                      <a:pt x="30" y="42"/>
                    </a:lnTo>
                    <a:lnTo>
                      <a:pt x="40" y="35"/>
                    </a:lnTo>
                    <a:lnTo>
                      <a:pt x="51" y="29"/>
                    </a:lnTo>
                    <a:lnTo>
                      <a:pt x="63" y="22"/>
                    </a:lnTo>
                    <a:lnTo>
                      <a:pt x="77" y="17"/>
                    </a:lnTo>
                    <a:lnTo>
                      <a:pt x="90" y="12"/>
                    </a:lnTo>
                    <a:lnTo>
                      <a:pt x="106" y="8"/>
                    </a:lnTo>
                    <a:lnTo>
                      <a:pt x="122" y="4"/>
                    </a:lnTo>
                    <a:lnTo>
                      <a:pt x="138" y="2"/>
                    </a:lnTo>
                    <a:lnTo>
                      <a:pt x="155" y="1"/>
                    </a:lnTo>
                    <a:lnTo>
                      <a:pt x="173" y="0"/>
                    </a:lnTo>
                    <a:close/>
                  </a:path>
                </a:pathLst>
              </a:custGeom>
              <a:solidFill>
                <a:srgbClr val="FFFF00"/>
              </a:solidFill>
              <a:ln w="9525">
                <a:noFill/>
                <a:round/>
                <a:headEnd/>
                <a:tailEnd/>
              </a:ln>
            </p:spPr>
            <p:txBody>
              <a:bodyPr/>
              <a:lstStyle/>
              <a:p>
                <a:endParaRPr lang="it-IT"/>
              </a:p>
            </p:txBody>
          </p:sp>
          <p:sp>
            <p:nvSpPr>
              <p:cNvPr id="20780" name="Freeform 300"/>
              <p:cNvSpPr>
                <a:spLocks/>
              </p:cNvSpPr>
              <p:nvPr/>
            </p:nvSpPr>
            <p:spPr bwMode="auto">
              <a:xfrm>
                <a:off x="1396" y="2006"/>
                <a:ext cx="49" cy="27"/>
              </a:xfrm>
              <a:custGeom>
                <a:avLst/>
                <a:gdLst/>
                <a:ahLst/>
                <a:cxnLst>
                  <a:cxn ang="0">
                    <a:pos x="191" y="1"/>
                  </a:cxn>
                  <a:cxn ang="0">
                    <a:pos x="224" y="4"/>
                  </a:cxn>
                  <a:cxn ang="0">
                    <a:pos x="256" y="12"/>
                  </a:cxn>
                  <a:cxn ang="0">
                    <a:pos x="283" y="22"/>
                  </a:cxn>
                  <a:cxn ang="0">
                    <a:pos x="306" y="35"/>
                  </a:cxn>
                  <a:cxn ang="0">
                    <a:pos x="325" y="49"/>
                  </a:cxn>
                  <a:cxn ang="0">
                    <a:pos x="339" y="66"/>
                  </a:cxn>
                  <a:cxn ang="0">
                    <a:pos x="345" y="85"/>
                  </a:cxn>
                  <a:cxn ang="0">
                    <a:pos x="345" y="104"/>
                  </a:cxn>
                  <a:cxn ang="0">
                    <a:pos x="339" y="122"/>
                  </a:cxn>
                  <a:cxn ang="0">
                    <a:pos x="325" y="139"/>
                  </a:cxn>
                  <a:cxn ang="0">
                    <a:pos x="306" y="154"/>
                  </a:cxn>
                  <a:cxn ang="0">
                    <a:pos x="283" y="167"/>
                  </a:cxn>
                  <a:cxn ang="0">
                    <a:pos x="256" y="176"/>
                  </a:cxn>
                  <a:cxn ang="0">
                    <a:pos x="224" y="184"/>
                  </a:cxn>
                  <a:cxn ang="0">
                    <a:pos x="191" y="188"/>
                  </a:cxn>
                  <a:cxn ang="0">
                    <a:pos x="155" y="188"/>
                  </a:cxn>
                  <a:cxn ang="0">
                    <a:pos x="122" y="184"/>
                  </a:cxn>
                  <a:cxn ang="0">
                    <a:pos x="90" y="176"/>
                  </a:cxn>
                  <a:cxn ang="0">
                    <a:pos x="63" y="167"/>
                  </a:cxn>
                  <a:cxn ang="0">
                    <a:pos x="40" y="154"/>
                  </a:cxn>
                  <a:cxn ang="0">
                    <a:pos x="21" y="139"/>
                  </a:cxn>
                  <a:cxn ang="0">
                    <a:pos x="8" y="122"/>
                  </a:cxn>
                  <a:cxn ang="0">
                    <a:pos x="1" y="104"/>
                  </a:cxn>
                  <a:cxn ang="0">
                    <a:pos x="1" y="85"/>
                  </a:cxn>
                  <a:cxn ang="0">
                    <a:pos x="8" y="66"/>
                  </a:cxn>
                  <a:cxn ang="0">
                    <a:pos x="21" y="49"/>
                  </a:cxn>
                  <a:cxn ang="0">
                    <a:pos x="40" y="35"/>
                  </a:cxn>
                  <a:cxn ang="0">
                    <a:pos x="63" y="22"/>
                  </a:cxn>
                  <a:cxn ang="0">
                    <a:pos x="90" y="12"/>
                  </a:cxn>
                  <a:cxn ang="0">
                    <a:pos x="122" y="4"/>
                  </a:cxn>
                  <a:cxn ang="0">
                    <a:pos x="155" y="1"/>
                  </a:cxn>
                </a:cxnLst>
                <a:rect l="0" t="0" r="r" b="b"/>
                <a:pathLst>
                  <a:path w="346" h="188">
                    <a:moveTo>
                      <a:pt x="173" y="0"/>
                    </a:moveTo>
                    <a:lnTo>
                      <a:pt x="191" y="1"/>
                    </a:lnTo>
                    <a:lnTo>
                      <a:pt x="208" y="2"/>
                    </a:lnTo>
                    <a:lnTo>
                      <a:pt x="224" y="4"/>
                    </a:lnTo>
                    <a:lnTo>
                      <a:pt x="240" y="8"/>
                    </a:lnTo>
                    <a:lnTo>
                      <a:pt x="256" y="12"/>
                    </a:lnTo>
                    <a:lnTo>
                      <a:pt x="269" y="17"/>
                    </a:lnTo>
                    <a:lnTo>
                      <a:pt x="283" y="22"/>
                    </a:lnTo>
                    <a:lnTo>
                      <a:pt x="296" y="29"/>
                    </a:lnTo>
                    <a:lnTo>
                      <a:pt x="306" y="35"/>
                    </a:lnTo>
                    <a:lnTo>
                      <a:pt x="317" y="42"/>
                    </a:lnTo>
                    <a:lnTo>
                      <a:pt x="325" y="49"/>
                    </a:lnTo>
                    <a:lnTo>
                      <a:pt x="332" y="58"/>
                    </a:lnTo>
                    <a:lnTo>
                      <a:pt x="339" y="66"/>
                    </a:lnTo>
                    <a:lnTo>
                      <a:pt x="343" y="76"/>
                    </a:lnTo>
                    <a:lnTo>
                      <a:pt x="345" y="85"/>
                    </a:lnTo>
                    <a:lnTo>
                      <a:pt x="346" y="95"/>
                    </a:lnTo>
                    <a:lnTo>
                      <a:pt x="345" y="104"/>
                    </a:lnTo>
                    <a:lnTo>
                      <a:pt x="343" y="113"/>
                    </a:lnTo>
                    <a:lnTo>
                      <a:pt x="339" y="122"/>
                    </a:lnTo>
                    <a:lnTo>
                      <a:pt x="332" y="130"/>
                    </a:lnTo>
                    <a:lnTo>
                      <a:pt x="325" y="139"/>
                    </a:lnTo>
                    <a:lnTo>
                      <a:pt x="317" y="147"/>
                    </a:lnTo>
                    <a:lnTo>
                      <a:pt x="306" y="154"/>
                    </a:lnTo>
                    <a:lnTo>
                      <a:pt x="296" y="161"/>
                    </a:lnTo>
                    <a:lnTo>
                      <a:pt x="283" y="167"/>
                    </a:lnTo>
                    <a:lnTo>
                      <a:pt x="269" y="172"/>
                    </a:lnTo>
                    <a:lnTo>
                      <a:pt x="256" y="176"/>
                    </a:lnTo>
                    <a:lnTo>
                      <a:pt x="240" y="180"/>
                    </a:lnTo>
                    <a:lnTo>
                      <a:pt x="224" y="184"/>
                    </a:lnTo>
                    <a:lnTo>
                      <a:pt x="208" y="186"/>
                    </a:lnTo>
                    <a:lnTo>
                      <a:pt x="191" y="188"/>
                    </a:lnTo>
                    <a:lnTo>
                      <a:pt x="173" y="188"/>
                    </a:lnTo>
                    <a:lnTo>
                      <a:pt x="155" y="188"/>
                    </a:lnTo>
                    <a:lnTo>
                      <a:pt x="138" y="186"/>
                    </a:lnTo>
                    <a:lnTo>
                      <a:pt x="122" y="184"/>
                    </a:lnTo>
                    <a:lnTo>
                      <a:pt x="106" y="180"/>
                    </a:lnTo>
                    <a:lnTo>
                      <a:pt x="90" y="176"/>
                    </a:lnTo>
                    <a:lnTo>
                      <a:pt x="77" y="172"/>
                    </a:lnTo>
                    <a:lnTo>
                      <a:pt x="63" y="167"/>
                    </a:lnTo>
                    <a:lnTo>
                      <a:pt x="51" y="161"/>
                    </a:lnTo>
                    <a:lnTo>
                      <a:pt x="40" y="154"/>
                    </a:lnTo>
                    <a:lnTo>
                      <a:pt x="30" y="147"/>
                    </a:lnTo>
                    <a:lnTo>
                      <a:pt x="21" y="139"/>
                    </a:lnTo>
                    <a:lnTo>
                      <a:pt x="14" y="130"/>
                    </a:lnTo>
                    <a:lnTo>
                      <a:pt x="8" y="122"/>
                    </a:lnTo>
                    <a:lnTo>
                      <a:pt x="3" y="113"/>
                    </a:lnTo>
                    <a:lnTo>
                      <a:pt x="1" y="104"/>
                    </a:lnTo>
                    <a:lnTo>
                      <a:pt x="0" y="95"/>
                    </a:lnTo>
                    <a:lnTo>
                      <a:pt x="1" y="85"/>
                    </a:lnTo>
                    <a:lnTo>
                      <a:pt x="3" y="76"/>
                    </a:lnTo>
                    <a:lnTo>
                      <a:pt x="8" y="66"/>
                    </a:lnTo>
                    <a:lnTo>
                      <a:pt x="14" y="58"/>
                    </a:lnTo>
                    <a:lnTo>
                      <a:pt x="21" y="49"/>
                    </a:lnTo>
                    <a:lnTo>
                      <a:pt x="30" y="42"/>
                    </a:lnTo>
                    <a:lnTo>
                      <a:pt x="40" y="35"/>
                    </a:lnTo>
                    <a:lnTo>
                      <a:pt x="51" y="29"/>
                    </a:lnTo>
                    <a:lnTo>
                      <a:pt x="63" y="22"/>
                    </a:lnTo>
                    <a:lnTo>
                      <a:pt x="77" y="17"/>
                    </a:lnTo>
                    <a:lnTo>
                      <a:pt x="90" y="12"/>
                    </a:lnTo>
                    <a:lnTo>
                      <a:pt x="106" y="8"/>
                    </a:lnTo>
                    <a:lnTo>
                      <a:pt x="122" y="4"/>
                    </a:lnTo>
                    <a:lnTo>
                      <a:pt x="138" y="2"/>
                    </a:lnTo>
                    <a:lnTo>
                      <a:pt x="155" y="1"/>
                    </a:lnTo>
                    <a:lnTo>
                      <a:pt x="173" y="0"/>
                    </a:lnTo>
                  </a:path>
                </a:pathLst>
              </a:custGeom>
              <a:solidFill>
                <a:srgbClr val="FFFF00"/>
              </a:solidFill>
              <a:ln w="6350">
                <a:solidFill>
                  <a:srgbClr val="000000"/>
                </a:solidFill>
                <a:prstDash val="solid"/>
                <a:round/>
                <a:headEnd/>
                <a:tailEnd/>
              </a:ln>
            </p:spPr>
            <p:txBody>
              <a:bodyPr/>
              <a:lstStyle/>
              <a:p>
                <a:endParaRPr lang="it-IT"/>
              </a:p>
            </p:txBody>
          </p:sp>
          <p:sp>
            <p:nvSpPr>
              <p:cNvPr id="20781" name="Freeform 301"/>
              <p:cNvSpPr>
                <a:spLocks/>
              </p:cNvSpPr>
              <p:nvPr/>
            </p:nvSpPr>
            <p:spPr bwMode="auto">
              <a:xfrm>
                <a:off x="1641" y="1936"/>
                <a:ext cx="49" cy="27"/>
              </a:xfrm>
              <a:custGeom>
                <a:avLst/>
                <a:gdLst/>
                <a:ahLst/>
                <a:cxnLst>
                  <a:cxn ang="0">
                    <a:pos x="190" y="1"/>
                  </a:cxn>
                  <a:cxn ang="0">
                    <a:pos x="224" y="5"/>
                  </a:cxn>
                  <a:cxn ang="0">
                    <a:pos x="255" y="12"/>
                  </a:cxn>
                  <a:cxn ang="0">
                    <a:pos x="283" y="22"/>
                  </a:cxn>
                  <a:cxn ang="0">
                    <a:pos x="307" y="35"/>
                  </a:cxn>
                  <a:cxn ang="0">
                    <a:pos x="324" y="49"/>
                  </a:cxn>
                  <a:cxn ang="0">
                    <a:pos x="338" y="66"/>
                  </a:cxn>
                  <a:cxn ang="0">
                    <a:pos x="345" y="85"/>
                  </a:cxn>
                  <a:cxn ang="0">
                    <a:pos x="345" y="104"/>
                  </a:cxn>
                  <a:cxn ang="0">
                    <a:pos x="338" y="122"/>
                  </a:cxn>
                  <a:cxn ang="0">
                    <a:pos x="324" y="139"/>
                  </a:cxn>
                  <a:cxn ang="0">
                    <a:pos x="307" y="154"/>
                  </a:cxn>
                  <a:cxn ang="0">
                    <a:pos x="283" y="167"/>
                  </a:cxn>
                  <a:cxn ang="0">
                    <a:pos x="255" y="177"/>
                  </a:cxn>
                  <a:cxn ang="0">
                    <a:pos x="224" y="183"/>
                  </a:cxn>
                  <a:cxn ang="0">
                    <a:pos x="190" y="188"/>
                  </a:cxn>
                  <a:cxn ang="0">
                    <a:pos x="155" y="188"/>
                  </a:cxn>
                  <a:cxn ang="0">
                    <a:pos x="121" y="183"/>
                  </a:cxn>
                  <a:cxn ang="0">
                    <a:pos x="91" y="177"/>
                  </a:cxn>
                  <a:cxn ang="0">
                    <a:pos x="63" y="167"/>
                  </a:cxn>
                  <a:cxn ang="0">
                    <a:pos x="40" y="154"/>
                  </a:cxn>
                  <a:cxn ang="0">
                    <a:pos x="21" y="139"/>
                  </a:cxn>
                  <a:cxn ang="0">
                    <a:pos x="8" y="122"/>
                  </a:cxn>
                  <a:cxn ang="0">
                    <a:pos x="1" y="104"/>
                  </a:cxn>
                  <a:cxn ang="0">
                    <a:pos x="1" y="85"/>
                  </a:cxn>
                  <a:cxn ang="0">
                    <a:pos x="8" y="66"/>
                  </a:cxn>
                  <a:cxn ang="0">
                    <a:pos x="21" y="49"/>
                  </a:cxn>
                  <a:cxn ang="0">
                    <a:pos x="40" y="35"/>
                  </a:cxn>
                  <a:cxn ang="0">
                    <a:pos x="63" y="22"/>
                  </a:cxn>
                  <a:cxn ang="0">
                    <a:pos x="91" y="12"/>
                  </a:cxn>
                  <a:cxn ang="0">
                    <a:pos x="121" y="5"/>
                  </a:cxn>
                  <a:cxn ang="0">
                    <a:pos x="155" y="1"/>
                  </a:cxn>
                </a:cxnLst>
                <a:rect l="0" t="0" r="r" b="b"/>
                <a:pathLst>
                  <a:path w="345" h="188">
                    <a:moveTo>
                      <a:pt x="173" y="0"/>
                    </a:moveTo>
                    <a:lnTo>
                      <a:pt x="190" y="1"/>
                    </a:lnTo>
                    <a:lnTo>
                      <a:pt x="207" y="2"/>
                    </a:lnTo>
                    <a:lnTo>
                      <a:pt x="224" y="5"/>
                    </a:lnTo>
                    <a:lnTo>
                      <a:pt x="240" y="8"/>
                    </a:lnTo>
                    <a:lnTo>
                      <a:pt x="255" y="12"/>
                    </a:lnTo>
                    <a:lnTo>
                      <a:pt x="269" y="17"/>
                    </a:lnTo>
                    <a:lnTo>
                      <a:pt x="283" y="22"/>
                    </a:lnTo>
                    <a:lnTo>
                      <a:pt x="295" y="28"/>
                    </a:lnTo>
                    <a:lnTo>
                      <a:pt x="307" y="35"/>
                    </a:lnTo>
                    <a:lnTo>
                      <a:pt x="316" y="42"/>
                    </a:lnTo>
                    <a:lnTo>
                      <a:pt x="324" y="49"/>
                    </a:lnTo>
                    <a:lnTo>
                      <a:pt x="332" y="58"/>
                    </a:lnTo>
                    <a:lnTo>
                      <a:pt x="338" y="66"/>
                    </a:lnTo>
                    <a:lnTo>
                      <a:pt x="342" y="75"/>
                    </a:lnTo>
                    <a:lnTo>
                      <a:pt x="345" y="85"/>
                    </a:lnTo>
                    <a:lnTo>
                      <a:pt x="345" y="94"/>
                    </a:lnTo>
                    <a:lnTo>
                      <a:pt x="345" y="104"/>
                    </a:lnTo>
                    <a:lnTo>
                      <a:pt x="342" y="113"/>
                    </a:lnTo>
                    <a:lnTo>
                      <a:pt x="338" y="122"/>
                    </a:lnTo>
                    <a:lnTo>
                      <a:pt x="332" y="131"/>
                    </a:lnTo>
                    <a:lnTo>
                      <a:pt x="324" y="139"/>
                    </a:lnTo>
                    <a:lnTo>
                      <a:pt x="316" y="147"/>
                    </a:lnTo>
                    <a:lnTo>
                      <a:pt x="307" y="154"/>
                    </a:lnTo>
                    <a:lnTo>
                      <a:pt x="295" y="160"/>
                    </a:lnTo>
                    <a:lnTo>
                      <a:pt x="283" y="167"/>
                    </a:lnTo>
                    <a:lnTo>
                      <a:pt x="269" y="172"/>
                    </a:lnTo>
                    <a:lnTo>
                      <a:pt x="255" y="177"/>
                    </a:lnTo>
                    <a:lnTo>
                      <a:pt x="240" y="180"/>
                    </a:lnTo>
                    <a:lnTo>
                      <a:pt x="224" y="183"/>
                    </a:lnTo>
                    <a:lnTo>
                      <a:pt x="207" y="186"/>
                    </a:lnTo>
                    <a:lnTo>
                      <a:pt x="190" y="188"/>
                    </a:lnTo>
                    <a:lnTo>
                      <a:pt x="173" y="188"/>
                    </a:lnTo>
                    <a:lnTo>
                      <a:pt x="155" y="188"/>
                    </a:lnTo>
                    <a:lnTo>
                      <a:pt x="138" y="186"/>
                    </a:lnTo>
                    <a:lnTo>
                      <a:pt x="121" y="183"/>
                    </a:lnTo>
                    <a:lnTo>
                      <a:pt x="106" y="180"/>
                    </a:lnTo>
                    <a:lnTo>
                      <a:pt x="91" y="177"/>
                    </a:lnTo>
                    <a:lnTo>
                      <a:pt x="76" y="172"/>
                    </a:lnTo>
                    <a:lnTo>
                      <a:pt x="63" y="167"/>
                    </a:lnTo>
                    <a:lnTo>
                      <a:pt x="51" y="160"/>
                    </a:lnTo>
                    <a:lnTo>
                      <a:pt x="40" y="154"/>
                    </a:lnTo>
                    <a:lnTo>
                      <a:pt x="29" y="147"/>
                    </a:lnTo>
                    <a:lnTo>
                      <a:pt x="21" y="139"/>
                    </a:lnTo>
                    <a:lnTo>
                      <a:pt x="13" y="131"/>
                    </a:lnTo>
                    <a:lnTo>
                      <a:pt x="8" y="122"/>
                    </a:lnTo>
                    <a:lnTo>
                      <a:pt x="4" y="113"/>
                    </a:lnTo>
                    <a:lnTo>
                      <a:pt x="1" y="104"/>
                    </a:lnTo>
                    <a:lnTo>
                      <a:pt x="0" y="94"/>
                    </a:lnTo>
                    <a:lnTo>
                      <a:pt x="1" y="85"/>
                    </a:lnTo>
                    <a:lnTo>
                      <a:pt x="4" y="75"/>
                    </a:lnTo>
                    <a:lnTo>
                      <a:pt x="8" y="66"/>
                    </a:lnTo>
                    <a:lnTo>
                      <a:pt x="13" y="58"/>
                    </a:lnTo>
                    <a:lnTo>
                      <a:pt x="21" y="49"/>
                    </a:lnTo>
                    <a:lnTo>
                      <a:pt x="29" y="42"/>
                    </a:lnTo>
                    <a:lnTo>
                      <a:pt x="40" y="35"/>
                    </a:lnTo>
                    <a:lnTo>
                      <a:pt x="51" y="28"/>
                    </a:lnTo>
                    <a:lnTo>
                      <a:pt x="63" y="22"/>
                    </a:lnTo>
                    <a:lnTo>
                      <a:pt x="76" y="17"/>
                    </a:lnTo>
                    <a:lnTo>
                      <a:pt x="91" y="12"/>
                    </a:lnTo>
                    <a:lnTo>
                      <a:pt x="106" y="8"/>
                    </a:lnTo>
                    <a:lnTo>
                      <a:pt x="121" y="5"/>
                    </a:lnTo>
                    <a:lnTo>
                      <a:pt x="138" y="2"/>
                    </a:lnTo>
                    <a:lnTo>
                      <a:pt x="155" y="1"/>
                    </a:lnTo>
                    <a:lnTo>
                      <a:pt x="173" y="0"/>
                    </a:lnTo>
                    <a:close/>
                  </a:path>
                </a:pathLst>
              </a:custGeom>
              <a:solidFill>
                <a:srgbClr val="FFFF00"/>
              </a:solidFill>
              <a:ln w="9525">
                <a:noFill/>
                <a:round/>
                <a:headEnd/>
                <a:tailEnd/>
              </a:ln>
            </p:spPr>
            <p:txBody>
              <a:bodyPr/>
              <a:lstStyle/>
              <a:p>
                <a:endParaRPr lang="it-IT"/>
              </a:p>
            </p:txBody>
          </p:sp>
          <p:sp>
            <p:nvSpPr>
              <p:cNvPr id="20782" name="Freeform 302"/>
              <p:cNvSpPr>
                <a:spLocks/>
              </p:cNvSpPr>
              <p:nvPr/>
            </p:nvSpPr>
            <p:spPr bwMode="auto">
              <a:xfrm>
                <a:off x="1641" y="1936"/>
                <a:ext cx="49" cy="27"/>
              </a:xfrm>
              <a:custGeom>
                <a:avLst/>
                <a:gdLst/>
                <a:ahLst/>
                <a:cxnLst>
                  <a:cxn ang="0">
                    <a:pos x="190" y="1"/>
                  </a:cxn>
                  <a:cxn ang="0">
                    <a:pos x="224" y="5"/>
                  </a:cxn>
                  <a:cxn ang="0">
                    <a:pos x="255" y="12"/>
                  </a:cxn>
                  <a:cxn ang="0">
                    <a:pos x="283" y="22"/>
                  </a:cxn>
                  <a:cxn ang="0">
                    <a:pos x="307" y="35"/>
                  </a:cxn>
                  <a:cxn ang="0">
                    <a:pos x="324" y="49"/>
                  </a:cxn>
                  <a:cxn ang="0">
                    <a:pos x="338" y="66"/>
                  </a:cxn>
                  <a:cxn ang="0">
                    <a:pos x="345" y="85"/>
                  </a:cxn>
                  <a:cxn ang="0">
                    <a:pos x="345" y="104"/>
                  </a:cxn>
                  <a:cxn ang="0">
                    <a:pos x="338" y="122"/>
                  </a:cxn>
                  <a:cxn ang="0">
                    <a:pos x="324" y="139"/>
                  </a:cxn>
                  <a:cxn ang="0">
                    <a:pos x="307" y="154"/>
                  </a:cxn>
                  <a:cxn ang="0">
                    <a:pos x="283" y="167"/>
                  </a:cxn>
                  <a:cxn ang="0">
                    <a:pos x="255" y="177"/>
                  </a:cxn>
                  <a:cxn ang="0">
                    <a:pos x="224" y="183"/>
                  </a:cxn>
                  <a:cxn ang="0">
                    <a:pos x="190" y="188"/>
                  </a:cxn>
                  <a:cxn ang="0">
                    <a:pos x="155" y="188"/>
                  </a:cxn>
                  <a:cxn ang="0">
                    <a:pos x="121" y="183"/>
                  </a:cxn>
                  <a:cxn ang="0">
                    <a:pos x="91" y="177"/>
                  </a:cxn>
                  <a:cxn ang="0">
                    <a:pos x="63" y="167"/>
                  </a:cxn>
                  <a:cxn ang="0">
                    <a:pos x="40" y="154"/>
                  </a:cxn>
                  <a:cxn ang="0">
                    <a:pos x="21" y="139"/>
                  </a:cxn>
                  <a:cxn ang="0">
                    <a:pos x="8" y="122"/>
                  </a:cxn>
                  <a:cxn ang="0">
                    <a:pos x="1" y="104"/>
                  </a:cxn>
                  <a:cxn ang="0">
                    <a:pos x="1" y="85"/>
                  </a:cxn>
                  <a:cxn ang="0">
                    <a:pos x="8" y="66"/>
                  </a:cxn>
                  <a:cxn ang="0">
                    <a:pos x="21" y="49"/>
                  </a:cxn>
                  <a:cxn ang="0">
                    <a:pos x="40" y="35"/>
                  </a:cxn>
                  <a:cxn ang="0">
                    <a:pos x="63" y="22"/>
                  </a:cxn>
                  <a:cxn ang="0">
                    <a:pos x="91" y="12"/>
                  </a:cxn>
                  <a:cxn ang="0">
                    <a:pos x="121" y="5"/>
                  </a:cxn>
                  <a:cxn ang="0">
                    <a:pos x="155" y="1"/>
                  </a:cxn>
                </a:cxnLst>
                <a:rect l="0" t="0" r="r" b="b"/>
                <a:pathLst>
                  <a:path w="345" h="188">
                    <a:moveTo>
                      <a:pt x="173" y="0"/>
                    </a:moveTo>
                    <a:lnTo>
                      <a:pt x="190" y="1"/>
                    </a:lnTo>
                    <a:lnTo>
                      <a:pt x="207" y="2"/>
                    </a:lnTo>
                    <a:lnTo>
                      <a:pt x="224" y="5"/>
                    </a:lnTo>
                    <a:lnTo>
                      <a:pt x="240" y="8"/>
                    </a:lnTo>
                    <a:lnTo>
                      <a:pt x="255" y="12"/>
                    </a:lnTo>
                    <a:lnTo>
                      <a:pt x="269" y="17"/>
                    </a:lnTo>
                    <a:lnTo>
                      <a:pt x="283" y="22"/>
                    </a:lnTo>
                    <a:lnTo>
                      <a:pt x="295" y="28"/>
                    </a:lnTo>
                    <a:lnTo>
                      <a:pt x="307" y="35"/>
                    </a:lnTo>
                    <a:lnTo>
                      <a:pt x="316" y="42"/>
                    </a:lnTo>
                    <a:lnTo>
                      <a:pt x="324" y="49"/>
                    </a:lnTo>
                    <a:lnTo>
                      <a:pt x="332" y="58"/>
                    </a:lnTo>
                    <a:lnTo>
                      <a:pt x="338" y="66"/>
                    </a:lnTo>
                    <a:lnTo>
                      <a:pt x="342" y="75"/>
                    </a:lnTo>
                    <a:lnTo>
                      <a:pt x="345" y="85"/>
                    </a:lnTo>
                    <a:lnTo>
                      <a:pt x="345" y="94"/>
                    </a:lnTo>
                    <a:lnTo>
                      <a:pt x="345" y="104"/>
                    </a:lnTo>
                    <a:lnTo>
                      <a:pt x="342" y="113"/>
                    </a:lnTo>
                    <a:lnTo>
                      <a:pt x="338" y="122"/>
                    </a:lnTo>
                    <a:lnTo>
                      <a:pt x="332" y="131"/>
                    </a:lnTo>
                    <a:lnTo>
                      <a:pt x="324" y="139"/>
                    </a:lnTo>
                    <a:lnTo>
                      <a:pt x="316" y="147"/>
                    </a:lnTo>
                    <a:lnTo>
                      <a:pt x="307" y="154"/>
                    </a:lnTo>
                    <a:lnTo>
                      <a:pt x="295" y="160"/>
                    </a:lnTo>
                    <a:lnTo>
                      <a:pt x="283" y="167"/>
                    </a:lnTo>
                    <a:lnTo>
                      <a:pt x="269" y="172"/>
                    </a:lnTo>
                    <a:lnTo>
                      <a:pt x="255" y="177"/>
                    </a:lnTo>
                    <a:lnTo>
                      <a:pt x="240" y="180"/>
                    </a:lnTo>
                    <a:lnTo>
                      <a:pt x="224" y="183"/>
                    </a:lnTo>
                    <a:lnTo>
                      <a:pt x="207" y="186"/>
                    </a:lnTo>
                    <a:lnTo>
                      <a:pt x="190" y="188"/>
                    </a:lnTo>
                    <a:lnTo>
                      <a:pt x="173" y="188"/>
                    </a:lnTo>
                    <a:lnTo>
                      <a:pt x="155" y="188"/>
                    </a:lnTo>
                    <a:lnTo>
                      <a:pt x="138" y="186"/>
                    </a:lnTo>
                    <a:lnTo>
                      <a:pt x="121" y="183"/>
                    </a:lnTo>
                    <a:lnTo>
                      <a:pt x="106" y="180"/>
                    </a:lnTo>
                    <a:lnTo>
                      <a:pt x="91" y="177"/>
                    </a:lnTo>
                    <a:lnTo>
                      <a:pt x="76" y="172"/>
                    </a:lnTo>
                    <a:lnTo>
                      <a:pt x="63" y="167"/>
                    </a:lnTo>
                    <a:lnTo>
                      <a:pt x="51" y="160"/>
                    </a:lnTo>
                    <a:lnTo>
                      <a:pt x="40" y="154"/>
                    </a:lnTo>
                    <a:lnTo>
                      <a:pt x="29" y="147"/>
                    </a:lnTo>
                    <a:lnTo>
                      <a:pt x="21" y="139"/>
                    </a:lnTo>
                    <a:lnTo>
                      <a:pt x="13" y="131"/>
                    </a:lnTo>
                    <a:lnTo>
                      <a:pt x="8" y="122"/>
                    </a:lnTo>
                    <a:lnTo>
                      <a:pt x="4" y="113"/>
                    </a:lnTo>
                    <a:lnTo>
                      <a:pt x="1" y="104"/>
                    </a:lnTo>
                    <a:lnTo>
                      <a:pt x="0" y="94"/>
                    </a:lnTo>
                    <a:lnTo>
                      <a:pt x="1" y="85"/>
                    </a:lnTo>
                    <a:lnTo>
                      <a:pt x="4" y="75"/>
                    </a:lnTo>
                    <a:lnTo>
                      <a:pt x="8" y="66"/>
                    </a:lnTo>
                    <a:lnTo>
                      <a:pt x="13" y="58"/>
                    </a:lnTo>
                    <a:lnTo>
                      <a:pt x="21" y="49"/>
                    </a:lnTo>
                    <a:lnTo>
                      <a:pt x="29" y="42"/>
                    </a:lnTo>
                    <a:lnTo>
                      <a:pt x="40" y="35"/>
                    </a:lnTo>
                    <a:lnTo>
                      <a:pt x="51" y="28"/>
                    </a:lnTo>
                    <a:lnTo>
                      <a:pt x="63" y="22"/>
                    </a:lnTo>
                    <a:lnTo>
                      <a:pt x="76" y="17"/>
                    </a:lnTo>
                    <a:lnTo>
                      <a:pt x="91" y="12"/>
                    </a:lnTo>
                    <a:lnTo>
                      <a:pt x="106" y="8"/>
                    </a:lnTo>
                    <a:lnTo>
                      <a:pt x="121" y="5"/>
                    </a:lnTo>
                    <a:lnTo>
                      <a:pt x="138" y="2"/>
                    </a:lnTo>
                    <a:lnTo>
                      <a:pt x="155" y="1"/>
                    </a:lnTo>
                    <a:lnTo>
                      <a:pt x="173" y="0"/>
                    </a:lnTo>
                  </a:path>
                </a:pathLst>
              </a:custGeom>
              <a:solidFill>
                <a:srgbClr val="FFFF00"/>
              </a:solidFill>
              <a:ln w="6350">
                <a:solidFill>
                  <a:srgbClr val="000000"/>
                </a:solidFill>
                <a:prstDash val="solid"/>
                <a:round/>
                <a:headEnd/>
                <a:tailEnd/>
              </a:ln>
            </p:spPr>
            <p:txBody>
              <a:bodyPr/>
              <a:lstStyle/>
              <a:p>
                <a:endParaRPr lang="it-IT"/>
              </a:p>
            </p:txBody>
          </p:sp>
          <p:sp>
            <p:nvSpPr>
              <p:cNvPr id="20783" name="Freeform 303"/>
              <p:cNvSpPr>
                <a:spLocks/>
              </p:cNvSpPr>
              <p:nvPr/>
            </p:nvSpPr>
            <p:spPr bwMode="auto">
              <a:xfrm>
                <a:off x="1723" y="1877"/>
                <a:ext cx="50" cy="26"/>
              </a:xfrm>
              <a:custGeom>
                <a:avLst/>
                <a:gdLst/>
                <a:ahLst/>
                <a:cxnLst>
                  <a:cxn ang="0">
                    <a:pos x="189" y="0"/>
                  </a:cxn>
                  <a:cxn ang="0">
                    <a:pos x="224" y="4"/>
                  </a:cxn>
                  <a:cxn ang="0">
                    <a:pos x="254" y="11"/>
                  </a:cxn>
                  <a:cxn ang="0">
                    <a:pos x="283" y="21"/>
                  </a:cxn>
                  <a:cxn ang="0">
                    <a:pos x="306" y="34"/>
                  </a:cxn>
                  <a:cxn ang="0">
                    <a:pos x="325" y="48"/>
                  </a:cxn>
                  <a:cxn ang="0">
                    <a:pos x="337" y="65"/>
                  </a:cxn>
                  <a:cxn ang="0">
                    <a:pos x="344" y="84"/>
                  </a:cxn>
                  <a:cxn ang="0">
                    <a:pos x="344" y="103"/>
                  </a:cxn>
                  <a:cxn ang="0">
                    <a:pos x="337" y="122"/>
                  </a:cxn>
                  <a:cxn ang="0">
                    <a:pos x="325" y="138"/>
                  </a:cxn>
                  <a:cxn ang="0">
                    <a:pos x="306" y="153"/>
                  </a:cxn>
                  <a:cxn ang="0">
                    <a:pos x="283" y="166"/>
                  </a:cxn>
                  <a:cxn ang="0">
                    <a:pos x="254" y="176"/>
                  </a:cxn>
                  <a:cxn ang="0">
                    <a:pos x="224" y="182"/>
                  </a:cxn>
                  <a:cxn ang="0">
                    <a:pos x="189" y="187"/>
                  </a:cxn>
                  <a:cxn ang="0">
                    <a:pos x="155" y="187"/>
                  </a:cxn>
                  <a:cxn ang="0">
                    <a:pos x="121" y="182"/>
                  </a:cxn>
                  <a:cxn ang="0">
                    <a:pos x="90" y="176"/>
                  </a:cxn>
                  <a:cxn ang="0">
                    <a:pos x="63" y="166"/>
                  </a:cxn>
                  <a:cxn ang="0">
                    <a:pos x="39" y="153"/>
                  </a:cxn>
                  <a:cxn ang="0">
                    <a:pos x="20" y="138"/>
                  </a:cxn>
                  <a:cxn ang="0">
                    <a:pos x="7" y="122"/>
                  </a:cxn>
                  <a:cxn ang="0">
                    <a:pos x="0" y="103"/>
                  </a:cxn>
                  <a:cxn ang="0">
                    <a:pos x="0" y="84"/>
                  </a:cxn>
                  <a:cxn ang="0">
                    <a:pos x="7" y="65"/>
                  </a:cxn>
                  <a:cxn ang="0">
                    <a:pos x="20" y="48"/>
                  </a:cxn>
                  <a:cxn ang="0">
                    <a:pos x="39" y="34"/>
                  </a:cxn>
                  <a:cxn ang="0">
                    <a:pos x="63" y="21"/>
                  </a:cxn>
                  <a:cxn ang="0">
                    <a:pos x="90" y="11"/>
                  </a:cxn>
                  <a:cxn ang="0">
                    <a:pos x="121" y="4"/>
                  </a:cxn>
                  <a:cxn ang="0">
                    <a:pos x="155" y="0"/>
                  </a:cxn>
                </a:cxnLst>
                <a:rect l="0" t="0" r="r" b="b"/>
                <a:pathLst>
                  <a:path w="346" h="187">
                    <a:moveTo>
                      <a:pt x="173" y="0"/>
                    </a:moveTo>
                    <a:lnTo>
                      <a:pt x="189" y="0"/>
                    </a:lnTo>
                    <a:lnTo>
                      <a:pt x="207" y="1"/>
                    </a:lnTo>
                    <a:lnTo>
                      <a:pt x="224" y="4"/>
                    </a:lnTo>
                    <a:lnTo>
                      <a:pt x="240" y="7"/>
                    </a:lnTo>
                    <a:lnTo>
                      <a:pt x="254" y="11"/>
                    </a:lnTo>
                    <a:lnTo>
                      <a:pt x="269" y="16"/>
                    </a:lnTo>
                    <a:lnTo>
                      <a:pt x="283" y="21"/>
                    </a:lnTo>
                    <a:lnTo>
                      <a:pt x="294" y="27"/>
                    </a:lnTo>
                    <a:lnTo>
                      <a:pt x="306" y="34"/>
                    </a:lnTo>
                    <a:lnTo>
                      <a:pt x="315" y="41"/>
                    </a:lnTo>
                    <a:lnTo>
                      <a:pt x="325" y="48"/>
                    </a:lnTo>
                    <a:lnTo>
                      <a:pt x="332" y="57"/>
                    </a:lnTo>
                    <a:lnTo>
                      <a:pt x="337" y="65"/>
                    </a:lnTo>
                    <a:lnTo>
                      <a:pt x="341" y="75"/>
                    </a:lnTo>
                    <a:lnTo>
                      <a:pt x="344" y="84"/>
                    </a:lnTo>
                    <a:lnTo>
                      <a:pt x="346" y="93"/>
                    </a:lnTo>
                    <a:lnTo>
                      <a:pt x="344" y="103"/>
                    </a:lnTo>
                    <a:lnTo>
                      <a:pt x="341" y="112"/>
                    </a:lnTo>
                    <a:lnTo>
                      <a:pt x="337" y="122"/>
                    </a:lnTo>
                    <a:lnTo>
                      <a:pt x="332" y="130"/>
                    </a:lnTo>
                    <a:lnTo>
                      <a:pt x="325" y="138"/>
                    </a:lnTo>
                    <a:lnTo>
                      <a:pt x="315" y="146"/>
                    </a:lnTo>
                    <a:lnTo>
                      <a:pt x="306" y="153"/>
                    </a:lnTo>
                    <a:lnTo>
                      <a:pt x="294" y="159"/>
                    </a:lnTo>
                    <a:lnTo>
                      <a:pt x="283" y="166"/>
                    </a:lnTo>
                    <a:lnTo>
                      <a:pt x="269" y="171"/>
                    </a:lnTo>
                    <a:lnTo>
                      <a:pt x="254" y="176"/>
                    </a:lnTo>
                    <a:lnTo>
                      <a:pt x="240" y="179"/>
                    </a:lnTo>
                    <a:lnTo>
                      <a:pt x="224" y="182"/>
                    </a:lnTo>
                    <a:lnTo>
                      <a:pt x="207" y="186"/>
                    </a:lnTo>
                    <a:lnTo>
                      <a:pt x="189" y="187"/>
                    </a:lnTo>
                    <a:lnTo>
                      <a:pt x="173" y="187"/>
                    </a:lnTo>
                    <a:lnTo>
                      <a:pt x="155" y="187"/>
                    </a:lnTo>
                    <a:lnTo>
                      <a:pt x="137" y="186"/>
                    </a:lnTo>
                    <a:lnTo>
                      <a:pt x="121" y="182"/>
                    </a:lnTo>
                    <a:lnTo>
                      <a:pt x="105" y="179"/>
                    </a:lnTo>
                    <a:lnTo>
                      <a:pt x="90" y="176"/>
                    </a:lnTo>
                    <a:lnTo>
                      <a:pt x="75" y="171"/>
                    </a:lnTo>
                    <a:lnTo>
                      <a:pt x="63" y="166"/>
                    </a:lnTo>
                    <a:lnTo>
                      <a:pt x="50" y="159"/>
                    </a:lnTo>
                    <a:lnTo>
                      <a:pt x="39" y="153"/>
                    </a:lnTo>
                    <a:lnTo>
                      <a:pt x="29" y="146"/>
                    </a:lnTo>
                    <a:lnTo>
                      <a:pt x="20" y="138"/>
                    </a:lnTo>
                    <a:lnTo>
                      <a:pt x="14" y="130"/>
                    </a:lnTo>
                    <a:lnTo>
                      <a:pt x="7" y="122"/>
                    </a:lnTo>
                    <a:lnTo>
                      <a:pt x="3" y="112"/>
                    </a:lnTo>
                    <a:lnTo>
                      <a:pt x="0" y="103"/>
                    </a:lnTo>
                    <a:lnTo>
                      <a:pt x="0" y="93"/>
                    </a:lnTo>
                    <a:lnTo>
                      <a:pt x="0" y="84"/>
                    </a:lnTo>
                    <a:lnTo>
                      <a:pt x="3" y="75"/>
                    </a:lnTo>
                    <a:lnTo>
                      <a:pt x="7" y="65"/>
                    </a:lnTo>
                    <a:lnTo>
                      <a:pt x="14" y="57"/>
                    </a:lnTo>
                    <a:lnTo>
                      <a:pt x="20" y="48"/>
                    </a:lnTo>
                    <a:lnTo>
                      <a:pt x="29" y="41"/>
                    </a:lnTo>
                    <a:lnTo>
                      <a:pt x="39" y="34"/>
                    </a:lnTo>
                    <a:lnTo>
                      <a:pt x="50" y="27"/>
                    </a:lnTo>
                    <a:lnTo>
                      <a:pt x="63" y="21"/>
                    </a:lnTo>
                    <a:lnTo>
                      <a:pt x="75" y="16"/>
                    </a:lnTo>
                    <a:lnTo>
                      <a:pt x="90" y="11"/>
                    </a:lnTo>
                    <a:lnTo>
                      <a:pt x="105" y="7"/>
                    </a:lnTo>
                    <a:lnTo>
                      <a:pt x="121" y="4"/>
                    </a:lnTo>
                    <a:lnTo>
                      <a:pt x="137" y="1"/>
                    </a:lnTo>
                    <a:lnTo>
                      <a:pt x="155" y="0"/>
                    </a:lnTo>
                    <a:lnTo>
                      <a:pt x="173" y="0"/>
                    </a:lnTo>
                    <a:close/>
                  </a:path>
                </a:pathLst>
              </a:custGeom>
              <a:solidFill>
                <a:srgbClr val="FFFF00"/>
              </a:solidFill>
              <a:ln w="9525">
                <a:noFill/>
                <a:round/>
                <a:headEnd/>
                <a:tailEnd/>
              </a:ln>
            </p:spPr>
            <p:txBody>
              <a:bodyPr/>
              <a:lstStyle/>
              <a:p>
                <a:endParaRPr lang="it-IT"/>
              </a:p>
            </p:txBody>
          </p:sp>
          <p:sp>
            <p:nvSpPr>
              <p:cNvPr id="20784" name="Freeform 304"/>
              <p:cNvSpPr>
                <a:spLocks/>
              </p:cNvSpPr>
              <p:nvPr/>
            </p:nvSpPr>
            <p:spPr bwMode="auto">
              <a:xfrm>
                <a:off x="1723" y="1877"/>
                <a:ext cx="50" cy="26"/>
              </a:xfrm>
              <a:custGeom>
                <a:avLst/>
                <a:gdLst/>
                <a:ahLst/>
                <a:cxnLst>
                  <a:cxn ang="0">
                    <a:pos x="189" y="0"/>
                  </a:cxn>
                  <a:cxn ang="0">
                    <a:pos x="224" y="4"/>
                  </a:cxn>
                  <a:cxn ang="0">
                    <a:pos x="254" y="11"/>
                  </a:cxn>
                  <a:cxn ang="0">
                    <a:pos x="283" y="21"/>
                  </a:cxn>
                  <a:cxn ang="0">
                    <a:pos x="306" y="34"/>
                  </a:cxn>
                  <a:cxn ang="0">
                    <a:pos x="325" y="48"/>
                  </a:cxn>
                  <a:cxn ang="0">
                    <a:pos x="337" y="65"/>
                  </a:cxn>
                  <a:cxn ang="0">
                    <a:pos x="344" y="84"/>
                  </a:cxn>
                  <a:cxn ang="0">
                    <a:pos x="344" y="103"/>
                  </a:cxn>
                  <a:cxn ang="0">
                    <a:pos x="337" y="122"/>
                  </a:cxn>
                  <a:cxn ang="0">
                    <a:pos x="325" y="138"/>
                  </a:cxn>
                  <a:cxn ang="0">
                    <a:pos x="306" y="153"/>
                  </a:cxn>
                  <a:cxn ang="0">
                    <a:pos x="283" y="166"/>
                  </a:cxn>
                  <a:cxn ang="0">
                    <a:pos x="254" y="176"/>
                  </a:cxn>
                  <a:cxn ang="0">
                    <a:pos x="224" y="182"/>
                  </a:cxn>
                  <a:cxn ang="0">
                    <a:pos x="189" y="187"/>
                  </a:cxn>
                  <a:cxn ang="0">
                    <a:pos x="155" y="187"/>
                  </a:cxn>
                  <a:cxn ang="0">
                    <a:pos x="121" y="182"/>
                  </a:cxn>
                  <a:cxn ang="0">
                    <a:pos x="90" y="176"/>
                  </a:cxn>
                  <a:cxn ang="0">
                    <a:pos x="63" y="166"/>
                  </a:cxn>
                  <a:cxn ang="0">
                    <a:pos x="39" y="153"/>
                  </a:cxn>
                  <a:cxn ang="0">
                    <a:pos x="20" y="138"/>
                  </a:cxn>
                  <a:cxn ang="0">
                    <a:pos x="7" y="122"/>
                  </a:cxn>
                  <a:cxn ang="0">
                    <a:pos x="0" y="103"/>
                  </a:cxn>
                  <a:cxn ang="0">
                    <a:pos x="0" y="84"/>
                  </a:cxn>
                  <a:cxn ang="0">
                    <a:pos x="7" y="65"/>
                  </a:cxn>
                  <a:cxn ang="0">
                    <a:pos x="20" y="48"/>
                  </a:cxn>
                  <a:cxn ang="0">
                    <a:pos x="39" y="34"/>
                  </a:cxn>
                  <a:cxn ang="0">
                    <a:pos x="63" y="21"/>
                  </a:cxn>
                  <a:cxn ang="0">
                    <a:pos x="90" y="11"/>
                  </a:cxn>
                  <a:cxn ang="0">
                    <a:pos x="121" y="4"/>
                  </a:cxn>
                  <a:cxn ang="0">
                    <a:pos x="155" y="0"/>
                  </a:cxn>
                </a:cxnLst>
                <a:rect l="0" t="0" r="r" b="b"/>
                <a:pathLst>
                  <a:path w="346" h="187">
                    <a:moveTo>
                      <a:pt x="173" y="0"/>
                    </a:moveTo>
                    <a:lnTo>
                      <a:pt x="189" y="0"/>
                    </a:lnTo>
                    <a:lnTo>
                      <a:pt x="207" y="1"/>
                    </a:lnTo>
                    <a:lnTo>
                      <a:pt x="224" y="4"/>
                    </a:lnTo>
                    <a:lnTo>
                      <a:pt x="240" y="7"/>
                    </a:lnTo>
                    <a:lnTo>
                      <a:pt x="254" y="11"/>
                    </a:lnTo>
                    <a:lnTo>
                      <a:pt x="269" y="16"/>
                    </a:lnTo>
                    <a:lnTo>
                      <a:pt x="283" y="21"/>
                    </a:lnTo>
                    <a:lnTo>
                      <a:pt x="294" y="27"/>
                    </a:lnTo>
                    <a:lnTo>
                      <a:pt x="306" y="34"/>
                    </a:lnTo>
                    <a:lnTo>
                      <a:pt x="315" y="41"/>
                    </a:lnTo>
                    <a:lnTo>
                      <a:pt x="325" y="48"/>
                    </a:lnTo>
                    <a:lnTo>
                      <a:pt x="332" y="57"/>
                    </a:lnTo>
                    <a:lnTo>
                      <a:pt x="337" y="65"/>
                    </a:lnTo>
                    <a:lnTo>
                      <a:pt x="341" y="75"/>
                    </a:lnTo>
                    <a:lnTo>
                      <a:pt x="344" y="84"/>
                    </a:lnTo>
                    <a:lnTo>
                      <a:pt x="346" y="93"/>
                    </a:lnTo>
                    <a:lnTo>
                      <a:pt x="344" y="103"/>
                    </a:lnTo>
                    <a:lnTo>
                      <a:pt x="341" y="112"/>
                    </a:lnTo>
                    <a:lnTo>
                      <a:pt x="337" y="122"/>
                    </a:lnTo>
                    <a:lnTo>
                      <a:pt x="332" y="130"/>
                    </a:lnTo>
                    <a:lnTo>
                      <a:pt x="325" y="138"/>
                    </a:lnTo>
                    <a:lnTo>
                      <a:pt x="315" y="146"/>
                    </a:lnTo>
                    <a:lnTo>
                      <a:pt x="306" y="153"/>
                    </a:lnTo>
                    <a:lnTo>
                      <a:pt x="294" y="159"/>
                    </a:lnTo>
                    <a:lnTo>
                      <a:pt x="283" y="166"/>
                    </a:lnTo>
                    <a:lnTo>
                      <a:pt x="269" y="171"/>
                    </a:lnTo>
                    <a:lnTo>
                      <a:pt x="254" y="176"/>
                    </a:lnTo>
                    <a:lnTo>
                      <a:pt x="240" y="179"/>
                    </a:lnTo>
                    <a:lnTo>
                      <a:pt x="224" y="182"/>
                    </a:lnTo>
                    <a:lnTo>
                      <a:pt x="207" y="186"/>
                    </a:lnTo>
                    <a:lnTo>
                      <a:pt x="189" y="187"/>
                    </a:lnTo>
                    <a:lnTo>
                      <a:pt x="173" y="187"/>
                    </a:lnTo>
                    <a:lnTo>
                      <a:pt x="155" y="187"/>
                    </a:lnTo>
                    <a:lnTo>
                      <a:pt x="137" y="186"/>
                    </a:lnTo>
                    <a:lnTo>
                      <a:pt x="121" y="182"/>
                    </a:lnTo>
                    <a:lnTo>
                      <a:pt x="105" y="179"/>
                    </a:lnTo>
                    <a:lnTo>
                      <a:pt x="90" y="176"/>
                    </a:lnTo>
                    <a:lnTo>
                      <a:pt x="75" y="171"/>
                    </a:lnTo>
                    <a:lnTo>
                      <a:pt x="63" y="166"/>
                    </a:lnTo>
                    <a:lnTo>
                      <a:pt x="50" y="159"/>
                    </a:lnTo>
                    <a:lnTo>
                      <a:pt x="39" y="153"/>
                    </a:lnTo>
                    <a:lnTo>
                      <a:pt x="29" y="146"/>
                    </a:lnTo>
                    <a:lnTo>
                      <a:pt x="20" y="138"/>
                    </a:lnTo>
                    <a:lnTo>
                      <a:pt x="14" y="130"/>
                    </a:lnTo>
                    <a:lnTo>
                      <a:pt x="7" y="122"/>
                    </a:lnTo>
                    <a:lnTo>
                      <a:pt x="3" y="112"/>
                    </a:lnTo>
                    <a:lnTo>
                      <a:pt x="0" y="103"/>
                    </a:lnTo>
                    <a:lnTo>
                      <a:pt x="0" y="93"/>
                    </a:lnTo>
                    <a:lnTo>
                      <a:pt x="0" y="84"/>
                    </a:lnTo>
                    <a:lnTo>
                      <a:pt x="3" y="75"/>
                    </a:lnTo>
                    <a:lnTo>
                      <a:pt x="7" y="65"/>
                    </a:lnTo>
                    <a:lnTo>
                      <a:pt x="14" y="57"/>
                    </a:lnTo>
                    <a:lnTo>
                      <a:pt x="20" y="48"/>
                    </a:lnTo>
                    <a:lnTo>
                      <a:pt x="29" y="41"/>
                    </a:lnTo>
                    <a:lnTo>
                      <a:pt x="39" y="34"/>
                    </a:lnTo>
                    <a:lnTo>
                      <a:pt x="50" y="27"/>
                    </a:lnTo>
                    <a:lnTo>
                      <a:pt x="63" y="21"/>
                    </a:lnTo>
                    <a:lnTo>
                      <a:pt x="75" y="16"/>
                    </a:lnTo>
                    <a:lnTo>
                      <a:pt x="90" y="11"/>
                    </a:lnTo>
                    <a:lnTo>
                      <a:pt x="105" y="7"/>
                    </a:lnTo>
                    <a:lnTo>
                      <a:pt x="121" y="4"/>
                    </a:lnTo>
                    <a:lnTo>
                      <a:pt x="137" y="1"/>
                    </a:lnTo>
                    <a:lnTo>
                      <a:pt x="155" y="0"/>
                    </a:lnTo>
                    <a:lnTo>
                      <a:pt x="173" y="0"/>
                    </a:lnTo>
                  </a:path>
                </a:pathLst>
              </a:custGeom>
              <a:solidFill>
                <a:srgbClr val="FFFF00"/>
              </a:solidFill>
              <a:ln w="6350">
                <a:solidFill>
                  <a:srgbClr val="000000"/>
                </a:solidFill>
                <a:prstDash val="solid"/>
                <a:round/>
                <a:headEnd/>
                <a:tailEnd/>
              </a:ln>
            </p:spPr>
            <p:txBody>
              <a:bodyPr/>
              <a:lstStyle/>
              <a:p>
                <a:endParaRPr lang="it-IT"/>
              </a:p>
            </p:txBody>
          </p:sp>
          <p:sp>
            <p:nvSpPr>
              <p:cNvPr id="20785" name="Freeform 305"/>
              <p:cNvSpPr>
                <a:spLocks/>
              </p:cNvSpPr>
              <p:nvPr/>
            </p:nvSpPr>
            <p:spPr bwMode="auto">
              <a:xfrm>
                <a:off x="1865" y="1856"/>
                <a:ext cx="50" cy="27"/>
              </a:xfrm>
              <a:custGeom>
                <a:avLst/>
                <a:gdLst/>
                <a:ahLst/>
                <a:cxnLst>
                  <a:cxn ang="0">
                    <a:pos x="190" y="0"/>
                  </a:cxn>
                  <a:cxn ang="0">
                    <a:pos x="224" y="4"/>
                  </a:cxn>
                  <a:cxn ang="0">
                    <a:pos x="254" y="11"/>
                  </a:cxn>
                  <a:cxn ang="0">
                    <a:pos x="283" y="21"/>
                  </a:cxn>
                  <a:cxn ang="0">
                    <a:pos x="306" y="34"/>
                  </a:cxn>
                  <a:cxn ang="0">
                    <a:pos x="325" y="49"/>
                  </a:cxn>
                  <a:cxn ang="0">
                    <a:pos x="338" y="66"/>
                  </a:cxn>
                  <a:cxn ang="0">
                    <a:pos x="344" y="83"/>
                  </a:cxn>
                  <a:cxn ang="0">
                    <a:pos x="344" y="102"/>
                  </a:cxn>
                  <a:cxn ang="0">
                    <a:pos x="338" y="121"/>
                  </a:cxn>
                  <a:cxn ang="0">
                    <a:pos x="325" y="138"/>
                  </a:cxn>
                  <a:cxn ang="0">
                    <a:pos x="306" y="153"/>
                  </a:cxn>
                  <a:cxn ang="0">
                    <a:pos x="283" y="165"/>
                  </a:cxn>
                  <a:cxn ang="0">
                    <a:pos x="254" y="176"/>
                  </a:cxn>
                  <a:cxn ang="0">
                    <a:pos x="224" y="183"/>
                  </a:cxn>
                  <a:cxn ang="0">
                    <a:pos x="190" y="186"/>
                  </a:cxn>
                  <a:cxn ang="0">
                    <a:pos x="155" y="186"/>
                  </a:cxn>
                  <a:cxn ang="0">
                    <a:pos x="121" y="183"/>
                  </a:cxn>
                  <a:cxn ang="0">
                    <a:pos x="90" y="176"/>
                  </a:cxn>
                  <a:cxn ang="0">
                    <a:pos x="63" y="165"/>
                  </a:cxn>
                  <a:cxn ang="0">
                    <a:pos x="40" y="153"/>
                  </a:cxn>
                  <a:cxn ang="0">
                    <a:pos x="21" y="138"/>
                  </a:cxn>
                  <a:cxn ang="0">
                    <a:pos x="7" y="121"/>
                  </a:cxn>
                  <a:cxn ang="0">
                    <a:pos x="1" y="102"/>
                  </a:cxn>
                  <a:cxn ang="0">
                    <a:pos x="1" y="83"/>
                  </a:cxn>
                  <a:cxn ang="0">
                    <a:pos x="7" y="66"/>
                  </a:cxn>
                  <a:cxn ang="0">
                    <a:pos x="21" y="49"/>
                  </a:cxn>
                  <a:cxn ang="0">
                    <a:pos x="40" y="34"/>
                  </a:cxn>
                  <a:cxn ang="0">
                    <a:pos x="63" y="21"/>
                  </a:cxn>
                  <a:cxn ang="0">
                    <a:pos x="90" y="11"/>
                  </a:cxn>
                  <a:cxn ang="0">
                    <a:pos x="121" y="4"/>
                  </a:cxn>
                  <a:cxn ang="0">
                    <a:pos x="155" y="0"/>
                  </a:cxn>
                </a:cxnLst>
                <a:rect l="0" t="0" r="r" b="b"/>
                <a:pathLst>
                  <a:path w="345" h="187">
                    <a:moveTo>
                      <a:pt x="173" y="0"/>
                    </a:moveTo>
                    <a:lnTo>
                      <a:pt x="190" y="0"/>
                    </a:lnTo>
                    <a:lnTo>
                      <a:pt x="207" y="2"/>
                    </a:lnTo>
                    <a:lnTo>
                      <a:pt x="224" y="4"/>
                    </a:lnTo>
                    <a:lnTo>
                      <a:pt x="240" y="7"/>
                    </a:lnTo>
                    <a:lnTo>
                      <a:pt x="254" y="11"/>
                    </a:lnTo>
                    <a:lnTo>
                      <a:pt x="269" y="15"/>
                    </a:lnTo>
                    <a:lnTo>
                      <a:pt x="283" y="21"/>
                    </a:lnTo>
                    <a:lnTo>
                      <a:pt x="295" y="27"/>
                    </a:lnTo>
                    <a:lnTo>
                      <a:pt x="306" y="34"/>
                    </a:lnTo>
                    <a:lnTo>
                      <a:pt x="316" y="40"/>
                    </a:lnTo>
                    <a:lnTo>
                      <a:pt x="325" y="49"/>
                    </a:lnTo>
                    <a:lnTo>
                      <a:pt x="332" y="57"/>
                    </a:lnTo>
                    <a:lnTo>
                      <a:pt x="338" y="66"/>
                    </a:lnTo>
                    <a:lnTo>
                      <a:pt x="342" y="74"/>
                    </a:lnTo>
                    <a:lnTo>
                      <a:pt x="344" y="83"/>
                    </a:lnTo>
                    <a:lnTo>
                      <a:pt x="345" y="93"/>
                    </a:lnTo>
                    <a:lnTo>
                      <a:pt x="344" y="102"/>
                    </a:lnTo>
                    <a:lnTo>
                      <a:pt x="342" y="112"/>
                    </a:lnTo>
                    <a:lnTo>
                      <a:pt x="338" y="121"/>
                    </a:lnTo>
                    <a:lnTo>
                      <a:pt x="332" y="129"/>
                    </a:lnTo>
                    <a:lnTo>
                      <a:pt x="325" y="138"/>
                    </a:lnTo>
                    <a:lnTo>
                      <a:pt x="316" y="145"/>
                    </a:lnTo>
                    <a:lnTo>
                      <a:pt x="306" y="153"/>
                    </a:lnTo>
                    <a:lnTo>
                      <a:pt x="295" y="160"/>
                    </a:lnTo>
                    <a:lnTo>
                      <a:pt x="283" y="165"/>
                    </a:lnTo>
                    <a:lnTo>
                      <a:pt x="269" y="170"/>
                    </a:lnTo>
                    <a:lnTo>
                      <a:pt x="254" y="176"/>
                    </a:lnTo>
                    <a:lnTo>
                      <a:pt x="240" y="180"/>
                    </a:lnTo>
                    <a:lnTo>
                      <a:pt x="224" y="183"/>
                    </a:lnTo>
                    <a:lnTo>
                      <a:pt x="207" y="185"/>
                    </a:lnTo>
                    <a:lnTo>
                      <a:pt x="190" y="186"/>
                    </a:lnTo>
                    <a:lnTo>
                      <a:pt x="173" y="187"/>
                    </a:lnTo>
                    <a:lnTo>
                      <a:pt x="155" y="186"/>
                    </a:lnTo>
                    <a:lnTo>
                      <a:pt x="138" y="185"/>
                    </a:lnTo>
                    <a:lnTo>
                      <a:pt x="121" y="183"/>
                    </a:lnTo>
                    <a:lnTo>
                      <a:pt x="106" y="180"/>
                    </a:lnTo>
                    <a:lnTo>
                      <a:pt x="90" y="176"/>
                    </a:lnTo>
                    <a:lnTo>
                      <a:pt x="76" y="170"/>
                    </a:lnTo>
                    <a:lnTo>
                      <a:pt x="63" y="165"/>
                    </a:lnTo>
                    <a:lnTo>
                      <a:pt x="50" y="160"/>
                    </a:lnTo>
                    <a:lnTo>
                      <a:pt x="40" y="153"/>
                    </a:lnTo>
                    <a:lnTo>
                      <a:pt x="29" y="145"/>
                    </a:lnTo>
                    <a:lnTo>
                      <a:pt x="21" y="138"/>
                    </a:lnTo>
                    <a:lnTo>
                      <a:pt x="13" y="129"/>
                    </a:lnTo>
                    <a:lnTo>
                      <a:pt x="7" y="121"/>
                    </a:lnTo>
                    <a:lnTo>
                      <a:pt x="3" y="112"/>
                    </a:lnTo>
                    <a:lnTo>
                      <a:pt x="1" y="102"/>
                    </a:lnTo>
                    <a:lnTo>
                      <a:pt x="0" y="93"/>
                    </a:lnTo>
                    <a:lnTo>
                      <a:pt x="1" y="83"/>
                    </a:lnTo>
                    <a:lnTo>
                      <a:pt x="3" y="74"/>
                    </a:lnTo>
                    <a:lnTo>
                      <a:pt x="7" y="66"/>
                    </a:lnTo>
                    <a:lnTo>
                      <a:pt x="13" y="57"/>
                    </a:lnTo>
                    <a:lnTo>
                      <a:pt x="21" y="49"/>
                    </a:lnTo>
                    <a:lnTo>
                      <a:pt x="29" y="40"/>
                    </a:lnTo>
                    <a:lnTo>
                      <a:pt x="40" y="34"/>
                    </a:lnTo>
                    <a:lnTo>
                      <a:pt x="50" y="27"/>
                    </a:lnTo>
                    <a:lnTo>
                      <a:pt x="63" y="21"/>
                    </a:lnTo>
                    <a:lnTo>
                      <a:pt x="76" y="15"/>
                    </a:lnTo>
                    <a:lnTo>
                      <a:pt x="90" y="11"/>
                    </a:lnTo>
                    <a:lnTo>
                      <a:pt x="106" y="7"/>
                    </a:lnTo>
                    <a:lnTo>
                      <a:pt x="121" y="4"/>
                    </a:lnTo>
                    <a:lnTo>
                      <a:pt x="138" y="2"/>
                    </a:lnTo>
                    <a:lnTo>
                      <a:pt x="155" y="0"/>
                    </a:lnTo>
                    <a:lnTo>
                      <a:pt x="173" y="0"/>
                    </a:lnTo>
                    <a:close/>
                  </a:path>
                </a:pathLst>
              </a:custGeom>
              <a:solidFill>
                <a:srgbClr val="FFFF00"/>
              </a:solidFill>
              <a:ln w="9525">
                <a:noFill/>
                <a:round/>
                <a:headEnd/>
                <a:tailEnd/>
              </a:ln>
            </p:spPr>
            <p:txBody>
              <a:bodyPr/>
              <a:lstStyle/>
              <a:p>
                <a:endParaRPr lang="it-IT"/>
              </a:p>
            </p:txBody>
          </p:sp>
          <p:sp>
            <p:nvSpPr>
              <p:cNvPr id="20786" name="Freeform 306"/>
              <p:cNvSpPr>
                <a:spLocks/>
              </p:cNvSpPr>
              <p:nvPr/>
            </p:nvSpPr>
            <p:spPr bwMode="auto">
              <a:xfrm>
                <a:off x="1865" y="1856"/>
                <a:ext cx="50" cy="27"/>
              </a:xfrm>
              <a:custGeom>
                <a:avLst/>
                <a:gdLst/>
                <a:ahLst/>
                <a:cxnLst>
                  <a:cxn ang="0">
                    <a:pos x="190" y="0"/>
                  </a:cxn>
                  <a:cxn ang="0">
                    <a:pos x="224" y="4"/>
                  </a:cxn>
                  <a:cxn ang="0">
                    <a:pos x="254" y="11"/>
                  </a:cxn>
                  <a:cxn ang="0">
                    <a:pos x="283" y="21"/>
                  </a:cxn>
                  <a:cxn ang="0">
                    <a:pos x="306" y="34"/>
                  </a:cxn>
                  <a:cxn ang="0">
                    <a:pos x="325" y="49"/>
                  </a:cxn>
                  <a:cxn ang="0">
                    <a:pos x="338" y="66"/>
                  </a:cxn>
                  <a:cxn ang="0">
                    <a:pos x="344" y="83"/>
                  </a:cxn>
                  <a:cxn ang="0">
                    <a:pos x="344" y="102"/>
                  </a:cxn>
                  <a:cxn ang="0">
                    <a:pos x="338" y="121"/>
                  </a:cxn>
                  <a:cxn ang="0">
                    <a:pos x="325" y="138"/>
                  </a:cxn>
                  <a:cxn ang="0">
                    <a:pos x="306" y="153"/>
                  </a:cxn>
                  <a:cxn ang="0">
                    <a:pos x="283" y="165"/>
                  </a:cxn>
                  <a:cxn ang="0">
                    <a:pos x="254" y="176"/>
                  </a:cxn>
                  <a:cxn ang="0">
                    <a:pos x="224" y="183"/>
                  </a:cxn>
                  <a:cxn ang="0">
                    <a:pos x="190" y="186"/>
                  </a:cxn>
                  <a:cxn ang="0">
                    <a:pos x="155" y="186"/>
                  </a:cxn>
                  <a:cxn ang="0">
                    <a:pos x="121" y="183"/>
                  </a:cxn>
                  <a:cxn ang="0">
                    <a:pos x="90" y="176"/>
                  </a:cxn>
                  <a:cxn ang="0">
                    <a:pos x="63" y="165"/>
                  </a:cxn>
                  <a:cxn ang="0">
                    <a:pos x="40" y="153"/>
                  </a:cxn>
                  <a:cxn ang="0">
                    <a:pos x="21" y="138"/>
                  </a:cxn>
                  <a:cxn ang="0">
                    <a:pos x="7" y="121"/>
                  </a:cxn>
                  <a:cxn ang="0">
                    <a:pos x="1" y="102"/>
                  </a:cxn>
                  <a:cxn ang="0">
                    <a:pos x="1" y="83"/>
                  </a:cxn>
                  <a:cxn ang="0">
                    <a:pos x="7" y="66"/>
                  </a:cxn>
                  <a:cxn ang="0">
                    <a:pos x="21" y="49"/>
                  </a:cxn>
                  <a:cxn ang="0">
                    <a:pos x="40" y="34"/>
                  </a:cxn>
                  <a:cxn ang="0">
                    <a:pos x="63" y="21"/>
                  </a:cxn>
                  <a:cxn ang="0">
                    <a:pos x="90" y="11"/>
                  </a:cxn>
                  <a:cxn ang="0">
                    <a:pos x="121" y="4"/>
                  </a:cxn>
                  <a:cxn ang="0">
                    <a:pos x="155" y="0"/>
                  </a:cxn>
                </a:cxnLst>
                <a:rect l="0" t="0" r="r" b="b"/>
                <a:pathLst>
                  <a:path w="345" h="187">
                    <a:moveTo>
                      <a:pt x="173" y="0"/>
                    </a:moveTo>
                    <a:lnTo>
                      <a:pt x="190" y="0"/>
                    </a:lnTo>
                    <a:lnTo>
                      <a:pt x="207" y="2"/>
                    </a:lnTo>
                    <a:lnTo>
                      <a:pt x="224" y="4"/>
                    </a:lnTo>
                    <a:lnTo>
                      <a:pt x="240" y="7"/>
                    </a:lnTo>
                    <a:lnTo>
                      <a:pt x="254" y="11"/>
                    </a:lnTo>
                    <a:lnTo>
                      <a:pt x="269" y="15"/>
                    </a:lnTo>
                    <a:lnTo>
                      <a:pt x="283" y="21"/>
                    </a:lnTo>
                    <a:lnTo>
                      <a:pt x="295" y="27"/>
                    </a:lnTo>
                    <a:lnTo>
                      <a:pt x="306" y="34"/>
                    </a:lnTo>
                    <a:lnTo>
                      <a:pt x="316" y="40"/>
                    </a:lnTo>
                    <a:lnTo>
                      <a:pt x="325" y="49"/>
                    </a:lnTo>
                    <a:lnTo>
                      <a:pt x="332" y="57"/>
                    </a:lnTo>
                    <a:lnTo>
                      <a:pt x="338" y="66"/>
                    </a:lnTo>
                    <a:lnTo>
                      <a:pt x="342" y="74"/>
                    </a:lnTo>
                    <a:lnTo>
                      <a:pt x="344" y="83"/>
                    </a:lnTo>
                    <a:lnTo>
                      <a:pt x="345" y="93"/>
                    </a:lnTo>
                    <a:lnTo>
                      <a:pt x="344" y="102"/>
                    </a:lnTo>
                    <a:lnTo>
                      <a:pt x="342" y="112"/>
                    </a:lnTo>
                    <a:lnTo>
                      <a:pt x="338" y="121"/>
                    </a:lnTo>
                    <a:lnTo>
                      <a:pt x="332" y="129"/>
                    </a:lnTo>
                    <a:lnTo>
                      <a:pt x="325" y="138"/>
                    </a:lnTo>
                    <a:lnTo>
                      <a:pt x="316" y="145"/>
                    </a:lnTo>
                    <a:lnTo>
                      <a:pt x="306" y="153"/>
                    </a:lnTo>
                    <a:lnTo>
                      <a:pt x="295" y="160"/>
                    </a:lnTo>
                    <a:lnTo>
                      <a:pt x="283" y="165"/>
                    </a:lnTo>
                    <a:lnTo>
                      <a:pt x="269" y="170"/>
                    </a:lnTo>
                    <a:lnTo>
                      <a:pt x="254" y="176"/>
                    </a:lnTo>
                    <a:lnTo>
                      <a:pt x="240" y="180"/>
                    </a:lnTo>
                    <a:lnTo>
                      <a:pt x="224" y="183"/>
                    </a:lnTo>
                    <a:lnTo>
                      <a:pt x="207" y="185"/>
                    </a:lnTo>
                    <a:lnTo>
                      <a:pt x="190" y="186"/>
                    </a:lnTo>
                    <a:lnTo>
                      <a:pt x="173" y="187"/>
                    </a:lnTo>
                    <a:lnTo>
                      <a:pt x="155" y="186"/>
                    </a:lnTo>
                    <a:lnTo>
                      <a:pt x="138" y="185"/>
                    </a:lnTo>
                    <a:lnTo>
                      <a:pt x="121" y="183"/>
                    </a:lnTo>
                    <a:lnTo>
                      <a:pt x="106" y="180"/>
                    </a:lnTo>
                    <a:lnTo>
                      <a:pt x="90" y="176"/>
                    </a:lnTo>
                    <a:lnTo>
                      <a:pt x="76" y="170"/>
                    </a:lnTo>
                    <a:lnTo>
                      <a:pt x="63" y="165"/>
                    </a:lnTo>
                    <a:lnTo>
                      <a:pt x="50" y="160"/>
                    </a:lnTo>
                    <a:lnTo>
                      <a:pt x="40" y="153"/>
                    </a:lnTo>
                    <a:lnTo>
                      <a:pt x="29" y="145"/>
                    </a:lnTo>
                    <a:lnTo>
                      <a:pt x="21" y="138"/>
                    </a:lnTo>
                    <a:lnTo>
                      <a:pt x="13" y="129"/>
                    </a:lnTo>
                    <a:lnTo>
                      <a:pt x="7" y="121"/>
                    </a:lnTo>
                    <a:lnTo>
                      <a:pt x="3" y="112"/>
                    </a:lnTo>
                    <a:lnTo>
                      <a:pt x="1" y="102"/>
                    </a:lnTo>
                    <a:lnTo>
                      <a:pt x="0" y="93"/>
                    </a:lnTo>
                    <a:lnTo>
                      <a:pt x="1" y="83"/>
                    </a:lnTo>
                    <a:lnTo>
                      <a:pt x="3" y="74"/>
                    </a:lnTo>
                    <a:lnTo>
                      <a:pt x="7" y="66"/>
                    </a:lnTo>
                    <a:lnTo>
                      <a:pt x="13" y="57"/>
                    </a:lnTo>
                    <a:lnTo>
                      <a:pt x="21" y="49"/>
                    </a:lnTo>
                    <a:lnTo>
                      <a:pt x="29" y="40"/>
                    </a:lnTo>
                    <a:lnTo>
                      <a:pt x="40" y="34"/>
                    </a:lnTo>
                    <a:lnTo>
                      <a:pt x="50" y="27"/>
                    </a:lnTo>
                    <a:lnTo>
                      <a:pt x="63" y="21"/>
                    </a:lnTo>
                    <a:lnTo>
                      <a:pt x="76" y="15"/>
                    </a:lnTo>
                    <a:lnTo>
                      <a:pt x="90" y="11"/>
                    </a:lnTo>
                    <a:lnTo>
                      <a:pt x="106" y="7"/>
                    </a:lnTo>
                    <a:lnTo>
                      <a:pt x="121" y="4"/>
                    </a:lnTo>
                    <a:lnTo>
                      <a:pt x="138" y="2"/>
                    </a:lnTo>
                    <a:lnTo>
                      <a:pt x="155" y="0"/>
                    </a:lnTo>
                    <a:lnTo>
                      <a:pt x="173" y="0"/>
                    </a:lnTo>
                  </a:path>
                </a:pathLst>
              </a:custGeom>
              <a:solidFill>
                <a:srgbClr val="FFFF00"/>
              </a:solidFill>
              <a:ln w="6350">
                <a:solidFill>
                  <a:srgbClr val="000000"/>
                </a:solidFill>
                <a:prstDash val="solid"/>
                <a:round/>
                <a:headEnd/>
                <a:tailEnd/>
              </a:ln>
            </p:spPr>
            <p:txBody>
              <a:bodyPr/>
              <a:lstStyle/>
              <a:p>
                <a:endParaRPr lang="it-IT"/>
              </a:p>
            </p:txBody>
          </p:sp>
          <p:sp>
            <p:nvSpPr>
              <p:cNvPr id="20787" name="Freeform 307"/>
              <p:cNvSpPr>
                <a:spLocks/>
              </p:cNvSpPr>
              <p:nvPr/>
            </p:nvSpPr>
            <p:spPr bwMode="auto">
              <a:xfrm>
                <a:off x="1851" y="1940"/>
                <a:ext cx="49" cy="27"/>
              </a:xfrm>
              <a:custGeom>
                <a:avLst/>
                <a:gdLst/>
                <a:ahLst/>
                <a:cxnLst>
                  <a:cxn ang="0">
                    <a:pos x="190" y="0"/>
                  </a:cxn>
                  <a:cxn ang="0">
                    <a:pos x="224" y="5"/>
                  </a:cxn>
                  <a:cxn ang="0">
                    <a:pos x="255" y="12"/>
                  </a:cxn>
                  <a:cxn ang="0">
                    <a:pos x="283" y="21"/>
                  </a:cxn>
                  <a:cxn ang="0">
                    <a:pos x="306" y="35"/>
                  </a:cxn>
                  <a:cxn ang="0">
                    <a:pos x="325" y="50"/>
                  </a:cxn>
                  <a:cxn ang="0">
                    <a:pos x="338" y="66"/>
                  </a:cxn>
                  <a:cxn ang="0">
                    <a:pos x="345" y="84"/>
                  </a:cxn>
                  <a:cxn ang="0">
                    <a:pos x="345" y="104"/>
                  </a:cxn>
                  <a:cxn ang="0">
                    <a:pos x="338" y="122"/>
                  </a:cxn>
                  <a:cxn ang="0">
                    <a:pos x="325" y="139"/>
                  </a:cxn>
                  <a:cxn ang="0">
                    <a:pos x="306" y="153"/>
                  </a:cxn>
                  <a:cxn ang="0">
                    <a:pos x="283" y="166"/>
                  </a:cxn>
                  <a:cxn ang="0">
                    <a:pos x="255" y="176"/>
                  </a:cxn>
                  <a:cxn ang="0">
                    <a:pos x="224" y="184"/>
                  </a:cxn>
                  <a:cxn ang="0">
                    <a:pos x="190" y="187"/>
                  </a:cxn>
                  <a:cxn ang="0">
                    <a:pos x="155" y="187"/>
                  </a:cxn>
                  <a:cxn ang="0">
                    <a:pos x="122" y="184"/>
                  </a:cxn>
                  <a:cxn ang="0">
                    <a:pos x="90" y="176"/>
                  </a:cxn>
                  <a:cxn ang="0">
                    <a:pos x="63" y="166"/>
                  </a:cxn>
                  <a:cxn ang="0">
                    <a:pos x="39" y="153"/>
                  </a:cxn>
                  <a:cxn ang="0">
                    <a:pos x="20" y="139"/>
                  </a:cxn>
                  <a:cxn ang="0">
                    <a:pos x="8" y="122"/>
                  </a:cxn>
                  <a:cxn ang="0">
                    <a:pos x="0" y="104"/>
                  </a:cxn>
                  <a:cxn ang="0">
                    <a:pos x="0" y="84"/>
                  </a:cxn>
                  <a:cxn ang="0">
                    <a:pos x="8" y="66"/>
                  </a:cxn>
                  <a:cxn ang="0">
                    <a:pos x="20" y="50"/>
                  </a:cxn>
                  <a:cxn ang="0">
                    <a:pos x="39" y="35"/>
                  </a:cxn>
                  <a:cxn ang="0">
                    <a:pos x="63" y="21"/>
                  </a:cxn>
                  <a:cxn ang="0">
                    <a:pos x="90" y="12"/>
                  </a:cxn>
                  <a:cxn ang="0">
                    <a:pos x="122" y="5"/>
                  </a:cxn>
                  <a:cxn ang="0">
                    <a:pos x="155" y="0"/>
                  </a:cxn>
                </a:cxnLst>
                <a:rect l="0" t="0" r="r" b="b"/>
                <a:pathLst>
                  <a:path w="346" h="188">
                    <a:moveTo>
                      <a:pt x="173" y="0"/>
                    </a:moveTo>
                    <a:lnTo>
                      <a:pt x="190" y="0"/>
                    </a:lnTo>
                    <a:lnTo>
                      <a:pt x="208" y="2"/>
                    </a:lnTo>
                    <a:lnTo>
                      <a:pt x="224" y="5"/>
                    </a:lnTo>
                    <a:lnTo>
                      <a:pt x="240" y="8"/>
                    </a:lnTo>
                    <a:lnTo>
                      <a:pt x="255" y="12"/>
                    </a:lnTo>
                    <a:lnTo>
                      <a:pt x="269" y="16"/>
                    </a:lnTo>
                    <a:lnTo>
                      <a:pt x="283" y="21"/>
                    </a:lnTo>
                    <a:lnTo>
                      <a:pt x="295" y="28"/>
                    </a:lnTo>
                    <a:lnTo>
                      <a:pt x="306" y="35"/>
                    </a:lnTo>
                    <a:lnTo>
                      <a:pt x="316" y="42"/>
                    </a:lnTo>
                    <a:lnTo>
                      <a:pt x="325" y="50"/>
                    </a:lnTo>
                    <a:lnTo>
                      <a:pt x="332" y="58"/>
                    </a:lnTo>
                    <a:lnTo>
                      <a:pt x="338" y="66"/>
                    </a:lnTo>
                    <a:lnTo>
                      <a:pt x="342" y="75"/>
                    </a:lnTo>
                    <a:lnTo>
                      <a:pt x="345" y="84"/>
                    </a:lnTo>
                    <a:lnTo>
                      <a:pt x="346" y="94"/>
                    </a:lnTo>
                    <a:lnTo>
                      <a:pt x="345" y="104"/>
                    </a:lnTo>
                    <a:lnTo>
                      <a:pt x="342" y="112"/>
                    </a:lnTo>
                    <a:lnTo>
                      <a:pt x="338" y="122"/>
                    </a:lnTo>
                    <a:lnTo>
                      <a:pt x="332" y="130"/>
                    </a:lnTo>
                    <a:lnTo>
                      <a:pt x="325" y="139"/>
                    </a:lnTo>
                    <a:lnTo>
                      <a:pt x="316" y="146"/>
                    </a:lnTo>
                    <a:lnTo>
                      <a:pt x="306" y="153"/>
                    </a:lnTo>
                    <a:lnTo>
                      <a:pt x="295" y="161"/>
                    </a:lnTo>
                    <a:lnTo>
                      <a:pt x="283" y="166"/>
                    </a:lnTo>
                    <a:lnTo>
                      <a:pt x="269" y="172"/>
                    </a:lnTo>
                    <a:lnTo>
                      <a:pt x="255" y="176"/>
                    </a:lnTo>
                    <a:lnTo>
                      <a:pt x="240" y="181"/>
                    </a:lnTo>
                    <a:lnTo>
                      <a:pt x="224" y="184"/>
                    </a:lnTo>
                    <a:lnTo>
                      <a:pt x="208" y="186"/>
                    </a:lnTo>
                    <a:lnTo>
                      <a:pt x="190" y="187"/>
                    </a:lnTo>
                    <a:lnTo>
                      <a:pt x="173" y="188"/>
                    </a:lnTo>
                    <a:lnTo>
                      <a:pt x="155" y="187"/>
                    </a:lnTo>
                    <a:lnTo>
                      <a:pt x="138" y="186"/>
                    </a:lnTo>
                    <a:lnTo>
                      <a:pt x="122" y="184"/>
                    </a:lnTo>
                    <a:lnTo>
                      <a:pt x="105" y="181"/>
                    </a:lnTo>
                    <a:lnTo>
                      <a:pt x="90" y="176"/>
                    </a:lnTo>
                    <a:lnTo>
                      <a:pt x="76" y="172"/>
                    </a:lnTo>
                    <a:lnTo>
                      <a:pt x="63" y="166"/>
                    </a:lnTo>
                    <a:lnTo>
                      <a:pt x="51" y="161"/>
                    </a:lnTo>
                    <a:lnTo>
                      <a:pt x="39" y="153"/>
                    </a:lnTo>
                    <a:lnTo>
                      <a:pt x="30" y="146"/>
                    </a:lnTo>
                    <a:lnTo>
                      <a:pt x="20" y="139"/>
                    </a:lnTo>
                    <a:lnTo>
                      <a:pt x="14" y="130"/>
                    </a:lnTo>
                    <a:lnTo>
                      <a:pt x="8" y="122"/>
                    </a:lnTo>
                    <a:lnTo>
                      <a:pt x="3" y="112"/>
                    </a:lnTo>
                    <a:lnTo>
                      <a:pt x="0" y="104"/>
                    </a:lnTo>
                    <a:lnTo>
                      <a:pt x="0" y="94"/>
                    </a:lnTo>
                    <a:lnTo>
                      <a:pt x="0" y="84"/>
                    </a:lnTo>
                    <a:lnTo>
                      <a:pt x="3" y="75"/>
                    </a:lnTo>
                    <a:lnTo>
                      <a:pt x="8" y="66"/>
                    </a:lnTo>
                    <a:lnTo>
                      <a:pt x="14" y="58"/>
                    </a:lnTo>
                    <a:lnTo>
                      <a:pt x="20" y="50"/>
                    </a:lnTo>
                    <a:lnTo>
                      <a:pt x="30" y="42"/>
                    </a:lnTo>
                    <a:lnTo>
                      <a:pt x="39" y="35"/>
                    </a:lnTo>
                    <a:lnTo>
                      <a:pt x="51" y="28"/>
                    </a:lnTo>
                    <a:lnTo>
                      <a:pt x="63" y="21"/>
                    </a:lnTo>
                    <a:lnTo>
                      <a:pt x="76" y="16"/>
                    </a:lnTo>
                    <a:lnTo>
                      <a:pt x="90" y="12"/>
                    </a:lnTo>
                    <a:lnTo>
                      <a:pt x="105" y="8"/>
                    </a:lnTo>
                    <a:lnTo>
                      <a:pt x="122" y="5"/>
                    </a:lnTo>
                    <a:lnTo>
                      <a:pt x="138" y="2"/>
                    </a:lnTo>
                    <a:lnTo>
                      <a:pt x="155" y="0"/>
                    </a:lnTo>
                    <a:lnTo>
                      <a:pt x="173" y="0"/>
                    </a:lnTo>
                    <a:close/>
                  </a:path>
                </a:pathLst>
              </a:custGeom>
              <a:solidFill>
                <a:srgbClr val="FFFF00"/>
              </a:solidFill>
              <a:ln w="9525">
                <a:noFill/>
                <a:round/>
                <a:headEnd/>
                <a:tailEnd/>
              </a:ln>
            </p:spPr>
            <p:txBody>
              <a:bodyPr/>
              <a:lstStyle/>
              <a:p>
                <a:endParaRPr lang="it-IT"/>
              </a:p>
            </p:txBody>
          </p:sp>
          <p:sp>
            <p:nvSpPr>
              <p:cNvPr id="20788" name="Freeform 308"/>
              <p:cNvSpPr>
                <a:spLocks/>
              </p:cNvSpPr>
              <p:nvPr/>
            </p:nvSpPr>
            <p:spPr bwMode="auto">
              <a:xfrm>
                <a:off x="1851" y="1940"/>
                <a:ext cx="49" cy="27"/>
              </a:xfrm>
              <a:custGeom>
                <a:avLst/>
                <a:gdLst/>
                <a:ahLst/>
                <a:cxnLst>
                  <a:cxn ang="0">
                    <a:pos x="190" y="0"/>
                  </a:cxn>
                  <a:cxn ang="0">
                    <a:pos x="224" y="5"/>
                  </a:cxn>
                  <a:cxn ang="0">
                    <a:pos x="255" y="12"/>
                  </a:cxn>
                  <a:cxn ang="0">
                    <a:pos x="283" y="21"/>
                  </a:cxn>
                  <a:cxn ang="0">
                    <a:pos x="306" y="35"/>
                  </a:cxn>
                  <a:cxn ang="0">
                    <a:pos x="325" y="50"/>
                  </a:cxn>
                  <a:cxn ang="0">
                    <a:pos x="338" y="66"/>
                  </a:cxn>
                  <a:cxn ang="0">
                    <a:pos x="345" y="84"/>
                  </a:cxn>
                  <a:cxn ang="0">
                    <a:pos x="345" y="104"/>
                  </a:cxn>
                  <a:cxn ang="0">
                    <a:pos x="338" y="122"/>
                  </a:cxn>
                  <a:cxn ang="0">
                    <a:pos x="325" y="139"/>
                  </a:cxn>
                  <a:cxn ang="0">
                    <a:pos x="306" y="153"/>
                  </a:cxn>
                  <a:cxn ang="0">
                    <a:pos x="283" y="166"/>
                  </a:cxn>
                  <a:cxn ang="0">
                    <a:pos x="255" y="176"/>
                  </a:cxn>
                  <a:cxn ang="0">
                    <a:pos x="224" y="184"/>
                  </a:cxn>
                  <a:cxn ang="0">
                    <a:pos x="190" y="187"/>
                  </a:cxn>
                  <a:cxn ang="0">
                    <a:pos x="155" y="187"/>
                  </a:cxn>
                  <a:cxn ang="0">
                    <a:pos x="122" y="184"/>
                  </a:cxn>
                  <a:cxn ang="0">
                    <a:pos x="90" y="176"/>
                  </a:cxn>
                  <a:cxn ang="0">
                    <a:pos x="63" y="166"/>
                  </a:cxn>
                  <a:cxn ang="0">
                    <a:pos x="39" y="153"/>
                  </a:cxn>
                  <a:cxn ang="0">
                    <a:pos x="20" y="139"/>
                  </a:cxn>
                  <a:cxn ang="0">
                    <a:pos x="8" y="122"/>
                  </a:cxn>
                  <a:cxn ang="0">
                    <a:pos x="0" y="104"/>
                  </a:cxn>
                  <a:cxn ang="0">
                    <a:pos x="0" y="84"/>
                  </a:cxn>
                  <a:cxn ang="0">
                    <a:pos x="8" y="66"/>
                  </a:cxn>
                  <a:cxn ang="0">
                    <a:pos x="20" y="50"/>
                  </a:cxn>
                  <a:cxn ang="0">
                    <a:pos x="39" y="35"/>
                  </a:cxn>
                  <a:cxn ang="0">
                    <a:pos x="63" y="21"/>
                  </a:cxn>
                  <a:cxn ang="0">
                    <a:pos x="90" y="12"/>
                  </a:cxn>
                  <a:cxn ang="0">
                    <a:pos x="122" y="5"/>
                  </a:cxn>
                  <a:cxn ang="0">
                    <a:pos x="155" y="0"/>
                  </a:cxn>
                </a:cxnLst>
                <a:rect l="0" t="0" r="r" b="b"/>
                <a:pathLst>
                  <a:path w="346" h="188">
                    <a:moveTo>
                      <a:pt x="173" y="0"/>
                    </a:moveTo>
                    <a:lnTo>
                      <a:pt x="190" y="0"/>
                    </a:lnTo>
                    <a:lnTo>
                      <a:pt x="208" y="2"/>
                    </a:lnTo>
                    <a:lnTo>
                      <a:pt x="224" y="5"/>
                    </a:lnTo>
                    <a:lnTo>
                      <a:pt x="240" y="8"/>
                    </a:lnTo>
                    <a:lnTo>
                      <a:pt x="255" y="12"/>
                    </a:lnTo>
                    <a:lnTo>
                      <a:pt x="269" y="16"/>
                    </a:lnTo>
                    <a:lnTo>
                      <a:pt x="283" y="21"/>
                    </a:lnTo>
                    <a:lnTo>
                      <a:pt x="295" y="28"/>
                    </a:lnTo>
                    <a:lnTo>
                      <a:pt x="306" y="35"/>
                    </a:lnTo>
                    <a:lnTo>
                      <a:pt x="316" y="42"/>
                    </a:lnTo>
                    <a:lnTo>
                      <a:pt x="325" y="50"/>
                    </a:lnTo>
                    <a:lnTo>
                      <a:pt x="332" y="58"/>
                    </a:lnTo>
                    <a:lnTo>
                      <a:pt x="338" y="66"/>
                    </a:lnTo>
                    <a:lnTo>
                      <a:pt x="342" y="75"/>
                    </a:lnTo>
                    <a:lnTo>
                      <a:pt x="345" y="84"/>
                    </a:lnTo>
                    <a:lnTo>
                      <a:pt x="346" y="94"/>
                    </a:lnTo>
                    <a:lnTo>
                      <a:pt x="345" y="104"/>
                    </a:lnTo>
                    <a:lnTo>
                      <a:pt x="342" y="112"/>
                    </a:lnTo>
                    <a:lnTo>
                      <a:pt x="338" y="122"/>
                    </a:lnTo>
                    <a:lnTo>
                      <a:pt x="332" y="130"/>
                    </a:lnTo>
                    <a:lnTo>
                      <a:pt x="325" y="139"/>
                    </a:lnTo>
                    <a:lnTo>
                      <a:pt x="316" y="146"/>
                    </a:lnTo>
                    <a:lnTo>
                      <a:pt x="306" y="153"/>
                    </a:lnTo>
                    <a:lnTo>
                      <a:pt x="295" y="161"/>
                    </a:lnTo>
                    <a:lnTo>
                      <a:pt x="283" y="166"/>
                    </a:lnTo>
                    <a:lnTo>
                      <a:pt x="269" y="172"/>
                    </a:lnTo>
                    <a:lnTo>
                      <a:pt x="255" y="176"/>
                    </a:lnTo>
                    <a:lnTo>
                      <a:pt x="240" y="181"/>
                    </a:lnTo>
                    <a:lnTo>
                      <a:pt x="224" y="184"/>
                    </a:lnTo>
                    <a:lnTo>
                      <a:pt x="208" y="186"/>
                    </a:lnTo>
                    <a:lnTo>
                      <a:pt x="190" y="187"/>
                    </a:lnTo>
                    <a:lnTo>
                      <a:pt x="173" y="188"/>
                    </a:lnTo>
                    <a:lnTo>
                      <a:pt x="155" y="187"/>
                    </a:lnTo>
                    <a:lnTo>
                      <a:pt x="138" y="186"/>
                    </a:lnTo>
                    <a:lnTo>
                      <a:pt x="122" y="184"/>
                    </a:lnTo>
                    <a:lnTo>
                      <a:pt x="105" y="181"/>
                    </a:lnTo>
                    <a:lnTo>
                      <a:pt x="90" y="176"/>
                    </a:lnTo>
                    <a:lnTo>
                      <a:pt x="76" y="172"/>
                    </a:lnTo>
                    <a:lnTo>
                      <a:pt x="63" y="166"/>
                    </a:lnTo>
                    <a:lnTo>
                      <a:pt x="51" y="161"/>
                    </a:lnTo>
                    <a:lnTo>
                      <a:pt x="39" y="153"/>
                    </a:lnTo>
                    <a:lnTo>
                      <a:pt x="30" y="146"/>
                    </a:lnTo>
                    <a:lnTo>
                      <a:pt x="20" y="139"/>
                    </a:lnTo>
                    <a:lnTo>
                      <a:pt x="14" y="130"/>
                    </a:lnTo>
                    <a:lnTo>
                      <a:pt x="8" y="122"/>
                    </a:lnTo>
                    <a:lnTo>
                      <a:pt x="3" y="112"/>
                    </a:lnTo>
                    <a:lnTo>
                      <a:pt x="0" y="104"/>
                    </a:lnTo>
                    <a:lnTo>
                      <a:pt x="0" y="94"/>
                    </a:lnTo>
                    <a:lnTo>
                      <a:pt x="0" y="84"/>
                    </a:lnTo>
                    <a:lnTo>
                      <a:pt x="3" y="75"/>
                    </a:lnTo>
                    <a:lnTo>
                      <a:pt x="8" y="66"/>
                    </a:lnTo>
                    <a:lnTo>
                      <a:pt x="14" y="58"/>
                    </a:lnTo>
                    <a:lnTo>
                      <a:pt x="20" y="50"/>
                    </a:lnTo>
                    <a:lnTo>
                      <a:pt x="30" y="42"/>
                    </a:lnTo>
                    <a:lnTo>
                      <a:pt x="39" y="35"/>
                    </a:lnTo>
                    <a:lnTo>
                      <a:pt x="51" y="28"/>
                    </a:lnTo>
                    <a:lnTo>
                      <a:pt x="63" y="21"/>
                    </a:lnTo>
                    <a:lnTo>
                      <a:pt x="76" y="16"/>
                    </a:lnTo>
                    <a:lnTo>
                      <a:pt x="90" y="12"/>
                    </a:lnTo>
                    <a:lnTo>
                      <a:pt x="105" y="8"/>
                    </a:lnTo>
                    <a:lnTo>
                      <a:pt x="122" y="5"/>
                    </a:lnTo>
                    <a:lnTo>
                      <a:pt x="138" y="2"/>
                    </a:lnTo>
                    <a:lnTo>
                      <a:pt x="155" y="0"/>
                    </a:lnTo>
                    <a:lnTo>
                      <a:pt x="173" y="0"/>
                    </a:lnTo>
                  </a:path>
                </a:pathLst>
              </a:custGeom>
              <a:solidFill>
                <a:srgbClr val="FFFF00"/>
              </a:solidFill>
              <a:ln w="6350">
                <a:solidFill>
                  <a:srgbClr val="000000"/>
                </a:solidFill>
                <a:prstDash val="solid"/>
                <a:round/>
                <a:headEnd/>
                <a:tailEnd/>
              </a:ln>
            </p:spPr>
            <p:txBody>
              <a:bodyPr/>
              <a:lstStyle/>
              <a:p>
                <a:endParaRPr lang="it-IT"/>
              </a:p>
            </p:txBody>
          </p:sp>
          <p:sp>
            <p:nvSpPr>
              <p:cNvPr id="20789" name="Freeform 309"/>
              <p:cNvSpPr>
                <a:spLocks/>
              </p:cNvSpPr>
              <p:nvPr/>
            </p:nvSpPr>
            <p:spPr bwMode="auto">
              <a:xfrm>
                <a:off x="1768" y="1992"/>
                <a:ext cx="50" cy="27"/>
              </a:xfrm>
              <a:custGeom>
                <a:avLst/>
                <a:gdLst/>
                <a:ahLst/>
                <a:cxnLst>
                  <a:cxn ang="0">
                    <a:pos x="191" y="0"/>
                  </a:cxn>
                  <a:cxn ang="0">
                    <a:pos x="224" y="4"/>
                  </a:cxn>
                  <a:cxn ang="0">
                    <a:pos x="256" y="11"/>
                  </a:cxn>
                  <a:cxn ang="0">
                    <a:pos x="283" y="21"/>
                  </a:cxn>
                  <a:cxn ang="0">
                    <a:pos x="307" y="34"/>
                  </a:cxn>
                  <a:cxn ang="0">
                    <a:pos x="325" y="49"/>
                  </a:cxn>
                  <a:cxn ang="0">
                    <a:pos x="339" y="66"/>
                  </a:cxn>
                  <a:cxn ang="0">
                    <a:pos x="346" y="83"/>
                  </a:cxn>
                  <a:cxn ang="0">
                    <a:pos x="346" y="103"/>
                  </a:cxn>
                  <a:cxn ang="0">
                    <a:pos x="339" y="121"/>
                  </a:cxn>
                  <a:cxn ang="0">
                    <a:pos x="325" y="138"/>
                  </a:cxn>
                  <a:cxn ang="0">
                    <a:pos x="307" y="153"/>
                  </a:cxn>
                  <a:cxn ang="0">
                    <a:pos x="283" y="165"/>
                  </a:cxn>
                  <a:cxn ang="0">
                    <a:pos x="256" y="176"/>
                  </a:cxn>
                  <a:cxn ang="0">
                    <a:pos x="224" y="183"/>
                  </a:cxn>
                  <a:cxn ang="0">
                    <a:pos x="191" y="186"/>
                  </a:cxn>
                  <a:cxn ang="0">
                    <a:pos x="155" y="186"/>
                  </a:cxn>
                  <a:cxn ang="0">
                    <a:pos x="122" y="183"/>
                  </a:cxn>
                  <a:cxn ang="0">
                    <a:pos x="91" y="176"/>
                  </a:cxn>
                  <a:cxn ang="0">
                    <a:pos x="63" y="165"/>
                  </a:cxn>
                  <a:cxn ang="0">
                    <a:pos x="40" y="153"/>
                  </a:cxn>
                  <a:cxn ang="0">
                    <a:pos x="21" y="138"/>
                  </a:cxn>
                  <a:cxn ang="0">
                    <a:pos x="9" y="121"/>
                  </a:cxn>
                  <a:cxn ang="0">
                    <a:pos x="1" y="103"/>
                  </a:cxn>
                  <a:cxn ang="0">
                    <a:pos x="1" y="83"/>
                  </a:cxn>
                  <a:cxn ang="0">
                    <a:pos x="9" y="66"/>
                  </a:cxn>
                  <a:cxn ang="0">
                    <a:pos x="21" y="49"/>
                  </a:cxn>
                  <a:cxn ang="0">
                    <a:pos x="40" y="34"/>
                  </a:cxn>
                  <a:cxn ang="0">
                    <a:pos x="63" y="21"/>
                  </a:cxn>
                  <a:cxn ang="0">
                    <a:pos x="91" y="11"/>
                  </a:cxn>
                  <a:cxn ang="0">
                    <a:pos x="122" y="4"/>
                  </a:cxn>
                  <a:cxn ang="0">
                    <a:pos x="155" y="0"/>
                  </a:cxn>
                </a:cxnLst>
                <a:rect l="0" t="0" r="r" b="b"/>
                <a:pathLst>
                  <a:path w="346" h="187">
                    <a:moveTo>
                      <a:pt x="173" y="0"/>
                    </a:moveTo>
                    <a:lnTo>
                      <a:pt x="191" y="0"/>
                    </a:lnTo>
                    <a:lnTo>
                      <a:pt x="208" y="2"/>
                    </a:lnTo>
                    <a:lnTo>
                      <a:pt x="224" y="4"/>
                    </a:lnTo>
                    <a:lnTo>
                      <a:pt x="240" y="7"/>
                    </a:lnTo>
                    <a:lnTo>
                      <a:pt x="256" y="11"/>
                    </a:lnTo>
                    <a:lnTo>
                      <a:pt x="269" y="15"/>
                    </a:lnTo>
                    <a:lnTo>
                      <a:pt x="283" y="21"/>
                    </a:lnTo>
                    <a:lnTo>
                      <a:pt x="296" y="27"/>
                    </a:lnTo>
                    <a:lnTo>
                      <a:pt x="307" y="34"/>
                    </a:lnTo>
                    <a:lnTo>
                      <a:pt x="317" y="41"/>
                    </a:lnTo>
                    <a:lnTo>
                      <a:pt x="325" y="49"/>
                    </a:lnTo>
                    <a:lnTo>
                      <a:pt x="332" y="57"/>
                    </a:lnTo>
                    <a:lnTo>
                      <a:pt x="339" y="66"/>
                    </a:lnTo>
                    <a:lnTo>
                      <a:pt x="343" y="74"/>
                    </a:lnTo>
                    <a:lnTo>
                      <a:pt x="346" y="83"/>
                    </a:lnTo>
                    <a:lnTo>
                      <a:pt x="346" y="93"/>
                    </a:lnTo>
                    <a:lnTo>
                      <a:pt x="346" y="103"/>
                    </a:lnTo>
                    <a:lnTo>
                      <a:pt x="343" y="112"/>
                    </a:lnTo>
                    <a:lnTo>
                      <a:pt x="339" y="121"/>
                    </a:lnTo>
                    <a:lnTo>
                      <a:pt x="332" y="130"/>
                    </a:lnTo>
                    <a:lnTo>
                      <a:pt x="325" y="138"/>
                    </a:lnTo>
                    <a:lnTo>
                      <a:pt x="317" y="145"/>
                    </a:lnTo>
                    <a:lnTo>
                      <a:pt x="307" y="153"/>
                    </a:lnTo>
                    <a:lnTo>
                      <a:pt x="296" y="160"/>
                    </a:lnTo>
                    <a:lnTo>
                      <a:pt x="283" y="165"/>
                    </a:lnTo>
                    <a:lnTo>
                      <a:pt x="269" y="171"/>
                    </a:lnTo>
                    <a:lnTo>
                      <a:pt x="256" y="176"/>
                    </a:lnTo>
                    <a:lnTo>
                      <a:pt x="240" y="180"/>
                    </a:lnTo>
                    <a:lnTo>
                      <a:pt x="224" y="183"/>
                    </a:lnTo>
                    <a:lnTo>
                      <a:pt x="208" y="185"/>
                    </a:lnTo>
                    <a:lnTo>
                      <a:pt x="191" y="186"/>
                    </a:lnTo>
                    <a:lnTo>
                      <a:pt x="173" y="187"/>
                    </a:lnTo>
                    <a:lnTo>
                      <a:pt x="155" y="186"/>
                    </a:lnTo>
                    <a:lnTo>
                      <a:pt x="138" y="185"/>
                    </a:lnTo>
                    <a:lnTo>
                      <a:pt x="122" y="183"/>
                    </a:lnTo>
                    <a:lnTo>
                      <a:pt x="106" y="180"/>
                    </a:lnTo>
                    <a:lnTo>
                      <a:pt x="91" y="176"/>
                    </a:lnTo>
                    <a:lnTo>
                      <a:pt x="77" y="171"/>
                    </a:lnTo>
                    <a:lnTo>
                      <a:pt x="63" y="165"/>
                    </a:lnTo>
                    <a:lnTo>
                      <a:pt x="52" y="160"/>
                    </a:lnTo>
                    <a:lnTo>
                      <a:pt x="40" y="153"/>
                    </a:lnTo>
                    <a:lnTo>
                      <a:pt x="30" y="145"/>
                    </a:lnTo>
                    <a:lnTo>
                      <a:pt x="21" y="138"/>
                    </a:lnTo>
                    <a:lnTo>
                      <a:pt x="14" y="130"/>
                    </a:lnTo>
                    <a:lnTo>
                      <a:pt x="9" y="121"/>
                    </a:lnTo>
                    <a:lnTo>
                      <a:pt x="4" y="112"/>
                    </a:lnTo>
                    <a:lnTo>
                      <a:pt x="1" y="103"/>
                    </a:lnTo>
                    <a:lnTo>
                      <a:pt x="0" y="93"/>
                    </a:lnTo>
                    <a:lnTo>
                      <a:pt x="1" y="83"/>
                    </a:lnTo>
                    <a:lnTo>
                      <a:pt x="4" y="74"/>
                    </a:lnTo>
                    <a:lnTo>
                      <a:pt x="9" y="66"/>
                    </a:lnTo>
                    <a:lnTo>
                      <a:pt x="14" y="57"/>
                    </a:lnTo>
                    <a:lnTo>
                      <a:pt x="21" y="49"/>
                    </a:lnTo>
                    <a:lnTo>
                      <a:pt x="30" y="41"/>
                    </a:lnTo>
                    <a:lnTo>
                      <a:pt x="40" y="34"/>
                    </a:lnTo>
                    <a:lnTo>
                      <a:pt x="52" y="27"/>
                    </a:lnTo>
                    <a:lnTo>
                      <a:pt x="63" y="21"/>
                    </a:lnTo>
                    <a:lnTo>
                      <a:pt x="77" y="15"/>
                    </a:lnTo>
                    <a:lnTo>
                      <a:pt x="91" y="11"/>
                    </a:lnTo>
                    <a:lnTo>
                      <a:pt x="106" y="7"/>
                    </a:lnTo>
                    <a:lnTo>
                      <a:pt x="122" y="4"/>
                    </a:lnTo>
                    <a:lnTo>
                      <a:pt x="138" y="2"/>
                    </a:lnTo>
                    <a:lnTo>
                      <a:pt x="155" y="0"/>
                    </a:lnTo>
                    <a:lnTo>
                      <a:pt x="173" y="0"/>
                    </a:lnTo>
                    <a:close/>
                  </a:path>
                </a:pathLst>
              </a:custGeom>
              <a:solidFill>
                <a:srgbClr val="FFFF00"/>
              </a:solidFill>
              <a:ln w="9525">
                <a:noFill/>
                <a:round/>
                <a:headEnd/>
                <a:tailEnd/>
              </a:ln>
            </p:spPr>
            <p:txBody>
              <a:bodyPr/>
              <a:lstStyle/>
              <a:p>
                <a:endParaRPr lang="it-IT"/>
              </a:p>
            </p:txBody>
          </p:sp>
          <p:sp>
            <p:nvSpPr>
              <p:cNvPr id="20790" name="Freeform 310"/>
              <p:cNvSpPr>
                <a:spLocks/>
              </p:cNvSpPr>
              <p:nvPr/>
            </p:nvSpPr>
            <p:spPr bwMode="auto">
              <a:xfrm>
                <a:off x="1768" y="1992"/>
                <a:ext cx="50" cy="27"/>
              </a:xfrm>
              <a:custGeom>
                <a:avLst/>
                <a:gdLst/>
                <a:ahLst/>
                <a:cxnLst>
                  <a:cxn ang="0">
                    <a:pos x="191" y="0"/>
                  </a:cxn>
                  <a:cxn ang="0">
                    <a:pos x="224" y="4"/>
                  </a:cxn>
                  <a:cxn ang="0">
                    <a:pos x="256" y="11"/>
                  </a:cxn>
                  <a:cxn ang="0">
                    <a:pos x="283" y="21"/>
                  </a:cxn>
                  <a:cxn ang="0">
                    <a:pos x="307" y="34"/>
                  </a:cxn>
                  <a:cxn ang="0">
                    <a:pos x="325" y="49"/>
                  </a:cxn>
                  <a:cxn ang="0">
                    <a:pos x="339" y="66"/>
                  </a:cxn>
                  <a:cxn ang="0">
                    <a:pos x="346" y="83"/>
                  </a:cxn>
                  <a:cxn ang="0">
                    <a:pos x="346" y="103"/>
                  </a:cxn>
                  <a:cxn ang="0">
                    <a:pos x="339" y="121"/>
                  </a:cxn>
                  <a:cxn ang="0">
                    <a:pos x="325" y="138"/>
                  </a:cxn>
                  <a:cxn ang="0">
                    <a:pos x="307" y="153"/>
                  </a:cxn>
                  <a:cxn ang="0">
                    <a:pos x="283" y="165"/>
                  </a:cxn>
                  <a:cxn ang="0">
                    <a:pos x="256" y="176"/>
                  </a:cxn>
                  <a:cxn ang="0">
                    <a:pos x="224" y="183"/>
                  </a:cxn>
                  <a:cxn ang="0">
                    <a:pos x="191" y="186"/>
                  </a:cxn>
                  <a:cxn ang="0">
                    <a:pos x="155" y="186"/>
                  </a:cxn>
                  <a:cxn ang="0">
                    <a:pos x="122" y="183"/>
                  </a:cxn>
                  <a:cxn ang="0">
                    <a:pos x="91" y="176"/>
                  </a:cxn>
                  <a:cxn ang="0">
                    <a:pos x="63" y="165"/>
                  </a:cxn>
                  <a:cxn ang="0">
                    <a:pos x="40" y="153"/>
                  </a:cxn>
                  <a:cxn ang="0">
                    <a:pos x="21" y="138"/>
                  </a:cxn>
                  <a:cxn ang="0">
                    <a:pos x="9" y="121"/>
                  </a:cxn>
                  <a:cxn ang="0">
                    <a:pos x="1" y="103"/>
                  </a:cxn>
                  <a:cxn ang="0">
                    <a:pos x="1" y="83"/>
                  </a:cxn>
                  <a:cxn ang="0">
                    <a:pos x="9" y="66"/>
                  </a:cxn>
                  <a:cxn ang="0">
                    <a:pos x="21" y="49"/>
                  </a:cxn>
                  <a:cxn ang="0">
                    <a:pos x="40" y="34"/>
                  </a:cxn>
                  <a:cxn ang="0">
                    <a:pos x="63" y="21"/>
                  </a:cxn>
                  <a:cxn ang="0">
                    <a:pos x="91" y="11"/>
                  </a:cxn>
                  <a:cxn ang="0">
                    <a:pos x="122" y="4"/>
                  </a:cxn>
                  <a:cxn ang="0">
                    <a:pos x="155" y="0"/>
                  </a:cxn>
                </a:cxnLst>
                <a:rect l="0" t="0" r="r" b="b"/>
                <a:pathLst>
                  <a:path w="346" h="187">
                    <a:moveTo>
                      <a:pt x="173" y="0"/>
                    </a:moveTo>
                    <a:lnTo>
                      <a:pt x="191" y="0"/>
                    </a:lnTo>
                    <a:lnTo>
                      <a:pt x="208" y="2"/>
                    </a:lnTo>
                    <a:lnTo>
                      <a:pt x="224" y="4"/>
                    </a:lnTo>
                    <a:lnTo>
                      <a:pt x="240" y="7"/>
                    </a:lnTo>
                    <a:lnTo>
                      <a:pt x="256" y="11"/>
                    </a:lnTo>
                    <a:lnTo>
                      <a:pt x="269" y="15"/>
                    </a:lnTo>
                    <a:lnTo>
                      <a:pt x="283" y="21"/>
                    </a:lnTo>
                    <a:lnTo>
                      <a:pt x="296" y="27"/>
                    </a:lnTo>
                    <a:lnTo>
                      <a:pt x="307" y="34"/>
                    </a:lnTo>
                    <a:lnTo>
                      <a:pt x="317" y="41"/>
                    </a:lnTo>
                    <a:lnTo>
                      <a:pt x="325" y="49"/>
                    </a:lnTo>
                    <a:lnTo>
                      <a:pt x="332" y="57"/>
                    </a:lnTo>
                    <a:lnTo>
                      <a:pt x="339" y="66"/>
                    </a:lnTo>
                    <a:lnTo>
                      <a:pt x="343" y="74"/>
                    </a:lnTo>
                    <a:lnTo>
                      <a:pt x="346" y="83"/>
                    </a:lnTo>
                    <a:lnTo>
                      <a:pt x="346" y="93"/>
                    </a:lnTo>
                    <a:lnTo>
                      <a:pt x="346" y="103"/>
                    </a:lnTo>
                    <a:lnTo>
                      <a:pt x="343" y="112"/>
                    </a:lnTo>
                    <a:lnTo>
                      <a:pt x="339" y="121"/>
                    </a:lnTo>
                    <a:lnTo>
                      <a:pt x="332" y="130"/>
                    </a:lnTo>
                    <a:lnTo>
                      <a:pt x="325" y="138"/>
                    </a:lnTo>
                    <a:lnTo>
                      <a:pt x="317" y="145"/>
                    </a:lnTo>
                    <a:lnTo>
                      <a:pt x="307" y="153"/>
                    </a:lnTo>
                    <a:lnTo>
                      <a:pt x="296" y="160"/>
                    </a:lnTo>
                    <a:lnTo>
                      <a:pt x="283" y="165"/>
                    </a:lnTo>
                    <a:lnTo>
                      <a:pt x="269" y="171"/>
                    </a:lnTo>
                    <a:lnTo>
                      <a:pt x="256" y="176"/>
                    </a:lnTo>
                    <a:lnTo>
                      <a:pt x="240" y="180"/>
                    </a:lnTo>
                    <a:lnTo>
                      <a:pt x="224" y="183"/>
                    </a:lnTo>
                    <a:lnTo>
                      <a:pt x="208" y="185"/>
                    </a:lnTo>
                    <a:lnTo>
                      <a:pt x="191" y="186"/>
                    </a:lnTo>
                    <a:lnTo>
                      <a:pt x="173" y="187"/>
                    </a:lnTo>
                    <a:lnTo>
                      <a:pt x="155" y="186"/>
                    </a:lnTo>
                    <a:lnTo>
                      <a:pt x="138" y="185"/>
                    </a:lnTo>
                    <a:lnTo>
                      <a:pt x="122" y="183"/>
                    </a:lnTo>
                    <a:lnTo>
                      <a:pt x="106" y="180"/>
                    </a:lnTo>
                    <a:lnTo>
                      <a:pt x="91" y="176"/>
                    </a:lnTo>
                    <a:lnTo>
                      <a:pt x="77" y="171"/>
                    </a:lnTo>
                    <a:lnTo>
                      <a:pt x="63" y="165"/>
                    </a:lnTo>
                    <a:lnTo>
                      <a:pt x="52" y="160"/>
                    </a:lnTo>
                    <a:lnTo>
                      <a:pt x="40" y="153"/>
                    </a:lnTo>
                    <a:lnTo>
                      <a:pt x="30" y="145"/>
                    </a:lnTo>
                    <a:lnTo>
                      <a:pt x="21" y="138"/>
                    </a:lnTo>
                    <a:lnTo>
                      <a:pt x="14" y="130"/>
                    </a:lnTo>
                    <a:lnTo>
                      <a:pt x="9" y="121"/>
                    </a:lnTo>
                    <a:lnTo>
                      <a:pt x="4" y="112"/>
                    </a:lnTo>
                    <a:lnTo>
                      <a:pt x="1" y="103"/>
                    </a:lnTo>
                    <a:lnTo>
                      <a:pt x="0" y="93"/>
                    </a:lnTo>
                    <a:lnTo>
                      <a:pt x="1" y="83"/>
                    </a:lnTo>
                    <a:lnTo>
                      <a:pt x="4" y="74"/>
                    </a:lnTo>
                    <a:lnTo>
                      <a:pt x="9" y="66"/>
                    </a:lnTo>
                    <a:lnTo>
                      <a:pt x="14" y="57"/>
                    </a:lnTo>
                    <a:lnTo>
                      <a:pt x="21" y="49"/>
                    </a:lnTo>
                    <a:lnTo>
                      <a:pt x="30" y="41"/>
                    </a:lnTo>
                    <a:lnTo>
                      <a:pt x="40" y="34"/>
                    </a:lnTo>
                    <a:lnTo>
                      <a:pt x="52" y="27"/>
                    </a:lnTo>
                    <a:lnTo>
                      <a:pt x="63" y="21"/>
                    </a:lnTo>
                    <a:lnTo>
                      <a:pt x="77" y="15"/>
                    </a:lnTo>
                    <a:lnTo>
                      <a:pt x="91" y="11"/>
                    </a:lnTo>
                    <a:lnTo>
                      <a:pt x="106" y="7"/>
                    </a:lnTo>
                    <a:lnTo>
                      <a:pt x="122" y="4"/>
                    </a:lnTo>
                    <a:lnTo>
                      <a:pt x="138" y="2"/>
                    </a:lnTo>
                    <a:lnTo>
                      <a:pt x="155" y="0"/>
                    </a:lnTo>
                    <a:lnTo>
                      <a:pt x="173" y="0"/>
                    </a:lnTo>
                  </a:path>
                </a:pathLst>
              </a:custGeom>
              <a:solidFill>
                <a:srgbClr val="FFFF00"/>
              </a:solidFill>
              <a:ln w="6350">
                <a:solidFill>
                  <a:srgbClr val="000000"/>
                </a:solidFill>
                <a:prstDash val="solid"/>
                <a:round/>
                <a:headEnd/>
                <a:tailEnd/>
              </a:ln>
            </p:spPr>
            <p:txBody>
              <a:bodyPr/>
              <a:lstStyle/>
              <a:p>
                <a:endParaRPr lang="it-IT"/>
              </a:p>
            </p:txBody>
          </p:sp>
          <p:sp>
            <p:nvSpPr>
              <p:cNvPr id="20791" name="Freeform 311"/>
              <p:cNvSpPr>
                <a:spLocks/>
              </p:cNvSpPr>
              <p:nvPr/>
            </p:nvSpPr>
            <p:spPr bwMode="auto">
              <a:xfrm>
                <a:off x="1900" y="2047"/>
                <a:ext cx="50" cy="27"/>
              </a:xfrm>
              <a:custGeom>
                <a:avLst/>
                <a:gdLst/>
                <a:ahLst/>
                <a:cxnLst>
                  <a:cxn ang="0">
                    <a:pos x="191" y="1"/>
                  </a:cxn>
                  <a:cxn ang="0">
                    <a:pos x="224" y="4"/>
                  </a:cxn>
                  <a:cxn ang="0">
                    <a:pos x="254" y="12"/>
                  </a:cxn>
                  <a:cxn ang="0">
                    <a:pos x="283" y="22"/>
                  </a:cxn>
                  <a:cxn ang="0">
                    <a:pos x="306" y="35"/>
                  </a:cxn>
                  <a:cxn ang="0">
                    <a:pos x="325" y="50"/>
                  </a:cxn>
                  <a:cxn ang="0">
                    <a:pos x="337" y="66"/>
                  </a:cxn>
                  <a:cxn ang="0">
                    <a:pos x="345" y="85"/>
                  </a:cxn>
                  <a:cxn ang="0">
                    <a:pos x="345" y="104"/>
                  </a:cxn>
                  <a:cxn ang="0">
                    <a:pos x="337" y="122"/>
                  </a:cxn>
                  <a:cxn ang="0">
                    <a:pos x="325" y="139"/>
                  </a:cxn>
                  <a:cxn ang="0">
                    <a:pos x="306" y="154"/>
                  </a:cxn>
                  <a:cxn ang="0">
                    <a:pos x="283" y="167"/>
                  </a:cxn>
                  <a:cxn ang="0">
                    <a:pos x="254" y="176"/>
                  </a:cxn>
                  <a:cxn ang="0">
                    <a:pos x="224" y="184"/>
                  </a:cxn>
                  <a:cxn ang="0">
                    <a:pos x="191" y="188"/>
                  </a:cxn>
                  <a:cxn ang="0">
                    <a:pos x="155" y="188"/>
                  </a:cxn>
                  <a:cxn ang="0">
                    <a:pos x="121" y="184"/>
                  </a:cxn>
                  <a:cxn ang="0">
                    <a:pos x="90" y="176"/>
                  </a:cxn>
                  <a:cxn ang="0">
                    <a:pos x="63" y="167"/>
                  </a:cxn>
                  <a:cxn ang="0">
                    <a:pos x="39" y="154"/>
                  </a:cxn>
                  <a:cxn ang="0">
                    <a:pos x="21" y="139"/>
                  </a:cxn>
                  <a:cxn ang="0">
                    <a:pos x="7" y="122"/>
                  </a:cxn>
                  <a:cxn ang="0">
                    <a:pos x="1" y="104"/>
                  </a:cxn>
                  <a:cxn ang="0">
                    <a:pos x="1" y="85"/>
                  </a:cxn>
                  <a:cxn ang="0">
                    <a:pos x="7" y="66"/>
                  </a:cxn>
                  <a:cxn ang="0">
                    <a:pos x="21" y="50"/>
                  </a:cxn>
                  <a:cxn ang="0">
                    <a:pos x="39" y="35"/>
                  </a:cxn>
                  <a:cxn ang="0">
                    <a:pos x="63" y="22"/>
                  </a:cxn>
                  <a:cxn ang="0">
                    <a:pos x="90" y="12"/>
                  </a:cxn>
                  <a:cxn ang="0">
                    <a:pos x="121" y="4"/>
                  </a:cxn>
                  <a:cxn ang="0">
                    <a:pos x="155" y="1"/>
                  </a:cxn>
                </a:cxnLst>
                <a:rect l="0" t="0" r="r" b="b"/>
                <a:pathLst>
                  <a:path w="346" h="188">
                    <a:moveTo>
                      <a:pt x="173" y="0"/>
                    </a:moveTo>
                    <a:lnTo>
                      <a:pt x="191" y="1"/>
                    </a:lnTo>
                    <a:lnTo>
                      <a:pt x="207" y="2"/>
                    </a:lnTo>
                    <a:lnTo>
                      <a:pt x="224" y="4"/>
                    </a:lnTo>
                    <a:lnTo>
                      <a:pt x="240" y="8"/>
                    </a:lnTo>
                    <a:lnTo>
                      <a:pt x="254" y="12"/>
                    </a:lnTo>
                    <a:lnTo>
                      <a:pt x="269" y="17"/>
                    </a:lnTo>
                    <a:lnTo>
                      <a:pt x="283" y="22"/>
                    </a:lnTo>
                    <a:lnTo>
                      <a:pt x="294" y="29"/>
                    </a:lnTo>
                    <a:lnTo>
                      <a:pt x="306" y="35"/>
                    </a:lnTo>
                    <a:lnTo>
                      <a:pt x="316" y="42"/>
                    </a:lnTo>
                    <a:lnTo>
                      <a:pt x="325" y="50"/>
                    </a:lnTo>
                    <a:lnTo>
                      <a:pt x="332" y="58"/>
                    </a:lnTo>
                    <a:lnTo>
                      <a:pt x="337" y="66"/>
                    </a:lnTo>
                    <a:lnTo>
                      <a:pt x="342" y="76"/>
                    </a:lnTo>
                    <a:lnTo>
                      <a:pt x="345" y="85"/>
                    </a:lnTo>
                    <a:lnTo>
                      <a:pt x="346" y="95"/>
                    </a:lnTo>
                    <a:lnTo>
                      <a:pt x="345" y="104"/>
                    </a:lnTo>
                    <a:lnTo>
                      <a:pt x="342" y="113"/>
                    </a:lnTo>
                    <a:lnTo>
                      <a:pt x="337" y="122"/>
                    </a:lnTo>
                    <a:lnTo>
                      <a:pt x="332" y="131"/>
                    </a:lnTo>
                    <a:lnTo>
                      <a:pt x="325" y="139"/>
                    </a:lnTo>
                    <a:lnTo>
                      <a:pt x="316" y="147"/>
                    </a:lnTo>
                    <a:lnTo>
                      <a:pt x="306" y="154"/>
                    </a:lnTo>
                    <a:lnTo>
                      <a:pt x="294" y="161"/>
                    </a:lnTo>
                    <a:lnTo>
                      <a:pt x="283" y="167"/>
                    </a:lnTo>
                    <a:lnTo>
                      <a:pt x="269" y="172"/>
                    </a:lnTo>
                    <a:lnTo>
                      <a:pt x="254" y="176"/>
                    </a:lnTo>
                    <a:lnTo>
                      <a:pt x="240" y="180"/>
                    </a:lnTo>
                    <a:lnTo>
                      <a:pt x="224" y="184"/>
                    </a:lnTo>
                    <a:lnTo>
                      <a:pt x="207" y="186"/>
                    </a:lnTo>
                    <a:lnTo>
                      <a:pt x="191" y="188"/>
                    </a:lnTo>
                    <a:lnTo>
                      <a:pt x="173" y="188"/>
                    </a:lnTo>
                    <a:lnTo>
                      <a:pt x="155" y="188"/>
                    </a:lnTo>
                    <a:lnTo>
                      <a:pt x="138" y="186"/>
                    </a:lnTo>
                    <a:lnTo>
                      <a:pt x="121" y="184"/>
                    </a:lnTo>
                    <a:lnTo>
                      <a:pt x="106" y="180"/>
                    </a:lnTo>
                    <a:lnTo>
                      <a:pt x="90" y="176"/>
                    </a:lnTo>
                    <a:lnTo>
                      <a:pt x="76" y="172"/>
                    </a:lnTo>
                    <a:lnTo>
                      <a:pt x="63" y="167"/>
                    </a:lnTo>
                    <a:lnTo>
                      <a:pt x="50" y="161"/>
                    </a:lnTo>
                    <a:lnTo>
                      <a:pt x="39" y="154"/>
                    </a:lnTo>
                    <a:lnTo>
                      <a:pt x="29" y="147"/>
                    </a:lnTo>
                    <a:lnTo>
                      <a:pt x="21" y="139"/>
                    </a:lnTo>
                    <a:lnTo>
                      <a:pt x="14" y="131"/>
                    </a:lnTo>
                    <a:lnTo>
                      <a:pt x="7" y="122"/>
                    </a:lnTo>
                    <a:lnTo>
                      <a:pt x="3" y="113"/>
                    </a:lnTo>
                    <a:lnTo>
                      <a:pt x="1" y="104"/>
                    </a:lnTo>
                    <a:lnTo>
                      <a:pt x="0" y="95"/>
                    </a:lnTo>
                    <a:lnTo>
                      <a:pt x="1" y="85"/>
                    </a:lnTo>
                    <a:lnTo>
                      <a:pt x="3" y="76"/>
                    </a:lnTo>
                    <a:lnTo>
                      <a:pt x="7" y="66"/>
                    </a:lnTo>
                    <a:lnTo>
                      <a:pt x="14" y="58"/>
                    </a:lnTo>
                    <a:lnTo>
                      <a:pt x="21" y="50"/>
                    </a:lnTo>
                    <a:lnTo>
                      <a:pt x="29" y="42"/>
                    </a:lnTo>
                    <a:lnTo>
                      <a:pt x="39" y="35"/>
                    </a:lnTo>
                    <a:lnTo>
                      <a:pt x="50" y="29"/>
                    </a:lnTo>
                    <a:lnTo>
                      <a:pt x="63" y="22"/>
                    </a:lnTo>
                    <a:lnTo>
                      <a:pt x="76" y="17"/>
                    </a:lnTo>
                    <a:lnTo>
                      <a:pt x="90" y="12"/>
                    </a:lnTo>
                    <a:lnTo>
                      <a:pt x="106" y="8"/>
                    </a:lnTo>
                    <a:lnTo>
                      <a:pt x="121" y="4"/>
                    </a:lnTo>
                    <a:lnTo>
                      <a:pt x="138" y="2"/>
                    </a:lnTo>
                    <a:lnTo>
                      <a:pt x="155" y="1"/>
                    </a:lnTo>
                    <a:lnTo>
                      <a:pt x="173" y="0"/>
                    </a:lnTo>
                    <a:close/>
                  </a:path>
                </a:pathLst>
              </a:custGeom>
              <a:solidFill>
                <a:srgbClr val="FFFF00"/>
              </a:solidFill>
              <a:ln w="9525">
                <a:noFill/>
                <a:round/>
                <a:headEnd/>
                <a:tailEnd/>
              </a:ln>
            </p:spPr>
            <p:txBody>
              <a:bodyPr/>
              <a:lstStyle/>
              <a:p>
                <a:endParaRPr lang="it-IT"/>
              </a:p>
            </p:txBody>
          </p:sp>
          <p:sp>
            <p:nvSpPr>
              <p:cNvPr id="20792" name="Freeform 312"/>
              <p:cNvSpPr>
                <a:spLocks/>
              </p:cNvSpPr>
              <p:nvPr/>
            </p:nvSpPr>
            <p:spPr bwMode="auto">
              <a:xfrm>
                <a:off x="1900" y="2047"/>
                <a:ext cx="50" cy="27"/>
              </a:xfrm>
              <a:custGeom>
                <a:avLst/>
                <a:gdLst/>
                <a:ahLst/>
                <a:cxnLst>
                  <a:cxn ang="0">
                    <a:pos x="191" y="1"/>
                  </a:cxn>
                  <a:cxn ang="0">
                    <a:pos x="224" y="4"/>
                  </a:cxn>
                  <a:cxn ang="0">
                    <a:pos x="254" y="12"/>
                  </a:cxn>
                  <a:cxn ang="0">
                    <a:pos x="283" y="22"/>
                  </a:cxn>
                  <a:cxn ang="0">
                    <a:pos x="306" y="35"/>
                  </a:cxn>
                  <a:cxn ang="0">
                    <a:pos x="325" y="50"/>
                  </a:cxn>
                  <a:cxn ang="0">
                    <a:pos x="337" y="66"/>
                  </a:cxn>
                  <a:cxn ang="0">
                    <a:pos x="345" y="85"/>
                  </a:cxn>
                  <a:cxn ang="0">
                    <a:pos x="345" y="104"/>
                  </a:cxn>
                  <a:cxn ang="0">
                    <a:pos x="337" y="122"/>
                  </a:cxn>
                  <a:cxn ang="0">
                    <a:pos x="325" y="139"/>
                  </a:cxn>
                  <a:cxn ang="0">
                    <a:pos x="306" y="154"/>
                  </a:cxn>
                  <a:cxn ang="0">
                    <a:pos x="283" y="167"/>
                  </a:cxn>
                  <a:cxn ang="0">
                    <a:pos x="254" y="176"/>
                  </a:cxn>
                  <a:cxn ang="0">
                    <a:pos x="224" y="184"/>
                  </a:cxn>
                  <a:cxn ang="0">
                    <a:pos x="191" y="188"/>
                  </a:cxn>
                  <a:cxn ang="0">
                    <a:pos x="155" y="188"/>
                  </a:cxn>
                  <a:cxn ang="0">
                    <a:pos x="121" y="184"/>
                  </a:cxn>
                  <a:cxn ang="0">
                    <a:pos x="90" y="176"/>
                  </a:cxn>
                  <a:cxn ang="0">
                    <a:pos x="63" y="167"/>
                  </a:cxn>
                  <a:cxn ang="0">
                    <a:pos x="39" y="154"/>
                  </a:cxn>
                  <a:cxn ang="0">
                    <a:pos x="21" y="139"/>
                  </a:cxn>
                  <a:cxn ang="0">
                    <a:pos x="7" y="122"/>
                  </a:cxn>
                  <a:cxn ang="0">
                    <a:pos x="1" y="104"/>
                  </a:cxn>
                  <a:cxn ang="0">
                    <a:pos x="1" y="85"/>
                  </a:cxn>
                  <a:cxn ang="0">
                    <a:pos x="7" y="66"/>
                  </a:cxn>
                  <a:cxn ang="0">
                    <a:pos x="21" y="50"/>
                  </a:cxn>
                  <a:cxn ang="0">
                    <a:pos x="39" y="35"/>
                  </a:cxn>
                  <a:cxn ang="0">
                    <a:pos x="63" y="22"/>
                  </a:cxn>
                  <a:cxn ang="0">
                    <a:pos x="90" y="12"/>
                  </a:cxn>
                  <a:cxn ang="0">
                    <a:pos x="121" y="4"/>
                  </a:cxn>
                  <a:cxn ang="0">
                    <a:pos x="155" y="1"/>
                  </a:cxn>
                </a:cxnLst>
                <a:rect l="0" t="0" r="r" b="b"/>
                <a:pathLst>
                  <a:path w="346" h="188">
                    <a:moveTo>
                      <a:pt x="173" y="0"/>
                    </a:moveTo>
                    <a:lnTo>
                      <a:pt x="191" y="1"/>
                    </a:lnTo>
                    <a:lnTo>
                      <a:pt x="207" y="2"/>
                    </a:lnTo>
                    <a:lnTo>
                      <a:pt x="224" y="4"/>
                    </a:lnTo>
                    <a:lnTo>
                      <a:pt x="240" y="8"/>
                    </a:lnTo>
                    <a:lnTo>
                      <a:pt x="254" y="12"/>
                    </a:lnTo>
                    <a:lnTo>
                      <a:pt x="269" y="17"/>
                    </a:lnTo>
                    <a:lnTo>
                      <a:pt x="283" y="22"/>
                    </a:lnTo>
                    <a:lnTo>
                      <a:pt x="294" y="29"/>
                    </a:lnTo>
                    <a:lnTo>
                      <a:pt x="306" y="35"/>
                    </a:lnTo>
                    <a:lnTo>
                      <a:pt x="316" y="42"/>
                    </a:lnTo>
                    <a:lnTo>
                      <a:pt x="325" y="50"/>
                    </a:lnTo>
                    <a:lnTo>
                      <a:pt x="332" y="58"/>
                    </a:lnTo>
                    <a:lnTo>
                      <a:pt x="337" y="66"/>
                    </a:lnTo>
                    <a:lnTo>
                      <a:pt x="342" y="76"/>
                    </a:lnTo>
                    <a:lnTo>
                      <a:pt x="345" y="85"/>
                    </a:lnTo>
                    <a:lnTo>
                      <a:pt x="346" y="95"/>
                    </a:lnTo>
                    <a:lnTo>
                      <a:pt x="345" y="104"/>
                    </a:lnTo>
                    <a:lnTo>
                      <a:pt x="342" y="113"/>
                    </a:lnTo>
                    <a:lnTo>
                      <a:pt x="337" y="122"/>
                    </a:lnTo>
                    <a:lnTo>
                      <a:pt x="332" y="131"/>
                    </a:lnTo>
                    <a:lnTo>
                      <a:pt x="325" y="139"/>
                    </a:lnTo>
                    <a:lnTo>
                      <a:pt x="316" y="147"/>
                    </a:lnTo>
                    <a:lnTo>
                      <a:pt x="306" y="154"/>
                    </a:lnTo>
                    <a:lnTo>
                      <a:pt x="294" y="161"/>
                    </a:lnTo>
                    <a:lnTo>
                      <a:pt x="283" y="167"/>
                    </a:lnTo>
                    <a:lnTo>
                      <a:pt x="269" y="172"/>
                    </a:lnTo>
                    <a:lnTo>
                      <a:pt x="254" y="176"/>
                    </a:lnTo>
                    <a:lnTo>
                      <a:pt x="240" y="180"/>
                    </a:lnTo>
                    <a:lnTo>
                      <a:pt x="224" y="184"/>
                    </a:lnTo>
                    <a:lnTo>
                      <a:pt x="207" y="186"/>
                    </a:lnTo>
                    <a:lnTo>
                      <a:pt x="191" y="188"/>
                    </a:lnTo>
                    <a:lnTo>
                      <a:pt x="173" y="188"/>
                    </a:lnTo>
                    <a:lnTo>
                      <a:pt x="155" y="188"/>
                    </a:lnTo>
                    <a:lnTo>
                      <a:pt x="138" y="186"/>
                    </a:lnTo>
                    <a:lnTo>
                      <a:pt x="121" y="184"/>
                    </a:lnTo>
                    <a:lnTo>
                      <a:pt x="106" y="180"/>
                    </a:lnTo>
                    <a:lnTo>
                      <a:pt x="90" y="176"/>
                    </a:lnTo>
                    <a:lnTo>
                      <a:pt x="76" y="172"/>
                    </a:lnTo>
                    <a:lnTo>
                      <a:pt x="63" y="167"/>
                    </a:lnTo>
                    <a:lnTo>
                      <a:pt x="50" y="161"/>
                    </a:lnTo>
                    <a:lnTo>
                      <a:pt x="39" y="154"/>
                    </a:lnTo>
                    <a:lnTo>
                      <a:pt x="29" y="147"/>
                    </a:lnTo>
                    <a:lnTo>
                      <a:pt x="21" y="139"/>
                    </a:lnTo>
                    <a:lnTo>
                      <a:pt x="14" y="131"/>
                    </a:lnTo>
                    <a:lnTo>
                      <a:pt x="7" y="122"/>
                    </a:lnTo>
                    <a:lnTo>
                      <a:pt x="3" y="113"/>
                    </a:lnTo>
                    <a:lnTo>
                      <a:pt x="1" y="104"/>
                    </a:lnTo>
                    <a:lnTo>
                      <a:pt x="0" y="95"/>
                    </a:lnTo>
                    <a:lnTo>
                      <a:pt x="1" y="85"/>
                    </a:lnTo>
                    <a:lnTo>
                      <a:pt x="3" y="76"/>
                    </a:lnTo>
                    <a:lnTo>
                      <a:pt x="7" y="66"/>
                    </a:lnTo>
                    <a:lnTo>
                      <a:pt x="14" y="58"/>
                    </a:lnTo>
                    <a:lnTo>
                      <a:pt x="21" y="50"/>
                    </a:lnTo>
                    <a:lnTo>
                      <a:pt x="29" y="42"/>
                    </a:lnTo>
                    <a:lnTo>
                      <a:pt x="39" y="35"/>
                    </a:lnTo>
                    <a:lnTo>
                      <a:pt x="50" y="29"/>
                    </a:lnTo>
                    <a:lnTo>
                      <a:pt x="63" y="22"/>
                    </a:lnTo>
                    <a:lnTo>
                      <a:pt x="76" y="17"/>
                    </a:lnTo>
                    <a:lnTo>
                      <a:pt x="90" y="12"/>
                    </a:lnTo>
                    <a:lnTo>
                      <a:pt x="106" y="8"/>
                    </a:lnTo>
                    <a:lnTo>
                      <a:pt x="121" y="4"/>
                    </a:lnTo>
                    <a:lnTo>
                      <a:pt x="138" y="2"/>
                    </a:lnTo>
                    <a:lnTo>
                      <a:pt x="155" y="1"/>
                    </a:lnTo>
                    <a:lnTo>
                      <a:pt x="173" y="0"/>
                    </a:lnTo>
                  </a:path>
                </a:pathLst>
              </a:custGeom>
              <a:solidFill>
                <a:srgbClr val="FFFF00"/>
              </a:solidFill>
              <a:ln w="6350">
                <a:solidFill>
                  <a:srgbClr val="000000"/>
                </a:solidFill>
                <a:prstDash val="solid"/>
                <a:round/>
                <a:headEnd/>
                <a:tailEnd/>
              </a:ln>
            </p:spPr>
            <p:txBody>
              <a:bodyPr/>
              <a:lstStyle/>
              <a:p>
                <a:endParaRPr lang="it-IT"/>
              </a:p>
            </p:txBody>
          </p:sp>
          <p:sp>
            <p:nvSpPr>
              <p:cNvPr id="20793" name="Freeform 313"/>
              <p:cNvSpPr>
                <a:spLocks/>
              </p:cNvSpPr>
              <p:nvPr/>
            </p:nvSpPr>
            <p:spPr bwMode="auto">
              <a:xfrm>
                <a:off x="1892" y="1984"/>
                <a:ext cx="49" cy="27"/>
              </a:xfrm>
              <a:custGeom>
                <a:avLst/>
                <a:gdLst/>
                <a:ahLst/>
                <a:cxnLst>
                  <a:cxn ang="0">
                    <a:pos x="191" y="0"/>
                  </a:cxn>
                  <a:cxn ang="0">
                    <a:pos x="224" y="4"/>
                  </a:cxn>
                  <a:cxn ang="0">
                    <a:pos x="255" y="12"/>
                  </a:cxn>
                  <a:cxn ang="0">
                    <a:pos x="283" y="21"/>
                  </a:cxn>
                  <a:cxn ang="0">
                    <a:pos x="306" y="35"/>
                  </a:cxn>
                  <a:cxn ang="0">
                    <a:pos x="325" y="49"/>
                  </a:cxn>
                  <a:cxn ang="0">
                    <a:pos x="338" y="66"/>
                  </a:cxn>
                  <a:cxn ang="0">
                    <a:pos x="345" y="84"/>
                  </a:cxn>
                  <a:cxn ang="0">
                    <a:pos x="345" y="103"/>
                  </a:cxn>
                  <a:cxn ang="0">
                    <a:pos x="338" y="122"/>
                  </a:cxn>
                  <a:cxn ang="0">
                    <a:pos x="325" y="138"/>
                  </a:cxn>
                  <a:cxn ang="0">
                    <a:pos x="306" y="153"/>
                  </a:cxn>
                  <a:cxn ang="0">
                    <a:pos x="283" y="166"/>
                  </a:cxn>
                  <a:cxn ang="0">
                    <a:pos x="255" y="176"/>
                  </a:cxn>
                  <a:cxn ang="0">
                    <a:pos x="224" y="183"/>
                  </a:cxn>
                  <a:cxn ang="0">
                    <a:pos x="191" y="187"/>
                  </a:cxn>
                  <a:cxn ang="0">
                    <a:pos x="155" y="187"/>
                  </a:cxn>
                  <a:cxn ang="0">
                    <a:pos x="122" y="183"/>
                  </a:cxn>
                  <a:cxn ang="0">
                    <a:pos x="90" y="176"/>
                  </a:cxn>
                  <a:cxn ang="0">
                    <a:pos x="63" y="166"/>
                  </a:cxn>
                  <a:cxn ang="0">
                    <a:pos x="39" y="153"/>
                  </a:cxn>
                  <a:cxn ang="0">
                    <a:pos x="21" y="138"/>
                  </a:cxn>
                  <a:cxn ang="0">
                    <a:pos x="8" y="122"/>
                  </a:cxn>
                  <a:cxn ang="0">
                    <a:pos x="1" y="103"/>
                  </a:cxn>
                  <a:cxn ang="0">
                    <a:pos x="1" y="84"/>
                  </a:cxn>
                  <a:cxn ang="0">
                    <a:pos x="8" y="66"/>
                  </a:cxn>
                  <a:cxn ang="0">
                    <a:pos x="21" y="49"/>
                  </a:cxn>
                  <a:cxn ang="0">
                    <a:pos x="39" y="35"/>
                  </a:cxn>
                  <a:cxn ang="0">
                    <a:pos x="63" y="21"/>
                  </a:cxn>
                  <a:cxn ang="0">
                    <a:pos x="90" y="12"/>
                  </a:cxn>
                  <a:cxn ang="0">
                    <a:pos x="122" y="4"/>
                  </a:cxn>
                  <a:cxn ang="0">
                    <a:pos x="155" y="0"/>
                  </a:cxn>
                </a:cxnLst>
                <a:rect l="0" t="0" r="r" b="b"/>
                <a:pathLst>
                  <a:path w="346" h="188">
                    <a:moveTo>
                      <a:pt x="173" y="0"/>
                    </a:moveTo>
                    <a:lnTo>
                      <a:pt x="191" y="0"/>
                    </a:lnTo>
                    <a:lnTo>
                      <a:pt x="208" y="2"/>
                    </a:lnTo>
                    <a:lnTo>
                      <a:pt x="224" y="4"/>
                    </a:lnTo>
                    <a:lnTo>
                      <a:pt x="240" y="7"/>
                    </a:lnTo>
                    <a:lnTo>
                      <a:pt x="255" y="12"/>
                    </a:lnTo>
                    <a:lnTo>
                      <a:pt x="270" y="16"/>
                    </a:lnTo>
                    <a:lnTo>
                      <a:pt x="283" y="21"/>
                    </a:lnTo>
                    <a:lnTo>
                      <a:pt x="295" y="27"/>
                    </a:lnTo>
                    <a:lnTo>
                      <a:pt x="306" y="35"/>
                    </a:lnTo>
                    <a:lnTo>
                      <a:pt x="317" y="41"/>
                    </a:lnTo>
                    <a:lnTo>
                      <a:pt x="325" y="49"/>
                    </a:lnTo>
                    <a:lnTo>
                      <a:pt x="332" y="58"/>
                    </a:lnTo>
                    <a:lnTo>
                      <a:pt x="338" y="66"/>
                    </a:lnTo>
                    <a:lnTo>
                      <a:pt x="342" y="74"/>
                    </a:lnTo>
                    <a:lnTo>
                      <a:pt x="345" y="84"/>
                    </a:lnTo>
                    <a:lnTo>
                      <a:pt x="346" y="93"/>
                    </a:lnTo>
                    <a:lnTo>
                      <a:pt x="345" y="103"/>
                    </a:lnTo>
                    <a:lnTo>
                      <a:pt x="342" y="112"/>
                    </a:lnTo>
                    <a:lnTo>
                      <a:pt x="338" y="122"/>
                    </a:lnTo>
                    <a:lnTo>
                      <a:pt x="332" y="130"/>
                    </a:lnTo>
                    <a:lnTo>
                      <a:pt x="325" y="138"/>
                    </a:lnTo>
                    <a:lnTo>
                      <a:pt x="317" y="146"/>
                    </a:lnTo>
                    <a:lnTo>
                      <a:pt x="306" y="153"/>
                    </a:lnTo>
                    <a:lnTo>
                      <a:pt x="295" y="160"/>
                    </a:lnTo>
                    <a:lnTo>
                      <a:pt x="283" y="166"/>
                    </a:lnTo>
                    <a:lnTo>
                      <a:pt x="270" y="171"/>
                    </a:lnTo>
                    <a:lnTo>
                      <a:pt x="255" y="176"/>
                    </a:lnTo>
                    <a:lnTo>
                      <a:pt x="240" y="180"/>
                    </a:lnTo>
                    <a:lnTo>
                      <a:pt x="224" y="183"/>
                    </a:lnTo>
                    <a:lnTo>
                      <a:pt x="208" y="185"/>
                    </a:lnTo>
                    <a:lnTo>
                      <a:pt x="191" y="187"/>
                    </a:lnTo>
                    <a:lnTo>
                      <a:pt x="173" y="188"/>
                    </a:lnTo>
                    <a:lnTo>
                      <a:pt x="155" y="187"/>
                    </a:lnTo>
                    <a:lnTo>
                      <a:pt x="139" y="185"/>
                    </a:lnTo>
                    <a:lnTo>
                      <a:pt x="122" y="183"/>
                    </a:lnTo>
                    <a:lnTo>
                      <a:pt x="106" y="180"/>
                    </a:lnTo>
                    <a:lnTo>
                      <a:pt x="90" y="176"/>
                    </a:lnTo>
                    <a:lnTo>
                      <a:pt x="77" y="171"/>
                    </a:lnTo>
                    <a:lnTo>
                      <a:pt x="63" y="166"/>
                    </a:lnTo>
                    <a:lnTo>
                      <a:pt x="51" y="160"/>
                    </a:lnTo>
                    <a:lnTo>
                      <a:pt x="39" y="153"/>
                    </a:lnTo>
                    <a:lnTo>
                      <a:pt x="30" y="146"/>
                    </a:lnTo>
                    <a:lnTo>
                      <a:pt x="21" y="138"/>
                    </a:lnTo>
                    <a:lnTo>
                      <a:pt x="14" y="130"/>
                    </a:lnTo>
                    <a:lnTo>
                      <a:pt x="8" y="122"/>
                    </a:lnTo>
                    <a:lnTo>
                      <a:pt x="3" y="112"/>
                    </a:lnTo>
                    <a:lnTo>
                      <a:pt x="1" y="103"/>
                    </a:lnTo>
                    <a:lnTo>
                      <a:pt x="0" y="93"/>
                    </a:lnTo>
                    <a:lnTo>
                      <a:pt x="1" y="84"/>
                    </a:lnTo>
                    <a:lnTo>
                      <a:pt x="3" y="74"/>
                    </a:lnTo>
                    <a:lnTo>
                      <a:pt x="8" y="66"/>
                    </a:lnTo>
                    <a:lnTo>
                      <a:pt x="14" y="58"/>
                    </a:lnTo>
                    <a:lnTo>
                      <a:pt x="21" y="49"/>
                    </a:lnTo>
                    <a:lnTo>
                      <a:pt x="30" y="41"/>
                    </a:lnTo>
                    <a:lnTo>
                      <a:pt x="39" y="35"/>
                    </a:lnTo>
                    <a:lnTo>
                      <a:pt x="51" y="27"/>
                    </a:lnTo>
                    <a:lnTo>
                      <a:pt x="63" y="21"/>
                    </a:lnTo>
                    <a:lnTo>
                      <a:pt x="77" y="16"/>
                    </a:lnTo>
                    <a:lnTo>
                      <a:pt x="90" y="12"/>
                    </a:lnTo>
                    <a:lnTo>
                      <a:pt x="106" y="7"/>
                    </a:lnTo>
                    <a:lnTo>
                      <a:pt x="122" y="4"/>
                    </a:lnTo>
                    <a:lnTo>
                      <a:pt x="139" y="2"/>
                    </a:lnTo>
                    <a:lnTo>
                      <a:pt x="155" y="0"/>
                    </a:lnTo>
                    <a:lnTo>
                      <a:pt x="173" y="0"/>
                    </a:lnTo>
                    <a:close/>
                  </a:path>
                </a:pathLst>
              </a:custGeom>
              <a:solidFill>
                <a:srgbClr val="FFFF00"/>
              </a:solidFill>
              <a:ln w="9525">
                <a:noFill/>
                <a:round/>
                <a:headEnd/>
                <a:tailEnd/>
              </a:ln>
            </p:spPr>
            <p:txBody>
              <a:bodyPr/>
              <a:lstStyle/>
              <a:p>
                <a:endParaRPr lang="it-IT"/>
              </a:p>
            </p:txBody>
          </p:sp>
          <p:sp>
            <p:nvSpPr>
              <p:cNvPr id="20794" name="Freeform 314"/>
              <p:cNvSpPr>
                <a:spLocks/>
              </p:cNvSpPr>
              <p:nvPr/>
            </p:nvSpPr>
            <p:spPr bwMode="auto">
              <a:xfrm>
                <a:off x="1892" y="1984"/>
                <a:ext cx="49" cy="27"/>
              </a:xfrm>
              <a:custGeom>
                <a:avLst/>
                <a:gdLst/>
                <a:ahLst/>
                <a:cxnLst>
                  <a:cxn ang="0">
                    <a:pos x="191" y="0"/>
                  </a:cxn>
                  <a:cxn ang="0">
                    <a:pos x="224" y="4"/>
                  </a:cxn>
                  <a:cxn ang="0">
                    <a:pos x="255" y="12"/>
                  </a:cxn>
                  <a:cxn ang="0">
                    <a:pos x="283" y="21"/>
                  </a:cxn>
                  <a:cxn ang="0">
                    <a:pos x="306" y="35"/>
                  </a:cxn>
                  <a:cxn ang="0">
                    <a:pos x="325" y="49"/>
                  </a:cxn>
                  <a:cxn ang="0">
                    <a:pos x="338" y="66"/>
                  </a:cxn>
                  <a:cxn ang="0">
                    <a:pos x="345" y="84"/>
                  </a:cxn>
                  <a:cxn ang="0">
                    <a:pos x="345" y="103"/>
                  </a:cxn>
                  <a:cxn ang="0">
                    <a:pos x="338" y="122"/>
                  </a:cxn>
                  <a:cxn ang="0">
                    <a:pos x="325" y="138"/>
                  </a:cxn>
                  <a:cxn ang="0">
                    <a:pos x="306" y="153"/>
                  </a:cxn>
                  <a:cxn ang="0">
                    <a:pos x="283" y="166"/>
                  </a:cxn>
                  <a:cxn ang="0">
                    <a:pos x="255" y="176"/>
                  </a:cxn>
                  <a:cxn ang="0">
                    <a:pos x="224" y="183"/>
                  </a:cxn>
                  <a:cxn ang="0">
                    <a:pos x="191" y="187"/>
                  </a:cxn>
                  <a:cxn ang="0">
                    <a:pos x="155" y="187"/>
                  </a:cxn>
                  <a:cxn ang="0">
                    <a:pos x="122" y="183"/>
                  </a:cxn>
                  <a:cxn ang="0">
                    <a:pos x="90" y="176"/>
                  </a:cxn>
                  <a:cxn ang="0">
                    <a:pos x="63" y="166"/>
                  </a:cxn>
                  <a:cxn ang="0">
                    <a:pos x="39" y="153"/>
                  </a:cxn>
                  <a:cxn ang="0">
                    <a:pos x="21" y="138"/>
                  </a:cxn>
                  <a:cxn ang="0">
                    <a:pos x="8" y="122"/>
                  </a:cxn>
                  <a:cxn ang="0">
                    <a:pos x="1" y="103"/>
                  </a:cxn>
                  <a:cxn ang="0">
                    <a:pos x="1" y="84"/>
                  </a:cxn>
                  <a:cxn ang="0">
                    <a:pos x="8" y="66"/>
                  </a:cxn>
                  <a:cxn ang="0">
                    <a:pos x="21" y="49"/>
                  </a:cxn>
                  <a:cxn ang="0">
                    <a:pos x="39" y="35"/>
                  </a:cxn>
                  <a:cxn ang="0">
                    <a:pos x="63" y="21"/>
                  </a:cxn>
                  <a:cxn ang="0">
                    <a:pos x="90" y="12"/>
                  </a:cxn>
                  <a:cxn ang="0">
                    <a:pos x="122" y="4"/>
                  </a:cxn>
                  <a:cxn ang="0">
                    <a:pos x="155" y="0"/>
                  </a:cxn>
                </a:cxnLst>
                <a:rect l="0" t="0" r="r" b="b"/>
                <a:pathLst>
                  <a:path w="346" h="188">
                    <a:moveTo>
                      <a:pt x="173" y="0"/>
                    </a:moveTo>
                    <a:lnTo>
                      <a:pt x="191" y="0"/>
                    </a:lnTo>
                    <a:lnTo>
                      <a:pt x="208" y="2"/>
                    </a:lnTo>
                    <a:lnTo>
                      <a:pt x="224" y="4"/>
                    </a:lnTo>
                    <a:lnTo>
                      <a:pt x="240" y="7"/>
                    </a:lnTo>
                    <a:lnTo>
                      <a:pt x="255" y="12"/>
                    </a:lnTo>
                    <a:lnTo>
                      <a:pt x="270" y="16"/>
                    </a:lnTo>
                    <a:lnTo>
                      <a:pt x="283" y="21"/>
                    </a:lnTo>
                    <a:lnTo>
                      <a:pt x="295" y="27"/>
                    </a:lnTo>
                    <a:lnTo>
                      <a:pt x="306" y="35"/>
                    </a:lnTo>
                    <a:lnTo>
                      <a:pt x="317" y="41"/>
                    </a:lnTo>
                    <a:lnTo>
                      <a:pt x="325" y="49"/>
                    </a:lnTo>
                    <a:lnTo>
                      <a:pt x="332" y="58"/>
                    </a:lnTo>
                    <a:lnTo>
                      <a:pt x="338" y="66"/>
                    </a:lnTo>
                    <a:lnTo>
                      <a:pt x="342" y="74"/>
                    </a:lnTo>
                    <a:lnTo>
                      <a:pt x="345" y="84"/>
                    </a:lnTo>
                    <a:lnTo>
                      <a:pt x="346" y="93"/>
                    </a:lnTo>
                    <a:lnTo>
                      <a:pt x="345" y="103"/>
                    </a:lnTo>
                    <a:lnTo>
                      <a:pt x="342" y="112"/>
                    </a:lnTo>
                    <a:lnTo>
                      <a:pt x="338" y="122"/>
                    </a:lnTo>
                    <a:lnTo>
                      <a:pt x="332" y="130"/>
                    </a:lnTo>
                    <a:lnTo>
                      <a:pt x="325" y="138"/>
                    </a:lnTo>
                    <a:lnTo>
                      <a:pt x="317" y="146"/>
                    </a:lnTo>
                    <a:lnTo>
                      <a:pt x="306" y="153"/>
                    </a:lnTo>
                    <a:lnTo>
                      <a:pt x="295" y="160"/>
                    </a:lnTo>
                    <a:lnTo>
                      <a:pt x="283" y="166"/>
                    </a:lnTo>
                    <a:lnTo>
                      <a:pt x="270" y="171"/>
                    </a:lnTo>
                    <a:lnTo>
                      <a:pt x="255" y="176"/>
                    </a:lnTo>
                    <a:lnTo>
                      <a:pt x="240" y="180"/>
                    </a:lnTo>
                    <a:lnTo>
                      <a:pt x="224" y="183"/>
                    </a:lnTo>
                    <a:lnTo>
                      <a:pt x="208" y="185"/>
                    </a:lnTo>
                    <a:lnTo>
                      <a:pt x="191" y="187"/>
                    </a:lnTo>
                    <a:lnTo>
                      <a:pt x="173" y="188"/>
                    </a:lnTo>
                    <a:lnTo>
                      <a:pt x="155" y="187"/>
                    </a:lnTo>
                    <a:lnTo>
                      <a:pt x="139" y="185"/>
                    </a:lnTo>
                    <a:lnTo>
                      <a:pt x="122" y="183"/>
                    </a:lnTo>
                    <a:lnTo>
                      <a:pt x="106" y="180"/>
                    </a:lnTo>
                    <a:lnTo>
                      <a:pt x="90" y="176"/>
                    </a:lnTo>
                    <a:lnTo>
                      <a:pt x="77" y="171"/>
                    </a:lnTo>
                    <a:lnTo>
                      <a:pt x="63" y="166"/>
                    </a:lnTo>
                    <a:lnTo>
                      <a:pt x="51" y="160"/>
                    </a:lnTo>
                    <a:lnTo>
                      <a:pt x="39" y="153"/>
                    </a:lnTo>
                    <a:lnTo>
                      <a:pt x="30" y="146"/>
                    </a:lnTo>
                    <a:lnTo>
                      <a:pt x="21" y="138"/>
                    </a:lnTo>
                    <a:lnTo>
                      <a:pt x="14" y="130"/>
                    </a:lnTo>
                    <a:lnTo>
                      <a:pt x="8" y="122"/>
                    </a:lnTo>
                    <a:lnTo>
                      <a:pt x="3" y="112"/>
                    </a:lnTo>
                    <a:lnTo>
                      <a:pt x="1" y="103"/>
                    </a:lnTo>
                    <a:lnTo>
                      <a:pt x="0" y="93"/>
                    </a:lnTo>
                    <a:lnTo>
                      <a:pt x="1" y="84"/>
                    </a:lnTo>
                    <a:lnTo>
                      <a:pt x="3" y="74"/>
                    </a:lnTo>
                    <a:lnTo>
                      <a:pt x="8" y="66"/>
                    </a:lnTo>
                    <a:lnTo>
                      <a:pt x="14" y="58"/>
                    </a:lnTo>
                    <a:lnTo>
                      <a:pt x="21" y="49"/>
                    </a:lnTo>
                    <a:lnTo>
                      <a:pt x="30" y="41"/>
                    </a:lnTo>
                    <a:lnTo>
                      <a:pt x="39" y="35"/>
                    </a:lnTo>
                    <a:lnTo>
                      <a:pt x="51" y="27"/>
                    </a:lnTo>
                    <a:lnTo>
                      <a:pt x="63" y="21"/>
                    </a:lnTo>
                    <a:lnTo>
                      <a:pt x="77" y="16"/>
                    </a:lnTo>
                    <a:lnTo>
                      <a:pt x="90" y="12"/>
                    </a:lnTo>
                    <a:lnTo>
                      <a:pt x="106" y="7"/>
                    </a:lnTo>
                    <a:lnTo>
                      <a:pt x="122" y="4"/>
                    </a:lnTo>
                    <a:lnTo>
                      <a:pt x="139" y="2"/>
                    </a:lnTo>
                    <a:lnTo>
                      <a:pt x="155" y="0"/>
                    </a:lnTo>
                    <a:lnTo>
                      <a:pt x="173" y="0"/>
                    </a:lnTo>
                  </a:path>
                </a:pathLst>
              </a:custGeom>
              <a:solidFill>
                <a:srgbClr val="FFFF00"/>
              </a:solidFill>
              <a:ln w="6350">
                <a:solidFill>
                  <a:srgbClr val="000000"/>
                </a:solidFill>
                <a:prstDash val="solid"/>
                <a:round/>
                <a:headEnd/>
                <a:tailEnd/>
              </a:ln>
            </p:spPr>
            <p:txBody>
              <a:bodyPr/>
              <a:lstStyle/>
              <a:p>
                <a:endParaRPr lang="it-IT"/>
              </a:p>
            </p:txBody>
          </p:sp>
          <p:sp>
            <p:nvSpPr>
              <p:cNvPr id="20795" name="Freeform 315"/>
              <p:cNvSpPr>
                <a:spLocks/>
              </p:cNvSpPr>
              <p:nvPr/>
            </p:nvSpPr>
            <p:spPr bwMode="auto">
              <a:xfrm>
                <a:off x="2024" y="1889"/>
                <a:ext cx="49" cy="27"/>
              </a:xfrm>
              <a:custGeom>
                <a:avLst/>
                <a:gdLst/>
                <a:ahLst/>
                <a:cxnLst>
                  <a:cxn ang="0">
                    <a:pos x="191" y="1"/>
                  </a:cxn>
                  <a:cxn ang="0">
                    <a:pos x="224" y="4"/>
                  </a:cxn>
                  <a:cxn ang="0">
                    <a:pos x="256" y="12"/>
                  </a:cxn>
                  <a:cxn ang="0">
                    <a:pos x="283" y="22"/>
                  </a:cxn>
                  <a:cxn ang="0">
                    <a:pos x="307" y="35"/>
                  </a:cxn>
                  <a:cxn ang="0">
                    <a:pos x="325" y="49"/>
                  </a:cxn>
                  <a:cxn ang="0">
                    <a:pos x="338" y="66"/>
                  </a:cxn>
                  <a:cxn ang="0">
                    <a:pos x="346" y="84"/>
                  </a:cxn>
                  <a:cxn ang="0">
                    <a:pos x="346" y="104"/>
                  </a:cxn>
                  <a:cxn ang="0">
                    <a:pos x="338" y="122"/>
                  </a:cxn>
                  <a:cxn ang="0">
                    <a:pos x="325" y="138"/>
                  </a:cxn>
                  <a:cxn ang="0">
                    <a:pos x="307" y="153"/>
                  </a:cxn>
                  <a:cxn ang="0">
                    <a:pos x="283" y="166"/>
                  </a:cxn>
                  <a:cxn ang="0">
                    <a:pos x="256" y="176"/>
                  </a:cxn>
                  <a:cxn ang="0">
                    <a:pos x="224" y="183"/>
                  </a:cxn>
                  <a:cxn ang="0">
                    <a:pos x="191" y="186"/>
                  </a:cxn>
                  <a:cxn ang="0">
                    <a:pos x="155" y="186"/>
                  </a:cxn>
                  <a:cxn ang="0">
                    <a:pos x="122" y="183"/>
                  </a:cxn>
                  <a:cxn ang="0">
                    <a:pos x="91" y="176"/>
                  </a:cxn>
                  <a:cxn ang="0">
                    <a:pos x="63" y="166"/>
                  </a:cxn>
                  <a:cxn ang="0">
                    <a:pos x="40" y="153"/>
                  </a:cxn>
                  <a:cxn ang="0">
                    <a:pos x="21" y="138"/>
                  </a:cxn>
                  <a:cxn ang="0">
                    <a:pos x="8" y="122"/>
                  </a:cxn>
                  <a:cxn ang="0">
                    <a:pos x="1" y="104"/>
                  </a:cxn>
                  <a:cxn ang="0">
                    <a:pos x="1" y="84"/>
                  </a:cxn>
                  <a:cxn ang="0">
                    <a:pos x="8" y="66"/>
                  </a:cxn>
                  <a:cxn ang="0">
                    <a:pos x="21" y="49"/>
                  </a:cxn>
                  <a:cxn ang="0">
                    <a:pos x="40" y="35"/>
                  </a:cxn>
                  <a:cxn ang="0">
                    <a:pos x="63" y="22"/>
                  </a:cxn>
                  <a:cxn ang="0">
                    <a:pos x="91" y="12"/>
                  </a:cxn>
                  <a:cxn ang="0">
                    <a:pos x="122" y="4"/>
                  </a:cxn>
                  <a:cxn ang="0">
                    <a:pos x="155" y="1"/>
                  </a:cxn>
                </a:cxnLst>
                <a:rect l="0" t="0" r="r" b="b"/>
                <a:pathLst>
                  <a:path w="346" h="188">
                    <a:moveTo>
                      <a:pt x="173" y="0"/>
                    </a:moveTo>
                    <a:lnTo>
                      <a:pt x="191" y="1"/>
                    </a:lnTo>
                    <a:lnTo>
                      <a:pt x="207" y="2"/>
                    </a:lnTo>
                    <a:lnTo>
                      <a:pt x="224" y="4"/>
                    </a:lnTo>
                    <a:lnTo>
                      <a:pt x="240" y="7"/>
                    </a:lnTo>
                    <a:lnTo>
                      <a:pt x="256" y="12"/>
                    </a:lnTo>
                    <a:lnTo>
                      <a:pt x="269" y="16"/>
                    </a:lnTo>
                    <a:lnTo>
                      <a:pt x="283" y="22"/>
                    </a:lnTo>
                    <a:lnTo>
                      <a:pt x="295" y="27"/>
                    </a:lnTo>
                    <a:lnTo>
                      <a:pt x="307" y="35"/>
                    </a:lnTo>
                    <a:lnTo>
                      <a:pt x="316" y="42"/>
                    </a:lnTo>
                    <a:lnTo>
                      <a:pt x="325" y="49"/>
                    </a:lnTo>
                    <a:lnTo>
                      <a:pt x="332" y="58"/>
                    </a:lnTo>
                    <a:lnTo>
                      <a:pt x="338" y="66"/>
                    </a:lnTo>
                    <a:lnTo>
                      <a:pt x="343" y="75"/>
                    </a:lnTo>
                    <a:lnTo>
                      <a:pt x="346" y="84"/>
                    </a:lnTo>
                    <a:lnTo>
                      <a:pt x="346" y="93"/>
                    </a:lnTo>
                    <a:lnTo>
                      <a:pt x="346" y="104"/>
                    </a:lnTo>
                    <a:lnTo>
                      <a:pt x="343" y="112"/>
                    </a:lnTo>
                    <a:lnTo>
                      <a:pt x="338" y="122"/>
                    </a:lnTo>
                    <a:lnTo>
                      <a:pt x="332" y="130"/>
                    </a:lnTo>
                    <a:lnTo>
                      <a:pt x="325" y="138"/>
                    </a:lnTo>
                    <a:lnTo>
                      <a:pt x="316" y="146"/>
                    </a:lnTo>
                    <a:lnTo>
                      <a:pt x="307" y="153"/>
                    </a:lnTo>
                    <a:lnTo>
                      <a:pt x="295" y="160"/>
                    </a:lnTo>
                    <a:lnTo>
                      <a:pt x="283" y="166"/>
                    </a:lnTo>
                    <a:lnTo>
                      <a:pt x="269" y="172"/>
                    </a:lnTo>
                    <a:lnTo>
                      <a:pt x="256" y="176"/>
                    </a:lnTo>
                    <a:lnTo>
                      <a:pt x="240" y="180"/>
                    </a:lnTo>
                    <a:lnTo>
                      <a:pt x="224" y="183"/>
                    </a:lnTo>
                    <a:lnTo>
                      <a:pt x="207" y="185"/>
                    </a:lnTo>
                    <a:lnTo>
                      <a:pt x="191" y="186"/>
                    </a:lnTo>
                    <a:lnTo>
                      <a:pt x="173" y="188"/>
                    </a:lnTo>
                    <a:lnTo>
                      <a:pt x="155" y="186"/>
                    </a:lnTo>
                    <a:lnTo>
                      <a:pt x="138" y="185"/>
                    </a:lnTo>
                    <a:lnTo>
                      <a:pt x="122" y="183"/>
                    </a:lnTo>
                    <a:lnTo>
                      <a:pt x="106" y="180"/>
                    </a:lnTo>
                    <a:lnTo>
                      <a:pt x="91" y="176"/>
                    </a:lnTo>
                    <a:lnTo>
                      <a:pt x="76" y="172"/>
                    </a:lnTo>
                    <a:lnTo>
                      <a:pt x="63" y="166"/>
                    </a:lnTo>
                    <a:lnTo>
                      <a:pt x="51" y="160"/>
                    </a:lnTo>
                    <a:lnTo>
                      <a:pt x="40" y="153"/>
                    </a:lnTo>
                    <a:lnTo>
                      <a:pt x="29" y="146"/>
                    </a:lnTo>
                    <a:lnTo>
                      <a:pt x="21" y="138"/>
                    </a:lnTo>
                    <a:lnTo>
                      <a:pt x="14" y="130"/>
                    </a:lnTo>
                    <a:lnTo>
                      <a:pt x="8" y="122"/>
                    </a:lnTo>
                    <a:lnTo>
                      <a:pt x="4" y="112"/>
                    </a:lnTo>
                    <a:lnTo>
                      <a:pt x="1" y="104"/>
                    </a:lnTo>
                    <a:lnTo>
                      <a:pt x="0" y="93"/>
                    </a:lnTo>
                    <a:lnTo>
                      <a:pt x="1" y="84"/>
                    </a:lnTo>
                    <a:lnTo>
                      <a:pt x="4" y="75"/>
                    </a:lnTo>
                    <a:lnTo>
                      <a:pt x="8" y="66"/>
                    </a:lnTo>
                    <a:lnTo>
                      <a:pt x="14" y="58"/>
                    </a:lnTo>
                    <a:lnTo>
                      <a:pt x="21" y="49"/>
                    </a:lnTo>
                    <a:lnTo>
                      <a:pt x="29" y="42"/>
                    </a:lnTo>
                    <a:lnTo>
                      <a:pt x="40" y="35"/>
                    </a:lnTo>
                    <a:lnTo>
                      <a:pt x="51" y="27"/>
                    </a:lnTo>
                    <a:lnTo>
                      <a:pt x="63" y="22"/>
                    </a:lnTo>
                    <a:lnTo>
                      <a:pt x="76" y="16"/>
                    </a:lnTo>
                    <a:lnTo>
                      <a:pt x="91" y="12"/>
                    </a:lnTo>
                    <a:lnTo>
                      <a:pt x="106" y="7"/>
                    </a:lnTo>
                    <a:lnTo>
                      <a:pt x="122" y="4"/>
                    </a:lnTo>
                    <a:lnTo>
                      <a:pt x="138" y="2"/>
                    </a:lnTo>
                    <a:lnTo>
                      <a:pt x="155" y="1"/>
                    </a:lnTo>
                    <a:lnTo>
                      <a:pt x="173" y="0"/>
                    </a:lnTo>
                    <a:close/>
                  </a:path>
                </a:pathLst>
              </a:custGeom>
              <a:solidFill>
                <a:srgbClr val="FFFF00"/>
              </a:solidFill>
              <a:ln w="9525">
                <a:noFill/>
                <a:round/>
                <a:headEnd/>
                <a:tailEnd/>
              </a:ln>
            </p:spPr>
            <p:txBody>
              <a:bodyPr/>
              <a:lstStyle/>
              <a:p>
                <a:endParaRPr lang="it-IT"/>
              </a:p>
            </p:txBody>
          </p:sp>
          <p:sp>
            <p:nvSpPr>
              <p:cNvPr id="20796" name="Freeform 316"/>
              <p:cNvSpPr>
                <a:spLocks/>
              </p:cNvSpPr>
              <p:nvPr/>
            </p:nvSpPr>
            <p:spPr bwMode="auto">
              <a:xfrm>
                <a:off x="2024" y="1889"/>
                <a:ext cx="49" cy="27"/>
              </a:xfrm>
              <a:custGeom>
                <a:avLst/>
                <a:gdLst/>
                <a:ahLst/>
                <a:cxnLst>
                  <a:cxn ang="0">
                    <a:pos x="191" y="1"/>
                  </a:cxn>
                  <a:cxn ang="0">
                    <a:pos x="224" y="4"/>
                  </a:cxn>
                  <a:cxn ang="0">
                    <a:pos x="256" y="12"/>
                  </a:cxn>
                  <a:cxn ang="0">
                    <a:pos x="283" y="22"/>
                  </a:cxn>
                  <a:cxn ang="0">
                    <a:pos x="307" y="35"/>
                  </a:cxn>
                  <a:cxn ang="0">
                    <a:pos x="325" y="49"/>
                  </a:cxn>
                  <a:cxn ang="0">
                    <a:pos x="338" y="66"/>
                  </a:cxn>
                  <a:cxn ang="0">
                    <a:pos x="346" y="84"/>
                  </a:cxn>
                  <a:cxn ang="0">
                    <a:pos x="346" y="104"/>
                  </a:cxn>
                  <a:cxn ang="0">
                    <a:pos x="338" y="122"/>
                  </a:cxn>
                  <a:cxn ang="0">
                    <a:pos x="325" y="138"/>
                  </a:cxn>
                  <a:cxn ang="0">
                    <a:pos x="307" y="153"/>
                  </a:cxn>
                  <a:cxn ang="0">
                    <a:pos x="283" y="166"/>
                  </a:cxn>
                  <a:cxn ang="0">
                    <a:pos x="256" y="176"/>
                  </a:cxn>
                  <a:cxn ang="0">
                    <a:pos x="224" y="183"/>
                  </a:cxn>
                  <a:cxn ang="0">
                    <a:pos x="191" y="186"/>
                  </a:cxn>
                  <a:cxn ang="0">
                    <a:pos x="155" y="186"/>
                  </a:cxn>
                  <a:cxn ang="0">
                    <a:pos x="122" y="183"/>
                  </a:cxn>
                  <a:cxn ang="0">
                    <a:pos x="91" y="176"/>
                  </a:cxn>
                  <a:cxn ang="0">
                    <a:pos x="63" y="166"/>
                  </a:cxn>
                  <a:cxn ang="0">
                    <a:pos x="40" y="153"/>
                  </a:cxn>
                  <a:cxn ang="0">
                    <a:pos x="21" y="138"/>
                  </a:cxn>
                  <a:cxn ang="0">
                    <a:pos x="8" y="122"/>
                  </a:cxn>
                  <a:cxn ang="0">
                    <a:pos x="1" y="104"/>
                  </a:cxn>
                  <a:cxn ang="0">
                    <a:pos x="1" y="84"/>
                  </a:cxn>
                  <a:cxn ang="0">
                    <a:pos x="8" y="66"/>
                  </a:cxn>
                  <a:cxn ang="0">
                    <a:pos x="21" y="49"/>
                  </a:cxn>
                  <a:cxn ang="0">
                    <a:pos x="40" y="35"/>
                  </a:cxn>
                  <a:cxn ang="0">
                    <a:pos x="63" y="22"/>
                  </a:cxn>
                  <a:cxn ang="0">
                    <a:pos x="91" y="12"/>
                  </a:cxn>
                  <a:cxn ang="0">
                    <a:pos x="122" y="4"/>
                  </a:cxn>
                  <a:cxn ang="0">
                    <a:pos x="155" y="1"/>
                  </a:cxn>
                </a:cxnLst>
                <a:rect l="0" t="0" r="r" b="b"/>
                <a:pathLst>
                  <a:path w="346" h="188">
                    <a:moveTo>
                      <a:pt x="173" y="0"/>
                    </a:moveTo>
                    <a:lnTo>
                      <a:pt x="191" y="1"/>
                    </a:lnTo>
                    <a:lnTo>
                      <a:pt x="207" y="2"/>
                    </a:lnTo>
                    <a:lnTo>
                      <a:pt x="224" y="4"/>
                    </a:lnTo>
                    <a:lnTo>
                      <a:pt x="240" y="7"/>
                    </a:lnTo>
                    <a:lnTo>
                      <a:pt x="256" y="12"/>
                    </a:lnTo>
                    <a:lnTo>
                      <a:pt x="269" y="16"/>
                    </a:lnTo>
                    <a:lnTo>
                      <a:pt x="283" y="22"/>
                    </a:lnTo>
                    <a:lnTo>
                      <a:pt x="295" y="27"/>
                    </a:lnTo>
                    <a:lnTo>
                      <a:pt x="307" y="35"/>
                    </a:lnTo>
                    <a:lnTo>
                      <a:pt x="316" y="42"/>
                    </a:lnTo>
                    <a:lnTo>
                      <a:pt x="325" y="49"/>
                    </a:lnTo>
                    <a:lnTo>
                      <a:pt x="332" y="58"/>
                    </a:lnTo>
                    <a:lnTo>
                      <a:pt x="338" y="66"/>
                    </a:lnTo>
                    <a:lnTo>
                      <a:pt x="343" y="75"/>
                    </a:lnTo>
                    <a:lnTo>
                      <a:pt x="346" y="84"/>
                    </a:lnTo>
                    <a:lnTo>
                      <a:pt x="346" y="93"/>
                    </a:lnTo>
                    <a:lnTo>
                      <a:pt x="346" y="104"/>
                    </a:lnTo>
                    <a:lnTo>
                      <a:pt x="343" y="112"/>
                    </a:lnTo>
                    <a:lnTo>
                      <a:pt x="338" y="122"/>
                    </a:lnTo>
                    <a:lnTo>
                      <a:pt x="332" y="130"/>
                    </a:lnTo>
                    <a:lnTo>
                      <a:pt x="325" y="138"/>
                    </a:lnTo>
                    <a:lnTo>
                      <a:pt x="316" y="146"/>
                    </a:lnTo>
                    <a:lnTo>
                      <a:pt x="307" y="153"/>
                    </a:lnTo>
                    <a:lnTo>
                      <a:pt x="295" y="160"/>
                    </a:lnTo>
                    <a:lnTo>
                      <a:pt x="283" y="166"/>
                    </a:lnTo>
                    <a:lnTo>
                      <a:pt x="269" y="172"/>
                    </a:lnTo>
                    <a:lnTo>
                      <a:pt x="256" y="176"/>
                    </a:lnTo>
                    <a:lnTo>
                      <a:pt x="240" y="180"/>
                    </a:lnTo>
                    <a:lnTo>
                      <a:pt x="224" y="183"/>
                    </a:lnTo>
                    <a:lnTo>
                      <a:pt x="207" y="185"/>
                    </a:lnTo>
                    <a:lnTo>
                      <a:pt x="191" y="186"/>
                    </a:lnTo>
                    <a:lnTo>
                      <a:pt x="173" y="188"/>
                    </a:lnTo>
                    <a:lnTo>
                      <a:pt x="155" y="186"/>
                    </a:lnTo>
                    <a:lnTo>
                      <a:pt x="138" y="185"/>
                    </a:lnTo>
                    <a:lnTo>
                      <a:pt x="122" y="183"/>
                    </a:lnTo>
                    <a:lnTo>
                      <a:pt x="106" y="180"/>
                    </a:lnTo>
                    <a:lnTo>
                      <a:pt x="91" y="176"/>
                    </a:lnTo>
                    <a:lnTo>
                      <a:pt x="76" y="172"/>
                    </a:lnTo>
                    <a:lnTo>
                      <a:pt x="63" y="166"/>
                    </a:lnTo>
                    <a:lnTo>
                      <a:pt x="51" y="160"/>
                    </a:lnTo>
                    <a:lnTo>
                      <a:pt x="40" y="153"/>
                    </a:lnTo>
                    <a:lnTo>
                      <a:pt x="29" y="146"/>
                    </a:lnTo>
                    <a:lnTo>
                      <a:pt x="21" y="138"/>
                    </a:lnTo>
                    <a:lnTo>
                      <a:pt x="14" y="130"/>
                    </a:lnTo>
                    <a:lnTo>
                      <a:pt x="8" y="122"/>
                    </a:lnTo>
                    <a:lnTo>
                      <a:pt x="4" y="112"/>
                    </a:lnTo>
                    <a:lnTo>
                      <a:pt x="1" y="104"/>
                    </a:lnTo>
                    <a:lnTo>
                      <a:pt x="0" y="93"/>
                    </a:lnTo>
                    <a:lnTo>
                      <a:pt x="1" y="84"/>
                    </a:lnTo>
                    <a:lnTo>
                      <a:pt x="4" y="75"/>
                    </a:lnTo>
                    <a:lnTo>
                      <a:pt x="8" y="66"/>
                    </a:lnTo>
                    <a:lnTo>
                      <a:pt x="14" y="58"/>
                    </a:lnTo>
                    <a:lnTo>
                      <a:pt x="21" y="49"/>
                    </a:lnTo>
                    <a:lnTo>
                      <a:pt x="29" y="42"/>
                    </a:lnTo>
                    <a:lnTo>
                      <a:pt x="40" y="35"/>
                    </a:lnTo>
                    <a:lnTo>
                      <a:pt x="51" y="27"/>
                    </a:lnTo>
                    <a:lnTo>
                      <a:pt x="63" y="22"/>
                    </a:lnTo>
                    <a:lnTo>
                      <a:pt x="76" y="16"/>
                    </a:lnTo>
                    <a:lnTo>
                      <a:pt x="91" y="12"/>
                    </a:lnTo>
                    <a:lnTo>
                      <a:pt x="106" y="7"/>
                    </a:lnTo>
                    <a:lnTo>
                      <a:pt x="122" y="4"/>
                    </a:lnTo>
                    <a:lnTo>
                      <a:pt x="138" y="2"/>
                    </a:lnTo>
                    <a:lnTo>
                      <a:pt x="155" y="1"/>
                    </a:lnTo>
                    <a:lnTo>
                      <a:pt x="173" y="0"/>
                    </a:lnTo>
                  </a:path>
                </a:pathLst>
              </a:custGeom>
              <a:solidFill>
                <a:srgbClr val="FFFF00"/>
              </a:solidFill>
              <a:ln w="6350">
                <a:solidFill>
                  <a:srgbClr val="000000"/>
                </a:solidFill>
                <a:prstDash val="solid"/>
                <a:round/>
                <a:headEnd/>
                <a:tailEnd/>
              </a:ln>
            </p:spPr>
            <p:txBody>
              <a:bodyPr/>
              <a:lstStyle/>
              <a:p>
                <a:endParaRPr lang="it-IT"/>
              </a:p>
            </p:txBody>
          </p:sp>
          <p:sp>
            <p:nvSpPr>
              <p:cNvPr id="20797" name="Freeform 317"/>
              <p:cNvSpPr>
                <a:spLocks/>
              </p:cNvSpPr>
              <p:nvPr/>
            </p:nvSpPr>
            <p:spPr bwMode="auto">
              <a:xfrm>
                <a:off x="2065" y="1833"/>
                <a:ext cx="49" cy="27"/>
              </a:xfrm>
              <a:custGeom>
                <a:avLst/>
                <a:gdLst/>
                <a:ahLst/>
                <a:cxnLst>
                  <a:cxn ang="0">
                    <a:pos x="191" y="0"/>
                  </a:cxn>
                  <a:cxn ang="0">
                    <a:pos x="224" y="5"/>
                  </a:cxn>
                  <a:cxn ang="0">
                    <a:pos x="256" y="11"/>
                  </a:cxn>
                  <a:cxn ang="0">
                    <a:pos x="283" y="21"/>
                  </a:cxn>
                  <a:cxn ang="0">
                    <a:pos x="307" y="34"/>
                  </a:cxn>
                  <a:cxn ang="0">
                    <a:pos x="326" y="49"/>
                  </a:cxn>
                  <a:cxn ang="0">
                    <a:pos x="338" y="66"/>
                  </a:cxn>
                  <a:cxn ang="0">
                    <a:pos x="346" y="84"/>
                  </a:cxn>
                  <a:cxn ang="0">
                    <a:pos x="346" y="103"/>
                  </a:cxn>
                  <a:cxn ang="0">
                    <a:pos x="338" y="122"/>
                  </a:cxn>
                  <a:cxn ang="0">
                    <a:pos x="326" y="139"/>
                  </a:cxn>
                  <a:cxn ang="0">
                    <a:pos x="307" y="153"/>
                  </a:cxn>
                  <a:cxn ang="0">
                    <a:pos x="283" y="166"/>
                  </a:cxn>
                  <a:cxn ang="0">
                    <a:pos x="256" y="176"/>
                  </a:cxn>
                  <a:cxn ang="0">
                    <a:pos x="224" y="183"/>
                  </a:cxn>
                  <a:cxn ang="0">
                    <a:pos x="191" y="187"/>
                  </a:cxn>
                  <a:cxn ang="0">
                    <a:pos x="156" y="187"/>
                  </a:cxn>
                  <a:cxn ang="0">
                    <a:pos x="122" y="183"/>
                  </a:cxn>
                  <a:cxn ang="0">
                    <a:pos x="91" y="176"/>
                  </a:cxn>
                  <a:cxn ang="0">
                    <a:pos x="64" y="166"/>
                  </a:cxn>
                  <a:cxn ang="0">
                    <a:pos x="40" y="153"/>
                  </a:cxn>
                  <a:cxn ang="0">
                    <a:pos x="21" y="139"/>
                  </a:cxn>
                  <a:cxn ang="0">
                    <a:pos x="8" y="122"/>
                  </a:cxn>
                  <a:cxn ang="0">
                    <a:pos x="1" y="103"/>
                  </a:cxn>
                  <a:cxn ang="0">
                    <a:pos x="1" y="84"/>
                  </a:cxn>
                  <a:cxn ang="0">
                    <a:pos x="8" y="66"/>
                  </a:cxn>
                  <a:cxn ang="0">
                    <a:pos x="21" y="49"/>
                  </a:cxn>
                  <a:cxn ang="0">
                    <a:pos x="40" y="34"/>
                  </a:cxn>
                  <a:cxn ang="0">
                    <a:pos x="64" y="21"/>
                  </a:cxn>
                  <a:cxn ang="0">
                    <a:pos x="91" y="11"/>
                  </a:cxn>
                  <a:cxn ang="0">
                    <a:pos x="122" y="5"/>
                  </a:cxn>
                  <a:cxn ang="0">
                    <a:pos x="156" y="0"/>
                  </a:cxn>
                </a:cxnLst>
                <a:rect l="0" t="0" r="r" b="b"/>
                <a:pathLst>
                  <a:path w="347" h="187">
                    <a:moveTo>
                      <a:pt x="173" y="0"/>
                    </a:moveTo>
                    <a:lnTo>
                      <a:pt x="191" y="0"/>
                    </a:lnTo>
                    <a:lnTo>
                      <a:pt x="208" y="1"/>
                    </a:lnTo>
                    <a:lnTo>
                      <a:pt x="224" y="5"/>
                    </a:lnTo>
                    <a:lnTo>
                      <a:pt x="241" y="8"/>
                    </a:lnTo>
                    <a:lnTo>
                      <a:pt x="256" y="11"/>
                    </a:lnTo>
                    <a:lnTo>
                      <a:pt x="270" y="16"/>
                    </a:lnTo>
                    <a:lnTo>
                      <a:pt x="283" y="21"/>
                    </a:lnTo>
                    <a:lnTo>
                      <a:pt x="295" y="28"/>
                    </a:lnTo>
                    <a:lnTo>
                      <a:pt x="307" y="34"/>
                    </a:lnTo>
                    <a:lnTo>
                      <a:pt x="316" y="41"/>
                    </a:lnTo>
                    <a:lnTo>
                      <a:pt x="326" y="49"/>
                    </a:lnTo>
                    <a:lnTo>
                      <a:pt x="333" y="57"/>
                    </a:lnTo>
                    <a:lnTo>
                      <a:pt x="338" y="66"/>
                    </a:lnTo>
                    <a:lnTo>
                      <a:pt x="343" y="75"/>
                    </a:lnTo>
                    <a:lnTo>
                      <a:pt x="346" y="84"/>
                    </a:lnTo>
                    <a:lnTo>
                      <a:pt x="347" y="94"/>
                    </a:lnTo>
                    <a:lnTo>
                      <a:pt x="346" y="103"/>
                    </a:lnTo>
                    <a:lnTo>
                      <a:pt x="343" y="113"/>
                    </a:lnTo>
                    <a:lnTo>
                      <a:pt x="338" y="122"/>
                    </a:lnTo>
                    <a:lnTo>
                      <a:pt x="333" y="130"/>
                    </a:lnTo>
                    <a:lnTo>
                      <a:pt x="326" y="139"/>
                    </a:lnTo>
                    <a:lnTo>
                      <a:pt x="316" y="146"/>
                    </a:lnTo>
                    <a:lnTo>
                      <a:pt x="307" y="153"/>
                    </a:lnTo>
                    <a:lnTo>
                      <a:pt x="295" y="160"/>
                    </a:lnTo>
                    <a:lnTo>
                      <a:pt x="283" y="166"/>
                    </a:lnTo>
                    <a:lnTo>
                      <a:pt x="270" y="171"/>
                    </a:lnTo>
                    <a:lnTo>
                      <a:pt x="256" y="176"/>
                    </a:lnTo>
                    <a:lnTo>
                      <a:pt x="241" y="180"/>
                    </a:lnTo>
                    <a:lnTo>
                      <a:pt x="224" y="183"/>
                    </a:lnTo>
                    <a:lnTo>
                      <a:pt x="208" y="186"/>
                    </a:lnTo>
                    <a:lnTo>
                      <a:pt x="191" y="187"/>
                    </a:lnTo>
                    <a:lnTo>
                      <a:pt x="173" y="187"/>
                    </a:lnTo>
                    <a:lnTo>
                      <a:pt x="156" y="187"/>
                    </a:lnTo>
                    <a:lnTo>
                      <a:pt x="138" y="186"/>
                    </a:lnTo>
                    <a:lnTo>
                      <a:pt x="122" y="183"/>
                    </a:lnTo>
                    <a:lnTo>
                      <a:pt x="106" y="180"/>
                    </a:lnTo>
                    <a:lnTo>
                      <a:pt x="91" y="176"/>
                    </a:lnTo>
                    <a:lnTo>
                      <a:pt x="77" y="171"/>
                    </a:lnTo>
                    <a:lnTo>
                      <a:pt x="64" y="166"/>
                    </a:lnTo>
                    <a:lnTo>
                      <a:pt x="51" y="160"/>
                    </a:lnTo>
                    <a:lnTo>
                      <a:pt x="40" y="153"/>
                    </a:lnTo>
                    <a:lnTo>
                      <a:pt x="30" y="146"/>
                    </a:lnTo>
                    <a:lnTo>
                      <a:pt x="21" y="139"/>
                    </a:lnTo>
                    <a:lnTo>
                      <a:pt x="14" y="130"/>
                    </a:lnTo>
                    <a:lnTo>
                      <a:pt x="8" y="122"/>
                    </a:lnTo>
                    <a:lnTo>
                      <a:pt x="4" y="113"/>
                    </a:lnTo>
                    <a:lnTo>
                      <a:pt x="1" y="103"/>
                    </a:lnTo>
                    <a:lnTo>
                      <a:pt x="0" y="94"/>
                    </a:lnTo>
                    <a:lnTo>
                      <a:pt x="1" y="84"/>
                    </a:lnTo>
                    <a:lnTo>
                      <a:pt x="4" y="75"/>
                    </a:lnTo>
                    <a:lnTo>
                      <a:pt x="8" y="66"/>
                    </a:lnTo>
                    <a:lnTo>
                      <a:pt x="14" y="57"/>
                    </a:lnTo>
                    <a:lnTo>
                      <a:pt x="21" y="49"/>
                    </a:lnTo>
                    <a:lnTo>
                      <a:pt x="30" y="41"/>
                    </a:lnTo>
                    <a:lnTo>
                      <a:pt x="40" y="34"/>
                    </a:lnTo>
                    <a:lnTo>
                      <a:pt x="51" y="28"/>
                    </a:lnTo>
                    <a:lnTo>
                      <a:pt x="64" y="21"/>
                    </a:lnTo>
                    <a:lnTo>
                      <a:pt x="77" y="16"/>
                    </a:lnTo>
                    <a:lnTo>
                      <a:pt x="91" y="11"/>
                    </a:lnTo>
                    <a:lnTo>
                      <a:pt x="106" y="8"/>
                    </a:lnTo>
                    <a:lnTo>
                      <a:pt x="122" y="5"/>
                    </a:lnTo>
                    <a:lnTo>
                      <a:pt x="138" y="1"/>
                    </a:lnTo>
                    <a:lnTo>
                      <a:pt x="156" y="0"/>
                    </a:lnTo>
                    <a:lnTo>
                      <a:pt x="173" y="0"/>
                    </a:lnTo>
                    <a:close/>
                  </a:path>
                </a:pathLst>
              </a:custGeom>
              <a:solidFill>
                <a:srgbClr val="FFFF00"/>
              </a:solidFill>
              <a:ln w="9525">
                <a:noFill/>
                <a:round/>
                <a:headEnd/>
                <a:tailEnd/>
              </a:ln>
            </p:spPr>
            <p:txBody>
              <a:bodyPr/>
              <a:lstStyle/>
              <a:p>
                <a:endParaRPr lang="it-IT"/>
              </a:p>
            </p:txBody>
          </p:sp>
          <p:sp>
            <p:nvSpPr>
              <p:cNvPr id="20798" name="Freeform 318"/>
              <p:cNvSpPr>
                <a:spLocks/>
              </p:cNvSpPr>
              <p:nvPr/>
            </p:nvSpPr>
            <p:spPr bwMode="auto">
              <a:xfrm>
                <a:off x="2065" y="1833"/>
                <a:ext cx="49" cy="27"/>
              </a:xfrm>
              <a:custGeom>
                <a:avLst/>
                <a:gdLst/>
                <a:ahLst/>
                <a:cxnLst>
                  <a:cxn ang="0">
                    <a:pos x="191" y="0"/>
                  </a:cxn>
                  <a:cxn ang="0">
                    <a:pos x="224" y="5"/>
                  </a:cxn>
                  <a:cxn ang="0">
                    <a:pos x="256" y="11"/>
                  </a:cxn>
                  <a:cxn ang="0">
                    <a:pos x="283" y="21"/>
                  </a:cxn>
                  <a:cxn ang="0">
                    <a:pos x="307" y="34"/>
                  </a:cxn>
                  <a:cxn ang="0">
                    <a:pos x="326" y="49"/>
                  </a:cxn>
                  <a:cxn ang="0">
                    <a:pos x="338" y="66"/>
                  </a:cxn>
                  <a:cxn ang="0">
                    <a:pos x="346" y="84"/>
                  </a:cxn>
                  <a:cxn ang="0">
                    <a:pos x="346" y="103"/>
                  </a:cxn>
                  <a:cxn ang="0">
                    <a:pos x="338" y="122"/>
                  </a:cxn>
                  <a:cxn ang="0">
                    <a:pos x="326" y="139"/>
                  </a:cxn>
                  <a:cxn ang="0">
                    <a:pos x="307" y="153"/>
                  </a:cxn>
                  <a:cxn ang="0">
                    <a:pos x="283" y="166"/>
                  </a:cxn>
                  <a:cxn ang="0">
                    <a:pos x="256" y="176"/>
                  </a:cxn>
                  <a:cxn ang="0">
                    <a:pos x="224" y="183"/>
                  </a:cxn>
                  <a:cxn ang="0">
                    <a:pos x="191" y="187"/>
                  </a:cxn>
                  <a:cxn ang="0">
                    <a:pos x="156" y="187"/>
                  </a:cxn>
                  <a:cxn ang="0">
                    <a:pos x="122" y="183"/>
                  </a:cxn>
                  <a:cxn ang="0">
                    <a:pos x="91" y="176"/>
                  </a:cxn>
                  <a:cxn ang="0">
                    <a:pos x="64" y="166"/>
                  </a:cxn>
                  <a:cxn ang="0">
                    <a:pos x="40" y="153"/>
                  </a:cxn>
                  <a:cxn ang="0">
                    <a:pos x="21" y="139"/>
                  </a:cxn>
                  <a:cxn ang="0">
                    <a:pos x="8" y="122"/>
                  </a:cxn>
                  <a:cxn ang="0">
                    <a:pos x="1" y="103"/>
                  </a:cxn>
                  <a:cxn ang="0">
                    <a:pos x="1" y="84"/>
                  </a:cxn>
                  <a:cxn ang="0">
                    <a:pos x="8" y="66"/>
                  </a:cxn>
                  <a:cxn ang="0">
                    <a:pos x="21" y="49"/>
                  </a:cxn>
                  <a:cxn ang="0">
                    <a:pos x="40" y="34"/>
                  </a:cxn>
                  <a:cxn ang="0">
                    <a:pos x="64" y="21"/>
                  </a:cxn>
                  <a:cxn ang="0">
                    <a:pos x="91" y="11"/>
                  </a:cxn>
                  <a:cxn ang="0">
                    <a:pos x="122" y="5"/>
                  </a:cxn>
                  <a:cxn ang="0">
                    <a:pos x="156" y="0"/>
                  </a:cxn>
                </a:cxnLst>
                <a:rect l="0" t="0" r="r" b="b"/>
                <a:pathLst>
                  <a:path w="347" h="187">
                    <a:moveTo>
                      <a:pt x="173" y="0"/>
                    </a:moveTo>
                    <a:lnTo>
                      <a:pt x="191" y="0"/>
                    </a:lnTo>
                    <a:lnTo>
                      <a:pt x="208" y="1"/>
                    </a:lnTo>
                    <a:lnTo>
                      <a:pt x="224" y="5"/>
                    </a:lnTo>
                    <a:lnTo>
                      <a:pt x="241" y="8"/>
                    </a:lnTo>
                    <a:lnTo>
                      <a:pt x="256" y="11"/>
                    </a:lnTo>
                    <a:lnTo>
                      <a:pt x="270" y="16"/>
                    </a:lnTo>
                    <a:lnTo>
                      <a:pt x="283" y="21"/>
                    </a:lnTo>
                    <a:lnTo>
                      <a:pt x="295" y="28"/>
                    </a:lnTo>
                    <a:lnTo>
                      <a:pt x="307" y="34"/>
                    </a:lnTo>
                    <a:lnTo>
                      <a:pt x="316" y="41"/>
                    </a:lnTo>
                    <a:lnTo>
                      <a:pt x="326" y="49"/>
                    </a:lnTo>
                    <a:lnTo>
                      <a:pt x="333" y="57"/>
                    </a:lnTo>
                    <a:lnTo>
                      <a:pt x="338" y="66"/>
                    </a:lnTo>
                    <a:lnTo>
                      <a:pt x="343" y="75"/>
                    </a:lnTo>
                    <a:lnTo>
                      <a:pt x="346" y="84"/>
                    </a:lnTo>
                    <a:lnTo>
                      <a:pt x="347" y="94"/>
                    </a:lnTo>
                    <a:lnTo>
                      <a:pt x="346" y="103"/>
                    </a:lnTo>
                    <a:lnTo>
                      <a:pt x="343" y="113"/>
                    </a:lnTo>
                    <a:lnTo>
                      <a:pt x="338" y="122"/>
                    </a:lnTo>
                    <a:lnTo>
                      <a:pt x="333" y="130"/>
                    </a:lnTo>
                    <a:lnTo>
                      <a:pt x="326" y="139"/>
                    </a:lnTo>
                    <a:lnTo>
                      <a:pt x="316" y="146"/>
                    </a:lnTo>
                    <a:lnTo>
                      <a:pt x="307" y="153"/>
                    </a:lnTo>
                    <a:lnTo>
                      <a:pt x="295" y="160"/>
                    </a:lnTo>
                    <a:lnTo>
                      <a:pt x="283" y="166"/>
                    </a:lnTo>
                    <a:lnTo>
                      <a:pt x="270" y="171"/>
                    </a:lnTo>
                    <a:lnTo>
                      <a:pt x="256" y="176"/>
                    </a:lnTo>
                    <a:lnTo>
                      <a:pt x="241" y="180"/>
                    </a:lnTo>
                    <a:lnTo>
                      <a:pt x="224" y="183"/>
                    </a:lnTo>
                    <a:lnTo>
                      <a:pt x="208" y="186"/>
                    </a:lnTo>
                    <a:lnTo>
                      <a:pt x="191" y="187"/>
                    </a:lnTo>
                    <a:lnTo>
                      <a:pt x="173" y="187"/>
                    </a:lnTo>
                    <a:lnTo>
                      <a:pt x="156" y="187"/>
                    </a:lnTo>
                    <a:lnTo>
                      <a:pt x="138" y="186"/>
                    </a:lnTo>
                    <a:lnTo>
                      <a:pt x="122" y="183"/>
                    </a:lnTo>
                    <a:lnTo>
                      <a:pt x="106" y="180"/>
                    </a:lnTo>
                    <a:lnTo>
                      <a:pt x="91" y="176"/>
                    </a:lnTo>
                    <a:lnTo>
                      <a:pt x="77" y="171"/>
                    </a:lnTo>
                    <a:lnTo>
                      <a:pt x="64" y="166"/>
                    </a:lnTo>
                    <a:lnTo>
                      <a:pt x="51" y="160"/>
                    </a:lnTo>
                    <a:lnTo>
                      <a:pt x="40" y="153"/>
                    </a:lnTo>
                    <a:lnTo>
                      <a:pt x="30" y="146"/>
                    </a:lnTo>
                    <a:lnTo>
                      <a:pt x="21" y="139"/>
                    </a:lnTo>
                    <a:lnTo>
                      <a:pt x="14" y="130"/>
                    </a:lnTo>
                    <a:lnTo>
                      <a:pt x="8" y="122"/>
                    </a:lnTo>
                    <a:lnTo>
                      <a:pt x="4" y="113"/>
                    </a:lnTo>
                    <a:lnTo>
                      <a:pt x="1" y="103"/>
                    </a:lnTo>
                    <a:lnTo>
                      <a:pt x="0" y="94"/>
                    </a:lnTo>
                    <a:lnTo>
                      <a:pt x="1" y="84"/>
                    </a:lnTo>
                    <a:lnTo>
                      <a:pt x="4" y="75"/>
                    </a:lnTo>
                    <a:lnTo>
                      <a:pt x="8" y="66"/>
                    </a:lnTo>
                    <a:lnTo>
                      <a:pt x="14" y="57"/>
                    </a:lnTo>
                    <a:lnTo>
                      <a:pt x="21" y="49"/>
                    </a:lnTo>
                    <a:lnTo>
                      <a:pt x="30" y="41"/>
                    </a:lnTo>
                    <a:lnTo>
                      <a:pt x="40" y="34"/>
                    </a:lnTo>
                    <a:lnTo>
                      <a:pt x="51" y="28"/>
                    </a:lnTo>
                    <a:lnTo>
                      <a:pt x="64" y="21"/>
                    </a:lnTo>
                    <a:lnTo>
                      <a:pt x="77" y="16"/>
                    </a:lnTo>
                    <a:lnTo>
                      <a:pt x="91" y="11"/>
                    </a:lnTo>
                    <a:lnTo>
                      <a:pt x="106" y="8"/>
                    </a:lnTo>
                    <a:lnTo>
                      <a:pt x="122" y="5"/>
                    </a:lnTo>
                    <a:lnTo>
                      <a:pt x="138" y="1"/>
                    </a:lnTo>
                    <a:lnTo>
                      <a:pt x="156" y="0"/>
                    </a:lnTo>
                    <a:lnTo>
                      <a:pt x="173" y="0"/>
                    </a:lnTo>
                  </a:path>
                </a:pathLst>
              </a:custGeom>
              <a:solidFill>
                <a:srgbClr val="FFFF00"/>
              </a:solidFill>
              <a:ln w="6350">
                <a:solidFill>
                  <a:srgbClr val="000000"/>
                </a:solidFill>
                <a:prstDash val="solid"/>
                <a:round/>
                <a:headEnd/>
                <a:tailEnd/>
              </a:ln>
            </p:spPr>
            <p:txBody>
              <a:bodyPr/>
              <a:lstStyle/>
              <a:p>
                <a:endParaRPr lang="it-IT"/>
              </a:p>
            </p:txBody>
          </p:sp>
          <p:sp>
            <p:nvSpPr>
              <p:cNvPr id="20799" name="Freeform 319"/>
              <p:cNvSpPr>
                <a:spLocks/>
              </p:cNvSpPr>
              <p:nvPr/>
            </p:nvSpPr>
            <p:spPr bwMode="auto">
              <a:xfrm>
                <a:off x="1964" y="1710"/>
                <a:ext cx="49" cy="27"/>
              </a:xfrm>
              <a:custGeom>
                <a:avLst/>
                <a:gdLst/>
                <a:ahLst/>
                <a:cxnLst>
                  <a:cxn ang="0">
                    <a:pos x="191" y="1"/>
                  </a:cxn>
                  <a:cxn ang="0">
                    <a:pos x="224" y="4"/>
                  </a:cxn>
                  <a:cxn ang="0">
                    <a:pos x="256" y="12"/>
                  </a:cxn>
                  <a:cxn ang="0">
                    <a:pos x="283" y="22"/>
                  </a:cxn>
                  <a:cxn ang="0">
                    <a:pos x="307" y="35"/>
                  </a:cxn>
                  <a:cxn ang="0">
                    <a:pos x="325" y="49"/>
                  </a:cxn>
                  <a:cxn ang="0">
                    <a:pos x="338" y="66"/>
                  </a:cxn>
                  <a:cxn ang="0">
                    <a:pos x="346" y="84"/>
                  </a:cxn>
                  <a:cxn ang="0">
                    <a:pos x="346" y="104"/>
                  </a:cxn>
                  <a:cxn ang="0">
                    <a:pos x="338" y="122"/>
                  </a:cxn>
                  <a:cxn ang="0">
                    <a:pos x="325" y="138"/>
                  </a:cxn>
                  <a:cxn ang="0">
                    <a:pos x="307" y="153"/>
                  </a:cxn>
                  <a:cxn ang="0">
                    <a:pos x="283" y="167"/>
                  </a:cxn>
                  <a:cxn ang="0">
                    <a:pos x="256" y="176"/>
                  </a:cxn>
                  <a:cxn ang="0">
                    <a:pos x="224" y="184"/>
                  </a:cxn>
                  <a:cxn ang="0">
                    <a:pos x="191" y="188"/>
                  </a:cxn>
                  <a:cxn ang="0">
                    <a:pos x="155" y="188"/>
                  </a:cxn>
                  <a:cxn ang="0">
                    <a:pos x="122" y="184"/>
                  </a:cxn>
                  <a:cxn ang="0">
                    <a:pos x="91" y="176"/>
                  </a:cxn>
                  <a:cxn ang="0">
                    <a:pos x="63" y="167"/>
                  </a:cxn>
                  <a:cxn ang="0">
                    <a:pos x="40" y="153"/>
                  </a:cxn>
                  <a:cxn ang="0">
                    <a:pos x="21" y="138"/>
                  </a:cxn>
                  <a:cxn ang="0">
                    <a:pos x="8" y="122"/>
                  </a:cxn>
                  <a:cxn ang="0">
                    <a:pos x="1" y="104"/>
                  </a:cxn>
                  <a:cxn ang="0">
                    <a:pos x="1" y="84"/>
                  </a:cxn>
                  <a:cxn ang="0">
                    <a:pos x="8" y="66"/>
                  </a:cxn>
                  <a:cxn ang="0">
                    <a:pos x="21" y="49"/>
                  </a:cxn>
                  <a:cxn ang="0">
                    <a:pos x="40" y="35"/>
                  </a:cxn>
                  <a:cxn ang="0">
                    <a:pos x="63" y="22"/>
                  </a:cxn>
                  <a:cxn ang="0">
                    <a:pos x="91" y="12"/>
                  </a:cxn>
                  <a:cxn ang="0">
                    <a:pos x="122" y="4"/>
                  </a:cxn>
                  <a:cxn ang="0">
                    <a:pos x="155" y="1"/>
                  </a:cxn>
                </a:cxnLst>
                <a:rect l="0" t="0" r="r" b="b"/>
                <a:pathLst>
                  <a:path w="346" h="188">
                    <a:moveTo>
                      <a:pt x="173" y="0"/>
                    </a:moveTo>
                    <a:lnTo>
                      <a:pt x="191" y="1"/>
                    </a:lnTo>
                    <a:lnTo>
                      <a:pt x="209" y="2"/>
                    </a:lnTo>
                    <a:lnTo>
                      <a:pt x="224" y="4"/>
                    </a:lnTo>
                    <a:lnTo>
                      <a:pt x="240" y="8"/>
                    </a:lnTo>
                    <a:lnTo>
                      <a:pt x="256" y="12"/>
                    </a:lnTo>
                    <a:lnTo>
                      <a:pt x="269" y="16"/>
                    </a:lnTo>
                    <a:lnTo>
                      <a:pt x="283" y="22"/>
                    </a:lnTo>
                    <a:lnTo>
                      <a:pt x="295" y="27"/>
                    </a:lnTo>
                    <a:lnTo>
                      <a:pt x="307" y="35"/>
                    </a:lnTo>
                    <a:lnTo>
                      <a:pt x="316" y="42"/>
                    </a:lnTo>
                    <a:lnTo>
                      <a:pt x="325" y="49"/>
                    </a:lnTo>
                    <a:lnTo>
                      <a:pt x="332" y="58"/>
                    </a:lnTo>
                    <a:lnTo>
                      <a:pt x="338" y="66"/>
                    </a:lnTo>
                    <a:lnTo>
                      <a:pt x="343" y="76"/>
                    </a:lnTo>
                    <a:lnTo>
                      <a:pt x="346" y="84"/>
                    </a:lnTo>
                    <a:lnTo>
                      <a:pt x="346" y="95"/>
                    </a:lnTo>
                    <a:lnTo>
                      <a:pt x="346" y="104"/>
                    </a:lnTo>
                    <a:lnTo>
                      <a:pt x="343" y="113"/>
                    </a:lnTo>
                    <a:lnTo>
                      <a:pt x="338" y="122"/>
                    </a:lnTo>
                    <a:lnTo>
                      <a:pt x="332" y="130"/>
                    </a:lnTo>
                    <a:lnTo>
                      <a:pt x="325" y="138"/>
                    </a:lnTo>
                    <a:lnTo>
                      <a:pt x="316" y="147"/>
                    </a:lnTo>
                    <a:lnTo>
                      <a:pt x="307" y="153"/>
                    </a:lnTo>
                    <a:lnTo>
                      <a:pt x="295" y="160"/>
                    </a:lnTo>
                    <a:lnTo>
                      <a:pt x="283" y="167"/>
                    </a:lnTo>
                    <a:lnTo>
                      <a:pt x="269" y="172"/>
                    </a:lnTo>
                    <a:lnTo>
                      <a:pt x="256" y="176"/>
                    </a:lnTo>
                    <a:lnTo>
                      <a:pt x="240" y="180"/>
                    </a:lnTo>
                    <a:lnTo>
                      <a:pt x="224" y="184"/>
                    </a:lnTo>
                    <a:lnTo>
                      <a:pt x="209" y="186"/>
                    </a:lnTo>
                    <a:lnTo>
                      <a:pt x="191" y="188"/>
                    </a:lnTo>
                    <a:lnTo>
                      <a:pt x="173" y="188"/>
                    </a:lnTo>
                    <a:lnTo>
                      <a:pt x="155" y="188"/>
                    </a:lnTo>
                    <a:lnTo>
                      <a:pt x="138" y="186"/>
                    </a:lnTo>
                    <a:lnTo>
                      <a:pt x="122" y="184"/>
                    </a:lnTo>
                    <a:lnTo>
                      <a:pt x="106" y="180"/>
                    </a:lnTo>
                    <a:lnTo>
                      <a:pt x="91" y="176"/>
                    </a:lnTo>
                    <a:lnTo>
                      <a:pt x="77" y="172"/>
                    </a:lnTo>
                    <a:lnTo>
                      <a:pt x="63" y="167"/>
                    </a:lnTo>
                    <a:lnTo>
                      <a:pt x="51" y="160"/>
                    </a:lnTo>
                    <a:lnTo>
                      <a:pt x="40" y="153"/>
                    </a:lnTo>
                    <a:lnTo>
                      <a:pt x="29" y="147"/>
                    </a:lnTo>
                    <a:lnTo>
                      <a:pt x="21" y="138"/>
                    </a:lnTo>
                    <a:lnTo>
                      <a:pt x="14" y="130"/>
                    </a:lnTo>
                    <a:lnTo>
                      <a:pt x="8" y="122"/>
                    </a:lnTo>
                    <a:lnTo>
                      <a:pt x="4" y="113"/>
                    </a:lnTo>
                    <a:lnTo>
                      <a:pt x="1" y="104"/>
                    </a:lnTo>
                    <a:lnTo>
                      <a:pt x="0" y="95"/>
                    </a:lnTo>
                    <a:lnTo>
                      <a:pt x="1" y="84"/>
                    </a:lnTo>
                    <a:lnTo>
                      <a:pt x="4" y="76"/>
                    </a:lnTo>
                    <a:lnTo>
                      <a:pt x="8" y="66"/>
                    </a:lnTo>
                    <a:lnTo>
                      <a:pt x="14" y="58"/>
                    </a:lnTo>
                    <a:lnTo>
                      <a:pt x="21" y="49"/>
                    </a:lnTo>
                    <a:lnTo>
                      <a:pt x="29" y="42"/>
                    </a:lnTo>
                    <a:lnTo>
                      <a:pt x="40" y="35"/>
                    </a:lnTo>
                    <a:lnTo>
                      <a:pt x="51" y="27"/>
                    </a:lnTo>
                    <a:lnTo>
                      <a:pt x="63" y="22"/>
                    </a:lnTo>
                    <a:lnTo>
                      <a:pt x="77" y="16"/>
                    </a:lnTo>
                    <a:lnTo>
                      <a:pt x="91" y="12"/>
                    </a:lnTo>
                    <a:lnTo>
                      <a:pt x="106" y="8"/>
                    </a:lnTo>
                    <a:lnTo>
                      <a:pt x="122" y="4"/>
                    </a:lnTo>
                    <a:lnTo>
                      <a:pt x="138" y="2"/>
                    </a:lnTo>
                    <a:lnTo>
                      <a:pt x="155" y="1"/>
                    </a:lnTo>
                    <a:lnTo>
                      <a:pt x="173" y="0"/>
                    </a:lnTo>
                    <a:close/>
                  </a:path>
                </a:pathLst>
              </a:custGeom>
              <a:solidFill>
                <a:srgbClr val="FFFF00"/>
              </a:solidFill>
              <a:ln w="9525">
                <a:noFill/>
                <a:round/>
                <a:headEnd/>
                <a:tailEnd/>
              </a:ln>
            </p:spPr>
            <p:txBody>
              <a:bodyPr/>
              <a:lstStyle/>
              <a:p>
                <a:endParaRPr lang="it-IT"/>
              </a:p>
            </p:txBody>
          </p:sp>
          <p:sp>
            <p:nvSpPr>
              <p:cNvPr id="20800" name="Freeform 320"/>
              <p:cNvSpPr>
                <a:spLocks/>
              </p:cNvSpPr>
              <p:nvPr/>
            </p:nvSpPr>
            <p:spPr bwMode="auto">
              <a:xfrm>
                <a:off x="1964" y="1710"/>
                <a:ext cx="49" cy="27"/>
              </a:xfrm>
              <a:custGeom>
                <a:avLst/>
                <a:gdLst/>
                <a:ahLst/>
                <a:cxnLst>
                  <a:cxn ang="0">
                    <a:pos x="191" y="1"/>
                  </a:cxn>
                  <a:cxn ang="0">
                    <a:pos x="224" y="4"/>
                  </a:cxn>
                  <a:cxn ang="0">
                    <a:pos x="256" y="12"/>
                  </a:cxn>
                  <a:cxn ang="0">
                    <a:pos x="283" y="22"/>
                  </a:cxn>
                  <a:cxn ang="0">
                    <a:pos x="307" y="35"/>
                  </a:cxn>
                  <a:cxn ang="0">
                    <a:pos x="325" y="49"/>
                  </a:cxn>
                  <a:cxn ang="0">
                    <a:pos x="338" y="66"/>
                  </a:cxn>
                  <a:cxn ang="0">
                    <a:pos x="346" y="84"/>
                  </a:cxn>
                  <a:cxn ang="0">
                    <a:pos x="346" y="104"/>
                  </a:cxn>
                  <a:cxn ang="0">
                    <a:pos x="338" y="122"/>
                  </a:cxn>
                  <a:cxn ang="0">
                    <a:pos x="325" y="138"/>
                  </a:cxn>
                  <a:cxn ang="0">
                    <a:pos x="307" y="153"/>
                  </a:cxn>
                  <a:cxn ang="0">
                    <a:pos x="283" y="167"/>
                  </a:cxn>
                  <a:cxn ang="0">
                    <a:pos x="256" y="176"/>
                  </a:cxn>
                  <a:cxn ang="0">
                    <a:pos x="224" y="184"/>
                  </a:cxn>
                  <a:cxn ang="0">
                    <a:pos x="191" y="188"/>
                  </a:cxn>
                  <a:cxn ang="0">
                    <a:pos x="155" y="188"/>
                  </a:cxn>
                  <a:cxn ang="0">
                    <a:pos x="122" y="184"/>
                  </a:cxn>
                  <a:cxn ang="0">
                    <a:pos x="91" y="176"/>
                  </a:cxn>
                  <a:cxn ang="0">
                    <a:pos x="63" y="167"/>
                  </a:cxn>
                  <a:cxn ang="0">
                    <a:pos x="40" y="153"/>
                  </a:cxn>
                  <a:cxn ang="0">
                    <a:pos x="21" y="138"/>
                  </a:cxn>
                  <a:cxn ang="0">
                    <a:pos x="8" y="122"/>
                  </a:cxn>
                  <a:cxn ang="0">
                    <a:pos x="1" y="104"/>
                  </a:cxn>
                  <a:cxn ang="0">
                    <a:pos x="1" y="84"/>
                  </a:cxn>
                  <a:cxn ang="0">
                    <a:pos x="8" y="66"/>
                  </a:cxn>
                  <a:cxn ang="0">
                    <a:pos x="21" y="49"/>
                  </a:cxn>
                  <a:cxn ang="0">
                    <a:pos x="40" y="35"/>
                  </a:cxn>
                  <a:cxn ang="0">
                    <a:pos x="63" y="22"/>
                  </a:cxn>
                  <a:cxn ang="0">
                    <a:pos x="91" y="12"/>
                  </a:cxn>
                  <a:cxn ang="0">
                    <a:pos x="122" y="4"/>
                  </a:cxn>
                  <a:cxn ang="0">
                    <a:pos x="155" y="1"/>
                  </a:cxn>
                </a:cxnLst>
                <a:rect l="0" t="0" r="r" b="b"/>
                <a:pathLst>
                  <a:path w="346" h="188">
                    <a:moveTo>
                      <a:pt x="173" y="0"/>
                    </a:moveTo>
                    <a:lnTo>
                      <a:pt x="191" y="1"/>
                    </a:lnTo>
                    <a:lnTo>
                      <a:pt x="209" y="2"/>
                    </a:lnTo>
                    <a:lnTo>
                      <a:pt x="224" y="4"/>
                    </a:lnTo>
                    <a:lnTo>
                      <a:pt x="240" y="8"/>
                    </a:lnTo>
                    <a:lnTo>
                      <a:pt x="256" y="12"/>
                    </a:lnTo>
                    <a:lnTo>
                      <a:pt x="269" y="16"/>
                    </a:lnTo>
                    <a:lnTo>
                      <a:pt x="283" y="22"/>
                    </a:lnTo>
                    <a:lnTo>
                      <a:pt x="295" y="27"/>
                    </a:lnTo>
                    <a:lnTo>
                      <a:pt x="307" y="35"/>
                    </a:lnTo>
                    <a:lnTo>
                      <a:pt x="316" y="42"/>
                    </a:lnTo>
                    <a:lnTo>
                      <a:pt x="325" y="49"/>
                    </a:lnTo>
                    <a:lnTo>
                      <a:pt x="332" y="58"/>
                    </a:lnTo>
                    <a:lnTo>
                      <a:pt x="338" y="66"/>
                    </a:lnTo>
                    <a:lnTo>
                      <a:pt x="343" y="76"/>
                    </a:lnTo>
                    <a:lnTo>
                      <a:pt x="346" y="84"/>
                    </a:lnTo>
                    <a:lnTo>
                      <a:pt x="346" y="95"/>
                    </a:lnTo>
                    <a:lnTo>
                      <a:pt x="346" y="104"/>
                    </a:lnTo>
                    <a:lnTo>
                      <a:pt x="343" y="113"/>
                    </a:lnTo>
                    <a:lnTo>
                      <a:pt x="338" y="122"/>
                    </a:lnTo>
                    <a:lnTo>
                      <a:pt x="332" y="130"/>
                    </a:lnTo>
                    <a:lnTo>
                      <a:pt x="325" y="138"/>
                    </a:lnTo>
                    <a:lnTo>
                      <a:pt x="316" y="147"/>
                    </a:lnTo>
                    <a:lnTo>
                      <a:pt x="307" y="153"/>
                    </a:lnTo>
                    <a:lnTo>
                      <a:pt x="295" y="160"/>
                    </a:lnTo>
                    <a:lnTo>
                      <a:pt x="283" y="167"/>
                    </a:lnTo>
                    <a:lnTo>
                      <a:pt x="269" y="172"/>
                    </a:lnTo>
                    <a:lnTo>
                      <a:pt x="256" y="176"/>
                    </a:lnTo>
                    <a:lnTo>
                      <a:pt x="240" y="180"/>
                    </a:lnTo>
                    <a:lnTo>
                      <a:pt x="224" y="184"/>
                    </a:lnTo>
                    <a:lnTo>
                      <a:pt x="209" y="186"/>
                    </a:lnTo>
                    <a:lnTo>
                      <a:pt x="191" y="188"/>
                    </a:lnTo>
                    <a:lnTo>
                      <a:pt x="173" y="188"/>
                    </a:lnTo>
                    <a:lnTo>
                      <a:pt x="155" y="188"/>
                    </a:lnTo>
                    <a:lnTo>
                      <a:pt x="138" y="186"/>
                    </a:lnTo>
                    <a:lnTo>
                      <a:pt x="122" y="184"/>
                    </a:lnTo>
                    <a:lnTo>
                      <a:pt x="106" y="180"/>
                    </a:lnTo>
                    <a:lnTo>
                      <a:pt x="91" y="176"/>
                    </a:lnTo>
                    <a:lnTo>
                      <a:pt x="77" y="172"/>
                    </a:lnTo>
                    <a:lnTo>
                      <a:pt x="63" y="167"/>
                    </a:lnTo>
                    <a:lnTo>
                      <a:pt x="51" y="160"/>
                    </a:lnTo>
                    <a:lnTo>
                      <a:pt x="40" y="153"/>
                    </a:lnTo>
                    <a:lnTo>
                      <a:pt x="29" y="147"/>
                    </a:lnTo>
                    <a:lnTo>
                      <a:pt x="21" y="138"/>
                    </a:lnTo>
                    <a:lnTo>
                      <a:pt x="14" y="130"/>
                    </a:lnTo>
                    <a:lnTo>
                      <a:pt x="8" y="122"/>
                    </a:lnTo>
                    <a:lnTo>
                      <a:pt x="4" y="113"/>
                    </a:lnTo>
                    <a:lnTo>
                      <a:pt x="1" y="104"/>
                    </a:lnTo>
                    <a:lnTo>
                      <a:pt x="0" y="95"/>
                    </a:lnTo>
                    <a:lnTo>
                      <a:pt x="1" y="84"/>
                    </a:lnTo>
                    <a:lnTo>
                      <a:pt x="4" y="76"/>
                    </a:lnTo>
                    <a:lnTo>
                      <a:pt x="8" y="66"/>
                    </a:lnTo>
                    <a:lnTo>
                      <a:pt x="14" y="58"/>
                    </a:lnTo>
                    <a:lnTo>
                      <a:pt x="21" y="49"/>
                    </a:lnTo>
                    <a:lnTo>
                      <a:pt x="29" y="42"/>
                    </a:lnTo>
                    <a:lnTo>
                      <a:pt x="40" y="35"/>
                    </a:lnTo>
                    <a:lnTo>
                      <a:pt x="51" y="27"/>
                    </a:lnTo>
                    <a:lnTo>
                      <a:pt x="63" y="22"/>
                    </a:lnTo>
                    <a:lnTo>
                      <a:pt x="77" y="16"/>
                    </a:lnTo>
                    <a:lnTo>
                      <a:pt x="91" y="12"/>
                    </a:lnTo>
                    <a:lnTo>
                      <a:pt x="106" y="8"/>
                    </a:lnTo>
                    <a:lnTo>
                      <a:pt x="122" y="4"/>
                    </a:lnTo>
                    <a:lnTo>
                      <a:pt x="138" y="2"/>
                    </a:lnTo>
                    <a:lnTo>
                      <a:pt x="155" y="1"/>
                    </a:lnTo>
                    <a:lnTo>
                      <a:pt x="173" y="0"/>
                    </a:lnTo>
                  </a:path>
                </a:pathLst>
              </a:custGeom>
              <a:solidFill>
                <a:srgbClr val="FFFF00"/>
              </a:solidFill>
              <a:ln w="6350">
                <a:solidFill>
                  <a:srgbClr val="000000"/>
                </a:solidFill>
                <a:prstDash val="solid"/>
                <a:round/>
                <a:headEnd/>
                <a:tailEnd/>
              </a:ln>
            </p:spPr>
            <p:txBody>
              <a:bodyPr/>
              <a:lstStyle/>
              <a:p>
                <a:endParaRPr lang="it-IT"/>
              </a:p>
            </p:txBody>
          </p:sp>
          <p:sp>
            <p:nvSpPr>
              <p:cNvPr id="20801" name="Freeform 321"/>
              <p:cNvSpPr>
                <a:spLocks/>
              </p:cNvSpPr>
              <p:nvPr/>
            </p:nvSpPr>
            <p:spPr bwMode="auto">
              <a:xfrm>
                <a:off x="1758" y="1741"/>
                <a:ext cx="50" cy="27"/>
              </a:xfrm>
              <a:custGeom>
                <a:avLst/>
                <a:gdLst/>
                <a:ahLst/>
                <a:cxnLst>
                  <a:cxn ang="0">
                    <a:pos x="191" y="1"/>
                  </a:cxn>
                  <a:cxn ang="0">
                    <a:pos x="224" y="5"/>
                  </a:cxn>
                  <a:cxn ang="0">
                    <a:pos x="255" y="12"/>
                  </a:cxn>
                  <a:cxn ang="0">
                    <a:pos x="283" y="22"/>
                  </a:cxn>
                  <a:cxn ang="0">
                    <a:pos x="307" y="35"/>
                  </a:cxn>
                  <a:cxn ang="0">
                    <a:pos x="326" y="49"/>
                  </a:cxn>
                  <a:cxn ang="0">
                    <a:pos x="338" y="66"/>
                  </a:cxn>
                  <a:cxn ang="0">
                    <a:pos x="346" y="85"/>
                  </a:cxn>
                  <a:cxn ang="0">
                    <a:pos x="346" y="104"/>
                  </a:cxn>
                  <a:cxn ang="0">
                    <a:pos x="338" y="123"/>
                  </a:cxn>
                  <a:cxn ang="0">
                    <a:pos x="326" y="139"/>
                  </a:cxn>
                  <a:cxn ang="0">
                    <a:pos x="307" y="154"/>
                  </a:cxn>
                  <a:cxn ang="0">
                    <a:pos x="283" y="167"/>
                  </a:cxn>
                  <a:cxn ang="0">
                    <a:pos x="255" y="177"/>
                  </a:cxn>
                  <a:cxn ang="0">
                    <a:pos x="224" y="183"/>
                  </a:cxn>
                  <a:cxn ang="0">
                    <a:pos x="191" y="188"/>
                  </a:cxn>
                  <a:cxn ang="0">
                    <a:pos x="156" y="188"/>
                  </a:cxn>
                  <a:cxn ang="0">
                    <a:pos x="121" y="183"/>
                  </a:cxn>
                  <a:cxn ang="0">
                    <a:pos x="91" y="177"/>
                  </a:cxn>
                  <a:cxn ang="0">
                    <a:pos x="64" y="167"/>
                  </a:cxn>
                  <a:cxn ang="0">
                    <a:pos x="40" y="154"/>
                  </a:cxn>
                  <a:cxn ang="0">
                    <a:pos x="21" y="139"/>
                  </a:cxn>
                  <a:cxn ang="0">
                    <a:pos x="8" y="123"/>
                  </a:cxn>
                  <a:cxn ang="0">
                    <a:pos x="1" y="104"/>
                  </a:cxn>
                  <a:cxn ang="0">
                    <a:pos x="1" y="85"/>
                  </a:cxn>
                  <a:cxn ang="0">
                    <a:pos x="8" y="66"/>
                  </a:cxn>
                  <a:cxn ang="0">
                    <a:pos x="21" y="49"/>
                  </a:cxn>
                  <a:cxn ang="0">
                    <a:pos x="40" y="35"/>
                  </a:cxn>
                  <a:cxn ang="0">
                    <a:pos x="64" y="22"/>
                  </a:cxn>
                  <a:cxn ang="0">
                    <a:pos x="91" y="12"/>
                  </a:cxn>
                  <a:cxn ang="0">
                    <a:pos x="121" y="5"/>
                  </a:cxn>
                  <a:cxn ang="0">
                    <a:pos x="156" y="1"/>
                  </a:cxn>
                </a:cxnLst>
                <a:rect l="0" t="0" r="r" b="b"/>
                <a:pathLst>
                  <a:path w="347" h="188">
                    <a:moveTo>
                      <a:pt x="174" y="0"/>
                    </a:moveTo>
                    <a:lnTo>
                      <a:pt x="191" y="1"/>
                    </a:lnTo>
                    <a:lnTo>
                      <a:pt x="208" y="2"/>
                    </a:lnTo>
                    <a:lnTo>
                      <a:pt x="224" y="5"/>
                    </a:lnTo>
                    <a:lnTo>
                      <a:pt x="241" y="8"/>
                    </a:lnTo>
                    <a:lnTo>
                      <a:pt x="255" y="12"/>
                    </a:lnTo>
                    <a:lnTo>
                      <a:pt x="270" y="17"/>
                    </a:lnTo>
                    <a:lnTo>
                      <a:pt x="283" y="22"/>
                    </a:lnTo>
                    <a:lnTo>
                      <a:pt x="295" y="28"/>
                    </a:lnTo>
                    <a:lnTo>
                      <a:pt x="307" y="35"/>
                    </a:lnTo>
                    <a:lnTo>
                      <a:pt x="316" y="42"/>
                    </a:lnTo>
                    <a:lnTo>
                      <a:pt x="326" y="49"/>
                    </a:lnTo>
                    <a:lnTo>
                      <a:pt x="333" y="58"/>
                    </a:lnTo>
                    <a:lnTo>
                      <a:pt x="338" y="66"/>
                    </a:lnTo>
                    <a:lnTo>
                      <a:pt x="342" y="75"/>
                    </a:lnTo>
                    <a:lnTo>
                      <a:pt x="346" y="85"/>
                    </a:lnTo>
                    <a:lnTo>
                      <a:pt x="347" y="94"/>
                    </a:lnTo>
                    <a:lnTo>
                      <a:pt x="346" y="104"/>
                    </a:lnTo>
                    <a:lnTo>
                      <a:pt x="342" y="113"/>
                    </a:lnTo>
                    <a:lnTo>
                      <a:pt x="338" y="123"/>
                    </a:lnTo>
                    <a:lnTo>
                      <a:pt x="333" y="131"/>
                    </a:lnTo>
                    <a:lnTo>
                      <a:pt x="326" y="139"/>
                    </a:lnTo>
                    <a:lnTo>
                      <a:pt x="316" y="147"/>
                    </a:lnTo>
                    <a:lnTo>
                      <a:pt x="307" y="154"/>
                    </a:lnTo>
                    <a:lnTo>
                      <a:pt x="295" y="160"/>
                    </a:lnTo>
                    <a:lnTo>
                      <a:pt x="283" y="167"/>
                    </a:lnTo>
                    <a:lnTo>
                      <a:pt x="270" y="172"/>
                    </a:lnTo>
                    <a:lnTo>
                      <a:pt x="255" y="177"/>
                    </a:lnTo>
                    <a:lnTo>
                      <a:pt x="241" y="180"/>
                    </a:lnTo>
                    <a:lnTo>
                      <a:pt x="224" y="183"/>
                    </a:lnTo>
                    <a:lnTo>
                      <a:pt x="208" y="186"/>
                    </a:lnTo>
                    <a:lnTo>
                      <a:pt x="191" y="188"/>
                    </a:lnTo>
                    <a:lnTo>
                      <a:pt x="174" y="188"/>
                    </a:lnTo>
                    <a:lnTo>
                      <a:pt x="156" y="188"/>
                    </a:lnTo>
                    <a:lnTo>
                      <a:pt x="138" y="186"/>
                    </a:lnTo>
                    <a:lnTo>
                      <a:pt x="121" y="183"/>
                    </a:lnTo>
                    <a:lnTo>
                      <a:pt x="106" y="180"/>
                    </a:lnTo>
                    <a:lnTo>
                      <a:pt x="91" y="177"/>
                    </a:lnTo>
                    <a:lnTo>
                      <a:pt x="76" y="172"/>
                    </a:lnTo>
                    <a:lnTo>
                      <a:pt x="64" y="167"/>
                    </a:lnTo>
                    <a:lnTo>
                      <a:pt x="51" y="160"/>
                    </a:lnTo>
                    <a:lnTo>
                      <a:pt x="40" y="154"/>
                    </a:lnTo>
                    <a:lnTo>
                      <a:pt x="30" y="147"/>
                    </a:lnTo>
                    <a:lnTo>
                      <a:pt x="21" y="139"/>
                    </a:lnTo>
                    <a:lnTo>
                      <a:pt x="14" y="131"/>
                    </a:lnTo>
                    <a:lnTo>
                      <a:pt x="8" y="123"/>
                    </a:lnTo>
                    <a:lnTo>
                      <a:pt x="4" y="113"/>
                    </a:lnTo>
                    <a:lnTo>
                      <a:pt x="1" y="104"/>
                    </a:lnTo>
                    <a:lnTo>
                      <a:pt x="0" y="94"/>
                    </a:lnTo>
                    <a:lnTo>
                      <a:pt x="1" y="85"/>
                    </a:lnTo>
                    <a:lnTo>
                      <a:pt x="4" y="75"/>
                    </a:lnTo>
                    <a:lnTo>
                      <a:pt x="8" y="66"/>
                    </a:lnTo>
                    <a:lnTo>
                      <a:pt x="14" y="58"/>
                    </a:lnTo>
                    <a:lnTo>
                      <a:pt x="21" y="49"/>
                    </a:lnTo>
                    <a:lnTo>
                      <a:pt x="30" y="42"/>
                    </a:lnTo>
                    <a:lnTo>
                      <a:pt x="40" y="35"/>
                    </a:lnTo>
                    <a:lnTo>
                      <a:pt x="51" y="28"/>
                    </a:lnTo>
                    <a:lnTo>
                      <a:pt x="64" y="22"/>
                    </a:lnTo>
                    <a:lnTo>
                      <a:pt x="76" y="17"/>
                    </a:lnTo>
                    <a:lnTo>
                      <a:pt x="91" y="12"/>
                    </a:lnTo>
                    <a:lnTo>
                      <a:pt x="106" y="8"/>
                    </a:lnTo>
                    <a:lnTo>
                      <a:pt x="121" y="5"/>
                    </a:lnTo>
                    <a:lnTo>
                      <a:pt x="138" y="2"/>
                    </a:lnTo>
                    <a:lnTo>
                      <a:pt x="156" y="1"/>
                    </a:lnTo>
                    <a:lnTo>
                      <a:pt x="174" y="0"/>
                    </a:lnTo>
                    <a:close/>
                  </a:path>
                </a:pathLst>
              </a:custGeom>
              <a:solidFill>
                <a:srgbClr val="FFFF00"/>
              </a:solidFill>
              <a:ln w="9525">
                <a:noFill/>
                <a:round/>
                <a:headEnd/>
                <a:tailEnd/>
              </a:ln>
            </p:spPr>
            <p:txBody>
              <a:bodyPr/>
              <a:lstStyle/>
              <a:p>
                <a:endParaRPr lang="it-IT"/>
              </a:p>
            </p:txBody>
          </p:sp>
          <p:sp>
            <p:nvSpPr>
              <p:cNvPr id="20802" name="Freeform 322"/>
              <p:cNvSpPr>
                <a:spLocks/>
              </p:cNvSpPr>
              <p:nvPr/>
            </p:nvSpPr>
            <p:spPr bwMode="auto">
              <a:xfrm>
                <a:off x="1758" y="1741"/>
                <a:ext cx="50" cy="27"/>
              </a:xfrm>
              <a:custGeom>
                <a:avLst/>
                <a:gdLst/>
                <a:ahLst/>
                <a:cxnLst>
                  <a:cxn ang="0">
                    <a:pos x="191" y="1"/>
                  </a:cxn>
                  <a:cxn ang="0">
                    <a:pos x="224" y="5"/>
                  </a:cxn>
                  <a:cxn ang="0">
                    <a:pos x="255" y="12"/>
                  </a:cxn>
                  <a:cxn ang="0">
                    <a:pos x="283" y="22"/>
                  </a:cxn>
                  <a:cxn ang="0">
                    <a:pos x="307" y="35"/>
                  </a:cxn>
                  <a:cxn ang="0">
                    <a:pos x="326" y="49"/>
                  </a:cxn>
                  <a:cxn ang="0">
                    <a:pos x="338" y="66"/>
                  </a:cxn>
                  <a:cxn ang="0">
                    <a:pos x="346" y="85"/>
                  </a:cxn>
                  <a:cxn ang="0">
                    <a:pos x="346" y="104"/>
                  </a:cxn>
                  <a:cxn ang="0">
                    <a:pos x="338" y="123"/>
                  </a:cxn>
                  <a:cxn ang="0">
                    <a:pos x="326" y="139"/>
                  </a:cxn>
                  <a:cxn ang="0">
                    <a:pos x="307" y="154"/>
                  </a:cxn>
                  <a:cxn ang="0">
                    <a:pos x="283" y="167"/>
                  </a:cxn>
                  <a:cxn ang="0">
                    <a:pos x="255" y="177"/>
                  </a:cxn>
                  <a:cxn ang="0">
                    <a:pos x="224" y="183"/>
                  </a:cxn>
                  <a:cxn ang="0">
                    <a:pos x="191" y="188"/>
                  </a:cxn>
                  <a:cxn ang="0">
                    <a:pos x="156" y="188"/>
                  </a:cxn>
                  <a:cxn ang="0">
                    <a:pos x="121" y="183"/>
                  </a:cxn>
                  <a:cxn ang="0">
                    <a:pos x="91" y="177"/>
                  </a:cxn>
                  <a:cxn ang="0">
                    <a:pos x="64" y="167"/>
                  </a:cxn>
                  <a:cxn ang="0">
                    <a:pos x="40" y="154"/>
                  </a:cxn>
                  <a:cxn ang="0">
                    <a:pos x="21" y="139"/>
                  </a:cxn>
                  <a:cxn ang="0">
                    <a:pos x="8" y="123"/>
                  </a:cxn>
                  <a:cxn ang="0">
                    <a:pos x="1" y="104"/>
                  </a:cxn>
                  <a:cxn ang="0">
                    <a:pos x="1" y="85"/>
                  </a:cxn>
                  <a:cxn ang="0">
                    <a:pos x="8" y="66"/>
                  </a:cxn>
                  <a:cxn ang="0">
                    <a:pos x="21" y="49"/>
                  </a:cxn>
                  <a:cxn ang="0">
                    <a:pos x="40" y="35"/>
                  </a:cxn>
                  <a:cxn ang="0">
                    <a:pos x="64" y="22"/>
                  </a:cxn>
                  <a:cxn ang="0">
                    <a:pos x="91" y="12"/>
                  </a:cxn>
                  <a:cxn ang="0">
                    <a:pos x="121" y="5"/>
                  </a:cxn>
                  <a:cxn ang="0">
                    <a:pos x="156" y="1"/>
                  </a:cxn>
                </a:cxnLst>
                <a:rect l="0" t="0" r="r" b="b"/>
                <a:pathLst>
                  <a:path w="347" h="188">
                    <a:moveTo>
                      <a:pt x="174" y="0"/>
                    </a:moveTo>
                    <a:lnTo>
                      <a:pt x="191" y="1"/>
                    </a:lnTo>
                    <a:lnTo>
                      <a:pt x="208" y="2"/>
                    </a:lnTo>
                    <a:lnTo>
                      <a:pt x="224" y="5"/>
                    </a:lnTo>
                    <a:lnTo>
                      <a:pt x="241" y="8"/>
                    </a:lnTo>
                    <a:lnTo>
                      <a:pt x="255" y="12"/>
                    </a:lnTo>
                    <a:lnTo>
                      <a:pt x="270" y="17"/>
                    </a:lnTo>
                    <a:lnTo>
                      <a:pt x="283" y="22"/>
                    </a:lnTo>
                    <a:lnTo>
                      <a:pt x="295" y="28"/>
                    </a:lnTo>
                    <a:lnTo>
                      <a:pt x="307" y="35"/>
                    </a:lnTo>
                    <a:lnTo>
                      <a:pt x="316" y="42"/>
                    </a:lnTo>
                    <a:lnTo>
                      <a:pt x="326" y="49"/>
                    </a:lnTo>
                    <a:lnTo>
                      <a:pt x="333" y="58"/>
                    </a:lnTo>
                    <a:lnTo>
                      <a:pt x="338" y="66"/>
                    </a:lnTo>
                    <a:lnTo>
                      <a:pt x="342" y="75"/>
                    </a:lnTo>
                    <a:lnTo>
                      <a:pt x="346" y="85"/>
                    </a:lnTo>
                    <a:lnTo>
                      <a:pt x="347" y="94"/>
                    </a:lnTo>
                    <a:lnTo>
                      <a:pt x="346" y="104"/>
                    </a:lnTo>
                    <a:lnTo>
                      <a:pt x="342" y="113"/>
                    </a:lnTo>
                    <a:lnTo>
                      <a:pt x="338" y="123"/>
                    </a:lnTo>
                    <a:lnTo>
                      <a:pt x="333" y="131"/>
                    </a:lnTo>
                    <a:lnTo>
                      <a:pt x="326" y="139"/>
                    </a:lnTo>
                    <a:lnTo>
                      <a:pt x="316" y="147"/>
                    </a:lnTo>
                    <a:lnTo>
                      <a:pt x="307" y="154"/>
                    </a:lnTo>
                    <a:lnTo>
                      <a:pt x="295" y="160"/>
                    </a:lnTo>
                    <a:lnTo>
                      <a:pt x="283" y="167"/>
                    </a:lnTo>
                    <a:lnTo>
                      <a:pt x="270" y="172"/>
                    </a:lnTo>
                    <a:lnTo>
                      <a:pt x="255" y="177"/>
                    </a:lnTo>
                    <a:lnTo>
                      <a:pt x="241" y="180"/>
                    </a:lnTo>
                    <a:lnTo>
                      <a:pt x="224" y="183"/>
                    </a:lnTo>
                    <a:lnTo>
                      <a:pt x="208" y="186"/>
                    </a:lnTo>
                    <a:lnTo>
                      <a:pt x="191" y="188"/>
                    </a:lnTo>
                    <a:lnTo>
                      <a:pt x="174" y="188"/>
                    </a:lnTo>
                    <a:lnTo>
                      <a:pt x="156" y="188"/>
                    </a:lnTo>
                    <a:lnTo>
                      <a:pt x="138" y="186"/>
                    </a:lnTo>
                    <a:lnTo>
                      <a:pt x="121" y="183"/>
                    </a:lnTo>
                    <a:lnTo>
                      <a:pt x="106" y="180"/>
                    </a:lnTo>
                    <a:lnTo>
                      <a:pt x="91" y="177"/>
                    </a:lnTo>
                    <a:lnTo>
                      <a:pt x="76" y="172"/>
                    </a:lnTo>
                    <a:lnTo>
                      <a:pt x="64" y="167"/>
                    </a:lnTo>
                    <a:lnTo>
                      <a:pt x="51" y="160"/>
                    </a:lnTo>
                    <a:lnTo>
                      <a:pt x="40" y="154"/>
                    </a:lnTo>
                    <a:lnTo>
                      <a:pt x="30" y="147"/>
                    </a:lnTo>
                    <a:lnTo>
                      <a:pt x="21" y="139"/>
                    </a:lnTo>
                    <a:lnTo>
                      <a:pt x="14" y="131"/>
                    </a:lnTo>
                    <a:lnTo>
                      <a:pt x="8" y="123"/>
                    </a:lnTo>
                    <a:lnTo>
                      <a:pt x="4" y="113"/>
                    </a:lnTo>
                    <a:lnTo>
                      <a:pt x="1" y="104"/>
                    </a:lnTo>
                    <a:lnTo>
                      <a:pt x="0" y="94"/>
                    </a:lnTo>
                    <a:lnTo>
                      <a:pt x="1" y="85"/>
                    </a:lnTo>
                    <a:lnTo>
                      <a:pt x="4" y="75"/>
                    </a:lnTo>
                    <a:lnTo>
                      <a:pt x="8" y="66"/>
                    </a:lnTo>
                    <a:lnTo>
                      <a:pt x="14" y="58"/>
                    </a:lnTo>
                    <a:lnTo>
                      <a:pt x="21" y="49"/>
                    </a:lnTo>
                    <a:lnTo>
                      <a:pt x="30" y="42"/>
                    </a:lnTo>
                    <a:lnTo>
                      <a:pt x="40" y="35"/>
                    </a:lnTo>
                    <a:lnTo>
                      <a:pt x="51" y="28"/>
                    </a:lnTo>
                    <a:lnTo>
                      <a:pt x="64" y="22"/>
                    </a:lnTo>
                    <a:lnTo>
                      <a:pt x="76" y="17"/>
                    </a:lnTo>
                    <a:lnTo>
                      <a:pt x="91" y="12"/>
                    </a:lnTo>
                    <a:lnTo>
                      <a:pt x="106" y="8"/>
                    </a:lnTo>
                    <a:lnTo>
                      <a:pt x="121" y="5"/>
                    </a:lnTo>
                    <a:lnTo>
                      <a:pt x="138" y="2"/>
                    </a:lnTo>
                    <a:lnTo>
                      <a:pt x="156" y="1"/>
                    </a:lnTo>
                    <a:lnTo>
                      <a:pt x="174" y="0"/>
                    </a:lnTo>
                  </a:path>
                </a:pathLst>
              </a:custGeom>
              <a:solidFill>
                <a:srgbClr val="FFFF00"/>
              </a:solidFill>
              <a:ln w="6350">
                <a:solidFill>
                  <a:srgbClr val="000000"/>
                </a:solidFill>
                <a:prstDash val="solid"/>
                <a:round/>
                <a:headEnd/>
                <a:tailEnd/>
              </a:ln>
            </p:spPr>
            <p:txBody>
              <a:bodyPr/>
              <a:lstStyle/>
              <a:p>
                <a:endParaRPr lang="it-IT"/>
              </a:p>
            </p:txBody>
          </p:sp>
          <p:sp>
            <p:nvSpPr>
              <p:cNvPr id="20803" name="Freeform 323"/>
              <p:cNvSpPr>
                <a:spLocks/>
              </p:cNvSpPr>
              <p:nvPr/>
            </p:nvSpPr>
            <p:spPr bwMode="auto">
              <a:xfrm>
                <a:off x="1524" y="1755"/>
                <a:ext cx="49" cy="27"/>
              </a:xfrm>
              <a:custGeom>
                <a:avLst/>
                <a:gdLst/>
                <a:ahLst/>
                <a:cxnLst>
                  <a:cxn ang="0">
                    <a:pos x="190" y="0"/>
                  </a:cxn>
                  <a:cxn ang="0">
                    <a:pos x="224" y="4"/>
                  </a:cxn>
                  <a:cxn ang="0">
                    <a:pos x="255" y="11"/>
                  </a:cxn>
                  <a:cxn ang="0">
                    <a:pos x="282" y="21"/>
                  </a:cxn>
                  <a:cxn ang="0">
                    <a:pos x="305" y="33"/>
                  </a:cxn>
                  <a:cxn ang="0">
                    <a:pos x="324" y="49"/>
                  </a:cxn>
                  <a:cxn ang="0">
                    <a:pos x="338" y="66"/>
                  </a:cxn>
                  <a:cxn ang="0">
                    <a:pos x="344" y="83"/>
                  </a:cxn>
                  <a:cxn ang="0">
                    <a:pos x="344" y="102"/>
                  </a:cxn>
                  <a:cxn ang="0">
                    <a:pos x="338" y="121"/>
                  </a:cxn>
                  <a:cxn ang="0">
                    <a:pos x="324" y="138"/>
                  </a:cxn>
                  <a:cxn ang="0">
                    <a:pos x="305" y="153"/>
                  </a:cxn>
                  <a:cxn ang="0">
                    <a:pos x="282" y="165"/>
                  </a:cxn>
                  <a:cxn ang="0">
                    <a:pos x="255" y="176"/>
                  </a:cxn>
                  <a:cxn ang="0">
                    <a:pos x="224" y="183"/>
                  </a:cxn>
                  <a:cxn ang="0">
                    <a:pos x="190" y="186"/>
                  </a:cxn>
                  <a:cxn ang="0">
                    <a:pos x="155" y="186"/>
                  </a:cxn>
                  <a:cxn ang="0">
                    <a:pos x="121" y="183"/>
                  </a:cxn>
                  <a:cxn ang="0">
                    <a:pos x="90" y="176"/>
                  </a:cxn>
                  <a:cxn ang="0">
                    <a:pos x="62" y="165"/>
                  </a:cxn>
                  <a:cxn ang="0">
                    <a:pos x="39" y="153"/>
                  </a:cxn>
                  <a:cxn ang="0">
                    <a:pos x="21" y="138"/>
                  </a:cxn>
                  <a:cxn ang="0">
                    <a:pos x="7" y="121"/>
                  </a:cxn>
                  <a:cxn ang="0">
                    <a:pos x="1" y="102"/>
                  </a:cxn>
                  <a:cxn ang="0">
                    <a:pos x="1" y="83"/>
                  </a:cxn>
                  <a:cxn ang="0">
                    <a:pos x="7" y="66"/>
                  </a:cxn>
                  <a:cxn ang="0">
                    <a:pos x="21" y="49"/>
                  </a:cxn>
                  <a:cxn ang="0">
                    <a:pos x="39" y="33"/>
                  </a:cxn>
                  <a:cxn ang="0">
                    <a:pos x="62" y="21"/>
                  </a:cxn>
                  <a:cxn ang="0">
                    <a:pos x="90" y="11"/>
                  </a:cxn>
                  <a:cxn ang="0">
                    <a:pos x="121" y="4"/>
                  </a:cxn>
                  <a:cxn ang="0">
                    <a:pos x="155" y="0"/>
                  </a:cxn>
                </a:cxnLst>
                <a:rect l="0" t="0" r="r" b="b"/>
                <a:pathLst>
                  <a:path w="345" h="187">
                    <a:moveTo>
                      <a:pt x="172" y="0"/>
                    </a:moveTo>
                    <a:lnTo>
                      <a:pt x="190" y="0"/>
                    </a:lnTo>
                    <a:lnTo>
                      <a:pt x="207" y="2"/>
                    </a:lnTo>
                    <a:lnTo>
                      <a:pt x="224" y="4"/>
                    </a:lnTo>
                    <a:lnTo>
                      <a:pt x="239" y="7"/>
                    </a:lnTo>
                    <a:lnTo>
                      <a:pt x="255" y="11"/>
                    </a:lnTo>
                    <a:lnTo>
                      <a:pt x="269" y="15"/>
                    </a:lnTo>
                    <a:lnTo>
                      <a:pt x="282" y="21"/>
                    </a:lnTo>
                    <a:lnTo>
                      <a:pt x="295" y="27"/>
                    </a:lnTo>
                    <a:lnTo>
                      <a:pt x="305" y="33"/>
                    </a:lnTo>
                    <a:lnTo>
                      <a:pt x="316" y="40"/>
                    </a:lnTo>
                    <a:lnTo>
                      <a:pt x="324" y="49"/>
                    </a:lnTo>
                    <a:lnTo>
                      <a:pt x="332" y="56"/>
                    </a:lnTo>
                    <a:lnTo>
                      <a:pt x="338" y="66"/>
                    </a:lnTo>
                    <a:lnTo>
                      <a:pt x="342" y="74"/>
                    </a:lnTo>
                    <a:lnTo>
                      <a:pt x="344" y="83"/>
                    </a:lnTo>
                    <a:lnTo>
                      <a:pt x="345" y="93"/>
                    </a:lnTo>
                    <a:lnTo>
                      <a:pt x="344" y="102"/>
                    </a:lnTo>
                    <a:lnTo>
                      <a:pt x="342" y="112"/>
                    </a:lnTo>
                    <a:lnTo>
                      <a:pt x="338" y="121"/>
                    </a:lnTo>
                    <a:lnTo>
                      <a:pt x="332" y="129"/>
                    </a:lnTo>
                    <a:lnTo>
                      <a:pt x="324" y="138"/>
                    </a:lnTo>
                    <a:lnTo>
                      <a:pt x="316" y="145"/>
                    </a:lnTo>
                    <a:lnTo>
                      <a:pt x="305" y="153"/>
                    </a:lnTo>
                    <a:lnTo>
                      <a:pt x="295" y="159"/>
                    </a:lnTo>
                    <a:lnTo>
                      <a:pt x="282" y="165"/>
                    </a:lnTo>
                    <a:lnTo>
                      <a:pt x="269" y="170"/>
                    </a:lnTo>
                    <a:lnTo>
                      <a:pt x="255" y="176"/>
                    </a:lnTo>
                    <a:lnTo>
                      <a:pt x="239" y="180"/>
                    </a:lnTo>
                    <a:lnTo>
                      <a:pt x="224" y="183"/>
                    </a:lnTo>
                    <a:lnTo>
                      <a:pt x="207" y="185"/>
                    </a:lnTo>
                    <a:lnTo>
                      <a:pt x="190" y="186"/>
                    </a:lnTo>
                    <a:lnTo>
                      <a:pt x="172" y="187"/>
                    </a:lnTo>
                    <a:lnTo>
                      <a:pt x="155" y="186"/>
                    </a:lnTo>
                    <a:lnTo>
                      <a:pt x="138" y="185"/>
                    </a:lnTo>
                    <a:lnTo>
                      <a:pt x="121" y="183"/>
                    </a:lnTo>
                    <a:lnTo>
                      <a:pt x="105" y="180"/>
                    </a:lnTo>
                    <a:lnTo>
                      <a:pt x="90" y="176"/>
                    </a:lnTo>
                    <a:lnTo>
                      <a:pt x="76" y="170"/>
                    </a:lnTo>
                    <a:lnTo>
                      <a:pt x="62" y="165"/>
                    </a:lnTo>
                    <a:lnTo>
                      <a:pt x="50" y="159"/>
                    </a:lnTo>
                    <a:lnTo>
                      <a:pt x="39" y="153"/>
                    </a:lnTo>
                    <a:lnTo>
                      <a:pt x="29" y="145"/>
                    </a:lnTo>
                    <a:lnTo>
                      <a:pt x="21" y="138"/>
                    </a:lnTo>
                    <a:lnTo>
                      <a:pt x="13" y="129"/>
                    </a:lnTo>
                    <a:lnTo>
                      <a:pt x="7" y="121"/>
                    </a:lnTo>
                    <a:lnTo>
                      <a:pt x="3" y="112"/>
                    </a:lnTo>
                    <a:lnTo>
                      <a:pt x="1" y="102"/>
                    </a:lnTo>
                    <a:lnTo>
                      <a:pt x="0" y="93"/>
                    </a:lnTo>
                    <a:lnTo>
                      <a:pt x="1" y="83"/>
                    </a:lnTo>
                    <a:lnTo>
                      <a:pt x="3" y="74"/>
                    </a:lnTo>
                    <a:lnTo>
                      <a:pt x="7" y="66"/>
                    </a:lnTo>
                    <a:lnTo>
                      <a:pt x="13" y="56"/>
                    </a:lnTo>
                    <a:lnTo>
                      <a:pt x="21" y="49"/>
                    </a:lnTo>
                    <a:lnTo>
                      <a:pt x="29" y="40"/>
                    </a:lnTo>
                    <a:lnTo>
                      <a:pt x="39" y="33"/>
                    </a:lnTo>
                    <a:lnTo>
                      <a:pt x="50" y="27"/>
                    </a:lnTo>
                    <a:lnTo>
                      <a:pt x="62" y="21"/>
                    </a:lnTo>
                    <a:lnTo>
                      <a:pt x="76" y="15"/>
                    </a:lnTo>
                    <a:lnTo>
                      <a:pt x="90" y="11"/>
                    </a:lnTo>
                    <a:lnTo>
                      <a:pt x="105" y="7"/>
                    </a:lnTo>
                    <a:lnTo>
                      <a:pt x="121" y="4"/>
                    </a:lnTo>
                    <a:lnTo>
                      <a:pt x="138" y="2"/>
                    </a:lnTo>
                    <a:lnTo>
                      <a:pt x="155" y="0"/>
                    </a:lnTo>
                    <a:lnTo>
                      <a:pt x="172" y="0"/>
                    </a:lnTo>
                    <a:close/>
                  </a:path>
                </a:pathLst>
              </a:custGeom>
              <a:solidFill>
                <a:srgbClr val="FFFF00"/>
              </a:solidFill>
              <a:ln w="9525">
                <a:noFill/>
                <a:round/>
                <a:headEnd/>
                <a:tailEnd/>
              </a:ln>
            </p:spPr>
            <p:txBody>
              <a:bodyPr/>
              <a:lstStyle/>
              <a:p>
                <a:endParaRPr lang="it-IT"/>
              </a:p>
            </p:txBody>
          </p:sp>
          <p:sp>
            <p:nvSpPr>
              <p:cNvPr id="20804" name="Freeform 324"/>
              <p:cNvSpPr>
                <a:spLocks/>
              </p:cNvSpPr>
              <p:nvPr/>
            </p:nvSpPr>
            <p:spPr bwMode="auto">
              <a:xfrm>
                <a:off x="1524" y="1755"/>
                <a:ext cx="49" cy="27"/>
              </a:xfrm>
              <a:custGeom>
                <a:avLst/>
                <a:gdLst/>
                <a:ahLst/>
                <a:cxnLst>
                  <a:cxn ang="0">
                    <a:pos x="190" y="0"/>
                  </a:cxn>
                  <a:cxn ang="0">
                    <a:pos x="224" y="4"/>
                  </a:cxn>
                  <a:cxn ang="0">
                    <a:pos x="255" y="11"/>
                  </a:cxn>
                  <a:cxn ang="0">
                    <a:pos x="282" y="21"/>
                  </a:cxn>
                  <a:cxn ang="0">
                    <a:pos x="305" y="33"/>
                  </a:cxn>
                  <a:cxn ang="0">
                    <a:pos x="324" y="49"/>
                  </a:cxn>
                  <a:cxn ang="0">
                    <a:pos x="338" y="66"/>
                  </a:cxn>
                  <a:cxn ang="0">
                    <a:pos x="344" y="83"/>
                  </a:cxn>
                  <a:cxn ang="0">
                    <a:pos x="344" y="102"/>
                  </a:cxn>
                  <a:cxn ang="0">
                    <a:pos x="338" y="121"/>
                  </a:cxn>
                  <a:cxn ang="0">
                    <a:pos x="324" y="138"/>
                  </a:cxn>
                  <a:cxn ang="0">
                    <a:pos x="305" y="153"/>
                  </a:cxn>
                  <a:cxn ang="0">
                    <a:pos x="282" y="165"/>
                  </a:cxn>
                  <a:cxn ang="0">
                    <a:pos x="255" y="176"/>
                  </a:cxn>
                  <a:cxn ang="0">
                    <a:pos x="224" y="183"/>
                  </a:cxn>
                  <a:cxn ang="0">
                    <a:pos x="190" y="186"/>
                  </a:cxn>
                  <a:cxn ang="0">
                    <a:pos x="155" y="186"/>
                  </a:cxn>
                  <a:cxn ang="0">
                    <a:pos x="121" y="183"/>
                  </a:cxn>
                  <a:cxn ang="0">
                    <a:pos x="90" y="176"/>
                  </a:cxn>
                  <a:cxn ang="0">
                    <a:pos x="62" y="165"/>
                  </a:cxn>
                  <a:cxn ang="0">
                    <a:pos x="39" y="153"/>
                  </a:cxn>
                  <a:cxn ang="0">
                    <a:pos x="21" y="138"/>
                  </a:cxn>
                  <a:cxn ang="0">
                    <a:pos x="7" y="121"/>
                  </a:cxn>
                  <a:cxn ang="0">
                    <a:pos x="1" y="102"/>
                  </a:cxn>
                  <a:cxn ang="0">
                    <a:pos x="1" y="83"/>
                  </a:cxn>
                  <a:cxn ang="0">
                    <a:pos x="7" y="66"/>
                  </a:cxn>
                  <a:cxn ang="0">
                    <a:pos x="21" y="49"/>
                  </a:cxn>
                  <a:cxn ang="0">
                    <a:pos x="39" y="33"/>
                  </a:cxn>
                  <a:cxn ang="0">
                    <a:pos x="62" y="21"/>
                  </a:cxn>
                  <a:cxn ang="0">
                    <a:pos x="90" y="11"/>
                  </a:cxn>
                  <a:cxn ang="0">
                    <a:pos x="121" y="4"/>
                  </a:cxn>
                  <a:cxn ang="0">
                    <a:pos x="155" y="0"/>
                  </a:cxn>
                </a:cxnLst>
                <a:rect l="0" t="0" r="r" b="b"/>
                <a:pathLst>
                  <a:path w="345" h="187">
                    <a:moveTo>
                      <a:pt x="172" y="0"/>
                    </a:moveTo>
                    <a:lnTo>
                      <a:pt x="190" y="0"/>
                    </a:lnTo>
                    <a:lnTo>
                      <a:pt x="207" y="2"/>
                    </a:lnTo>
                    <a:lnTo>
                      <a:pt x="224" y="4"/>
                    </a:lnTo>
                    <a:lnTo>
                      <a:pt x="239" y="7"/>
                    </a:lnTo>
                    <a:lnTo>
                      <a:pt x="255" y="11"/>
                    </a:lnTo>
                    <a:lnTo>
                      <a:pt x="269" y="15"/>
                    </a:lnTo>
                    <a:lnTo>
                      <a:pt x="282" y="21"/>
                    </a:lnTo>
                    <a:lnTo>
                      <a:pt x="295" y="27"/>
                    </a:lnTo>
                    <a:lnTo>
                      <a:pt x="305" y="33"/>
                    </a:lnTo>
                    <a:lnTo>
                      <a:pt x="316" y="40"/>
                    </a:lnTo>
                    <a:lnTo>
                      <a:pt x="324" y="49"/>
                    </a:lnTo>
                    <a:lnTo>
                      <a:pt x="332" y="56"/>
                    </a:lnTo>
                    <a:lnTo>
                      <a:pt x="338" y="66"/>
                    </a:lnTo>
                    <a:lnTo>
                      <a:pt x="342" y="74"/>
                    </a:lnTo>
                    <a:lnTo>
                      <a:pt x="344" y="83"/>
                    </a:lnTo>
                    <a:lnTo>
                      <a:pt x="345" y="93"/>
                    </a:lnTo>
                    <a:lnTo>
                      <a:pt x="344" y="102"/>
                    </a:lnTo>
                    <a:lnTo>
                      <a:pt x="342" y="112"/>
                    </a:lnTo>
                    <a:lnTo>
                      <a:pt x="338" y="121"/>
                    </a:lnTo>
                    <a:lnTo>
                      <a:pt x="332" y="129"/>
                    </a:lnTo>
                    <a:lnTo>
                      <a:pt x="324" y="138"/>
                    </a:lnTo>
                    <a:lnTo>
                      <a:pt x="316" y="145"/>
                    </a:lnTo>
                    <a:lnTo>
                      <a:pt x="305" y="153"/>
                    </a:lnTo>
                    <a:lnTo>
                      <a:pt x="295" y="159"/>
                    </a:lnTo>
                    <a:lnTo>
                      <a:pt x="282" y="165"/>
                    </a:lnTo>
                    <a:lnTo>
                      <a:pt x="269" y="170"/>
                    </a:lnTo>
                    <a:lnTo>
                      <a:pt x="255" y="176"/>
                    </a:lnTo>
                    <a:lnTo>
                      <a:pt x="239" y="180"/>
                    </a:lnTo>
                    <a:lnTo>
                      <a:pt x="224" y="183"/>
                    </a:lnTo>
                    <a:lnTo>
                      <a:pt x="207" y="185"/>
                    </a:lnTo>
                    <a:lnTo>
                      <a:pt x="190" y="186"/>
                    </a:lnTo>
                    <a:lnTo>
                      <a:pt x="172" y="187"/>
                    </a:lnTo>
                    <a:lnTo>
                      <a:pt x="155" y="186"/>
                    </a:lnTo>
                    <a:lnTo>
                      <a:pt x="138" y="185"/>
                    </a:lnTo>
                    <a:lnTo>
                      <a:pt x="121" y="183"/>
                    </a:lnTo>
                    <a:lnTo>
                      <a:pt x="105" y="180"/>
                    </a:lnTo>
                    <a:lnTo>
                      <a:pt x="90" y="176"/>
                    </a:lnTo>
                    <a:lnTo>
                      <a:pt x="76" y="170"/>
                    </a:lnTo>
                    <a:lnTo>
                      <a:pt x="62" y="165"/>
                    </a:lnTo>
                    <a:lnTo>
                      <a:pt x="50" y="159"/>
                    </a:lnTo>
                    <a:lnTo>
                      <a:pt x="39" y="153"/>
                    </a:lnTo>
                    <a:lnTo>
                      <a:pt x="29" y="145"/>
                    </a:lnTo>
                    <a:lnTo>
                      <a:pt x="21" y="138"/>
                    </a:lnTo>
                    <a:lnTo>
                      <a:pt x="13" y="129"/>
                    </a:lnTo>
                    <a:lnTo>
                      <a:pt x="7" y="121"/>
                    </a:lnTo>
                    <a:lnTo>
                      <a:pt x="3" y="112"/>
                    </a:lnTo>
                    <a:lnTo>
                      <a:pt x="1" y="102"/>
                    </a:lnTo>
                    <a:lnTo>
                      <a:pt x="0" y="93"/>
                    </a:lnTo>
                    <a:lnTo>
                      <a:pt x="1" y="83"/>
                    </a:lnTo>
                    <a:lnTo>
                      <a:pt x="3" y="74"/>
                    </a:lnTo>
                    <a:lnTo>
                      <a:pt x="7" y="66"/>
                    </a:lnTo>
                    <a:lnTo>
                      <a:pt x="13" y="56"/>
                    </a:lnTo>
                    <a:lnTo>
                      <a:pt x="21" y="49"/>
                    </a:lnTo>
                    <a:lnTo>
                      <a:pt x="29" y="40"/>
                    </a:lnTo>
                    <a:lnTo>
                      <a:pt x="39" y="33"/>
                    </a:lnTo>
                    <a:lnTo>
                      <a:pt x="50" y="27"/>
                    </a:lnTo>
                    <a:lnTo>
                      <a:pt x="62" y="21"/>
                    </a:lnTo>
                    <a:lnTo>
                      <a:pt x="76" y="15"/>
                    </a:lnTo>
                    <a:lnTo>
                      <a:pt x="90" y="11"/>
                    </a:lnTo>
                    <a:lnTo>
                      <a:pt x="105" y="7"/>
                    </a:lnTo>
                    <a:lnTo>
                      <a:pt x="121" y="4"/>
                    </a:lnTo>
                    <a:lnTo>
                      <a:pt x="138" y="2"/>
                    </a:lnTo>
                    <a:lnTo>
                      <a:pt x="155" y="0"/>
                    </a:lnTo>
                    <a:lnTo>
                      <a:pt x="172" y="0"/>
                    </a:lnTo>
                  </a:path>
                </a:pathLst>
              </a:custGeom>
              <a:solidFill>
                <a:srgbClr val="FFFF00"/>
              </a:solidFill>
              <a:ln w="6350">
                <a:solidFill>
                  <a:srgbClr val="000000"/>
                </a:solidFill>
                <a:prstDash val="solid"/>
                <a:round/>
                <a:headEnd/>
                <a:tailEnd/>
              </a:ln>
            </p:spPr>
            <p:txBody>
              <a:bodyPr/>
              <a:lstStyle/>
              <a:p>
                <a:endParaRPr lang="it-IT"/>
              </a:p>
            </p:txBody>
          </p:sp>
          <p:sp>
            <p:nvSpPr>
              <p:cNvPr id="20805" name="Freeform 325"/>
              <p:cNvSpPr>
                <a:spLocks/>
              </p:cNvSpPr>
              <p:nvPr/>
            </p:nvSpPr>
            <p:spPr bwMode="auto">
              <a:xfrm>
                <a:off x="1309" y="1710"/>
                <a:ext cx="50" cy="27"/>
              </a:xfrm>
              <a:custGeom>
                <a:avLst/>
                <a:gdLst/>
                <a:ahLst/>
                <a:cxnLst>
                  <a:cxn ang="0">
                    <a:pos x="190" y="1"/>
                  </a:cxn>
                  <a:cxn ang="0">
                    <a:pos x="224" y="4"/>
                  </a:cxn>
                  <a:cxn ang="0">
                    <a:pos x="255" y="12"/>
                  </a:cxn>
                  <a:cxn ang="0">
                    <a:pos x="283" y="22"/>
                  </a:cxn>
                  <a:cxn ang="0">
                    <a:pos x="307" y="35"/>
                  </a:cxn>
                  <a:cxn ang="0">
                    <a:pos x="325" y="49"/>
                  </a:cxn>
                  <a:cxn ang="0">
                    <a:pos x="338" y="66"/>
                  </a:cxn>
                  <a:cxn ang="0">
                    <a:pos x="344" y="84"/>
                  </a:cxn>
                  <a:cxn ang="0">
                    <a:pos x="344" y="104"/>
                  </a:cxn>
                  <a:cxn ang="0">
                    <a:pos x="338" y="122"/>
                  </a:cxn>
                  <a:cxn ang="0">
                    <a:pos x="325" y="138"/>
                  </a:cxn>
                  <a:cxn ang="0">
                    <a:pos x="307" y="153"/>
                  </a:cxn>
                  <a:cxn ang="0">
                    <a:pos x="283" y="167"/>
                  </a:cxn>
                  <a:cxn ang="0">
                    <a:pos x="255" y="176"/>
                  </a:cxn>
                  <a:cxn ang="0">
                    <a:pos x="224" y="184"/>
                  </a:cxn>
                  <a:cxn ang="0">
                    <a:pos x="190" y="188"/>
                  </a:cxn>
                  <a:cxn ang="0">
                    <a:pos x="155" y="188"/>
                  </a:cxn>
                  <a:cxn ang="0">
                    <a:pos x="121" y="184"/>
                  </a:cxn>
                  <a:cxn ang="0">
                    <a:pos x="91" y="176"/>
                  </a:cxn>
                  <a:cxn ang="0">
                    <a:pos x="63" y="167"/>
                  </a:cxn>
                  <a:cxn ang="0">
                    <a:pos x="40" y="153"/>
                  </a:cxn>
                  <a:cxn ang="0">
                    <a:pos x="21" y="138"/>
                  </a:cxn>
                  <a:cxn ang="0">
                    <a:pos x="8" y="122"/>
                  </a:cxn>
                  <a:cxn ang="0">
                    <a:pos x="1" y="104"/>
                  </a:cxn>
                  <a:cxn ang="0">
                    <a:pos x="1" y="84"/>
                  </a:cxn>
                  <a:cxn ang="0">
                    <a:pos x="8" y="66"/>
                  </a:cxn>
                  <a:cxn ang="0">
                    <a:pos x="21" y="49"/>
                  </a:cxn>
                  <a:cxn ang="0">
                    <a:pos x="40" y="35"/>
                  </a:cxn>
                  <a:cxn ang="0">
                    <a:pos x="63" y="22"/>
                  </a:cxn>
                  <a:cxn ang="0">
                    <a:pos x="91" y="12"/>
                  </a:cxn>
                  <a:cxn ang="0">
                    <a:pos x="121" y="4"/>
                  </a:cxn>
                  <a:cxn ang="0">
                    <a:pos x="155" y="1"/>
                  </a:cxn>
                </a:cxnLst>
                <a:rect l="0" t="0" r="r" b="b"/>
                <a:pathLst>
                  <a:path w="345" h="188">
                    <a:moveTo>
                      <a:pt x="173" y="0"/>
                    </a:moveTo>
                    <a:lnTo>
                      <a:pt x="190" y="1"/>
                    </a:lnTo>
                    <a:lnTo>
                      <a:pt x="207" y="2"/>
                    </a:lnTo>
                    <a:lnTo>
                      <a:pt x="224" y="4"/>
                    </a:lnTo>
                    <a:lnTo>
                      <a:pt x="240" y="8"/>
                    </a:lnTo>
                    <a:lnTo>
                      <a:pt x="255" y="12"/>
                    </a:lnTo>
                    <a:lnTo>
                      <a:pt x="269" y="16"/>
                    </a:lnTo>
                    <a:lnTo>
                      <a:pt x="283" y="22"/>
                    </a:lnTo>
                    <a:lnTo>
                      <a:pt x="295" y="27"/>
                    </a:lnTo>
                    <a:lnTo>
                      <a:pt x="307" y="35"/>
                    </a:lnTo>
                    <a:lnTo>
                      <a:pt x="316" y="42"/>
                    </a:lnTo>
                    <a:lnTo>
                      <a:pt x="325" y="49"/>
                    </a:lnTo>
                    <a:lnTo>
                      <a:pt x="332" y="58"/>
                    </a:lnTo>
                    <a:lnTo>
                      <a:pt x="338" y="66"/>
                    </a:lnTo>
                    <a:lnTo>
                      <a:pt x="342" y="76"/>
                    </a:lnTo>
                    <a:lnTo>
                      <a:pt x="344" y="84"/>
                    </a:lnTo>
                    <a:lnTo>
                      <a:pt x="345" y="95"/>
                    </a:lnTo>
                    <a:lnTo>
                      <a:pt x="344" y="104"/>
                    </a:lnTo>
                    <a:lnTo>
                      <a:pt x="342" y="113"/>
                    </a:lnTo>
                    <a:lnTo>
                      <a:pt x="338" y="122"/>
                    </a:lnTo>
                    <a:lnTo>
                      <a:pt x="332" y="130"/>
                    </a:lnTo>
                    <a:lnTo>
                      <a:pt x="325" y="138"/>
                    </a:lnTo>
                    <a:lnTo>
                      <a:pt x="316" y="147"/>
                    </a:lnTo>
                    <a:lnTo>
                      <a:pt x="307" y="153"/>
                    </a:lnTo>
                    <a:lnTo>
                      <a:pt x="295" y="160"/>
                    </a:lnTo>
                    <a:lnTo>
                      <a:pt x="283" y="167"/>
                    </a:lnTo>
                    <a:lnTo>
                      <a:pt x="269" y="172"/>
                    </a:lnTo>
                    <a:lnTo>
                      <a:pt x="255" y="176"/>
                    </a:lnTo>
                    <a:lnTo>
                      <a:pt x="240" y="180"/>
                    </a:lnTo>
                    <a:lnTo>
                      <a:pt x="224" y="184"/>
                    </a:lnTo>
                    <a:lnTo>
                      <a:pt x="207" y="186"/>
                    </a:lnTo>
                    <a:lnTo>
                      <a:pt x="190" y="188"/>
                    </a:lnTo>
                    <a:lnTo>
                      <a:pt x="173" y="188"/>
                    </a:lnTo>
                    <a:lnTo>
                      <a:pt x="155" y="188"/>
                    </a:lnTo>
                    <a:lnTo>
                      <a:pt x="138" y="186"/>
                    </a:lnTo>
                    <a:lnTo>
                      <a:pt x="121" y="184"/>
                    </a:lnTo>
                    <a:lnTo>
                      <a:pt x="106" y="180"/>
                    </a:lnTo>
                    <a:lnTo>
                      <a:pt x="91" y="176"/>
                    </a:lnTo>
                    <a:lnTo>
                      <a:pt x="76" y="172"/>
                    </a:lnTo>
                    <a:lnTo>
                      <a:pt x="63" y="167"/>
                    </a:lnTo>
                    <a:lnTo>
                      <a:pt x="51" y="160"/>
                    </a:lnTo>
                    <a:lnTo>
                      <a:pt x="40" y="153"/>
                    </a:lnTo>
                    <a:lnTo>
                      <a:pt x="29" y="147"/>
                    </a:lnTo>
                    <a:lnTo>
                      <a:pt x="21" y="138"/>
                    </a:lnTo>
                    <a:lnTo>
                      <a:pt x="13" y="130"/>
                    </a:lnTo>
                    <a:lnTo>
                      <a:pt x="8" y="122"/>
                    </a:lnTo>
                    <a:lnTo>
                      <a:pt x="4" y="113"/>
                    </a:lnTo>
                    <a:lnTo>
                      <a:pt x="1" y="104"/>
                    </a:lnTo>
                    <a:lnTo>
                      <a:pt x="0" y="95"/>
                    </a:lnTo>
                    <a:lnTo>
                      <a:pt x="1" y="84"/>
                    </a:lnTo>
                    <a:lnTo>
                      <a:pt x="4" y="76"/>
                    </a:lnTo>
                    <a:lnTo>
                      <a:pt x="8" y="66"/>
                    </a:lnTo>
                    <a:lnTo>
                      <a:pt x="13" y="58"/>
                    </a:lnTo>
                    <a:lnTo>
                      <a:pt x="21" y="49"/>
                    </a:lnTo>
                    <a:lnTo>
                      <a:pt x="29" y="42"/>
                    </a:lnTo>
                    <a:lnTo>
                      <a:pt x="40" y="35"/>
                    </a:lnTo>
                    <a:lnTo>
                      <a:pt x="51" y="27"/>
                    </a:lnTo>
                    <a:lnTo>
                      <a:pt x="63" y="22"/>
                    </a:lnTo>
                    <a:lnTo>
                      <a:pt x="76" y="16"/>
                    </a:lnTo>
                    <a:lnTo>
                      <a:pt x="91" y="12"/>
                    </a:lnTo>
                    <a:lnTo>
                      <a:pt x="106" y="8"/>
                    </a:lnTo>
                    <a:lnTo>
                      <a:pt x="121" y="4"/>
                    </a:lnTo>
                    <a:lnTo>
                      <a:pt x="138" y="2"/>
                    </a:lnTo>
                    <a:lnTo>
                      <a:pt x="155" y="1"/>
                    </a:lnTo>
                    <a:lnTo>
                      <a:pt x="173" y="0"/>
                    </a:lnTo>
                    <a:close/>
                  </a:path>
                </a:pathLst>
              </a:custGeom>
              <a:solidFill>
                <a:srgbClr val="FFFF00"/>
              </a:solidFill>
              <a:ln w="9525">
                <a:noFill/>
                <a:round/>
                <a:headEnd/>
                <a:tailEnd/>
              </a:ln>
            </p:spPr>
            <p:txBody>
              <a:bodyPr/>
              <a:lstStyle/>
              <a:p>
                <a:endParaRPr lang="it-IT"/>
              </a:p>
            </p:txBody>
          </p:sp>
          <p:sp>
            <p:nvSpPr>
              <p:cNvPr id="20806" name="Freeform 326"/>
              <p:cNvSpPr>
                <a:spLocks/>
              </p:cNvSpPr>
              <p:nvPr/>
            </p:nvSpPr>
            <p:spPr bwMode="auto">
              <a:xfrm>
                <a:off x="1309" y="1710"/>
                <a:ext cx="50" cy="27"/>
              </a:xfrm>
              <a:custGeom>
                <a:avLst/>
                <a:gdLst/>
                <a:ahLst/>
                <a:cxnLst>
                  <a:cxn ang="0">
                    <a:pos x="190" y="1"/>
                  </a:cxn>
                  <a:cxn ang="0">
                    <a:pos x="224" y="4"/>
                  </a:cxn>
                  <a:cxn ang="0">
                    <a:pos x="255" y="12"/>
                  </a:cxn>
                  <a:cxn ang="0">
                    <a:pos x="283" y="22"/>
                  </a:cxn>
                  <a:cxn ang="0">
                    <a:pos x="307" y="35"/>
                  </a:cxn>
                  <a:cxn ang="0">
                    <a:pos x="325" y="49"/>
                  </a:cxn>
                  <a:cxn ang="0">
                    <a:pos x="338" y="66"/>
                  </a:cxn>
                  <a:cxn ang="0">
                    <a:pos x="344" y="84"/>
                  </a:cxn>
                  <a:cxn ang="0">
                    <a:pos x="344" y="104"/>
                  </a:cxn>
                  <a:cxn ang="0">
                    <a:pos x="338" y="122"/>
                  </a:cxn>
                  <a:cxn ang="0">
                    <a:pos x="325" y="138"/>
                  </a:cxn>
                  <a:cxn ang="0">
                    <a:pos x="307" y="153"/>
                  </a:cxn>
                  <a:cxn ang="0">
                    <a:pos x="283" y="167"/>
                  </a:cxn>
                  <a:cxn ang="0">
                    <a:pos x="255" y="176"/>
                  </a:cxn>
                  <a:cxn ang="0">
                    <a:pos x="224" y="184"/>
                  </a:cxn>
                  <a:cxn ang="0">
                    <a:pos x="190" y="188"/>
                  </a:cxn>
                  <a:cxn ang="0">
                    <a:pos x="155" y="188"/>
                  </a:cxn>
                  <a:cxn ang="0">
                    <a:pos x="121" y="184"/>
                  </a:cxn>
                  <a:cxn ang="0">
                    <a:pos x="91" y="176"/>
                  </a:cxn>
                  <a:cxn ang="0">
                    <a:pos x="63" y="167"/>
                  </a:cxn>
                  <a:cxn ang="0">
                    <a:pos x="40" y="153"/>
                  </a:cxn>
                  <a:cxn ang="0">
                    <a:pos x="21" y="138"/>
                  </a:cxn>
                  <a:cxn ang="0">
                    <a:pos x="8" y="122"/>
                  </a:cxn>
                  <a:cxn ang="0">
                    <a:pos x="1" y="104"/>
                  </a:cxn>
                  <a:cxn ang="0">
                    <a:pos x="1" y="84"/>
                  </a:cxn>
                  <a:cxn ang="0">
                    <a:pos x="8" y="66"/>
                  </a:cxn>
                  <a:cxn ang="0">
                    <a:pos x="21" y="49"/>
                  </a:cxn>
                  <a:cxn ang="0">
                    <a:pos x="40" y="35"/>
                  </a:cxn>
                  <a:cxn ang="0">
                    <a:pos x="63" y="22"/>
                  </a:cxn>
                  <a:cxn ang="0">
                    <a:pos x="91" y="12"/>
                  </a:cxn>
                  <a:cxn ang="0">
                    <a:pos x="121" y="4"/>
                  </a:cxn>
                  <a:cxn ang="0">
                    <a:pos x="155" y="1"/>
                  </a:cxn>
                </a:cxnLst>
                <a:rect l="0" t="0" r="r" b="b"/>
                <a:pathLst>
                  <a:path w="345" h="188">
                    <a:moveTo>
                      <a:pt x="173" y="0"/>
                    </a:moveTo>
                    <a:lnTo>
                      <a:pt x="190" y="1"/>
                    </a:lnTo>
                    <a:lnTo>
                      <a:pt x="207" y="2"/>
                    </a:lnTo>
                    <a:lnTo>
                      <a:pt x="224" y="4"/>
                    </a:lnTo>
                    <a:lnTo>
                      <a:pt x="240" y="8"/>
                    </a:lnTo>
                    <a:lnTo>
                      <a:pt x="255" y="12"/>
                    </a:lnTo>
                    <a:lnTo>
                      <a:pt x="269" y="16"/>
                    </a:lnTo>
                    <a:lnTo>
                      <a:pt x="283" y="22"/>
                    </a:lnTo>
                    <a:lnTo>
                      <a:pt x="295" y="27"/>
                    </a:lnTo>
                    <a:lnTo>
                      <a:pt x="307" y="35"/>
                    </a:lnTo>
                    <a:lnTo>
                      <a:pt x="316" y="42"/>
                    </a:lnTo>
                    <a:lnTo>
                      <a:pt x="325" y="49"/>
                    </a:lnTo>
                    <a:lnTo>
                      <a:pt x="332" y="58"/>
                    </a:lnTo>
                    <a:lnTo>
                      <a:pt x="338" y="66"/>
                    </a:lnTo>
                    <a:lnTo>
                      <a:pt x="342" y="76"/>
                    </a:lnTo>
                    <a:lnTo>
                      <a:pt x="344" y="84"/>
                    </a:lnTo>
                    <a:lnTo>
                      <a:pt x="345" y="95"/>
                    </a:lnTo>
                    <a:lnTo>
                      <a:pt x="344" y="104"/>
                    </a:lnTo>
                    <a:lnTo>
                      <a:pt x="342" y="113"/>
                    </a:lnTo>
                    <a:lnTo>
                      <a:pt x="338" y="122"/>
                    </a:lnTo>
                    <a:lnTo>
                      <a:pt x="332" y="130"/>
                    </a:lnTo>
                    <a:lnTo>
                      <a:pt x="325" y="138"/>
                    </a:lnTo>
                    <a:lnTo>
                      <a:pt x="316" y="147"/>
                    </a:lnTo>
                    <a:lnTo>
                      <a:pt x="307" y="153"/>
                    </a:lnTo>
                    <a:lnTo>
                      <a:pt x="295" y="160"/>
                    </a:lnTo>
                    <a:lnTo>
                      <a:pt x="283" y="167"/>
                    </a:lnTo>
                    <a:lnTo>
                      <a:pt x="269" y="172"/>
                    </a:lnTo>
                    <a:lnTo>
                      <a:pt x="255" y="176"/>
                    </a:lnTo>
                    <a:lnTo>
                      <a:pt x="240" y="180"/>
                    </a:lnTo>
                    <a:lnTo>
                      <a:pt x="224" y="184"/>
                    </a:lnTo>
                    <a:lnTo>
                      <a:pt x="207" y="186"/>
                    </a:lnTo>
                    <a:lnTo>
                      <a:pt x="190" y="188"/>
                    </a:lnTo>
                    <a:lnTo>
                      <a:pt x="173" y="188"/>
                    </a:lnTo>
                    <a:lnTo>
                      <a:pt x="155" y="188"/>
                    </a:lnTo>
                    <a:lnTo>
                      <a:pt x="138" y="186"/>
                    </a:lnTo>
                    <a:lnTo>
                      <a:pt x="121" y="184"/>
                    </a:lnTo>
                    <a:lnTo>
                      <a:pt x="106" y="180"/>
                    </a:lnTo>
                    <a:lnTo>
                      <a:pt x="91" y="176"/>
                    </a:lnTo>
                    <a:lnTo>
                      <a:pt x="76" y="172"/>
                    </a:lnTo>
                    <a:lnTo>
                      <a:pt x="63" y="167"/>
                    </a:lnTo>
                    <a:lnTo>
                      <a:pt x="51" y="160"/>
                    </a:lnTo>
                    <a:lnTo>
                      <a:pt x="40" y="153"/>
                    </a:lnTo>
                    <a:lnTo>
                      <a:pt x="29" y="147"/>
                    </a:lnTo>
                    <a:lnTo>
                      <a:pt x="21" y="138"/>
                    </a:lnTo>
                    <a:lnTo>
                      <a:pt x="13" y="130"/>
                    </a:lnTo>
                    <a:lnTo>
                      <a:pt x="8" y="122"/>
                    </a:lnTo>
                    <a:lnTo>
                      <a:pt x="4" y="113"/>
                    </a:lnTo>
                    <a:lnTo>
                      <a:pt x="1" y="104"/>
                    </a:lnTo>
                    <a:lnTo>
                      <a:pt x="0" y="95"/>
                    </a:lnTo>
                    <a:lnTo>
                      <a:pt x="1" y="84"/>
                    </a:lnTo>
                    <a:lnTo>
                      <a:pt x="4" y="76"/>
                    </a:lnTo>
                    <a:lnTo>
                      <a:pt x="8" y="66"/>
                    </a:lnTo>
                    <a:lnTo>
                      <a:pt x="13" y="58"/>
                    </a:lnTo>
                    <a:lnTo>
                      <a:pt x="21" y="49"/>
                    </a:lnTo>
                    <a:lnTo>
                      <a:pt x="29" y="42"/>
                    </a:lnTo>
                    <a:lnTo>
                      <a:pt x="40" y="35"/>
                    </a:lnTo>
                    <a:lnTo>
                      <a:pt x="51" y="27"/>
                    </a:lnTo>
                    <a:lnTo>
                      <a:pt x="63" y="22"/>
                    </a:lnTo>
                    <a:lnTo>
                      <a:pt x="76" y="16"/>
                    </a:lnTo>
                    <a:lnTo>
                      <a:pt x="91" y="12"/>
                    </a:lnTo>
                    <a:lnTo>
                      <a:pt x="106" y="8"/>
                    </a:lnTo>
                    <a:lnTo>
                      <a:pt x="121" y="4"/>
                    </a:lnTo>
                    <a:lnTo>
                      <a:pt x="138" y="2"/>
                    </a:lnTo>
                    <a:lnTo>
                      <a:pt x="155" y="1"/>
                    </a:lnTo>
                    <a:lnTo>
                      <a:pt x="173" y="0"/>
                    </a:lnTo>
                  </a:path>
                </a:pathLst>
              </a:custGeom>
              <a:solidFill>
                <a:srgbClr val="FFFF00"/>
              </a:solidFill>
              <a:ln w="6350">
                <a:solidFill>
                  <a:srgbClr val="000000"/>
                </a:solidFill>
                <a:prstDash val="solid"/>
                <a:round/>
                <a:headEnd/>
                <a:tailEnd/>
              </a:ln>
            </p:spPr>
            <p:txBody>
              <a:bodyPr/>
              <a:lstStyle/>
              <a:p>
                <a:endParaRPr lang="it-IT"/>
              </a:p>
            </p:txBody>
          </p:sp>
          <p:sp>
            <p:nvSpPr>
              <p:cNvPr id="20807" name="Freeform 327"/>
              <p:cNvSpPr>
                <a:spLocks/>
              </p:cNvSpPr>
              <p:nvPr/>
            </p:nvSpPr>
            <p:spPr bwMode="auto">
              <a:xfrm>
                <a:off x="1073" y="1671"/>
                <a:ext cx="49" cy="27"/>
              </a:xfrm>
              <a:custGeom>
                <a:avLst/>
                <a:gdLst/>
                <a:ahLst/>
                <a:cxnLst>
                  <a:cxn ang="0">
                    <a:pos x="191" y="0"/>
                  </a:cxn>
                  <a:cxn ang="0">
                    <a:pos x="224" y="4"/>
                  </a:cxn>
                  <a:cxn ang="0">
                    <a:pos x="255" y="11"/>
                  </a:cxn>
                  <a:cxn ang="0">
                    <a:pos x="283" y="21"/>
                  </a:cxn>
                  <a:cxn ang="0">
                    <a:pos x="306" y="33"/>
                  </a:cxn>
                  <a:cxn ang="0">
                    <a:pos x="325" y="49"/>
                  </a:cxn>
                  <a:cxn ang="0">
                    <a:pos x="338" y="66"/>
                  </a:cxn>
                  <a:cxn ang="0">
                    <a:pos x="344" y="84"/>
                  </a:cxn>
                  <a:cxn ang="0">
                    <a:pos x="344" y="102"/>
                  </a:cxn>
                  <a:cxn ang="0">
                    <a:pos x="338" y="121"/>
                  </a:cxn>
                  <a:cxn ang="0">
                    <a:pos x="325" y="138"/>
                  </a:cxn>
                  <a:cxn ang="0">
                    <a:pos x="306" y="153"/>
                  </a:cxn>
                  <a:cxn ang="0">
                    <a:pos x="283" y="165"/>
                  </a:cxn>
                  <a:cxn ang="0">
                    <a:pos x="255" y="176"/>
                  </a:cxn>
                  <a:cxn ang="0">
                    <a:pos x="224" y="183"/>
                  </a:cxn>
                  <a:cxn ang="0">
                    <a:pos x="191" y="186"/>
                  </a:cxn>
                  <a:cxn ang="0">
                    <a:pos x="155" y="186"/>
                  </a:cxn>
                  <a:cxn ang="0">
                    <a:pos x="121" y="183"/>
                  </a:cxn>
                  <a:cxn ang="0">
                    <a:pos x="90" y="176"/>
                  </a:cxn>
                  <a:cxn ang="0">
                    <a:pos x="63" y="165"/>
                  </a:cxn>
                  <a:cxn ang="0">
                    <a:pos x="40" y="153"/>
                  </a:cxn>
                  <a:cxn ang="0">
                    <a:pos x="21" y="138"/>
                  </a:cxn>
                  <a:cxn ang="0">
                    <a:pos x="7" y="121"/>
                  </a:cxn>
                  <a:cxn ang="0">
                    <a:pos x="1" y="102"/>
                  </a:cxn>
                  <a:cxn ang="0">
                    <a:pos x="1" y="84"/>
                  </a:cxn>
                  <a:cxn ang="0">
                    <a:pos x="7" y="66"/>
                  </a:cxn>
                  <a:cxn ang="0">
                    <a:pos x="21" y="49"/>
                  </a:cxn>
                  <a:cxn ang="0">
                    <a:pos x="40" y="33"/>
                  </a:cxn>
                  <a:cxn ang="0">
                    <a:pos x="63" y="21"/>
                  </a:cxn>
                  <a:cxn ang="0">
                    <a:pos x="90" y="11"/>
                  </a:cxn>
                  <a:cxn ang="0">
                    <a:pos x="121" y="4"/>
                  </a:cxn>
                  <a:cxn ang="0">
                    <a:pos x="155" y="0"/>
                  </a:cxn>
                </a:cxnLst>
                <a:rect l="0" t="0" r="r" b="b"/>
                <a:pathLst>
                  <a:path w="346" h="187">
                    <a:moveTo>
                      <a:pt x="173" y="0"/>
                    </a:moveTo>
                    <a:lnTo>
                      <a:pt x="191" y="0"/>
                    </a:lnTo>
                    <a:lnTo>
                      <a:pt x="207" y="2"/>
                    </a:lnTo>
                    <a:lnTo>
                      <a:pt x="224" y="4"/>
                    </a:lnTo>
                    <a:lnTo>
                      <a:pt x="240" y="7"/>
                    </a:lnTo>
                    <a:lnTo>
                      <a:pt x="255" y="11"/>
                    </a:lnTo>
                    <a:lnTo>
                      <a:pt x="269" y="16"/>
                    </a:lnTo>
                    <a:lnTo>
                      <a:pt x="283" y="21"/>
                    </a:lnTo>
                    <a:lnTo>
                      <a:pt x="295" y="27"/>
                    </a:lnTo>
                    <a:lnTo>
                      <a:pt x="306" y="33"/>
                    </a:lnTo>
                    <a:lnTo>
                      <a:pt x="316" y="41"/>
                    </a:lnTo>
                    <a:lnTo>
                      <a:pt x="325" y="49"/>
                    </a:lnTo>
                    <a:lnTo>
                      <a:pt x="332" y="56"/>
                    </a:lnTo>
                    <a:lnTo>
                      <a:pt x="338" y="66"/>
                    </a:lnTo>
                    <a:lnTo>
                      <a:pt x="342" y="74"/>
                    </a:lnTo>
                    <a:lnTo>
                      <a:pt x="344" y="84"/>
                    </a:lnTo>
                    <a:lnTo>
                      <a:pt x="346" y="93"/>
                    </a:lnTo>
                    <a:lnTo>
                      <a:pt x="344" y="102"/>
                    </a:lnTo>
                    <a:lnTo>
                      <a:pt x="342" y="112"/>
                    </a:lnTo>
                    <a:lnTo>
                      <a:pt x="338" y="121"/>
                    </a:lnTo>
                    <a:lnTo>
                      <a:pt x="332" y="130"/>
                    </a:lnTo>
                    <a:lnTo>
                      <a:pt x="325" y="138"/>
                    </a:lnTo>
                    <a:lnTo>
                      <a:pt x="316" y="145"/>
                    </a:lnTo>
                    <a:lnTo>
                      <a:pt x="306" y="153"/>
                    </a:lnTo>
                    <a:lnTo>
                      <a:pt x="295" y="159"/>
                    </a:lnTo>
                    <a:lnTo>
                      <a:pt x="283" y="165"/>
                    </a:lnTo>
                    <a:lnTo>
                      <a:pt x="269" y="171"/>
                    </a:lnTo>
                    <a:lnTo>
                      <a:pt x="255" y="176"/>
                    </a:lnTo>
                    <a:lnTo>
                      <a:pt x="240" y="180"/>
                    </a:lnTo>
                    <a:lnTo>
                      <a:pt x="224" y="183"/>
                    </a:lnTo>
                    <a:lnTo>
                      <a:pt x="207" y="185"/>
                    </a:lnTo>
                    <a:lnTo>
                      <a:pt x="191" y="186"/>
                    </a:lnTo>
                    <a:lnTo>
                      <a:pt x="173" y="187"/>
                    </a:lnTo>
                    <a:lnTo>
                      <a:pt x="155" y="186"/>
                    </a:lnTo>
                    <a:lnTo>
                      <a:pt x="138" y="185"/>
                    </a:lnTo>
                    <a:lnTo>
                      <a:pt x="121" y="183"/>
                    </a:lnTo>
                    <a:lnTo>
                      <a:pt x="106" y="180"/>
                    </a:lnTo>
                    <a:lnTo>
                      <a:pt x="90" y="176"/>
                    </a:lnTo>
                    <a:lnTo>
                      <a:pt x="76" y="171"/>
                    </a:lnTo>
                    <a:lnTo>
                      <a:pt x="63" y="165"/>
                    </a:lnTo>
                    <a:lnTo>
                      <a:pt x="50" y="159"/>
                    </a:lnTo>
                    <a:lnTo>
                      <a:pt x="40" y="153"/>
                    </a:lnTo>
                    <a:lnTo>
                      <a:pt x="29" y="145"/>
                    </a:lnTo>
                    <a:lnTo>
                      <a:pt x="21" y="138"/>
                    </a:lnTo>
                    <a:lnTo>
                      <a:pt x="14" y="130"/>
                    </a:lnTo>
                    <a:lnTo>
                      <a:pt x="7" y="121"/>
                    </a:lnTo>
                    <a:lnTo>
                      <a:pt x="3" y="112"/>
                    </a:lnTo>
                    <a:lnTo>
                      <a:pt x="1" y="102"/>
                    </a:lnTo>
                    <a:lnTo>
                      <a:pt x="0" y="93"/>
                    </a:lnTo>
                    <a:lnTo>
                      <a:pt x="1" y="84"/>
                    </a:lnTo>
                    <a:lnTo>
                      <a:pt x="3" y="74"/>
                    </a:lnTo>
                    <a:lnTo>
                      <a:pt x="7" y="66"/>
                    </a:lnTo>
                    <a:lnTo>
                      <a:pt x="14" y="56"/>
                    </a:lnTo>
                    <a:lnTo>
                      <a:pt x="21" y="49"/>
                    </a:lnTo>
                    <a:lnTo>
                      <a:pt x="29" y="41"/>
                    </a:lnTo>
                    <a:lnTo>
                      <a:pt x="40" y="33"/>
                    </a:lnTo>
                    <a:lnTo>
                      <a:pt x="50" y="27"/>
                    </a:lnTo>
                    <a:lnTo>
                      <a:pt x="63" y="21"/>
                    </a:lnTo>
                    <a:lnTo>
                      <a:pt x="76" y="16"/>
                    </a:lnTo>
                    <a:lnTo>
                      <a:pt x="90" y="11"/>
                    </a:lnTo>
                    <a:lnTo>
                      <a:pt x="106" y="7"/>
                    </a:lnTo>
                    <a:lnTo>
                      <a:pt x="121" y="4"/>
                    </a:lnTo>
                    <a:lnTo>
                      <a:pt x="138" y="2"/>
                    </a:lnTo>
                    <a:lnTo>
                      <a:pt x="155" y="0"/>
                    </a:lnTo>
                    <a:lnTo>
                      <a:pt x="173" y="0"/>
                    </a:lnTo>
                    <a:close/>
                  </a:path>
                </a:pathLst>
              </a:custGeom>
              <a:solidFill>
                <a:srgbClr val="FFFF00"/>
              </a:solidFill>
              <a:ln w="9525">
                <a:noFill/>
                <a:round/>
                <a:headEnd/>
                <a:tailEnd/>
              </a:ln>
            </p:spPr>
            <p:txBody>
              <a:bodyPr/>
              <a:lstStyle/>
              <a:p>
                <a:endParaRPr lang="it-IT"/>
              </a:p>
            </p:txBody>
          </p:sp>
          <p:sp>
            <p:nvSpPr>
              <p:cNvPr id="20808" name="Freeform 328"/>
              <p:cNvSpPr>
                <a:spLocks/>
              </p:cNvSpPr>
              <p:nvPr/>
            </p:nvSpPr>
            <p:spPr bwMode="auto">
              <a:xfrm>
                <a:off x="1073" y="1671"/>
                <a:ext cx="49" cy="27"/>
              </a:xfrm>
              <a:custGeom>
                <a:avLst/>
                <a:gdLst/>
                <a:ahLst/>
                <a:cxnLst>
                  <a:cxn ang="0">
                    <a:pos x="191" y="0"/>
                  </a:cxn>
                  <a:cxn ang="0">
                    <a:pos x="224" y="4"/>
                  </a:cxn>
                  <a:cxn ang="0">
                    <a:pos x="255" y="11"/>
                  </a:cxn>
                  <a:cxn ang="0">
                    <a:pos x="283" y="21"/>
                  </a:cxn>
                  <a:cxn ang="0">
                    <a:pos x="306" y="33"/>
                  </a:cxn>
                  <a:cxn ang="0">
                    <a:pos x="325" y="49"/>
                  </a:cxn>
                  <a:cxn ang="0">
                    <a:pos x="338" y="66"/>
                  </a:cxn>
                  <a:cxn ang="0">
                    <a:pos x="344" y="84"/>
                  </a:cxn>
                  <a:cxn ang="0">
                    <a:pos x="344" y="102"/>
                  </a:cxn>
                  <a:cxn ang="0">
                    <a:pos x="338" y="121"/>
                  </a:cxn>
                  <a:cxn ang="0">
                    <a:pos x="325" y="138"/>
                  </a:cxn>
                  <a:cxn ang="0">
                    <a:pos x="306" y="153"/>
                  </a:cxn>
                  <a:cxn ang="0">
                    <a:pos x="283" y="165"/>
                  </a:cxn>
                  <a:cxn ang="0">
                    <a:pos x="255" y="176"/>
                  </a:cxn>
                  <a:cxn ang="0">
                    <a:pos x="224" y="183"/>
                  </a:cxn>
                  <a:cxn ang="0">
                    <a:pos x="191" y="186"/>
                  </a:cxn>
                  <a:cxn ang="0">
                    <a:pos x="155" y="186"/>
                  </a:cxn>
                  <a:cxn ang="0">
                    <a:pos x="121" y="183"/>
                  </a:cxn>
                  <a:cxn ang="0">
                    <a:pos x="90" y="176"/>
                  </a:cxn>
                  <a:cxn ang="0">
                    <a:pos x="63" y="165"/>
                  </a:cxn>
                  <a:cxn ang="0">
                    <a:pos x="40" y="153"/>
                  </a:cxn>
                  <a:cxn ang="0">
                    <a:pos x="21" y="138"/>
                  </a:cxn>
                  <a:cxn ang="0">
                    <a:pos x="7" y="121"/>
                  </a:cxn>
                  <a:cxn ang="0">
                    <a:pos x="1" y="102"/>
                  </a:cxn>
                  <a:cxn ang="0">
                    <a:pos x="1" y="84"/>
                  </a:cxn>
                  <a:cxn ang="0">
                    <a:pos x="7" y="66"/>
                  </a:cxn>
                  <a:cxn ang="0">
                    <a:pos x="21" y="49"/>
                  </a:cxn>
                  <a:cxn ang="0">
                    <a:pos x="40" y="33"/>
                  </a:cxn>
                  <a:cxn ang="0">
                    <a:pos x="63" y="21"/>
                  </a:cxn>
                  <a:cxn ang="0">
                    <a:pos x="90" y="11"/>
                  </a:cxn>
                  <a:cxn ang="0">
                    <a:pos x="121" y="4"/>
                  </a:cxn>
                  <a:cxn ang="0">
                    <a:pos x="155" y="0"/>
                  </a:cxn>
                </a:cxnLst>
                <a:rect l="0" t="0" r="r" b="b"/>
                <a:pathLst>
                  <a:path w="346" h="187">
                    <a:moveTo>
                      <a:pt x="173" y="0"/>
                    </a:moveTo>
                    <a:lnTo>
                      <a:pt x="191" y="0"/>
                    </a:lnTo>
                    <a:lnTo>
                      <a:pt x="207" y="2"/>
                    </a:lnTo>
                    <a:lnTo>
                      <a:pt x="224" y="4"/>
                    </a:lnTo>
                    <a:lnTo>
                      <a:pt x="240" y="7"/>
                    </a:lnTo>
                    <a:lnTo>
                      <a:pt x="255" y="11"/>
                    </a:lnTo>
                    <a:lnTo>
                      <a:pt x="269" y="16"/>
                    </a:lnTo>
                    <a:lnTo>
                      <a:pt x="283" y="21"/>
                    </a:lnTo>
                    <a:lnTo>
                      <a:pt x="295" y="27"/>
                    </a:lnTo>
                    <a:lnTo>
                      <a:pt x="306" y="33"/>
                    </a:lnTo>
                    <a:lnTo>
                      <a:pt x="316" y="41"/>
                    </a:lnTo>
                    <a:lnTo>
                      <a:pt x="325" y="49"/>
                    </a:lnTo>
                    <a:lnTo>
                      <a:pt x="332" y="56"/>
                    </a:lnTo>
                    <a:lnTo>
                      <a:pt x="338" y="66"/>
                    </a:lnTo>
                    <a:lnTo>
                      <a:pt x="342" y="74"/>
                    </a:lnTo>
                    <a:lnTo>
                      <a:pt x="344" y="84"/>
                    </a:lnTo>
                    <a:lnTo>
                      <a:pt x="346" y="93"/>
                    </a:lnTo>
                    <a:lnTo>
                      <a:pt x="344" y="102"/>
                    </a:lnTo>
                    <a:lnTo>
                      <a:pt x="342" y="112"/>
                    </a:lnTo>
                    <a:lnTo>
                      <a:pt x="338" y="121"/>
                    </a:lnTo>
                    <a:lnTo>
                      <a:pt x="332" y="130"/>
                    </a:lnTo>
                    <a:lnTo>
                      <a:pt x="325" y="138"/>
                    </a:lnTo>
                    <a:lnTo>
                      <a:pt x="316" y="145"/>
                    </a:lnTo>
                    <a:lnTo>
                      <a:pt x="306" y="153"/>
                    </a:lnTo>
                    <a:lnTo>
                      <a:pt x="295" y="159"/>
                    </a:lnTo>
                    <a:lnTo>
                      <a:pt x="283" y="165"/>
                    </a:lnTo>
                    <a:lnTo>
                      <a:pt x="269" y="171"/>
                    </a:lnTo>
                    <a:lnTo>
                      <a:pt x="255" y="176"/>
                    </a:lnTo>
                    <a:lnTo>
                      <a:pt x="240" y="180"/>
                    </a:lnTo>
                    <a:lnTo>
                      <a:pt x="224" y="183"/>
                    </a:lnTo>
                    <a:lnTo>
                      <a:pt x="207" y="185"/>
                    </a:lnTo>
                    <a:lnTo>
                      <a:pt x="191" y="186"/>
                    </a:lnTo>
                    <a:lnTo>
                      <a:pt x="173" y="187"/>
                    </a:lnTo>
                    <a:lnTo>
                      <a:pt x="155" y="186"/>
                    </a:lnTo>
                    <a:lnTo>
                      <a:pt x="138" y="185"/>
                    </a:lnTo>
                    <a:lnTo>
                      <a:pt x="121" y="183"/>
                    </a:lnTo>
                    <a:lnTo>
                      <a:pt x="106" y="180"/>
                    </a:lnTo>
                    <a:lnTo>
                      <a:pt x="90" y="176"/>
                    </a:lnTo>
                    <a:lnTo>
                      <a:pt x="76" y="171"/>
                    </a:lnTo>
                    <a:lnTo>
                      <a:pt x="63" y="165"/>
                    </a:lnTo>
                    <a:lnTo>
                      <a:pt x="50" y="159"/>
                    </a:lnTo>
                    <a:lnTo>
                      <a:pt x="40" y="153"/>
                    </a:lnTo>
                    <a:lnTo>
                      <a:pt x="29" y="145"/>
                    </a:lnTo>
                    <a:lnTo>
                      <a:pt x="21" y="138"/>
                    </a:lnTo>
                    <a:lnTo>
                      <a:pt x="14" y="130"/>
                    </a:lnTo>
                    <a:lnTo>
                      <a:pt x="7" y="121"/>
                    </a:lnTo>
                    <a:lnTo>
                      <a:pt x="3" y="112"/>
                    </a:lnTo>
                    <a:lnTo>
                      <a:pt x="1" y="102"/>
                    </a:lnTo>
                    <a:lnTo>
                      <a:pt x="0" y="93"/>
                    </a:lnTo>
                    <a:lnTo>
                      <a:pt x="1" y="84"/>
                    </a:lnTo>
                    <a:lnTo>
                      <a:pt x="3" y="74"/>
                    </a:lnTo>
                    <a:lnTo>
                      <a:pt x="7" y="66"/>
                    </a:lnTo>
                    <a:lnTo>
                      <a:pt x="14" y="56"/>
                    </a:lnTo>
                    <a:lnTo>
                      <a:pt x="21" y="49"/>
                    </a:lnTo>
                    <a:lnTo>
                      <a:pt x="29" y="41"/>
                    </a:lnTo>
                    <a:lnTo>
                      <a:pt x="40" y="33"/>
                    </a:lnTo>
                    <a:lnTo>
                      <a:pt x="50" y="27"/>
                    </a:lnTo>
                    <a:lnTo>
                      <a:pt x="63" y="21"/>
                    </a:lnTo>
                    <a:lnTo>
                      <a:pt x="76" y="16"/>
                    </a:lnTo>
                    <a:lnTo>
                      <a:pt x="90" y="11"/>
                    </a:lnTo>
                    <a:lnTo>
                      <a:pt x="106" y="7"/>
                    </a:lnTo>
                    <a:lnTo>
                      <a:pt x="121" y="4"/>
                    </a:lnTo>
                    <a:lnTo>
                      <a:pt x="138" y="2"/>
                    </a:lnTo>
                    <a:lnTo>
                      <a:pt x="155" y="0"/>
                    </a:lnTo>
                    <a:lnTo>
                      <a:pt x="173" y="0"/>
                    </a:lnTo>
                  </a:path>
                </a:pathLst>
              </a:custGeom>
              <a:solidFill>
                <a:srgbClr val="FFFF00"/>
              </a:solidFill>
              <a:ln w="6350">
                <a:solidFill>
                  <a:srgbClr val="000000"/>
                </a:solidFill>
                <a:prstDash val="solid"/>
                <a:round/>
                <a:headEnd/>
                <a:tailEnd/>
              </a:ln>
            </p:spPr>
            <p:txBody>
              <a:bodyPr/>
              <a:lstStyle/>
              <a:p>
                <a:endParaRPr lang="it-IT"/>
              </a:p>
            </p:txBody>
          </p:sp>
          <p:sp>
            <p:nvSpPr>
              <p:cNvPr id="20809" name="Freeform 329"/>
              <p:cNvSpPr>
                <a:spLocks/>
              </p:cNvSpPr>
              <p:nvPr/>
            </p:nvSpPr>
            <p:spPr bwMode="auto">
              <a:xfrm>
                <a:off x="754" y="1665"/>
                <a:ext cx="49" cy="26"/>
              </a:xfrm>
              <a:custGeom>
                <a:avLst/>
                <a:gdLst/>
                <a:ahLst/>
                <a:cxnLst>
                  <a:cxn ang="0">
                    <a:pos x="189" y="1"/>
                  </a:cxn>
                  <a:cxn ang="0">
                    <a:pos x="224" y="5"/>
                  </a:cxn>
                  <a:cxn ang="0">
                    <a:pos x="254" y="11"/>
                  </a:cxn>
                  <a:cxn ang="0">
                    <a:pos x="283" y="22"/>
                  </a:cxn>
                  <a:cxn ang="0">
                    <a:pos x="306" y="34"/>
                  </a:cxn>
                  <a:cxn ang="0">
                    <a:pos x="325" y="49"/>
                  </a:cxn>
                  <a:cxn ang="0">
                    <a:pos x="337" y="66"/>
                  </a:cxn>
                  <a:cxn ang="0">
                    <a:pos x="344" y="85"/>
                  </a:cxn>
                  <a:cxn ang="0">
                    <a:pos x="344" y="104"/>
                  </a:cxn>
                  <a:cxn ang="0">
                    <a:pos x="337" y="121"/>
                  </a:cxn>
                  <a:cxn ang="0">
                    <a:pos x="325" y="138"/>
                  </a:cxn>
                  <a:cxn ang="0">
                    <a:pos x="306" y="154"/>
                  </a:cxn>
                  <a:cxn ang="0">
                    <a:pos x="283" y="166"/>
                  </a:cxn>
                  <a:cxn ang="0">
                    <a:pos x="254" y="177"/>
                  </a:cxn>
                  <a:cxn ang="0">
                    <a:pos x="224" y="183"/>
                  </a:cxn>
                  <a:cxn ang="0">
                    <a:pos x="189" y="187"/>
                  </a:cxn>
                  <a:cxn ang="0">
                    <a:pos x="155" y="187"/>
                  </a:cxn>
                  <a:cxn ang="0">
                    <a:pos x="121" y="183"/>
                  </a:cxn>
                  <a:cxn ang="0">
                    <a:pos x="90" y="177"/>
                  </a:cxn>
                  <a:cxn ang="0">
                    <a:pos x="63" y="166"/>
                  </a:cxn>
                  <a:cxn ang="0">
                    <a:pos x="39" y="154"/>
                  </a:cxn>
                  <a:cxn ang="0">
                    <a:pos x="20" y="138"/>
                  </a:cxn>
                  <a:cxn ang="0">
                    <a:pos x="7" y="121"/>
                  </a:cxn>
                  <a:cxn ang="0">
                    <a:pos x="0" y="104"/>
                  </a:cxn>
                  <a:cxn ang="0">
                    <a:pos x="0" y="85"/>
                  </a:cxn>
                  <a:cxn ang="0">
                    <a:pos x="7" y="66"/>
                  </a:cxn>
                  <a:cxn ang="0">
                    <a:pos x="20" y="49"/>
                  </a:cxn>
                  <a:cxn ang="0">
                    <a:pos x="39" y="34"/>
                  </a:cxn>
                  <a:cxn ang="0">
                    <a:pos x="63" y="22"/>
                  </a:cxn>
                  <a:cxn ang="0">
                    <a:pos x="90" y="11"/>
                  </a:cxn>
                  <a:cxn ang="0">
                    <a:pos x="121" y="5"/>
                  </a:cxn>
                  <a:cxn ang="0">
                    <a:pos x="155" y="1"/>
                  </a:cxn>
                </a:cxnLst>
                <a:rect l="0" t="0" r="r" b="b"/>
                <a:pathLst>
                  <a:path w="346" h="187">
                    <a:moveTo>
                      <a:pt x="173" y="0"/>
                    </a:moveTo>
                    <a:lnTo>
                      <a:pt x="189" y="1"/>
                    </a:lnTo>
                    <a:lnTo>
                      <a:pt x="207" y="2"/>
                    </a:lnTo>
                    <a:lnTo>
                      <a:pt x="224" y="5"/>
                    </a:lnTo>
                    <a:lnTo>
                      <a:pt x="240" y="8"/>
                    </a:lnTo>
                    <a:lnTo>
                      <a:pt x="254" y="11"/>
                    </a:lnTo>
                    <a:lnTo>
                      <a:pt x="269" y="17"/>
                    </a:lnTo>
                    <a:lnTo>
                      <a:pt x="283" y="22"/>
                    </a:lnTo>
                    <a:lnTo>
                      <a:pt x="294" y="28"/>
                    </a:lnTo>
                    <a:lnTo>
                      <a:pt x="306" y="34"/>
                    </a:lnTo>
                    <a:lnTo>
                      <a:pt x="315" y="42"/>
                    </a:lnTo>
                    <a:lnTo>
                      <a:pt x="325" y="49"/>
                    </a:lnTo>
                    <a:lnTo>
                      <a:pt x="332" y="57"/>
                    </a:lnTo>
                    <a:lnTo>
                      <a:pt x="337" y="66"/>
                    </a:lnTo>
                    <a:lnTo>
                      <a:pt x="341" y="75"/>
                    </a:lnTo>
                    <a:lnTo>
                      <a:pt x="344" y="85"/>
                    </a:lnTo>
                    <a:lnTo>
                      <a:pt x="346" y="94"/>
                    </a:lnTo>
                    <a:lnTo>
                      <a:pt x="344" y="104"/>
                    </a:lnTo>
                    <a:lnTo>
                      <a:pt x="341" y="113"/>
                    </a:lnTo>
                    <a:lnTo>
                      <a:pt x="337" y="121"/>
                    </a:lnTo>
                    <a:lnTo>
                      <a:pt x="332" y="131"/>
                    </a:lnTo>
                    <a:lnTo>
                      <a:pt x="325" y="138"/>
                    </a:lnTo>
                    <a:lnTo>
                      <a:pt x="315" y="146"/>
                    </a:lnTo>
                    <a:lnTo>
                      <a:pt x="306" y="154"/>
                    </a:lnTo>
                    <a:lnTo>
                      <a:pt x="294" y="160"/>
                    </a:lnTo>
                    <a:lnTo>
                      <a:pt x="283" y="166"/>
                    </a:lnTo>
                    <a:lnTo>
                      <a:pt x="269" y="172"/>
                    </a:lnTo>
                    <a:lnTo>
                      <a:pt x="254" y="177"/>
                    </a:lnTo>
                    <a:lnTo>
                      <a:pt x="240" y="180"/>
                    </a:lnTo>
                    <a:lnTo>
                      <a:pt x="224" y="183"/>
                    </a:lnTo>
                    <a:lnTo>
                      <a:pt x="207" y="185"/>
                    </a:lnTo>
                    <a:lnTo>
                      <a:pt x="189" y="187"/>
                    </a:lnTo>
                    <a:lnTo>
                      <a:pt x="173" y="187"/>
                    </a:lnTo>
                    <a:lnTo>
                      <a:pt x="155" y="187"/>
                    </a:lnTo>
                    <a:lnTo>
                      <a:pt x="137" y="185"/>
                    </a:lnTo>
                    <a:lnTo>
                      <a:pt x="121" y="183"/>
                    </a:lnTo>
                    <a:lnTo>
                      <a:pt x="105" y="180"/>
                    </a:lnTo>
                    <a:lnTo>
                      <a:pt x="90" y="177"/>
                    </a:lnTo>
                    <a:lnTo>
                      <a:pt x="75" y="172"/>
                    </a:lnTo>
                    <a:lnTo>
                      <a:pt x="63" y="166"/>
                    </a:lnTo>
                    <a:lnTo>
                      <a:pt x="50" y="160"/>
                    </a:lnTo>
                    <a:lnTo>
                      <a:pt x="39" y="154"/>
                    </a:lnTo>
                    <a:lnTo>
                      <a:pt x="29" y="146"/>
                    </a:lnTo>
                    <a:lnTo>
                      <a:pt x="20" y="138"/>
                    </a:lnTo>
                    <a:lnTo>
                      <a:pt x="14" y="131"/>
                    </a:lnTo>
                    <a:lnTo>
                      <a:pt x="7" y="121"/>
                    </a:lnTo>
                    <a:lnTo>
                      <a:pt x="3" y="113"/>
                    </a:lnTo>
                    <a:lnTo>
                      <a:pt x="0" y="104"/>
                    </a:lnTo>
                    <a:lnTo>
                      <a:pt x="0" y="94"/>
                    </a:lnTo>
                    <a:lnTo>
                      <a:pt x="0" y="85"/>
                    </a:lnTo>
                    <a:lnTo>
                      <a:pt x="3" y="75"/>
                    </a:lnTo>
                    <a:lnTo>
                      <a:pt x="7" y="66"/>
                    </a:lnTo>
                    <a:lnTo>
                      <a:pt x="14" y="57"/>
                    </a:lnTo>
                    <a:lnTo>
                      <a:pt x="20" y="49"/>
                    </a:lnTo>
                    <a:lnTo>
                      <a:pt x="29" y="42"/>
                    </a:lnTo>
                    <a:lnTo>
                      <a:pt x="39" y="34"/>
                    </a:lnTo>
                    <a:lnTo>
                      <a:pt x="50" y="28"/>
                    </a:lnTo>
                    <a:lnTo>
                      <a:pt x="63" y="22"/>
                    </a:lnTo>
                    <a:lnTo>
                      <a:pt x="75" y="17"/>
                    </a:lnTo>
                    <a:lnTo>
                      <a:pt x="90" y="11"/>
                    </a:lnTo>
                    <a:lnTo>
                      <a:pt x="105" y="8"/>
                    </a:lnTo>
                    <a:lnTo>
                      <a:pt x="121" y="5"/>
                    </a:lnTo>
                    <a:lnTo>
                      <a:pt x="137" y="2"/>
                    </a:lnTo>
                    <a:lnTo>
                      <a:pt x="155" y="1"/>
                    </a:lnTo>
                    <a:lnTo>
                      <a:pt x="173" y="0"/>
                    </a:lnTo>
                    <a:close/>
                  </a:path>
                </a:pathLst>
              </a:custGeom>
              <a:solidFill>
                <a:srgbClr val="FFFF00"/>
              </a:solidFill>
              <a:ln w="9525">
                <a:noFill/>
                <a:round/>
                <a:headEnd/>
                <a:tailEnd/>
              </a:ln>
            </p:spPr>
            <p:txBody>
              <a:bodyPr/>
              <a:lstStyle/>
              <a:p>
                <a:endParaRPr lang="it-IT"/>
              </a:p>
            </p:txBody>
          </p:sp>
          <p:sp>
            <p:nvSpPr>
              <p:cNvPr id="20810" name="Freeform 330"/>
              <p:cNvSpPr>
                <a:spLocks/>
              </p:cNvSpPr>
              <p:nvPr/>
            </p:nvSpPr>
            <p:spPr bwMode="auto">
              <a:xfrm>
                <a:off x="754" y="1665"/>
                <a:ext cx="49" cy="26"/>
              </a:xfrm>
              <a:custGeom>
                <a:avLst/>
                <a:gdLst/>
                <a:ahLst/>
                <a:cxnLst>
                  <a:cxn ang="0">
                    <a:pos x="189" y="1"/>
                  </a:cxn>
                  <a:cxn ang="0">
                    <a:pos x="224" y="5"/>
                  </a:cxn>
                  <a:cxn ang="0">
                    <a:pos x="254" y="11"/>
                  </a:cxn>
                  <a:cxn ang="0">
                    <a:pos x="283" y="22"/>
                  </a:cxn>
                  <a:cxn ang="0">
                    <a:pos x="306" y="34"/>
                  </a:cxn>
                  <a:cxn ang="0">
                    <a:pos x="325" y="49"/>
                  </a:cxn>
                  <a:cxn ang="0">
                    <a:pos x="337" y="66"/>
                  </a:cxn>
                  <a:cxn ang="0">
                    <a:pos x="344" y="85"/>
                  </a:cxn>
                  <a:cxn ang="0">
                    <a:pos x="344" y="104"/>
                  </a:cxn>
                  <a:cxn ang="0">
                    <a:pos x="337" y="121"/>
                  </a:cxn>
                  <a:cxn ang="0">
                    <a:pos x="325" y="138"/>
                  </a:cxn>
                  <a:cxn ang="0">
                    <a:pos x="306" y="154"/>
                  </a:cxn>
                  <a:cxn ang="0">
                    <a:pos x="283" y="166"/>
                  </a:cxn>
                  <a:cxn ang="0">
                    <a:pos x="254" y="177"/>
                  </a:cxn>
                  <a:cxn ang="0">
                    <a:pos x="224" y="183"/>
                  </a:cxn>
                  <a:cxn ang="0">
                    <a:pos x="189" y="187"/>
                  </a:cxn>
                  <a:cxn ang="0">
                    <a:pos x="155" y="187"/>
                  </a:cxn>
                  <a:cxn ang="0">
                    <a:pos x="121" y="183"/>
                  </a:cxn>
                  <a:cxn ang="0">
                    <a:pos x="90" y="177"/>
                  </a:cxn>
                  <a:cxn ang="0">
                    <a:pos x="63" y="166"/>
                  </a:cxn>
                  <a:cxn ang="0">
                    <a:pos x="39" y="154"/>
                  </a:cxn>
                  <a:cxn ang="0">
                    <a:pos x="20" y="138"/>
                  </a:cxn>
                  <a:cxn ang="0">
                    <a:pos x="7" y="121"/>
                  </a:cxn>
                  <a:cxn ang="0">
                    <a:pos x="0" y="104"/>
                  </a:cxn>
                  <a:cxn ang="0">
                    <a:pos x="0" y="85"/>
                  </a:cxn>
                  <a:cxn ang="0">
                    <a:pos x="7" y="66"/>
                  </a:cxn>
                  <a:cxn ang="0">
                    <a:pos x="20" y="49"/>
                  </a:cxn>
                  <a:cxn ang="0">
                    <a:pos x="39" y="34"/>
                  </a:cxn>
                  <a:cxn ang="0">
                    <a:pos x="63" y="22"/>
                  </a:cxn>
                  <a:cxn ang="0">
                    <a:pos x="90" y="11"/>
                  </a:cxn>
                  <a:cxn ang="0">
                    <a:pos x="121" y="5"/>
                  </a:cxn>
                  <a:cxn ang="0">
                    <a:pos x="155" y="1"/>
                  </a:cxn>
                </a:cxnLst>
                <a:rect l="0" t="0" r="r" b="b"/>
                <a:pathLst>
                  <a:path w="346" h="187">
                    <a:moveTo>
                      <a:pt x="173" y="0"/>
                    </a:moveTo>
                    <a:lnTo>
                      <a:pt x="189" y="1"/>
                    </a:lnTo>
                    <a:lnTo>
                      <a:pt x="207" y="2"/>
                    </a:lnTo>
                    <a:lnTo>
                      <a:pt x="224" y="5"/>
                    </a:lnTo>
                    <a:lnTo>
                      <a:pt x="240" y="8"/>
                    </a:lnTo>
                    <a:lnTo>
                      <a:pt x="254" y="11"/>
                    </a:lnTo>
                    <a:lnTo>
                      <a:pt x="269" y="17"/>
                    </a:lnTo>
                    <a:lnTo>
                      <a:pt x="283" y="22"/>
                    </a:lnTo>
                    <a:lnTo>
                      <a:pt x="294" y="28"/>
                    </a:lnTo>
                    <a:lnTo>
                      <a:pt x="306" y="34"/>
                    </a:lnTo>
                    <a:lnTo>
                      <a:pt x="315" y="42"/>
                    </a:lnTo>
                    <a:lnTo>
                      <a:pt x="325" y="49"/>
                    </a:lnTo>
                    <a:lnTo>
                      <a:pt x="332" y="57"/>
                    </a:lnTo>
                    <a:lnTo>
                      <a:pt x="337" y="66"/>
                    </a:lnTo>
                    <a:lnTo>
                      <a:pt x="341" y="75"/>
                    </a:lnTo>
                    <a:lnTo>
                      <a:pt x="344" y="85"/>
                    </a:lnTo>
                    <a:lnTo>
                      <a:pt x="346" y="94"/>
                    </a:lnTo>
                    <a:lnTo>
                      <a:pt x="344" y="104"/>
                    </a:lnTo>
                    <a:lnTo>
                      <a:pt x="341" y="113"/>
                    </a:lnTo>
                    <a:lnTo>
                      <a:pt x="337" y="121"/>
                    </a:lnTo>
                    <a:lnTo>
                      <a:pt x="332" y="131"/>
                    </a:lnTo>
                    <a:lnTo>
                      <a:pt x="325" y="138"/>
                    </a:lnTo>
                    <a:lnTo>
                      <a:pt x="315" y="146"/>
                    </a:lnTo>
                    <a:lnTo>
                      <a:pt x="306" y="154"/>
                    </a:lnTo>
                    <a:lnTo>
                      <a:pt x="294" y="160"/>
                    </a:lnTo>
                    <a:lnTo>
                      <a:pt x="283" y="166"/>
                    </a:lnTo>
                    <a:lnTo>
                      <a:pt x="269" y="172"/>
                    </a:lnTo>
                    <a:lnTo>
                      <a:pt x="254" y="177"/>
                    </a:lnTo>
                    <a:lnTo>
                      <a:pt x="240" y="180"/>
                    </a:lnTo>
                    <a:lnTo>
                      <a:pt x="224" y="183"/>
                    </a:lnTo>
                    <a:lnTo>
                      <a:pt x="207" y="185"/>
                    </a:lnTo>
                    <a:lnTo>
                      <a:pt x="189" y="187"/>
                    </a:lnTo>
                    <a:lnTo>
                      <a:pt x="173" y="187"/>
                    </a:lnTo>
                    <a:lnTo>
                      <a:pt x="155" y="187"/>
                    </a:lnTo>
                    <a:lnTo>
                      <a:pt x="137" y="185"/>
                    </a:lnTo>
                    <a:lnTo>
                      <a:pt x="121" y="183"/>
                    </a:lnTo>
                    <a:lnTo>
                      <a:pt x="105" y="180"/>
                    </a:lnTo>
                    <a:lnTo>
                      <a:pt x="90" y="177"/>
                    </a:lnTo>
                    <a:lnTo>
                      <a:pt x="75" y="172"/>
                    </a:lnTo>
                    <a:lnTo>
                      <a:pt x="63" y="166"/>
                    </a:lnTo>
                    <a:lnTo>
                      <a:pt x="50" y="160"/>
                    </a:lnTo>
                    <a:lnTo>
                      <a:pt x="39" y="154"/>
                    </a:lnTo>
                    <a:lnTo>
                      <a:pt x="29" y="146"/>
                    </a:lnTo>
                    <a:lnTo>
                      <a:pt x="20" y="138"/>
                    </a:lnTo>
                    <a:lnTo>
                      <a:pt x="14" y="131"/>
                    </a:lnTo>
                    <a:lnTo>
                      <a:pt x="7" y="121"/>
                    </a:lnTo>
                    <a:lnTo>
                      <a:pt x="3" y="113"/>
                    </a:lnTo>
                    <a:lnTo>
                      <a:pt x="0" y="104"/>
                    </a:lnTo>
                    <a:lnTo>
                      <a:pt x="0" y="94"/>
                    </a:lnTo>
                    <a:lnTo>
                      <a:pt x="0" y="85"/>
                    </a:lnTo>
                    <a:lnTo>
                      <a:pt x="3" y="75"/>
                    </a:lnTo>
                    <a:lnTo>
                      <a:pt x="7" y="66"/>
                    </a:lnTo>
                    <a:lnTo>
                      <a:pt x="14" y="57"/>
                    </a:lnTo>
                    <a:lnTo>
                      <a:pt x="20" y="49"/>
                    </a:lnTo>
                    <a:lnTo>
                      <a:pt x="29" y="42"/>
                    </a:lnTo>
                    <a:lnTo>
                      <a:pt x="39" y="34"/>
                    </a:lnTo>
                    <a:lnTo>
                      <a:pt x="50" y="28"/>
                    </a:lnTo>
                    <a:lnTo>
                      <a:pt x="63" y="22"/>
                    </a:lnTo>
                    <a:lnTo>
                      <a:pt x="75" y="17"/>
                    </a:lnTo>
                    <a:lnTo>
                      <a:pt x="90" y="11"/>
                    </a:lnTo>
                    <a:lnTo>
                      <a:pt x="105" y="8"/>
                    </a:lnTo>
                    <a:lnTo>
                      <a:pt x="121" y="5"/>
                    </a:lnTo>
                    <a:lnTo>
                      <a:pt x="137" y="2"/>
                    </a:lnTo>
                    <a:lnTo>
                      <a:pt x="155" y="1"/>
                    </a:lnTo>
                    <a:lnTo>
                      <a:pt x="173" y="0"/>
                    </a:lnTo>
                  </a:path>
                </a:pathLst>
              </a:custGeom>
              <a:solidFill>
                <a:srgbClr val="FFFF00"/>
              </a:solidFill>
              <a:ln w="6350">
                <a:solidFill>
                  <a:srgbClr val="000000"/>
                </a:solidFill>
                <a:prstDash val="solid"/>
                <a:round/>
                <a:headEnd/>
                <a:tailEnd/>
              </a:ln>
            </p:spPr>
            <p:txBody>
              <a:bodyPr/>
              <a:lstStyle/>
              <a:p>
                <a:endParaRPr lang="it-IT"/>
              </a:p>
            </p:txBody>
          </p:sp>
          <p:sp>
            <p:nvSpPr>
              <p:cNvPr id="20811" name="Freeform 331"/>
              <p:cNvSpPr>
                <a:spLocks/>
              </p:cNvSpPr>
              <p:nvPr/>
            </p:nvSpPr>
            <p:spPr bwMode="auto">
              <a:xfrm>
                <a:off x="1264" y="1543"/>
                <a:ext cx="50" cy="27"/>
              </a:xfrm>
              <a:custGeom>
                <a:avLst/>
                <a:gdLst/>
                <a:ahLst/>
                <a:cxnLst>
                  <a:cxn ang="0">
                    <a:pos x="191" y="0"/>
                  </a:cxn>
                  <a:cxn ang="0">
                    <a:pos x="226" y="5"/>
                  </a:cxn>
                  <a:cxn ang="0">
                    <a:pos x="256" y="12"/>
                  </a:cxn>
                  <a:cxn ang="0">
                    <a:pos x="283" y="21"/>
                  </a:cxn>
                  <a:cxn ang="0">
                    <a:pos x="307" y="34"/>
                  </a:cxn>
                  <a:cxn ang="0">
                    <a:pos x="326" y="50"/>
                  </a:cxn>
                  <a:cxn ang="0">
                    <a:pos x="339" y="66"/>
                  </a:cxn>
                  <a:cxn ang="0">
                    <a:pos x="346" y="84"/>
                  </a:cxn>
                  <a:cxn ang="0">
                    <a:pos x="346" y="103"/>
                  </a:cxn>
                  <a:cxn ang="0">
                    <a:pos x="339" y="122"/>
                  </a:cxn>
                  <a:cxn ang="0">
                    <a:pos x="326" y="139"/>
                  </a:cxn>
                  <a:cxn ang="0">
                    <a:pos x="307" y="153"/>
                  </a:cxn>
                  <a:cxn ang="0">
                    <a:pos x="283" y="166"/>
                  </a:cxn>
                  <a:cxn ang="0">
                    <a:pos x="256" y="176"/>
                  </a:cxn>
                  <a:cxn ang="0">
                    <a:pos x="226" y="184"/>
                  </a:cxn>
                  <a:cxn ang="0">
                    <a:pos x="191" y="187"/>
                  </a:cxn>
                  <a:cxn ang="0">
                    <a:pos x="157" y="187"/>
                  </a:cxn>
                  <a:cxn ang="0">
                    <a:pos x="123" y="184"/>
                  </a:cxn>
                  <a:cxn ang="0">
                    <a:pos x="92" y="176"/>
                  </a:cxn>
                  <a:cxn ang="0">
                    <a:pos x="64" y="166"/>
                  </a:cxn>
                  <a:cxn ang="0">
                    <a:pos x="40" y="153"/>
                  </a:cxn>
                  <a:cxn ang="0">
                    <a:pos x="21" y="139"/>
                  </a:cxn>
                  <a:cxn ang="0">
                    <a:pos x="9" y="122"/>
                  </a:cxn>
                  <a:cxn ang="0">
                    <a:pos x="2" y="103"/>
                  </a:cxn>
                  <a:cxn ang="0">
                    <a:pos x="2" y="84"/>
                  </a:cxn>
                  <a:cxn ang="0">
                    <a:pos x="9" y="66"/>
                  </a:cxn>
                  <a:cxn ang="0">
                    <a:pos x="21" y="50"/>
                  </a:cxn>
                  <a:cxn ang="0">
                    <a:pos x="40" y="34"/>
                  </a:cxn>
                  <a:cxn ang="0">
                    <a:pos x="64" y="21"/>
                  </a:cxn>
                  <a:cxn ang="0">
                    <a:pos x="92" y="12"/>
                  </a:cxn>
                  <a:cxn ang="0">
                    <a:pos x="123" y="5"/>
                  </a:cxn>
                  <a:cxn ang="0">
                    <a:pos x="157" y="0"/>
                  </a:cxn>
                </a:cxnLst>
                <a:rect l="0" t="0" r="r" b="b"/>
                <a:pathLst>
                  <a:path w="347" h="188">
                    <a:moveTo>
                      <a:pt x="174" y="0"/>
                    </a:moveTo>
                    <a:lnTo>
                      <a:pt x="191" y="0"/>
                    </a:lnTo>
                    <a:lnTo>
                      <a:pt x="209" y="2"/>
                    </a:lnTo>
                    <a:lnTo>
                      <a:pt x="226" y="5"/>
                    </a:lnTo>
                    <a:lnTo>
                      <a:pt x="241" y="8"/>
                    </a:lnTo>
                    <a:lnTo>
                      <a:pt x="256" y="12"/>
                    </a:lnTo>
                    <a:lnTo>
                      <a:pt x="271" y="16"/>
                    </a:lnTo>
                    <a:lnTo>
                      <a:pt x="283" y="21"/>
                    </a:lnTo>
                    <a:lnTo>
                      <a:pt x="296" y="28"/>
                    </a:lnTo>
                    <a:lnTo>
                      <a:pt x="307" y="34"/>
                    </a:lnTo>
                    <a:lnTo>
                      <a:pt x="317" y="41"/>
                    </a:lnTo>
                    <a:lnTo>
                      <a:pt x="326" y="50"/>
                    </a:lnTo>
                    <a:lnTo>
                      <a:pt x="334" y="57"/>
                    </a:lnTo>
                    <a:lnTo>
                      <a:pt x="339" y="66"/>
                    </a:lnTo>
                    <a:lnTo>
                      <a:pt x="343" y="75"/>
                    </a:lnTo>
                    <a:lnTo>
                      <a:pt x="346" y="84"/>
                    </a:lnTo>
                    <a:lnTo>
                      <a:pt x="347" y="94"/>
                    </a:lnTo>
                    <a:lnTo>
                      <a:pt x="346" y="103"/>
                    </a:lnTo>
                    <a:lnTo>
                      <a:pt x="343" y="112"/>
                    </a:lnTo>
                    <a:lnTo>
                      <a:pt x="339" y="122"/>
                    </a:lnTo>
                    <a:lnTo>
                      <a:pt x="334" y="130"/>
                    </a:lnTo>
                    <a:lnTo>
                      <a:pt x="326" y="139"/>
                    </a:lnTo>
                    <a:lnTo>
                      <a:pt x="317" y="146"/>
                    </a:lnTo>
                    <a:lnTo>
                      <a:pt x="307" y="153"/>
                    </a:lnTo>
                    <a:lnTo>
                      <a:pt x="296" y="160"/>
                    </a:lnTo>
                    <a:lnTo>
                      <a:pt x="283" y="166"/>
                    </a:lnTo>
                    <a:lnTo>
                      <a:pt x="271" y="171"/>
                    </a:lnTo>
                    <a:lnTo>
                      <a:pt x="256" y="176"/>
                    </a:lnTo>
                    <a:lnTo>
                      <a:pt x="241" y="181"/>
                    </a:lnTo>
                    <a:lnTo>
                      <a:pt x="226" y="184"/>
                    </a:lnTo>
                    <a:lnTo>
                      <a:pt x="209" y="186"/>
                    </a:lnTo>
                    <a:lnTo>
                      <a:pt x="191" y="187"/>
                    </a:lnTo>
                    <a:lnTo>
                      <a:pt x="174" y="188"/>
                    </a:lnTo>
                    <a:lnTo>
                      <a:pt x="157" y="187"/>
                    </a:lnTo>
                    <a:lnTo>
                      <a:pt x="139" y="186"/>
                    </a:lnTo>
                    <a:lnTo>
                      <a:pt x="123" y="184"/>
                    </a:lnTo>
                    <a:lnTo>
                      <a:pt x="106" y="181"/>
                    </a:lnTo>
                    <a:lnTo>
                      <a:pt x="92" y="176"/>
                    </a:lnTo>
                    <a:lnTo>
                      <a:pt x="77" y="171"/>
                    </a:lnTo>
                    <a:lnTo>
                      <a:pt x="64" y="166"/>
                    </a:lnTo>
                    <a:lnTo>
                      <a:pt x="52" y="160"/>
                    </a:lnTo>
                    <a:lnTo>
                      <a:pt x="40" y="153"/>
                    </a:lnTo>
                    <a:lnTo>
                      <a:pt x="31" y="146"/>
                    </a:lnTo>
                    <a:lnTo>
                      <a:pt x="21" y="139"/>
                    </a:lnTo>
                    <a:lnTo>
                      <a:pt x="14" y="130"/>
                    </a:lnTo>
                    <a:lnTo>
                      <a:pt x="9" y="122"/>
                    </a:lnTo>
                    <a:lnTo>
                      <a:pt x="5" y="112"/>
                    </a:lnTo>
                    <a:lnTo>
                      <a:pt x="2" y="103"/>
                    </a:lnTo>
                    <a:lnTo>
                      <a:pt x="0" y="94"/>
                    </a:lnTo>
                    <a:lnTo>
                      <a:pt x="2" y="84"/>
                    </a:lnTo>
                    <a:lnTo>
                      <a:pt x="5" y="75"/>
                    </a:lnTo>
                    <a:lnTo>
                      <a:pt x="9" y="66"/>
                    </a:lnTo>
                    <a:lnTo>
                      <a:pt x="14" y="57"/>
                    </a:lnTo>
                    <a:lnTo>
                      <a:pt x="21" y="50"/>
                    </a:lnTo>
                    <a:lnTo>
                      <a:pt x="31" y="41"/>
                    </a:lnTo>
                    <a:lnTo>
                      <a:pt x="40" y="34"/>
                    </a:lnTo>
                    <a:lnTo>
                      <a:pt x="52" y="28"/>
                    </a:lnTo>
                    <a:lnTo>
                      <a:pt x="64" y="21"/>
                    </a:lnTo>
                    <a:lnTo>
                      <a:pt x="77" y="16"/>
                    </a:lnTo>
                    <a:lnTo>
                      <a:pt x="92" y="12"/>
                    </a:lnTo>
                    <a:lnTo>
                      <a:pt x="106" y="8"/>
                    </a:lnTo>
                    <a:lnTo>
                      <a:pt x="123" y="5"/>
                    </a:lnTo>
                    <a:lnTo>
                      <a:pt x="139" y="2"/>
                    </a:lnTo>
                    <a:lnTo>
                      <a:pt x="157" y="0"/>
                    </a:lnTo>
                    <a:lnTo>
                      <a:pt x="174" y="0"/>
                    </a:lnTo>
                    <a:close/>
                  </a:path>
                </a:pathLst>
              </a:custGeom>
              <a:solidFill>
                <a:srgbClr val="FFFF00"/>
              </a:solidFill>
              <a:ln w="9525">
                <a:noFill/>
                <a:round/>
                <a:headEnd/>
                <a:tailEnd/>
              </a:ln>
            </p:spPr>
            <p:txBody>
              <a:bodyPr/>
              <a:lstStyle/>
              <a:p>
                <a:endParaRPr lang="it-IT"/>
              </a:p>
            </p:txBody>
          </p:sp>
          <p:sp>
            <p:nvSpPr>
              <p:cNvPr id="20812" name="Freeform 332"/>
              <p:cNvSpPr>
                <a:spLocks/>
              </p:cNvSpPr>
              <p:nvPr/>
            </p:nvSpPr>
            <p:spPr bwMode="auto">
              <a:xfrm>
                <a:off x="1264" y="1543"/>
                <a:ext cx="50" cy="27"/>
              </a:xfrm>
              <a:custGeom>
                <a:avLst/>
                <a:gdLst/>
                <a:ahLst/>
                <a:cxnLst>
                  <a:cxn ang="0">
                    <a:pos x="191" y="0"/>
                  </a:cxn>
                  <a:cxn ang="0">
                    <a:pos x="226" y="5"/>
                  </a:cxn>
                  <a:cxn ang="0">
                    <a:pos x="256" y="12"/>
                  </a:cxn>
                  <a:cxn ang="0">
                    <a:pos x="283" y="21"/>
                  </a:cxn>
                  <a:cxn ang="0">
                    <a:pos x="307" y="34"/>
                  </a:cxn>
                  <a:cxn ang="0">
                    <a:pos x="326" y="50"/>
                  </a:cxn>
                  <a:cxn ang="0">
                    <a:pos x="339" y="66"/>
                  </a:cxn>
                  <a:cxn ang="0">
                    <a:pos x="346" y="84"/>
                  </a:cxn>
                  <a:cxn ang="0">
                    <a:pos x="346" y="103"/>
                  </a:cxn>
                  <a:cxn ang="0">
                    <a:pos x="339" y="122"/>
                  </a:cxn>
                  <a:cxn ang="0">
                    <a:pos x="326" y="139"/>
                  </a:cxn>
                  <a:cxn ang="0">
                    <a:pos x="307" y="153"/>
                  </a:cxn>
                  <a:cxn ang="0">
                    <a:pos x="283" y="166"/>
                  </a:cxn>
                  <a:cxn ang="0">
                    <a:pos x="256" y="176"/>
                  </a:cxn>
                  <a:cxn ang="0">
                    <a:pos x="226" y="184"/>
                  </a:cxn>
                  <a:cxn ang="0">
                    <a:pos x="191" y="187"/>
                  </a:cxn>
                  <a:cxn ang="0">
                    <a:pos x="157" y="187"/>
                  </a:cxn>
                  <a:cxn ang="0">
                    <a:pos x="123" y="184"/>
                  </a:cxn>
                  <a:cxn ang="0">
                    <a:pos x="92" y="176"/>
                  </a:cxn>
                  <a:cxn ang="0">
                    <a:pos x="64" y="166"/>
                  </a:cxn>
                  <a:cxn ang="0">
                    <a:pos x="40" y="153"/>
                  </a:cxn>
                  <a:cxn ang="0">
                    <a:pos x="21" y="139"/>
                  </a:cxn>
                  <a:cxn ang="0">
                    <a:pos x="9" y="122"/>
                  </a:cxn>
                  <a:cxn ang="0">
                    <a:pos x="2" y="103"/>
                  </a:cxn>
                  <a:cxn ang="0">
                    <a:pos x="2" y="84"/>
                  </a:cxn>
                  <a:cxn ang="0">
                    <a:pos x="9" y="66"/>
                  </a:cxn>
                  <a:cxn ang="0">
                    <a:pos x="21" y="50"/>
                  </a:cxn>
                  <a:cxn ang="0">
                    <a:pos x="40" y="34"/>
                  </a:cxn>
                  <a:cxn ang="0">
                    <a:pos x="64" y="21"/>
                  </a:cxn>
                  <a:cxn ang="0">
                    <a:pos x="92" y="12"/>
                  </a:cxn>
                  <a:cxn ang="0">
                    <a:pos x="123" y="5"/>
                  </a:cxn>
                  <a:cxn ang="0">
                    <a:pos x="157" y="0"/>
                  </a:cxn>
                </a:cxnLst>
                <a:rect l="0" t="0" r="r" b="b"/>
                <a:pathLst>
                  <a:path w="347" h="188">
                    <a:moveTo>
                      <a:pt x="174" y="0"/>
                    </a:moveTo>
                    <a:lnTo>
                      <a:pt x="191" y="0"/>
                    </a:lnTo>
                    <a:lnTo>
                      <a:pt x="209" y="2"/>
                    </a:lnTo>
                    <a:lnTo>
                      <a:pt x="226" y="5"/>
                    </a:lnTo>
                    <a:lnTo>
                      <a:pt x="241" y="8"/>
                    </a:lnTo>
                    <a:lnTo>
                      <a:pt x="256" y="12"/>
                    </a:lnTo>
                    <a:lnTo>
                      <a:pt x="271" y="16"/>
                    </a:lnTo>
                    <a:lnTo>
                      <a:pt x="283" y="21"/>
                    </a:lnTo>
                    <a:lnTo>
                      <a:pt x="296" y="28"/>
                    </a:lnTo>
                    <a:lnTo>
                      <a:pt x="307" y="34"/>
                    </a:lnTo>
                    <a:lnTo>
                      <a:pt x="317" y="41"/>
                    </a:lnTo>
                    <a:lnTo>
                      <a:pt x="326" y="50"/>
                    </a:lnTo>
                    <a:lnTo>
                      <a:pt x="334" y="57"/>
                    </a:lnTo>
                    <a:lnTo>
                      <a:pt x="339" y="66"/>
                    </a:lnTo>
                    <a:lnTo>
                      <a:pt x="343" y="75"/>
                    </a:lnTo>
                    <a:lnTo>
                      <a:pt x="346" y="84"/>
                    </a:lnTo>
                    <a:lnTo>
                      <a:pt x="347" y="94"/>
                    </a:lnTo>
                    <a:lnTo>
                      <a:pt x="346" y="103"/>
                    </a:lnTo>
                    <a:lnTo>
                      <a:pt x="343" y="112"/>
                    </a:lnTo>
                    <a:lnTo>
                      <a:pt x="339" y="122"/>
                    </a:lnTo>
                    <a:lnTo>
                      <a:pt x="334" y="130"/>
                    </a:lnTo>
                    <a:lnTo>
                      <a:pt x="326" y="139"/>
                    </a:lnTo>
                    <a:lnTo>
                      <a:pt x="317" y="146"/>
                    </a:lnTo>
                    <a:lnTo>
                      <a:pt x="307" y="153"/>
                    </a:lnTo>
                    <a:lnTo>
                      <a:pt x="296" y="160"/>
                    </a:lnTo>
                    <a:lnTo>
                      <a:pt x="283" y="166"/>
                    </a:lnTo>
                    <a:lnTo>
                      <a:pt x="271" y="171"/>
                    </a:lnTo>
                    <a:lnTo>
                      <a:pt x="256" y="176"/>
                    </a:lnTo>
                    <a:lnTo>
                      <a:pt x="241" y="181"/>
                    </a:lnTo>
                    <a:lnTo>
                      <a:pt x="226" y="184"/>
                    </a:lnTo>
                    <a:lnTo>
                      <a:pt x="209" y="186"/>
                    </a:lnTo>
                    <a:lnTo>
                      <a:pt x="191" y="187"/>
                    </a:lnTo>
                    <a:lnTo>
                      <a:pt x="174" y="188"/>
                    </a:lnTo>
                    <a:lnTo>
                      <a:pt x="157" y="187"/>
                    </a:lnTo>
                    <a:lnTo>
                      <a:pt x="139" y="186"/>
                    </a:lnTo>
                    <a:lnTo>
                      <a:pt x="123" y="184"/>
                    </a:lnTo>
                    <a:lnTo>
                      <a:pt x="106" y="181"/>
                    </a:lnTo>
                    <a:lnTo>
                      <a:pt x="92" y="176"/>
                    </a:lnTo>
                    <a:lnTo>
                      <a:pt x="77" y="171"/>
                    </a:lnTo>
                    <a:lnTo>
                      <a:pt x="64" y="166"/>
                    </a:lnTo>
                    <a:lnTo>
                      <a:pt x="52" y="160"/>
                    </a:lnTo>
                    <a:lnTo>
                      <a:pt x="40" y="153"/>
                    </a:lnTo>
                    <a:lnTo>
                      <a:pt x="31" y="146"/>
                    </a:lnTo>
                    <a:lnTo>
                      <a:pt x="21" y="139"/>
                    </a:lnTo>
                    <a:lnTo>
                      <a:pt x="14" y="130"/>
                    </a:lnTo>
                    <a:lnTo>
                      <a:pt x="9" y="122"/>
                    </a:lnTo>
                    <a:lnTo>
                      <a:pt x="5" y="112"/>
                    </a:lnTo>
                    <a:lnTo>
                      <a:pt x="2" y="103"/>
                    </a:lnTo>
                    <a:lnTo>
                      <a:pt x="0" y="94"/>
                    </a:lnTo>
                    <a:lnTo>
                      <a:pt x="2" y="84"/>
                    </a:lnTo>
                    <a:lnTo>
                      <a:pt x="5" y="75"/>
                    </a:lnTo>
                    <a:lnTo>
                      <a:pt x="9" y="66"/>
                    </a:lnTo>
                    <a:lnTo>
                      <a:pt x="14" y="57"/>
                    </a:lnTo>
                    <a:lnTo>
                      <a:pt x="21" y="50"/>
                    </a:lnTo>
                    <a:lnTo>
                      <a:pt x="31" y="41"/>
                    </a:lnTo>
                    <a:lnTo>
                      <a:pt x="40" y="34"/>
                    </a:lnTo>
                    <a:lnTo>
                      <a:pt x="52" y="28"/>
                    </a:lnTo>
                    <a:lnTo>
                      <a:pt x="64" y="21"/>
                    </a:lnTo>
                    <a:lnTo>
                      <a:pt x="77" y="16"/>
                    </a:lnTo>
                    <a:lnTo>
                      <a:pt x="92" y="12"/>
                    </a:lnTo>
                    <a:lnTo>
                      <a:pt x="106" y="8"/>
                    </a:lnTo>
                    <a:lnTo>
                      <a:pt x="123" y="5"/>
                    </a:lnTo>
                    <a:lnTo>
                      <a:pt x="139" y="2"/>
                    </a:lnTo>
                    <a:lnTo>
                      <a:pt x="157" y="0"/>
                    </a:lnTo>
                    <a:lnTo>
                      <a:pt x="174" y="0"/>
                    </a:lnTo>
                  </a:path>
                </a:pathLst>
              </a:custGeom>
              <a:solidFill>
                <a:srgbClr val="FFFF00"/>
              </a:solidFill>
              <a:ln w="6350">
                <a:solidFill>
                  <a:srgbClr val="000000"/>
                </a:solidFill>
                <a:prstDash val="solid"/>
                <a:round/>
                <a:headEnd/>
                <a:tailEnd/>
              </a:ln>
            </p:spPr>
            <p:txBody>
              <a:bodyPr/>
              <a:lstStyle/>
              <a:p>
                <a:endParaRPr lang="it-IT"/>
              </a:p>
            </p:txBody>
          </p:sp>
          <p:sp>
            <p:nvSpPr>
              <p:cNvPr id="20813" name="Freeform 333"/>
              <p:cNvSpPr>
                <a:spLocks/>
              </p:cNvSpPr>
              <p:nvPr/>
            </p:nvSpPr>
            <p:spPr bwMode="auto">
              <a:xfrm>
                <a:off x="1044" y="1584"/>
                <a:ext cx="49" cy="27"/>
              </a:xfrm>
              <a:custGeom>
                <a:avLst/>
                <a:gdLst/>
                <a:ahLst/>
                <a:cxnLst>
                  <a:cxn ang="0">
                    <a:pos x="190" y="0"/>
                  </a:cxn>
                  <a:cxn ang="0">
                    <a:pos x="224" y="5"/>
                  </a:cxn>
                  <a:cxn ang="0">
                    <a:pos x="255" y="12"/>
                  </a:cxn>
                  <a:cxn ang="0">
                    <a:pos x="283" y="21"/>
                  </a:cxn>
                  <a:cxn ang="0">
                    <a:pos x="307" y="35"/>
                  </a:cxn>
                  <a:cxn ang="0">
                    <a:pos x="325" y="50"/>
                  </a:cxn>
                  <a:cxn ang="0">
                    <a:pos x="338" y="66"/>
                  </a:cxn>
                  <a:cxn ang="0">
                    <a:pos x="345" y="84"/>
                  </a:cxn>
                  <a:cxn ang="0">
                    <a:pos x="345" y="103"/>
                  </a:cxn>
                  <a:cxn ang="0">
                    <a:pos x="338" y="122"/>
                  </a:cxn>
                  <a:cxn ang="0">
                    <a:pos x="325" y="139"/>
                  </a:cxn>
                  <a:cxn ang="0">
                    <a:pos x="307" y="153"/>
                  </a:cxn>
                  <a:cxn ang="0">
                    <a:pos x="283" y="166"/>
                  </a:cxn>
                  <a:cxn ang="0">
                    <a:pos x="255" y="176"/>
                  </a:cxn>
                  <a:cxn ang="0">
                    <a:pos x="224" y="184"/>
                  </a:cxn>
                  <a:cxn ang="0">
                    <a:pos x="190" y="187"/>
                  </a:cxn>
                  <a:cxn ang="0">
                    <a:pos x="156" y="187"/>
                  </a:cxn>
                  <a:cxn ang="0">
                    <a:pos x="121" y="184"/>
                  </a:cxn>
                  <a:cxn ang="0">
                    <a:pos x="91" y="176"/>
                  </a:cxn>
                  <a:cxn ang="0">
                    <a:pos x="64" y="166"/>
                  </a:cxn>
                  <a:cxn ang="0">
                    <a:pos x="40" y="153"/>
                  </a:cxn>
                  <a:cxn ang="0">
                    <a:pos x="21" y="139"/>
                  </a:cxn>
                  <a:cxn ang="0">
                    <a:pos x="8" y="122"/>
                  </a:cxn>
                  <a:cxn ang="0">
                    <a:pos x="1" y="103"/>
                  </a:cxn>
                  <a:cxn ang="0">
                    <a:pos x="1" y="84"/>
                  </a:cxn>
                  <a:cxn ang="0">
                    <a:pos x="8" y="66"/>
                  </a:cxn>
                  <a:cxn ang="0">
                    <a:pos x="21" y="50"/>
                  </a:cxn>
                  <a:cxn ang="0">
                    <a:pos x="40" y="35"/>
                  </a:cxn>
                  <a:cxn ang="0">
                    <a:pos x="64" y="21"/>
                  </a:cxn>
                  <a:cxn ang="0">
                    <a:pos x="91" y="12"/>
                  </a:cxn>
                  <a:cxn ang="0">
                    <a:pos x="121" y="5"/>
                  </a:cxn>
                  <a:cxn ang="0">
                    <a:pos x="156" y="0"/>
                  </a:cxn>
                </a:cxnLst>
                <a:rect l="0" t="0" r="r" b="b"/>
                <a:pathLst>
                  <a:path w="346" h="188">
                    <a:moveTo>
                      <a:pt x="173" y="0"/>
                    </a:moveTo>
                    <a:lnTo>
                      <a:pt x="190" y="0"/>
                    </a:lnTo>
                    <a:lnTo>
                      <a:pt x="208" y="3"/>
                    </a:lnTo>
                    <a:lnTo>
                      <a:pt x="224" y="5"/>
                    </a:lnTo>
                    <a:lnTo>
                      <a:pt x="241" y="8"/>
                    </a:lnTo>
                    <a:lnTo>
                      <a:pt x="255" y="12"/>
                    </a:lnTo>
                    <a:lnTo>
                      <a:pt x="270" y="16"/>
                    </a:lnTo>
                    <a:lnTo>
                      <a:pt x="283" y="21"/>
                    </a:lnTo>
                    <a:lnTo>
                      <a:pt x="295" y="28"/>
                    </a:lnTo>
                    <a:lnTo>
                      <a:pt x="307" y="35"/>
                    </a:lnTo>
                    <a:lnTo>
                      <a:pt x="316" y="41"/>
                    </a:lnTo>
                    <a:lnTo>
                      <a:pt x="325" y="50"/>
                    </a:lnTo>
                    <a:lnTo>
                      <a:pt x="333" y="58"/>
                    </a:lnTo>
                    <a:lnTo>
                      <a:pt x="338" y="66"/>
                    </a:lnTo>
                    <a:lnTo>
                      <a:pt x="342" y="75"/>
                    </a:lnTo>
                    <a:lnTo>
                      <a:pt x="345" y="84"/>
                    </a:lnTo>
                    <a:lnTo>
                      <a:pt x="346" y="94"/>
                    </a:lnTo>
                    <a:lnTo>
                      <a:pt x="345" y="103"/>
                    </a:lnTo>
                    <a:lnTo>
                      <a:pt x="342" y="112"/>
                    </a:lnTo>
                    <a:lnTo>
                      <a:pt x="338" y="122"/>
                    </a:lnTo>
                    <a:lnTo>
                      <a:pt x="333" y="130"/>
                    </a:lnTo>
                    <a:lnTo>
                      <a:pt x="325" y="139"/>
                    </a:lnTo>
                    <a:lnTo>
                      <a:pt x="316" y="146"/>
                    </a:lnTo>
                    <a:lnTo>
                      <a:pt x="307" y="153"/>
                    </a:lnTo>
                    <a:lnTo>
                      <a:pt x="295" y="161"/>
                    </a:lnTo>
                    <a:lnTo>
                      <a:pt x="283" y="166"/>
                    </a:lnTo>
                    <a:lnTo>
                      <a:pt x="270" y="171"/>
                    </a:lnTo>
                    <a:lnTo>
                      <a:pt x="255" y="176"/>
                    </a:lnTo>
                    <a:lnTo>
                      <a:pt x="241" y="181"/>
                    </a:lnTo>
                    <a:lnTo>
                      <a:pt x="224" y="184"/>
                    </a:lnTo>
                    <a:lnTo>
                      <a:pt x="208" y="186"/>
                    </a:lnTo>
                    <a:lnTo>
                      <a:pt x="190" y="187"/>
                    </a:lnTo>
                    <a:lnTo>
                      <a:pt x="173" y="188"/>
                    </a:lnTo>
                    <a:lnTo>
                      <a:pt x="156" y="187"/>
                    </a:lnTo>
                    <a:lnTo>
                      <a:pt x="138" y="186"/>
                    </a:lnTo>
                    <a:lnTo>
                      <a:pt x="121" y="184"/>
                    </a:lnTo>
                    <a:lnTo>
                      <a:pt x="106" y="181"/>
                    </a:lnTo>
                    <a:lnTo>
                      <a:pt x="91" y="176"/>
                    </a:lnTo>
                    <a:lnTo>
                      <a:pt x="76" y="171"/>
                    </a:lnTo>
                    <a:lnTo>
                      <a:pt x="64" y="166"/>
                    </a:lnTo>
                    <a:lnTo>
                      <a:pt x="51" y="161"/>
                    </a:lnTo>
                    <a:lnTo>
                      <a:pt x="40" y="153"/>
                    </a:lnTo>
                    <a:lnTo>
                      <a:pt x="30" y="146"/>
                    </a:lnTo>
                    <a:lnTo>
                      <a:pt x="21" y="139"/>
                    </a:lnTo>
                    <a:lnTo>
                      <a:pt x="13" y="130"/>
                    </a:lnTo>
                    <a:lnTo>
                      <a:pt x="8" y="122"/>
                    </a:lnTo>
                    <a:lnTo>
                      <a:pt x="4" y="112"/>
                    </a:lnTo>
                    <a:lnTo>
                      <a:pt x="1" y="103"/>
                    </a:lnTo>
                    <a:lnTo>
                      <a:pt x="0" y="94"/>
                    </a:lnTo>
                    <a:lnTo>
                      <a:pt x="1" y="84"/>
                    </a:lnTo>
                    <a:lnTo>
                      <a:pt x="4" y="75"/>
                    </a:lnTo>
                    <a:lnTo>
                      <a:pt x="8" y="66"/>
                    </a:lnTo>
                    <a:lnTo>
                      <a:pt x="13" y="58"/>
                    </a:lnTo>
                    <a:lnTo>
                      <a:pt x="21" y="50"/>
                    </a:lnTo>
                    <a:lnTo>
                      <a:pt x="30" y="41"/>
                    </a:lnTo>
                    <a:lnTo>
                      <a:pt x="40" y="35"/>
                    </a:lnTo>
                    <a:lnTo>
                      <a:pt x="51" y="28"/>
                    </a:lnTo>
                    <a:lnTo>
                      <a:pt x="64" y="21"/>
                    </a:lnTo>
                    <a:lnTo>
                      <a:pt x="76" y="16"/>
                    </a:lnTo>
                    <a:lnTo>
                      <a:pt x="91" y="12"/>
                    </a:lnTo>
                    <a:lnTo>
                      <a:pt x="106" y="8"/>
                    </a:lnTo>
                    <a:lnTo>
                      <a:pt x="121" y="5"/>
                    </a:lnTo>
                    <a:lnTo>
                      <a:pt x="138" y="3"/>
                    </a:lnTo>
                    <a:lnTo>
                      <a:pt x="156" y="0"/>
                    </a:lnTo>
                    <a:lnTo>
                      <a:pt x="173" y="0"/>
                    </a:lnTo>
                    <a:close/>
                  </a:path>
                </a:pathLst>
              </a:custGeom>
              <a:solidFill>
                <a:srgbClr val="FFFF00"/>
              </a:solidFill>
              <a:ln w="9525">
                <a:noFill/>
                <a:round/>
                <a:headEnd/>
                <a:tailEnd/>
              </a:ln>
            </p:spPr>
            <p:txBody>
              <a:bodyPr/>
              <a:lstStyle/>
              <a:p>
                <a:endParaRPr lang="it-IT"/>
              </a:p>
            </p:txBody>
          </p:sp>
          <p:sp>
            <p:nvSpPr>
              <p:cNvPr id="20814" name="Freeform 334"/>
              <p:cNvSpPr>
                <a:spLocks/>
              </p:cNvSpPr>
              <p:nvPr/>
            </p:nvSpPr>
            <p:spPr bwMode="auto">
              <a:xfrm>
                <a:off x="1044" y="1584"/>
                <a:ext cx="49" cy="27"/>
              </a:xfrm>
              <a:custGeom>
                <a:avLst/>
                <a:gdLst/>
                <a:ahLst/>
                <a:cxnLst>
                  <a:cxn ang="0">
                    <a:pos x="190" y="0"/>
                  </a:cxn>
                  <a:cxn ang="0">
                    <a:pos x="224" y="5"/>
                  </a:cxn>
                  <a:cxn ang="0">
                    <a:pos x="255" y="12"/>
                  </a:cxn>
                  <a:cxn ang="0">
                    <a:pos x="283" y="21"/>
                  </a:cxn>
                  <a:cxn ang="0">
                    <a:pos x="307" y="35"/>
                  </a:cxn>
                  <a:cxn ang="0">
                    <a:pos x="325" y="50"/>
                  </a:cxn>
                  <a:cxn ang="0">
                    <a:pos x="338" y="66"/>
                  </a:cxn>
                  <a:cxn ang="0">
                    <a:pos x="345" y="84"/>
                  </a:cxn>
                  <a:cxn ang="0">
                    <a:pos x="345" y="103"/>
                  </a:cxn>
                  <a:cxn ang="0">
                    <a:pos x="338" y="122"/>
                  </a:cxn>
                  <a:cxn ang="0">
                    <a:pos x="325" y="139"/>
                  </a:cxn>
                  <a:cxn ang="0">
                    <a:pos x="307" y="153"/>
                  </a:cxn>
                  <a:cxn ang="0">
                    <a:pos x="283" y="166"/>
                  </a:cxn>
                  <a:cxn ang="0">
                    <a:pos x="255" y="176"/>
                  </a:cxn>
                  <a:cxn ang="0">
                    <a:pos x="224" y="184"/>
                  </a:cxn>
                  <a:cxn ang="0">
                    <a:pos x="190" y="187"/>
                  </a:cxn>
                  <a:cxn ang="0">
                    <a:pos x="156" y="187"/>
                  </a:cxn>
                  <a:cxn ang="0">
                    <a:pos x="121" y="184"/>
                  </a:cxn>
                  <a:cxn ang="0">
                    <a:pos x="91" y="176"/>
                  </a:cxn>
                  <a:cxn ang="0">
                    <a:pos x="64" y="166"/>
                  </a:cxn>
                  <a:cxn ang="0">
                    <a:pos x="40" y="153"/>
                  </a:cxn>
                  <a:cxn ang="0">
                    <a:pos x="21" y="139"/>
                  </a:cxn>
                  <a:cxn ang="0">
                    <a:pos x="8" y="122"/>
                  </a:cxn>
                  <a:cxn ang="0">
                    <a:pos x="1" y="103"/>
                  </a:cxn>
                  <a:cxn ang="0">
                    <a:pos x="1" y="84"/>
                  </a:cxn>
                  <a:cxn ang="0">
                    <a:pos x="8" y="66"/>
                  </a:cxn>
                  <a:cxn ang="0">
                    <a:pos x="21" y="50"/>
                  </a:cxn>
                  <a:cxn ang="0">
                    <a:pos x="40" y="35"/>
                  </a:cxn>
                  <a:cxn ang="0">
                    <a:pos x="64" y="21"/>
                  </a:cxn>
                  <a:cxn ang="0">
                    <a:pos x="91" y="12"/>
                  </a:cxn>
                  <a:cxn ang="0">
                    <a:pos x="121" y="5"/>
                  </a:cxn>
                  <a:cxn ang="0">
                    <a:pos x="156" y="0"/>
                  </a:cxn>
                </a:cxnLst>
                <a:rect l="0" t="0" r="r" b="b"/>
                <a:pathLst>
                  <a:path w="346" h="188">
                    <a:moveTo>
                      <a:pt x="173" y="0"/>
                    </a:moveTo>
                    <a:lnTo>
                      <a:pt x="190" y="0"/>
                    </a:lnTo>
                    <a:lnTo>
                      <a:pt x="208" y="3"/>
                    </a:lnTo>
                    <a:lnTo>
                      <a:pt x="224" y="5"/>
                    </a:lnTo>
                    <a:lnTo>
                      <a:pt x="241" y="8"/>
                    </a:lnTo>
                    <a:lnTo>
                      <a:pt x="255" y="12"/>
                    </a:lnTo>
                    <a:lnTo>
                      <a:pt x="270" y="16"/>
                    </a:lnTo>
                    <a:lnTo>
                      <a:pt x="283" y="21"/>
                    </a:lnTo>
                    <a:lnTo>
                      <a:pt x="295" y="28"/>
                    </a:lnTo>
                    <a:lnTo>
                      <a:pt x="307" y="35"/>
                    </a:lnTo>
                    <a:lnTo>
                      <a:pt x="316" y="41"/>
                    </a:lnTo>
                    <a:lnTo>
                      <a:pt x="325" y="50"/>
                    </a:lnTo>
                    <a:lnTo>
                      <a:pt x="333" y="58"/>
                    </a:lnTo>
                    <a:lnTo>
                      <a:pt x="338" y="66"/>
                    </a:lnTo>
                    <a:lnTo>
                      <a:pt x="342" y="75"/>
                    </a:lnTo>
                    <a:lnTo>
                      <a:pt x="345" y="84"/>
                    </a:lnTo>
                    <a:lnTo>
                      <a:pt x="346" y="94"/>
                    </a:lnTo>
                    <a:lnTo>
                      <a:pt x="345" y="103"/>
                    </a:lnTo>
                    <a:lnTo>
                      <a:pt x="342" y="112"/>
                    </a:lnTo>
                    <a:lnTo>
                      <a:pt x="338" y="122"/>
                    </a:lnTo>
                    <a:lnTo>
                      <a:pt x="333" y="130"/>
                    </a:lnTo>
                    <a:lnTo>
                      <a:pt x="325" y="139"/>
                    </a:lnTo>
                    <a:lnTo>
                      <a:pt x="316" y="146"/>
                    </a:lnTo>
                    <a:lnTo>
                      <a:pt x="307" y="153"/>
                    </a:lnTo>
                    <a:lnTo>
                      <a:pt x="295" y="161"/>
                    </a:lnTo>
                    <a:lnTo>
                      <a:pt x="283" y="166"/>
                    </a:lnTo>
                    <a:lnTo>
                      <a:pt x="270" y="171"/>
                    </a:lnTo>
                    <a:lnTo>
                      <a:pt x="255" y="176"/>
                    </a:lnTo>
                    <a:lnTo>
                      <a:pt x="241" y="181"/>
                    </a:lnTo>
                    <a:lnTo>
                      <a:pt x="224" y="184"/>
                    </a:lnTo>
                    <a:lnTo>
                      <a:pt x="208" y="186"/>
                    </a:lnTo>
                    <a:lnTo>
                      <a:pt x="190" y="187"/>
                    </a:lnTo>
                    <a:lnTo>
                      <a:pt x="173" y="188"/>
                    </a:lnTo>
                    <a:lnTo>
                      <a:pt x="156" y="187"/>
                    </a:lnTo>
                    <a:lnTo>
                      <a:pt x="138" y="186"/>
                    </a:lnTo>
                    <a:lnTo>
                      <a:pt x="121" y="184"/>
                    </a:lnTo>
                    <a:lnTo>
                      <a:pt x="106" y="181"/>
                    </a:lnTo>
                    <a:lnTo>
                      <a:pt x="91" y="176"/>
                    </a:lnTo>
                    <a:lnTo>
                      <a:pt x="76" y="171"/>
                    </a:lnTo>
                    <a:lnTo>
                      <a:pt x="64" y="166"/>
                    </a:lnTo>
                    <a:lnTo>
                      <a:pt x="51" y="161"/>
                    </a:lnTo>
                    <a:lnTo>
                      <a:pt x="40" y="153"/>
                    </a:lnTo>
                    <a:lnTo>
                      <a:pt x="30" y="146"/>
                    </a:lnTo>
                    <a:lnTo>
                      <a:pt x="21" y="139"/>
                    </a:lnTo>
                    <a:lnTo>
                      <a:pt x="13" y="130"/>
                    </a:lnTo>
                    <a:lnTo>
                      <a:pt x="8" y="122"/>
                    </a:lnTo>
                    <a:lnTo>
                      <a:pt x="4" y="112"/>
                    </a:lnTo>
                    <a:lnTo>
                      <a:pt x="1" y="103"/>
                    </a:lnTo>
                    <a:lnTo>
                      <a:pt x="0" y="94"/>
                    </a:lnTo>
                    <a:lnTo>
                      <a:pt x="1" y="84"/>
                    </a:lnTo>
                    <a:lnTo>
                      <a:pt x="4" y="75"/>
                    </a:lnTo>
                    <a:lnTo>
                      <a:pt x="8" y="66"/>
                    </a:lnTo>
                    <a:lnTo>
                      <a:pt x="13" y="58"/>
                    </a:lnTo>
                    <a:lnTo>
                      <a:pt x="21" y="50"/>
                    </a:lnTo>
                    <a:lnTo>
                      <a:pt x="30" y="41"/>
                    </a:lnTo>
                    <a:lnTo>
                      <a:pt x="40" y="35"/>
                    </a:lnTo>
                    <a:lnTo>
                      <a:pt x="51" y="28"/>
                    </a:lnTo>
                    <a:lnTo>
                      <a:pt x="64" y="21"/>
                    </a:lnTo>
                    <a:lnTo>
                      <a:pt x="76" y="16"/>
                    </a:lnTo>
                    <a:lnTo>
                      <a:pt x="91" y="12"/>
                    </a:lnTo>
                    <a:lnTo>
                      <a:pt x="106" y="8"/>
                    </a:lnTo>
                    <a:lnTo>
                      <a:pt x="121" y="5"/>
                    </a:lnTo>
                    <a:lnTo>
                      <a:pt x="138" y="3"/>
                    </a:lnTo>
                    <a:lnTo>
                      <a:pt x="156" y="0"/>
                    </a:lnTo>
                    <a:lnTo>
                      <a:pt x="173" y="0"/>
                    </a:lnTo>
                  </a:path>
                </a:pathLst>
              </a:custGeom>
              <a:solidFill>
                <a:srgbClr val="FFFF00"/>
              </a:solidFill>
              <a:ln w="6350">
                <a:solidFill>
                  <a:srgbClr val="000000"/>
                </a:solidFill>
                <a:prstDash val="solid"/>
                <a:round/>
                <a:headEnd/>
                <a:tailEnd/>
              </a:ln>
            </p:spPr>
            <p:txBody>
              <a:bodyPr/>
              <a:lstStyle/>
              <a:p>
                <a:endParaRPr lang="it-IT"/>
              </a:p>
            </p:txBody>
          </p:sp>
          <p:sp>
            <p:nvSpPr>
              <p:cNvPr id="20815" name="Freeform 335"/>
              <p:cNvSpPr>
                <a:spLocks/>
              </p:cNvSpPr>
              <p:nvPr/>
            </p:nvSpPr>
            <p:spPr bwMode="auto">
              <a:xfrm>
                <a:off x="920" y="1473"/>
                <a:ext cx="50" cy="27"/>
              </a:xfrm>
              <a:custGeom>
                <a:avLst/>
                <a:gdLst/>
                <a:ahLst/>
                <a:cxnLst>
                  <a:cxn ang="0">
                    <a:pos x="190" y="0"/>
                  </a:cxn>
                  <a:cxn ang="0">
                    <a:pos x="224" y="4"/>
                  </a:cxn>
                  <a:cxn ang="0">
                    <a:pos x="255" y="12"/>
                  </a:cxn>
                  <a:cxn ang="0">
                    <a:pos x="282" y="21"/>
                  </a:cxn>
                  <a:cxn ang="0">
                    <a:pos x="306" y="35"/>
                  </a:cxn>
                  <a:cxn ang="0">
                    <a:pos x="324" y="49"/>
                  </a:cxn>
                  <a:cxn ang="0">
                    <a:pos x="338" y="66"/>
                  </a:cxn>
                  <a:cxn ang="0">
                    <a:pos x="344" y="84"/>
                  </a:cxn>
                  <a:cxn ang="0">
                    <a:pos x="344" y="104"/>
                  </a:cxn>
                  <a:cxn ang="0">
                    <a:pos x="338" y="122"/>
                  </a:cxn>
                  <a:cxn ang="0">
                    <a:pos x="324" y="138"/>
                  </a:cxn>
                  <a:cxn ang="0">
                    <a:pos x="306" y="153"/>
                  </a:cxn>
                  <a:cxn ang="0">
                    <a:pos x="282" y="166"/>
                  </a:cxn>
                  <a:cxn ang="0">
                    <a:pos x="255" y="176"/>
                  </a:cxn>
                  <a:cxn ang="0">
                    <a:pos x="224" y="183"/>
                  </a:cxn>
                  <a:cxn ang="0">
                    <a:pos x="190" y="187"/>
                  </a:cxn>
                  <a:cxn ang="0">
                    <a:pos x="155" y="187"/>
                  </a:cxn>
                  <a:cxn ang="0">
                    <a:pos x="121" y="183"/>
                  </a:cxn>
                  <a:cxn ang="0">
                    <a:pos x="90" y="176"/>
                  </a:cxn>
                  <a:cxn ang="0">
                    <a:pos x="63" y="166"/>
                  </a:cxn>
                  <a:cxn ang="0">
                    <a:pos x="39" y="153"/>
                  </a:cxn>
                  <a:cxn ang="0">
                    <a:pos x="21" y="138"/>
                  </a:cxn>
                  <a:cxn ang="0">
                    <a:pos x="7" y="122"/>
                  </a:cxn>
                  <a:cxn ang="0">
                    <a:pos x="1" y="104"/>
                  </a:cxn>
                  <a:cxn ang="0">
                    <a:pos x="1" y="84"/>
                  </a:cxn>
                  <a:cxn ang="0">
                    <a:pos x="7" y="66"/>
                  </a:cxn>
                  <a:cxn ang="0">
                    <a:pos x="21" y="49"/>
                  </a:cxn>
                  <a:cxn ang="0">
                    <a:pos x="39" y="35"/>
                  </a:cxn>
                  <a:cxn ang="0">
                    <a:pos x="63" y="21"/>
                  </a:cxn>
                  <a:cxn ang="0">
                    <a:pos x="90" y="12"/>
                  </a:cxn>
                  <a:cxn ang="0">
                    <a:pos x="121" y="4"/>
                  </a:cxn>
                  <a:cxn ang="0">
                    <a:pos x="155" y="0"/>
                  </a:cxn>
                </a:cxnLst>
                <a:rect l="0" t="0" r="r" b="b"/>
                <a:pathLst>
                  <a:path w="345" h="188">
                    <a:moveTo>
                      <a:pt x="172" y="0"/>
                    </a:moveTo>
                    <a:lnTo>
                      <a:pt x="190" y="0"/>
                    </a:lnTo>
                    <a:lnTo>
                      <a:pt x="207" y="2"/>
                    </a:lnTo>
                    <a:lnTo>
                      <a:pt x="224" y="4"/>
                    </a:lnTo>
                    <a:lnTo>
                      <a:pt x="240" y="7"/>
                    </a:lnTo>
                    <a:lnTo>
                      <a:pt x="255" y="12"/>
                    </a:lnTo>
                    <a:lnTo>
                      <a:pt x="269" y="16"/>
                    </a:lnTo>
                    <a:lnTo>
                      <a:pt x="282" y="21"/>
                    </a:lnTo>
                    <a:lnTo>
                      <a:pt x="295" y="27"/>
                    </a:lnTo>
                    <a:lnTo>
                      <a:pt x="306" y="35"/>
                    </a:lnTo>
                    <a:lnTo>
                      <a:pt x="316" y="41"/>
                    </a:lnTo>
                    <a:lnTo>
                      <a:pt x="324" y="49"/>
                    </a:lnTo>
                    <a:lnTo>
                      <a:pt x="332" y="58"/>
                    </a:lnTo>
                    <a:lnTo>
                      <a:pt x="338" y="66"/>
                    </a:lnTo>
                    <a:lnTo>
                      <a:pt x="342" y="75"/>
                    </a:lnTo>
                    <a:lnTo>
                      <a:pt x="344" y="84"/>
                    </a:lnTo>
                    <a:lnTo>
                      <a:pt x="345" y="93"/>
                    </a:lnTo>
                    <a:lnTo>
                      <a:pt x="344" y="104"/>
                    </a:lnTo>
                    <a:lnTo>
                      <a:pt x="342" y="112"/>
                    </a:lnTo>
                    <a:lnTo>
                      <a:pt x="338" y="122"/>
                    </a:lnTo>
                    <a:lnTo>
                      <a:pt x="332" y="130"/>
                    </a:lnTo>
                    <a:lnTo>
                      <a:pt x="324" y="138"/>
                    </a:lnTo>
                    <a:lnTo>
                      <a:pt x="316" y="146"/>
                    </a:lnTo>
                    <a:lnTo>
                      <a:pt x="306" y="153"/>
                    </a:lnTo>
                    <a:lnTo>
                      <a:pt x="295" y="160"/>
                    </a:lnTo>
                    <a:lnTo>
                      <a:pt x="282" y="166"/>
                    </a:lnTo>
                    <a:lnTo>
                      <a:pt x="269" y="172"/>
                    </a:lnTo>
                    <a:lnTo>
                      <a:pt x="255" y="176"/>
                    </a:lnTo>
                    <a:lnTo>
                      <a:pt x="240" y="180"/>
                    </a:lnTo>
                    <a:lnTo>
                      <a:pt x="224" y="183"/>
                    </a:lnTo>
                    <a:lnTo>
                      <a:pt x="207" y="186"/>
                    </a:lnTo>
                    <a:lnTo>
                      <a:pt x="190" y="187"/>
                    </a:lnTo>
                    <a:lnTo>
                      <a:pt x="172" y="188"/>
                    </a:lnTo>
                    <a:lnTo>
                      <a:pt x="155" y="187"/>
                    </a:lnTo>
                    <a:lnTo>
                      <a:pt x="138" y="186"/>
                    </a:lnTo>
                    <a:lnTo>
                      <a:pt x="121" y="183"/>
                    </a:lnTo>
                    <a:lnTo>
                      <a:pt x="105" y="180"/>
                    </a:lnTo>
                    <a:lnTo>
                      <a:pt x="90" y="176"/>
                    </a:lnTo>
                    <a:lnTo>
                      <a:pt x="76" y="172"/>
                    </a:lnTo>
                    <a:lnTo>
                      <a:pt x="63" y="166"/>
                    </a:lnTo>
                    <a:lnTo>
                      <a:pt x="50" y="160"/>
                    </a:lnTo>
                    <a:lnTo>
                      <a:pt x="39" y="153"/>
                    </a:lnTo>
                    <a:lnTo>
                      <a:pt x="29" y="146"/>
                    </a:lnTo>
                    <a:lnTo>
                      <a:pt x="21" y="138"/>
                    </a:lnTo>
                    <a:lnTo>
                      <a:pt x="13" y="130"/>
                    </a:lnTo>
                    <a:lnTo>
                      <a:pt x="7" y="122"/>
                    </a:lnTo>
                    <a:lnTo>
                      <a:pt x="3" y="112"/>
                    </a:lnTo>
                    <a:lnTo>
                      <a:pt x="1" y="104"/>
                    </a:lnTo>
                    <a:lnTo>
                      <a:pt x="0" y="93"/>
                    </a:lnTo>
                    <a:lnTo>
                      <a:pt x="1" y="84"/>
                    </a:lnTo>
                    <a:lnTo>
                      <a:pt x="3" y="75"/>
                    </a:lnTo>
                    <a:lnTo>
                      <a:pt x="7" y="66"/>
                    </a:lnTo>
                    <a:lnTo>
                      <a:pt x="13" y="58"/>
                    </a:lnTo>
                    <a:lnTo>
                      <a:pt x="21" y="49"/>
                    </a:lnTo>
                    <a:lnTo>
                      <a:pt x="29" y="41"/>
                    </a:lnTo>
                    <a:lnTo>
                      <a:pt x="39" y="35"/>
                    </a:lnTo>
                    <a:lnTo>
                      <a:pt x="50" y="27"/>
                    </a:lnTo>
                    <a:lnTo>
                      <a:pt x="63" y="21"/>
                    </a:lnTo>
                    <a:lnTo>
                      <a:pt x="76" y="16"/>
                    </a:lnTo>
                    <a:lnTo>
                      <a:pt x="90" y="12"/>
                    </a:lnTo>
                    <a:lnTo>
                      <a:pt x="105" y="7"/>
                    </a:lnTo>
                    <a:lnTo>
                      <a:pt x="121" y="4"/>
                    </a:lnTo>
                    <a:lnTo>
                      <a:pt x="138" y="2"/>
                    </a:lnTo>
                    <a:lnTo>
                      <a:pt x="155" y="0"/>
                    </a:lnTo>
                    <a:lnTo>
                      <a:pt x="172" y="0"/>
                    </a:lnTo>
                    <a:close/>
                  </a:path>
                </a:pathLst>
              </a:custGeom>
              <a:solidFill>
                <a:srgbClr val="FFFF00"/>
              </a:solidFill>
              <a:ln w="9525">
                <a:noFill/>
                <a:round/>
                <a:headEnd/>
                <a:tailEnd/>
              </a:ln>
            </p:spPr>
            <p:txBody>
              <a:bodyPr/>
              <a:lstStyle/>
              <a:p>
                <a:endParaRPr lang="it-IT"/>
              </a:p>
            </p:txBody>
          </p:sp>
          <p:sp>
            <p:nvSpPr>
              <p:cNvPr id="20816" name="Freeform 336"/>
              <p:cNvSpPr>
                <a:spLocks/>
              </p:cNvSpPr>
              <p:nvPr/>
            </p:nvSpPr>
            <p:spPr bwMode="auto">
              <a:xfrm>
                <a:off x="920" y="1473"/>
                <a:ext cx="50" cy="27"/>
              </a:xfrm>
              <a:custGeom>
                <a:avLst/>
                <a:gdLst/>
                <a:ahLst/>
                <a:cxnLst>
                  <a:cxn ang="0">
                    <a:pos x="190" y="0"/>
                  </a:cxn>
                  <a:cxn ang="0">
                    <a:pos x="224" y="4"/>
                  </a:cxn>
                  <a:cxn ang="0">
                    <a:pos x="255" y="12"/>
                  </a:cxn>
                  <a:cxn ang="0">
                    <a:pos x="282" y="21"/>
                  </a:cxn>
                  <a:cxn ang="0">
                    <a:pos x="306" y="35"/>
                  </a:cxn>
                  <a:cxn ang="0">
                    <a:pos x="324" y="49"/>
                  </a:cxn>
                  <a:cxn ang="0">
                    <a:pos x="338" y="66"/>
                  </a:cxn>
                  <a:cxn ang="0">
                    <a:pos x="344" y="84"/>
                  </a:cxn>
                  <a:cxn ang="0">
                    <a:pos x="344" y="104"/>
                  </a:cxn>
                  <a:cxn ang="0">
                    <a:pos x="338" y="122"/>
                  </a:cxn>
                  <a:cxn ang="0">
                    <a:pos x="324" y="138"/>
                  </a:cxn>
                  <a:cxn ang="0">
                    <a:pos x="306" y="153"/>
                  </a:cxn>
                  <a:cxn ang="0">
                    <a:pos x="282" y="166"/>
                  </a:cxn>
                  <a:cxn ang="0">
                    <a:pos x="255" y="176"/>
                  </a:cxn>
                  <a:cxn ang="0">
                    <a:pos x="224" y="183"/>
                  </a:cxn>
                  <a:cxn ang="0">
                    <a:pos x="190" y="187"/>
                  </a:cxn>
                  <a:cxn ang="0">
                    <a:pos x="155" y="187"/>
                  </a:cxn>
                  <a:cxn ang="0">
                    <a:pos x="121" y="183"/>
                  </a:cxn>
                  <a:cxn ang="0">
                    <a:pos x="90" y="176"/>
                  </a:cxn>
                  <a:cxn ang="0">
                    <a:pos x="63" y="166"/>
                  </a:cxn>
                  <a:cxn ang="0">
                    <a:pos x="39" y="153"/>
                  </a:cxn>
                  <a:cxn ang="0">
                    <a:pos x="21" y="138"/>
                  </a:cxn>
                  <a:cxn ang="0">
                    <a:pos x="7" y="122"/>
                  </a:cxn>
                  <a:cxn ang="0">
                    <a:pos x="1" y="104"/>
                  </a:cxn>
                  <a:cxn ang="0">
                    <a:pos x="1" y="84"/>
                  </a:cxn>
                  <a:cxn ang="0">
                    <a:pos x="7" y="66"/>
                  </a:cxn>
                  <a:cxn ang="0">
                    <a:pos x="21" y="49"/>
                  </a:cxn>
                  <a:cxn ang="0">
                    <a:pos x="39" y="35"/>
                  </a:cxn>
                  <a:cxn ang="0">
                    <a:pos x="63" y="21"/>
                  </a:cxn>
                  <a:cxn ang="0">
                    <a:pos x="90" y="12"/>
                  </a:cxn>
                  <a:cxn ang="0">
                    <a:pos x="121" y="4"/>
                  </a:cxn>
                  <a:cxn ang="0">
                    <a:pos x="155" y="0"/>
                  </a:cxn>
                </a:cxnLst>
                <a:rect l="0" t="0" r="r" b="b"/>
                <a:pathLst>
                  <a:path w="345" h="188">
                    <a:moveTo>
                      <a:pt x="172" y="0"/>
                    </a:moveTo>
                    <a:lnTo>
                      <a:pt x="190" y="0"/>
                    </a:lnTo>
                    <a:lnTo>
                      <a:pt x="207" y="2"/>
                    </a:lnTo>
                    <a:lnTo>
                      <a:pt x="224" y="4"/>
                    </a:lnTo>
                    <a:lnTo>
                      <a:pt x="240" y="7"/>
                    </a:lnTo>
                    <a:lnTo>
                      <a:pt x="255" y="12"/>
                    </a:lnTo>
                    <a:lnTo>
                      <a:pt x="269" y="16"/>
                    </a:lnTo>
                    <a:lnTo>
                      <a:pt x="282" y="21"/>
                    </a:lnTo>
                    <a:lnTo>
                      <a:pt x="295" y="27"/>
                    </a:lnTo>
                    <a:lnTo>
                      <a:pt x="306" y="35"/>
                    </a:lnTo>
                    <a:lnTo>
                      <a:pt x="316" y="41"/>
                    </a:lnTo>
                    <a:lnTo>
                      <a:pt x="324" y="49"/>
                    </a:lnTo>
                    <a:lnTo>
                      <a:pt x="332" y="58"/>
                    </a:lnTo>
                    <a:lnTo>
                      <a:pt x="338" y="66"/>
                    </a:lnTo>
                    <a:lnTo>
                      <a:pt x="342" y="75"/>
                    </a:lnTo>
                    <a:lnTo>
                      <a:pt x="344" y="84"/>
                    </a:lnTo>
                    <a:lnTo>
                      <a:pt x="345" y="93"/>
                    </a:lnTo>
                    <a:lnTo>
                      <a:pt x="344" y="104"/>
                    </a:lnTo>
                    <a:lnTo>
                      <a:pt x="342" y="112"/>
                    </a:lnTo>
                    <a:lnTo>
                      <a:pt x="338" y="122"/>
                    </a:lnTo>
                    <a:lnTo>
                      <a:pt x="332" y="130"/>
                    </a:lnTo>
                    <a:lnTo>
                      <a:pt x="324" y="138"/>
                    </a:lnTo>
                    <a:lnTo>
                      <a:pt x="316" y="146"/>
                    </a:lnTo>
                    <a:lnTo>
                      <a:pt x="306" y="153"/>
                    </a:lnTo>
                    <a:lnTo>
                      <a:pt x="295" y="160"/>
                    </a:lnTo>
                    <a:lnTo>
                      <a:pt x="282" y="166"/>
                    </a:lnTo>
                    <a:lnTo>
                      <a:pt x="269" y="172"/>
                    </a:lnTo>
                    <a:lnTo>
                      <a:pt x="255" y="176"/>
                    </a:lnTo>
                    <a:lnTo>
                      <a:pt x="240" y="180"/>
                    </a:lnTo>
                    <a:lnTo>
                      <a:pt x="224" y="183"/>
                    </a:lnTo>
                    <a:lnTo>
                      <a:pt x="207" y="186"/>
                    </a:lnTo>
                    <a:lnTo>
                      <a:pt x="190" y="187"/>
                    </a:lnTo>
                    <a:lnTo>
                      <a:pt x="172" y="188"/>
                    </a:lnTo>
                    <a:lnTo>
                      <a:pt x="155" y="187"/>
                    </a:lnTo>
                    <a:lnTo>
                      <a:pt x="138" y="186"/>
                    </a:lnTo>
                    <a:lnTo>
                      <a:pt x="121" y="183"/>
                    </a:lnTo>
                    <a:lnTo>
                      <a:pt x="105" y="180"/>
                    </a:lnTo>
                    <a:lnTo>
                      <a:pt x="90" y="176"/>
                    </a:lnTo>
                    <a:lnTo>
                      <a:pt x="76" y="172"/>
                    </a:lnTo>
                    <a:lnTo>
                      <a:pt x="63" y="166"/>
                    </a:lnTo>
                    <a:lnTo>
                      <a:pt x="50" y="160"/>
                    </a:lnTo>
                    <a:lnTo>
                      <a:pt x="39" y="153"/>
                    </a:lnTo>
                    <a:lnTo>
                      <a:pt x="29" y="146"/>
                    </a:lnTo>
                    <a:lnTo>
                      <a:pt x="21" y="138"/>
                    </a:lnTo>
                    <a:lnTo>
                      <a:pt x="13" y="130"/>
                    </a:lnTo>
                    <a:lnTo>
                      <a:pt x="7" y="122"/>
                    </a:lnTo>
                    <a:lnTo>
                      <a:pt x="3" y="112"/>
                    </a:lnTo>
                    <a:lnTo>
                      <a:pt x="1" y="104"/>
                    </a:lnTo>
                    <a:lnTo>
                      <a:pt x="0" y="93"/>
                    </a:lnTo>
                    <a:lnTo>
                      <a:pt x="1" y="84"/>
                    </a:lnTo>
                    <a:lnTo>
                      <a:pt x="3" y="75"/>
                    </a:lnTo>
                    <a:lnTo>
                      <a:pt x="7" y="66"/>
                    </a:lnTo>
                    <a:lnTo>
                      <a:pt x="13" y="58"/>
                    </a:lnTo>
                    <a:lnTo>
                      <a:pt x="21" y="49"/>
                    </a:lnTo>
                    <a:lnTo>
                      <a:pt x="29" y="41"/>
                    </a:lnTo>
                    <a:lnTo>
                      <a:pt x="39" y="35"/>
                    </a:lnTo>
                    <a:lnTo>
                      <a:pt x="50" y="27"/>
                    </a:lnTo>
                    <a:lnTo>
                      <a:pt x="63" y="21"/>
                    </a:lnTo>
                    <a:lnTo>
                      <a:pt x="76" y="16"/>
                    </a:lnTo>
                    <a:lnTo>
                      <a:pt x="90" y="12"/>
                    </a:lnTo>
                    <a:lnTo>
                      <a:pt x="105" y="7"/>
                    </a:lnTo>
                    <a:lnTo>
                      <a:pt x="121" y="4"/>
                    </a:lnTo>
                    <a:lnTo>
                      <a:pt x="138" y="2"/>
                    </a:lnTo>
                    <a:lnTo>
                      <a:pt x="155" y="0"/>
                    </a:lnTo>
                    <a:lnTo>
                      <a:pt x="172" y="0"/>
                    </a:lnTo>
                  </a:path>
                </a:pathLst>
              </a:custGeom>
              <a:solidFill>
                <a:srgbClr val="FFFF00"/>
              </a:solidFill>
              <a:ln w="6350">
                <a:solidFill>
                  <a:srgbClr val="000000"/>
                </a:solidFill>
                <a:prstDash val="solid"/>
                <a:round/>
                <a:headEnd/>
                <a:tailEnd/>
              </a:ln>
            </p:spPr>
            <p:txBody>
              <a:bodyPr/>
              <a:lstStyle/>
              <a:p>
                <a:endParaRPr lang="it-IT"/>
              </a:p>
            </p:txBody>
          </p:sp>
          <p:sp>
            <p:nvSpPr>
              <p:cNvPr id="20817" name="Freeform 337"/>
              <p:cNvSpPr>
                <a:spLocks/>
              </p:cNvSpPr>
              <p:nvPr/>
            </p:nvSpPr>
            <p:spPr bwMode="auto">
              <a:xfrm>
                <a:off x="1056" y="1385"/>
                <a:ext cx="50" cy="26"/>
              </a:xfrm>
              <a:custGeom>
                <a:avLst/>
                <a:gdLst/>
                <a:ahLst/>
                <a:cxnLst>
                  <a:cxn ang="0">
                    <a:pos x="190" y="1"/>
                  </a:cxn>
                  <a:cxn ang="0">
                    <a:pos x="224" y="4"/>
                  </a:cxn>
                  <a:cxn ang="0">
                    <a:pos x="255" y="12"/>
                  </a:cxn>
                  <a:cxn ang="0">
                    <a:pos x="282" y="22"/>
                  </a:cxn>
                  <a:cxn ang="0">
                    <a:pos x="306" y="35"/>
                  </a:cxn>
                  <a:cxn ang="0">
                    <a:pos x="324" y="49"/>
                  </a:cxn>
                  <a:cxn ang="0">
                    <a:pos x="338" y="66"/>
                  </a:cxn>
                  <a:cxn ang="0">
                    <a:pos x="344" y="85"/>
                  </a:cxn>
                  <a:cxn ang="0">
                    <a:pos x="344" y="104"/>
                  </a:cxn>
                  <a:cxn ang="0">
                    <a:pos x="338" y="122"/>
                  </a:cxn>
                  <a:cxn ang="0">
                    <a:pos x="324" y="138"/>
                  </a:cxn>
                  <a:cxn ang="0">
                    <a:pos x="306" y="154"/>
                  </a:cxn>
                  <a:cxn ang="0">
                    <a:pos x="282" y="167"/>
                  </a:cxn>
                  <a:cxn ang="0">
                    <a:pos x="255" y="176"/>
                  </a:cxn>
                  <a:cxn ang="0">
                    <a:pos x="224" y="183"/>
                  </a:cxn>
                  <a:cxn ang="0">
                    <a:pos x="190" y="188"/>
                  </a:cxn>
                  <a:cxn ang="0">
                    <a:pos x="155" y="188"/>
                  </a:cxn>
                  <a:cxn ang="0">
                    <a:pos x="121" y="183"/>
                  </a:cxn>
                  <a:cxn ang="0">
                    <a:pos x="90" y="176"/>
                  </a:cxn>
                  <a:cxn ang="0">
                    <a:pos x="63" y="167"/>
                  </a:cxn>
                  <a:cxn ang="0">
                    <a:pos x="39" y="154"/>
                  </a:cxn>
                  <a:cxn ang="0">
                    <a:pos x="21" y="138"/>
                  </a:cxn>
                  <a:cxn ang="0">
                    <a:pos x="7" y="122"/>
                  </a:cxn>
                  <a:cxn ang="0">
                    <a:pos x="1" y="104"/>
                  </a:cxn>
                  <a:cxn ang="0">
                    <a:pos x="1" y="85"/>
                  </a:cxn>
                  <a:cxn ang="0">
                    <a:pos x="7" y="66"/>
                  </a:cxn>
                  <a:cxn ang="0">
                    <a:pos x="21" y="49"/>
                  </a:cxn>
                  <a:cxn ang="0">
                    <a:pos x="39" y="35"/>
                  </a:cxn>
                  <a:cxn ang="0">
                    <a:pos x="63" y="22"/>
                  </a:cxn>
                  <a:cxn ang="0">
                    <a:pos x="90" y="12"/>
                  </a:cxn>
                  <a:cxn ang="0">
                    <a:pos x="121" y="4"/>
                  </a:cxn>
                  <a:cxn ang="0">
                    <a:pos x="155" y="1"/>
                  </a:cxn>
                </a:cxnLst>
                <a:rect l="0" t="0" r="r" b="b"/>
                <a:pathLst>
                  <a:path w="345" h="188">
                    <a:moveTo>
                      <a:pt x="173" y="0"/>
                    </a:moveTo>
                    <a:lnTo>
                      <a:pt x="190" y="1"/>
                    </a:lnTo>
                    <a:lnTo>
                      <a:pt x="207" y="2"/>
                    </a:lnTo>
                    <a:lnTo>
                      <a:pt x="224" y="4"/>
                    </a:lnTo>
                    <a:lnTo>
                      <a:pt x="240" y="7"/>
                    </a:lnTo>
                    <a:lnTo>
                      <a:pt x="255" y="12"/>
                    </a:lnTo>
                    <a:lnTo>
                      <a:pt x="269" y="17"/>
                    </a:lnTo>
                    <a:lnTo>
                      <a:pt x="282" y="22"/>
                    </a:lnTo>
                    <a:lnTo>
                      <a:pt x="295" y="28"/>
                    </a:lnTo>
                    <a:lnTo>
                      <a:pt x="306" y="35"/>
                    </a:lnTo>
                    <a:lnTo>
                      <a:pt x="316" y="42"/>
                    </a:lnTo>
                    <a:lnTo>
                      <a:pt x="324" y="49"/>
                    </a:lnTo>
                    <a:lnTo>
                      <a:pt x="332" y="58"/>
                    </a:lnTo>
                    <a:lnTo>
                      <a:pt x="338" y="66"/>
                    </a:lnTo>
                    <a:lnTo>
                      <a:pt x="342" y="75"/>
                    </a:lnTo>
                    <a:lnTo>
                      <a:pt x="344" y="85"/>
                    </a:lnTo>
                    <a:lnTo>
                      <a:pt x="345" y="94"/>
                    </a:lnTo>
                    <a:lnTo>
                      <a:pt x="344" y="104"/>
                    </a:lnTo>
                    <a:lnTo>
                      <a:pt x="342" y="113"/>
                    </a:lnTo>
                    <a:lnTo>
                      <a:pt x="338" y="122"/>
                    </a:lnTo>
                    <a:lnTo>
                      <a:pt x="332" y="131"/>
                    </a:lnTo>
                    <a:lnTo>
                      <a:pt x="324" y="138"/>
                    </a:lnTo>
                    <a:lnTo>
                      <a:pt x="316" y="147"/>
                    </a:lnTo>
                    <a:lnTo>
                      <a:pt x="306" y="154"/>
                    </a:lnTo>
                    <a:lnTo>
                      <a:pt x="295" y="160"/>
                    </a:lnTo>
                    <a:lnTo>
                      <a:pt x="282" y="167"/>
                    </a:lnTo>
                    <a:lnTo>
                      <a:pt x="269" y="172"/>
                    </a:lnTo>
                    <a:lnTo>
                      <a:pt x="255" y="176"/>
                    </a:lnTo>
                    <a:lnTo>
                      <a:pt x="240" y="180"/>
                    </a:lnTo>
                    <a:lnTo>
                      <a:pt x="224" y="183"/>
                    </a:lnTo>
                    <a:lnTo>
                      <a:pt x="207" y="185"/>
                    </a:lnTo>
                    <a:lnTo>
                      <a:pt x="190" y="188"/>
                    </a:lnTo>
                    <a:lnTo>
                      <a:pt x="173" y="188"/>
                    </a:lnTo>
                    <a:lnTo>
                      <a:pt x="155" y="188"/>
                    </a:lnTo>
                    <a:lnTo>
                      <a:pt x="138" y="185"/>
                    </a:lnTo>
                    <a:lnTo>
                      <a:pt x="121" y="183"/>
                    </a:lnTo>
                    <a:lnTo>
                      <a:pt x="105" y="180"/>
                    </a:lnTo>
                    <a:lnTo>
                      <a:pt x="90" y="176"/>
                    </a:lnTo>
                    <a:lnTo>
                      <a:pt x="76" y="172"/>
                    </a:lnTo>
                    <a:lnTo>
                      <a:pt x="63" y="167"/>
                    </a:lnTo>
                    <a:lnTo>
                      <a:pt x="50" y="160"/>
                    </a:lnTo>
                    <a:lnTo>
                      <a:pt x="39" y="154"/>
                    </a:lnTo>
                    <a:lnTo>
                      <a:pt x="29" y="147"/>
                    </a:lnTo>
                    <a:lnTo>
                      <a:pt x="21" y="138"/>
                    </a:lnTo>
                    <a:lnTo>
                      <a:pt x="13" y="131"/>
                    </a:lnTo>
                    <a:lnTo>
                      <a:pt x="7" y="122"/>
                    </a:lnTo>
                    <a:lnTo>
                      <a:pt x="3" y="113"/>
                    </a:lnTo>
                    <a:lnTo>
                      <a:pt x="1" y="104"/>
                    </a:lnTo>
                    <a:lnTo>
                      <a:pt x="0" y="94"/>
                    </a:lnTo>
                    <a:lnTo>
                      <a:pt x="1" y="85"/>
                    </a:lnTo>
                    <a:lnTo>
                      <a:pt x="3" y="75"/>
                    </a:lnTo>
                    <a:lnTo>
                      <a:pt x="7" y="66"/>
                    </a:lnTo>
                    <a:lnTo>
                      <a:pt x="13" y="58"/>
                    </a:lnTo>
                    <a:lnTo>
                      <a:pt x="21" y="49"/>
                    </a:lnTo>
                    <a:lnTo>
                      <a:pt x="29" y="42"/>
                    </a:lnTo>
                    <a:lnTo>
                      <a:pt x="39" y="35"/>
                    </a:lnTo>
                    <a:lnTo>
                      <a:pt x="50" y="28"/>
                    </a:lnTo>
                    <a:lnTo>
                      <a:pt x="63" y="22"/>
                    </a:lnTo>
                    <a:lnTo>
                      <a:pt x="76" y="17"/>
                    </a:lnTo>
                    <a:lnTo>
                      <a:pt x="90" y="12"/>
                    </a:lnTo>
                    <a:lnTo>
                      <a:pt x="105" y="7"/>
                    </a:lnTo>
                    <a:lnTo>
                      <a:pt x="121" y="4"/>
                    </a:lnTo>
                    <a:lnTo>
                      <a:pt x="138" y="2"/>
                    </a:lnTo>
                    <a:lnTo>
                      <a:pt x="155" y="1"/>
                    </a:lnTo>
                    <a:lnTo>
                      <a:pt x="173" y="0"/>
                    </a:lnTo>
                    <a:close/>
                  </a:path>
                </a:pathLst>
              </a:custGeom>
              <a:solidFill>
                <a:srgbClr val="FFFF00"/>
              </a:solidFill>
              <a:ln w="9525">
                <a:noFill/>
                <a:round/>
                <a:headEnd/>
                <a:tailEnd/>
              </a:ln>
            </p:spPr>
            <p:txBody>
              <a:bodyPr/>
              <a:lstStyle/>
              <a:p>
                <a:endParaRPr lang="it-IT"/>
              </a:p>
            </p:txBody>
          </p:sp>
          <p:sp>
            <p:nvSpPr>
              <p:cNvPr id="20818" name="Freeform 338"/>
              <p:cNvSpPr>
                <a:spLocks/>
              </p:cNvSpPr>
              <p:nvPr/>
            </p:nvSpPr>
            <p:spPr bwMode="auto">
              <a:xfrm>
                <a:off x="1056" y="1385"/>
                <a:ext cx="50" cy="26"/>
              </a:xfrm>
              <a:custGeom>
                <a:avLst/>
                <a:gdLst/>
                <a:ahLst/>
                <a:cxnLst>
                  <a:cxn ang="0">
                    <a:pos x="190" y="1"/>
                  </a:cxn>
                  <a:cxn ang="0">
                    <a:pos x="224" y="4"/>
                  </a:cxn>
                  <a:cxn ang="0">
                    <a:pos x="255" y="12"/>
                  </a:cxn>
                  <a:cxn ang="0">
                    <a:pos x="282" y="22"/>
                  </a:cxn>
                  <a:cxn ang="0">
                    <a:pos x="306" y="35"/>
                  </a:cxn>
                  <a:cxn ang="0">
                    <a:pos x="324" y="49"/>
                  </a:cxn>
                  <a:cxn ang="0">
                    <a:pos x="338" y="66"/>
                  </a:cxn>
                  <a:cxn ang="0">
                    <a:pos x="344" y="85"/>
                  </a:cxn>
                  <a:cxn ang="0">
                    <a:pos x="344" y="104"/>
                  </a:cxn>
                  <a:cxn ang="0">
                    <a:pos x="338" y="122"/>
                  </a:cxn>
                  <a:cxn ang="0">
                    <a:pos x="324" y="138"/>
                  </a:cxn>
                  <a:cxn ang="0">
                    <a:pos x="306" y="154"/>
                  </a:cxn>
                  <a:cxn ang="0">
                    <a:pos x="282" y="167"/>
                  </a:cxn>
                  <a:cxn ang="0">
                    <a:pos x="255" y="176"/>
                  </a:cxn>
                  <a:cxn ang="0">
                    <a:pos x="224" y="183"/>
                  </a:cxn>
                  <a:cxn ang="0">
                    <a:pos x="190" y="188"/>
                  </a:cxn>
                  <a:cxn ang="0">
                    <a:pos x="155" y="188"/>
                  </a:cxn>
                  <a:cxn ang="0">
                    <a:pos x="121" y="183"/>
                  </a:cxn>
                  <a:cxn ang="0">
                    <a:pos x="90" y="176"/>
                  </a:cxn>
                  <a:cxn ang="0">
                    <a:pos x="63" y="167"/>
                  </a:cxn>
                  <a:cxn ang="0">
                    <a:pos x="39" y="154"/>
                  </a:cxn>
                  <a:cxn ang="0">
                    <a:pos x="21" y="138"/>
                  </a:cxn>
                  <a:cxn ang="0">
                    <a:pos x="7" y="122"/>
                  </a:cxn>
                  <a:cxn ang="0">
                    <a:pos x="1" y="104"/>
                  </a:cxn>
                  <a:cxn ang="0">
                    <a:pos x="1" y="85"/>
                  </a:cxn>
                  <a:cxn ang="0">
                    <a:pos x="7" y="66"/>
                  </a:cxn>
                  <a:cxn ang="0">
                    <a:pos x="21" y="49"/>
                  </a:cxn>
                  <a:cxn ang="0">
                    <a:pos x="39" y="35"/>
                  </a:cxn>
                  <a:cxn ang="0">
                    <a:pos x="63" y="22"/>
                  </a:cxn>
                  <a:cxn ang="0">
                    <a:pos x="90" y="12"/>
                  </a:cxn>
                  <a:cxn ang="0">
                    <a:pos x="121" y="4"/>
                  </a:cxn>
                  <a:cxn ang="0">
                    <a:pos x="155" y="1"/>
                  </a:cxn>
                </a:cxnLst>
                <a:rect l="0" t="0" r="r" b="b"/>
                <a:pathLst>
                  <a:path w="345" h="188">
                    <a:moveTo>
                      <a:pt x="173" y="0"/>
                    </a:moveTo>
                    <a:lnTo>
                      <a:pt x="190" y="1"/>
                    </a:lnTo>
                    <a:lnTo>
                      <a:pt x="207" y="2"/>
                    </a:lnTo>
                    <a:lnTo>
                      <a:pt x="224" y="4"/>
                    </a:lnTo>
                    <a:lnTo>
                      <a:pt x="240" y="7"/>
                    </a:lnTo>
                    <a:lnTo>
                      <a:pt x="255" y="12"/>
                    </a:lnTo>
                    <a:lnTo>
                      <a:pt x="269" y="17"/>
                    </a:lnTo>
                    <a:lnTo>
                      <a:pt x="282" y="22"/>
                    </a:lnTo>
                    <a:lnTo>
                      <a:pt x="295" y="28"/>
                    </a:lnTo>
                    <a:lnTo>
                      <a:pt x="306" y="35"/>
                    </a:lnTo>
                    <a:lnTo>
                      <a:pt x="316" y="42"/>
                    </a:lnTo>
                    <a:lnTo>
                      <a:pt x="324" y="49"/>
                    </a:lnTo>
                    <a:lnTo>
                      <a:pt x="332" y="58"/>
                    </a:lnTo>
                    <a:lnTo>
                      <a:pt x="338" y="66"/>
                    </a:lnTo>
                    <a:lnTo>
                      <a:pt x="342" y="75"/>
                    </a:lnTo>
                    <a:lnTo>
                      <a:pt x="344" y="85"/>
                    </a:lnTo>
                    <a:lnTo>
                      <a:pt x="345" y="94"/>
                    </a:lnTo>
                    <a:lnTo>
                      <a:pt x="344" y="104"/>
                    </a:lnTo>
                    <a:lnTo>
                      <a:pt x="342" y="113"/>
                    </a:lnTo>
                    <a:lnTo>
                      <a:pt x="338" y="122"/>
                    </a:lnTo>
                    <a:lnTo>
                      <a:pt x="332" y="131"/>
                    </a:lnTo>
                    <a:lnTo>
                      <a:pt x="324" y="138"/>
                    </a:lnTo>
                    <a:lnTo>
                      <a:pt x="316" y="147"/>
                    </a:lnTo>
                    <a:lnTo>
                      <a:pt x="306" y="154"/>
                    </a:lnTo>
                    <a:lnTo>
                      <a:pt x="295" y="160"/>
                    </a:lnTo>
                    <a:lnTo>
                      <a:pt x="282" y="167"/>
                    </a:lnTo>
                    <a:lnTo>
                      <a:pt x="269" y="172"/>
                    </a:lnTo>
                    <a:lnTo>
                      <a:pt x="255" y="176"/>
                    </a:lnTo>
                    <a:lnTo>
                      <a:pt x="240" y="180"/>
                    </a:lnTo>
                    <a:lnTo>
                      <a:pt x="224" y="183"/>
                    </a:lnTo>
                    <a:lnTo>
                      <a:pt x="207" y="185"/>
                    </a:lnTo>
                    <a:lnTo>
                      <a:pt x="190" y="188"/>
                    </a:lnTo>
                    <a:lnTo>
                      <a:pt x="173" y="188"/>
                    </a:lnTo>
                    <a:lnTo>
                      <a:pt x="155" y="188"/>
                    </a:lnTo>
                    <a:lnTo>
                      <a:pt x="138" y="185"/>
                    </a:lnTo>
                    <a:lnTo>
                      <a:pt x="121" y="183"/>
                    </a:lnTo>
                    <a:lnTo>
                      <a:pt x="105" y="180"/>
                    </a:lnTo>
                    <a:lnTo>
                      <a:pt x="90" y="176"/>
                    </a:lnTo>
                    <a:lnTo>
                      <a:pt x="76" y="172"/>
                    </a:lnTo>
                    <a:lnTo>
                      <a:pt x="63" y="167"/>
                    </a:lnTo>
                    <a:lnTo>
                      <a:pt x="50" y="160"/>
                    </a:lnTo>
                    <a:lnTo>
                      <a:pt x="39" y="154"/>
                    </a:lnTo>
                    <a:lnTo>
                      <a:pt x="29" y="147"/>
                    </a:lnTo>
                    <a:lnTo>
                      <a:pt x="21" y="138"/>
                    </a:lnTo>
                    <a:lnTo>
                      <a:pt x="13" y="131"/>
                    </a:lnTo>
                    <a:lnTo>
                      <a:pt x="7" y="122"/>
                    </a:lnTo>
                    <a:lnTo>
                      <a:pt x="3" y="113"/>
                    </a:lnTo>
                    <a:lnTo>
                      <a:pt x="1" y="104"/>
                    </a:lnTo>
                    <a:lnTo>
                      <a:pt x="0" y="94"/>
                    </a:lnTo>
                    <a:lnTo>
                      <a:pt x="1" y="85"/>
                    </a:lnTo>
                    <a:lnTo>
                      <a:pt x="3" y="75"/>
                    </a:lnTo>
                    <a:lnTo>
                      <a:pt x="7" y="66"/>
                    </a:lnTo>
                    <a:lnTo>
                      <a:pt x="13" y="58"/>
                    </a:lnTo>
                    <a:lnTo>
                      <a:pt x="21" y="49"/>
                    </a:lnTo>
                    <a:lnTo>
                      <a:pt x="29" y="42"/>
                    </a:lnTo>
                    <a:lnTo>
                      <a:pt x="39" y="35"/>
                    </a:lnTo>
                    <a:lnTo>
                      <a:pt x="50" y="28"/>
                    </a:lnTo>
                    <a:lnTo>
                      <a:pt x="63" y="22"/>
                    </a:lnTo>
                    <a:lnTo>
                      <a:pt x="76" y="17"/>
                    </a:lnTo>
                    <a:lnTo>
                      <a:pt x="90" y="12"/>
                    </a:lnTo>
                    <a:lnTo>
                      <a:pt x="105" y="7"/>
                    </a:lnTo>
                    <a:lnTo>
                      <a:pt x="121" y="4"/>
                    </a:lnTo>
                    <a:lnTo>
                      <a:pt x="138" y="2"/>
                    </a:lnTo>
                    <a:lnTo>
                      <a:pt x="155" y="1"/>
                    </a:lnTo>
                    <a:lnTo>
                      <a:pt x="173" y="0"/>
                    </a:lnTo>
                  </a:path>
                </a:pathLst>
              </a:custGeom>
              <a:solidFill>
                <a:srgbClr val="FFFF00"/>
              </a:solidFill>
              <a:ln w="6350">
                <a:solidFill>
                  <a:srgbClr val="000000"/>
                </a:solidFill>
                <a:prstDash val="solid"/>
                <a:round/>
                <a:headEnd/>
                <a:tailEnd/>
              </a:ln>
            </p:spPr>
            <p:txBody>
              <a:bodyPr/>
              <a:lstStyle/>
              <a:p>
                <a:endParaRPr lang="it-IT"/>
              </a:p>
            </p:txBody>
          </p:sp>
          <p:sp>
            <p:nvSpPr>
              <p:cNvPr id="20819" name="Freeform 339"/>
              <p:cNvSpPr>
                <a:spLocks/>
              </p:cNvSpPr>
              <p:nvPr/>
            </p:nvSpPr>
            <p:spPr bwMode="auto">
              <a:xfrm>
                <a:off x="1019" y="1315"/>
                <a:ext cx="50" cy="26"/>
              </a:xfrm>
              <a:custGeom>
                <a:avLst/>
                <a:gdLst/>
                <a:ahLst/>
                <a:cxnLst>
                  <a:cxn ang="0">
                    <a:pos x="191" y="0"/>
                  </a:cxn>
                  <a:cxn ang="0">
                    <a:pos x="224" y="4"/>
                  </a:cxn>
                  <a:cxn ang="0">
                    <a:pos x="256" y="10"/>
                  </a:cxn>
                  <a:cxn ang="0">
                    <a:pos x="283" y="21"/>
                  </a:cxn>
                  <a:cxn ang="0">
                    <a:pos x="307" y="33"/>
                  </a:cxn>
                  <a:cxn ang="0">
                    <a:pos x="325" y="49"/>
                  </a:cxn>
                  <a:cxn ang="0">
                    <a:pos x="338" y="66"/>
                  </a:cxn>
                  <a:cxn ang="0">
                    <a:pos x="346" y="84"/>
                  </a:cxn>
                  <a:cxn ang="0">
                    <a:pos x="346" y="103"/>
                  </a:cxn>
                  <a:cxn ang="0">
                    <a:pos x="338" y="121"/>
                  </a:cxn>
                  <a:cxn ang="0">
                    <a:pos x="325" y="138"/>
                  </a:cxn>
                  <a:cxn ang="0">
                    <a:pos x="307" y="153"/>
                  </a:cxn>
                  <a:cxn ang="0">
                    <a:pos x="283" y="165"/>
                  </a:cxn>
                  <a:cxn ang="0">
                    <a:pos x="256" y="176"/>
                  </a:cxn>
                  <a:cxn ang="0">
                    <a:pos x="224" y="182"/>
                  </a:cxn>
                  <a:cxn ang="0">
                    <a:pos x="191" y="186"/>
                  </a:cxn>
                  <a:cxn ang="0">
                    <a:pos x="156" y="186"/>
                  </a:cxn>
                  <a:cxn ang="0">
                    <a:pos x="121" y="182"/>
                  </a:cxn>
                  <a:cxn ang="0">
                    <a:pos x="91" y="176"/>
                  </a:cxn>
                  <a:cxn ang="0">
                    <a:pos x="63" y="165"/>
                  </a:cxn>
                  <a:cxn ang="0">
                    <a:pos x="40" y="153"/>
                  </a:cxn>
                  <a:cxn ang="0">
                    <a:pos x="21" y="138"/>
                  </a:cxn>
                  <a:cxn ang="0">
                    <a:pos x="8" y="121"/>
                  </a:cxn>
                  <a:cxn ang="0">
                    <a:pos x="1" y="103"/>
                  </a:cxn>
                  <a:cxn ang="0">
                    <a:pos x="1" y="84"/>
                  </a:cxn>
                  <a:cxn ang="0">
                    <a:pos x="8" y="66"/>
                  </a:cxn>
                  <a:cxn ang="0">
                    <a:pos x="21" y="49"/>
                  </a:cxn>
                  <a:cxn ang="0">
                    <a:pos x="40" y="33"/>
                  </a:cxn>
                  <a:cxn ang="0">
                    <a:pos x="63" y="21"/>
                  </a:cxn>
                  <a:cxn ang="0">
                    <a:pos x="91" y="10"/>
                  </a:cxn>
                  <a:cxn ang="0">
                    <a:pos x="121" y="4"/>
                  </a:cxn>
                  <a:cxn ang="0">
                    <a:pos x="156" y="0"/>
                  </a:cxn>
                </a:cxnLst>
                <a:rect l="0" t="0" r="r" b="b"/>
                <a:pathLst>
                  <a:path w="346" h="186">
                    <a:moveTo>
                      <a:pt x="173" y="0"/>
                    </a:moveTo>
                    <a:lnTo>
                      <a:pt x="191" y="0"/>
                    </a:lnTo>
                    <a:lnTo>
                      <a:pt x="208" y="1"/>
                    </a:lnTo>
                    <a:lnTo>
                      <a:pt x="224" y="4"/>
                    </a:lnTo>
                    <a:lnTo>
                      <a:pt x="241" y="7"/>
                    </a:lnTo>
                    <a:lnTo>
                      <a:pt x="256" y="10"/>
                    </a:lnTo>
                    <a:lnTo>
                      <a:pt x="270" y="16"/>
                    </a:lnTo>
                    <a:lnTo>
                      <a:pt x="283" y="21"/>
                    </a:lnTo>
                    <a:lnTo>
                      <a:pt x="295" y="27"/>
                    </a:lnTo>
                    <a:lnTo>
                      <a:pt x="307" y="33"/>
                    </a:lnTo>
                    <a:lnTo>
                      <a:pt x="316" y="41"/>
                    </a:lnTo>
                    <a:lnTo>
                      <a:pt x="325" y="49"/>
                    </a:lnTo>
                    <a:lnTo>
                      <a:pt x="332" y="56"/>
                    </a:lnTo>
                    <a:lnTo>
                      <a:pt x="338" y="66"/>
                    </a:lnTo>
                    <a:lnTo>
                      <a:pt x="342" y="74"/>
                    </a:lnTo>
                    <a:lnTo>
                      <a:pt x="346" y="84"/>
                    </a:lnTo>
                    <a:lnTo>
                      <a:pt x="346" y="93"/>
                    </a:lnTo>
                    <a:lnTo>
                      <a:pt x="346" y="103"/>
                    </a:lnTo>
                    <a:lnTo>
                      <a:pt x="342" y="112"/>
                    </a:lnTo>
                    <a:lnTo>
                      <a:pt x="338" y="121"/>
                    </a:lnTo>
                    <a:lnTo>
                      <a:pt x="332" y="130"/>
                    </a:lnTo>
                    <a:lnTo>
                      <a:pt x="325" y="138"/>
                    </a:lnTo>
                    <a:lnTo>
                      <a:pt x="316" y="146"/>
                    </a:lnTo>
                    <a:lnTo>
                      <a:pt x="307" y="153"/>
                    </a:lnTo>
                    <a:lnTo>
                      <a:pt x="295" y="159"/>
                    </a:lnTo>
                    <a:lnTo>
                      <a:pt x="283" y="165"/>
                    </a:lnTo>
                    <a:lnTo>
                      <a:pt x="270" y="171"/>
                    </a:lnTo>
                    <a:lnTo>
                      <a:pt x="256" y="176"/>
                    </a:lnTo>
                    <a:lnTo>
                      <a:pt x="241" y="179"/>
                    </a:lnTo>
                    <a:lnTo>
                      <a:pt x="224" y="182"/>
                    </a:lnTo>
                    <a:lnTo>
                      <a:pt x="208" y="185"/>
                    </a:lnTo>
                    <a:lnTo>
                      <a:pt x="191" y="186"/>
                    </a:lnTo>
                    <a:lnTo>
                      <a:pt x="173" y="186"/>
                    </a:lnTo>
                    <a:lnTo>
                      <a:pt x="156" y="186"/>
                    </a:lnTo>
                    <a:lnTo>
                      <a:pt x="138" y="185"/>
                    </a:lnTo>
                    <a:lnTo>
                      <a:pt x="121" y="182"/>
                    </a:lnTo>
                    <a:lnTo>
                      <a:pt x="106" y="179"/>
                    </a:lnTo>
                    <a:lnTo>
                      <a:pt x="91" y="176"/>
                    </a:lnTo>
                    <a:lnTo>
                      <a:pt x="76" y="171"/>
                    </a:lnTo>
                    <a:lnTo>
                      <a:pt x="63" y="165"/>
                    </a:lnTo>
                    <a:lnTo>
                      <a:pt x="51" y="159"/>
                    </a:lnTo>
                    <a:lnTo>
                      <a:pt x="40" y="153"/>
                    </a:lnTo>
                    <a:lnTo>
                      <a:pt x="30" y="146"/>
                    </a:lnTo>
                    <a:lnTo>
                      <a:pt x="21" y="138"/>
                    </a:lnTo>
                    <a:lnTo>
                      <a:pt x="14" y="130"/>
                    </a:lnTo>
                    <a:lnTo>
                      <a:pt x="8" y="121"/>
                    </a:lnTo>
                    <a:lnTo>
                      <a:pt x="4" y="112"/>
                    </a:lnTo>
                    <a:lnTo>
                      <a:pt x="1" y="103"/>
                    </a:lnTo>
                    <a:lnTo>
                      <a:pt x="0" y="93"/>
                    </a:lnTo>
                    <a:lnTo>
                      <a:pt x="1" y="84"/>
                    </a:lnTo>
                    <a:lnTo>
                      <a:pt x="4" y="74"/>
                    </a:lnTo>
                    <a:lnTo>
                      <a:pt x="8" y="66"/>
                    </a:lnTo>
                    <a:lnTo>
                      <a:pt x="14" y="56"/>
                    </a:lnTo>
                    <a:lnTo>
                      <a:pt x="21" y="49"/>
                    </a:lnTo>
                    <a:lnTo>
                      <a:pt x="30" y="41"/>
                    </a:lnTo>
                    <a:lnTo>
                      <a:pt x="40" y="33"/>
                    </a:lnTo>
                    <a:lnTo>
                      <a:pt x="51" y="27"/>
                    </a:lnTo>
                    <a:lnTo>
                      <a:pt x="63" y="21"/>
                    </a:lnTo>
                    <a:lnTo>
                      <a:pt x="76" y="16"/>
                    </a:lnTo>
                    <a:lnTo>
                      <a:pt x="91" y="10"/>
                    </a:lnTo>
                    <a:lnTo>
                      <a:pt x="106" y="7"/>
                    </a:lnTo>
                    <a:lnTo>
                      <a:pt x="121" y="4"/>
                    </a:lnTo>
                    <a:lnTo>
                      <a:pt x="138" y="1"/>
                    </a:lnTo>
                    <a:lnTo>
                      <a:pt x="156" y="0"/>
                    </a:lnTo>
                    <a:lnTo>
                      <a:pt x="173" y="0"/>
                    </a:lnTo>
                    <a:close/>
                  </a:path>
                </a:pathLst>
              </a:custGeom>
              <a:solidFill>
                <a:srgbClr val="FFFF00"/>
              </a:solidFill>
              <a:ln w="9525">
                <a:noFill/>
                <a:round/>
                <a:headEnd/>
                <a:tailEnd/>
              </a:ln>
            </p:spPr>
            <p:txBody>
              <a:bodyPr/>
              <a:lstStyle/>
              <a:p>
                <a:endParaRPr lang="it-IT"/>
              </a:p>
            </p:txBody>
          </p:sp>
          <p:sp>
            <p:nvSpPr>
              <p:cNvPr id="20820" name="Freeform 340"/>
              <p:cNvSpPr>
                <a:spLocks/>
              </p:cNvSpPr>
              <p:nvPr/>
            </p:nvSpPr>
            <p:spPr bwMode="auto">
              <a:xfrm>
                <a:off x="1019" y="1315"/>
                <a:ext cx="50" cy="26"/>
              </a:xfrm>
              <a:custGeom>
                <a:avLst/>
                <a:gdLst/>
                <a:ahLst/>
                <a:cxnLst>
                  <a:cxn ang="0">
                    <a:pos x="191" y="0"/>
                  </a:cxn>
                  <a:cxn ang="0">
                    <a:pos x="224" y="4"/>
                  </a:cxn>
                  <a:cxn ang="0">
                    <a:pos x="256" y="10"/>
                  </a:cxn>
                  <a:cxn ang="0">
                    <a:pos x="283" y="21"/>
                  </a:cxn>
                  <a:cxn ang="0">
                    <a:pos x="307" y="33"/>
                  </a:cxn>
                  <a:cxn ang="0">
                    <a:pos x="325" y="49"/>
                  </a:cxn>
                  <a:cxn ang="0">
                    <a:pos x="338" y="66"/>
                  </a:cxn>
                  <a:cxn ang="0">
                    <a:pos x="346" y="84"/>
                  </a:cxn>
                  <a:cxn ang="0">
                    <a:pos x="346" y="103"/>
                  </a:cxn>
                  <a:cxn ang="0">
                    <a:pos x="338" y="121"/>
                  </a:cxn>
                  <a:cxn ang="0">
                    <a:pos x="325" y="138"/>
                  </a:cxn>
                  <a:cxn ang="0">
                    <a:pos x="307" y="153"/>
                  </a:cxn>
                  <a:cxn ang="0">
                    <a:pos x="283" y="165"/>
                  </a:cxn>
                  <a:cxn ang="0">
                    <a:pos x="256" y="176"/>
                  </a:cxn>
                  <a:cxn ang="0">
                    <a:pos x="224" y="182"/>
                  </a:cxn>
                  <a:cxn ang="0">
                    <a:pos x="191" y="186"/>
                  </a:cxn>
                  <a:cxn ang="0">
                    <a:pos x="156" y="186"/>
                  </a:cxn>
                  <a:cxn ang="0">
                    <a:pos x="121" y="182"/>
                  </a:cxn>
                  <a:cxn ang="0">
                    <a:pos x="91" y="176"/>
                  </a:cxn>
                  <a:cxn ang="0">
                    <a:pos x="63" y="165"/>
                  </a:cxn>
                  <a:cxn ang="0">
                    <a:pos x="40" y="153"/>
                  </a:cxn>
                  <a:cxn ang="0">
                    <a:pos x="21" y="138"/>
                  </a:cxn>
                  <a:cxn ang="0">
                    <a:pos x="8" y="121"/>
                  </a:cxn>
                  <a:cxn ang="0">
                    <a:pos x="1" y="103"/>
                  </a:cxn>
                  <a:cxn ang="0">
                    <a:pos x="1" y="84"/>
                  </a:cxn>
                  <a:cxn ang="0">
                    <a:pos x="8" y="66"/>
                  </a:cxn>
                  <a:cxn ang="0">
                    <a:pos x="21" y="49"/>
                  </a:cxn>
                  <a:cxn ang="0">
                    <a:pos x="40" y="33"/>
                  </a:cxn>
                  <a:cxn ang="0">
                    <a:pos x="63" y="21"/>
                  </a:cxn>
                  <a:cxn ang="0">
                    <a:pos x="91" y="10"/>
                  </a:cxn>
                  <a:cxn ang="0">
                    <a:pos x="121" y="4"/>
                  </a:cxn>
                  <a:cxn ang="0">
                    <a:pos x="156" y="0"/>
                  </a:cxn>
                </a:cxnLst>
                <a:rect l="0" t="0" r="r" b="b"/>
                <a:pathLst>
                  <a:path w="346" h="186">
                    <a:moveTo>
                      <a:pt x="173" y="0"/>
                    </a:moveTo>
                    <a:lnTo>
                      <a:pt x="191" y="0"/>
                    </a:lnTo>
                    <a:lnTo>
                      <a:pt x="208" y="1"/>
                    </a:lnTo>
                    <a:lnTo>
                      <a:pt x="224" y="4"/>
                    </a:lnTo>
                    <a:lnTo>
                      <a:pt x="241" y="7"/>
                    </a:lnTo>
                    <a:lnTo>
                      <a:pt x="256" y="10"/>
                    </a:lnTo>
                    <a:lnTo>
                      <a:pt x="270" y="16"/>
                    </a:lnTo>
                    <a:lnTo>
                      <a:pt x="283" y="21"/>
                    </a:lnTo>
                    <a:lnTo>
                      <a:pt x="295" y="27"/>
                    </a:lnTo>
                    <a:lnTo>
                      <a:pt x="307" y="33"/>
                    </a:lnTo>
                    <a:lnTo>
                      <a:pt x="316" y="41"/>
                    </a:lnTo>
                    <a:lnTo>
                      <a:pt x="325" y="49"/>
                    </a:lnTo>
                    <a:lnTo>
                      <a:pt x="332" y="56"/>
                    </a:lnTo>
                    <a:lnTo>
                      <a:pt x="338" y="66"/>
                    </a:lnTo>
                    <a:lnTo>
                      <a:pt x="342" y="74"/>
                    </a:lnTo>
                    <a:lnTo>
                      <a:pt x="346" y="84"/>
                    </a:lnTo>
                    <a:lnTo>
                      <a:pt x="346" y="93"/>
                    </a:lnTo>
                    <a:lnTo>
                      <a:pt x="346" y="103"/>
                    </a:lnTo>
                    <a:lnTo>
                      <a:pt x="342" y="112"/>
                    </a:lnTo>
                    <a:lnTo>
                      <a:pt x="338" y="121"/>
                    </a:lnTo>
                    <a:lnTo>
                      <a:pt x="332" y="130"/>
                    </a:lnTo>
                    <a:lnTo>
                      <a:pt x="325" y="138"/>
                    </a:lnTo>
                    <a:lnTo>
                      <a:pt x="316" y="146"/>
                    </a:lnTo>
                    <a:lnTo>
                      <a:pt x="307" y="153"/>
                    </a:lnTo>
                    <a:lnTo>
                      <a:pt x="295" y="159"/>
                    </a:lnTo>
                    <a:lnTo>
                      <a:pt x="283" y="165"/>
                    </a:lnTo>
                    <a:lnTo>
                      <a:pt x="270" y="171"/>
                    </a:lnTo>
                    <a:lnTo>
                      <a:pt x="256" y="176"/>
                    </a:lnTo>
                    <a:lnTo>
                      <a:pt x="241" y="179"/>
                    </a:lnTo>
                    <a:lnTo>
                      <a:pt x="224" y="182"/>
                    </a:lnTo>
                    <a:lnTo>
                      <a:pt x="208" y="185"/>
                    </a:lnTo>
                    <a:lnTo>
                      <a:pt x="191" y="186"/>
                    </a:lnTo>
                    <a:lnTo>
                      <a:pt x="173" y="186"/>
                    </a:lnTo>
                    <a:lnTo>
                      <a:pt x="156" y="186"/>
                    </a:lnTo>
                    <a:lnTo>
                      <a:pt x="138" y="185"/>
                    </a:lnTo>
                    <a:lnTo>
                      <a:pt x="121" y="182"/>
                    </a:lnTo>
                    <a:lnTo>
                      <a:pt x="106" y="179"/>
                    </a:lnTo>
                    <a:lnTo>
                      <a:pt x="91" y="176"/>
                    </a:lnTo>
                    <a:lnTo>
                      <a:pt x="76" y="171"/>
                    </a:lnTo>
                    <a:lnTo>
                      <a:pt x="63" y="165"/>
                    </a:lnTo>
                    <a:lnTo>
                      <a:pt x="51" y="159"/>
                    </a:lnTo>
                    <a:lnTo>
                      <a:pt x="40" y="153"/>
                    </a:lnTo>
                    <a:lnTo>
                      <a:pt x="30" y="146"/>
                    </a:lnTo>
                    <a:lnTo>
                      <a:pt x="21" y="138"/>
                    </a:lnTo>
                    <a:lnTo>
                      <a:pt x="14" y="130"/>
                    </a:lnTo>
                    <a:lnTo>
                      <a:pt x="8" y="121"/>
                    </a:lnTo>
                    <a:lnTo>
                      <a:pt x="4" y="112"/>
                    </a:lnTo>
                    <a:lnTo>
                      <a:pt x="1" y="103"/>
                    </a:lnTo>
                    <a:lnTo>
                      <a:pt x="0" y="93"/>
                    </a:lnTo>
                    <a:lnTo>
                      <a:pt x="1" y="84"/>
                    </a:lnTo>
                    <a:lnTo>
                      <a:pt x="4" y="74"/>
                    </a:lnTo>
                    <a:lnTo>
                      <a:pt x="8" y="66"/>
                    </a:lnTo>
                    <a:lnTo>
                      <a:pt x="14" y="56"/>
                    </a:lnTo>
                    <a:lnTo>
                      <a:pt x="21" y="49"/>
                    </a:lnTo>
                    <a:lnTo>
                      <a:pt x="30" y="41"/>
                    </a:lnTo>
                    <a:lnTo>
                      <a:pt x="40" y="33"/>
                    </a:lnTo>
                    <a:lnTo>
                      <a:pt x="51" y="27"/>
                    </a:lnTo>
                    <a:lnTo>
                      <a:pt x="63" y="21"/>
                    </a:lnTo>
                    <a:lnTo>
                      <a:pt x="76" y="16"/>
                    </a:lnTo>
                    <a:lnTo>
                      <a:pt x="91" y="10"/>
                    </a:lnTo>
                    <a:lnTo>
                      <a:pt x="106" y="7"/>
                    </a:lnTo>
                    <a:lnTo>
                      <a:pt x="121" y="4"/>
                    </a:lnTo>
                    <a:lnTo>
                      <a:pt x="138" y="1"/>
                    </a:lnTo>
                    <a:lnTo>
                      <a:pt x="156" y="0"/>
                    </a:lnTo>
                    <a:lnTo>
                      <a:pt x="173" y="0"/>
                    </a:lnTo>
                  </a:path>
                </a:pathLst>
              </a:custGeom>
              <a:solidFill>
                <a:srgbClr val="FFFF00"/>
              </a:solidFill>
              <a:ln w="6350">
                <a:solidFill>
                  <a:srgbClr val="000000"/>
                </a:solidFill>
                <a:prstDash val="solid"/>
                <a:round/>
                <a:headEnd/>
                <a:tailEnd/>
              </a:ln>
            </p:spPr>
            <p:txBody>
              <a:bodyPr/>
              <a:lstStyle/>
              <a:p>
                <a:endParaRPr lang="it-IT"/>
              </a:p>
            </p:txBody>
          </p:sp>
          <p:sp>
            <p:nvSpPr>
              <p:cNvPr id="20821" name="Freeform 341"/>
              <p:cNvSpPr>
                <a:spLocks/>
              </p:cNvSpPr>
              <p:nvPr/>
            </p:nvSpPr>
            <p:spPr bwMode="auto">
              <a:xfrm>
                <a:off x="929" y="1393"/>
                <a:ext cx="49" cy="27"/>
              </a:xfrm>
              <a:custGeom>
                <a:avLst/>
                <a:gdLst/>
                <a:ahLst/>
                <a:cxnLst>
                  <a:cxn ang="0">
                    <a:pos x="191" y="1"/>
                  </a:cxn>
                  <a:cxn ang="0">
                    <a:pos x="224" y="4"/>
                  </a:cxn>
                  <a:cxn ang="0">
                    <a:pos x="256" y="11"/>
                  </a:cxn>
                  <a:cxn ang="0">
                    <a:pos x="283" y="22"/>
                  </a:cxn>
                  <a:cxn ang="0">
                    <a:pos x="306" y="34"/>
                  </a:cxn>
                  <a:cxn ang="0">
                    <a:pos x="325" y="49"/>
                  </a:cxn>
                  <a:cxn ang="0">
                    <a:pos x="339" y="66"/>
                  </a:cxn>
                  <a:cxn ang="0">
                    <a:pos x="345" y="85"/>
                  </a:cxn>
                  <a:cxn ang="0">
                    <a:pos x="345" y="103"/>
                  </a:cxn>
                  <a:cxn ang="0">
                    <a:pos x="339" y="121"/>
                  </a:cxn>
                  <a:cxn ang="0">
                    <a:pos x="325" y="138"/>
                  </a:cxn>
                  <a:cxn ang="0">
                    <a:pos x="306" y="154"/>
                  </a:cxn>
                  <a:cxn ang="0">
                    <a:pos x="283" y="166"/>
                  </a:cxn>
                  <a:cxn ang="0">
                    <a:pos x="256" y="176"/>
                  </a:cxn>
                  <a:cxn ang="0">
                    <a:pos x="224" y="183"/>
                  </a:cxn>
                  <a:cxn ang="0">
                    <a:pos x="191" y="187"/>
                  </a:cxn>
                  <a:cxn ang="0">
                    <a:pos x="155" y="187"/>
                  </a:cxn>
                  <a:cxn ang="0">
                    <a:pos x="122" y="183"/>
                  </a:cxn>
                  <a:cxn ang="0">
                    <a:pos x="90" y="176"/>
                  </a:cxn>
                  <a:cxn ang="0">
                    <a:pos x="63" y="166"/>
                  </a:cxn>
                  <a:cxn ang="0">
                    <a:pos x="40" y="154"/>
                  </a:cxn>
                  <a:cxn ang="0">
                    <a:pos x="21" y="138"/>
                  </a:cxn>
                  <a:cxn ang="0">
                    <a:pos x="8" y="121"/>
                  </a:cxn>
                  <a:cxn ang="0">
                    <a:pos x="1" y="103"/>
                  </a:cxn>
                  <a:cxn ang="0">
                    <a:pos x="1" y="85"/>
                  </a:cxn>
                  <a:cxn ang="0">
                    <a:pos x="8" y="66"/>
                  </a:cxn>
                  <a:cxn ang="0">
                    <a:pos x="21" y="49"/>
                  </a:cxn>
                  <a:cxn ang="0">
                    <a:pos x="40" y="34"/>
                  </a:cxn>
                  <a:cxn ang="0">
                    <a:pos x="63" y="22"/>
                  </a:cxn>
                  <a:cxn ang="0">
                    <a:pos x="90" y="11"/>
                  </a:cxn>
                  <a:cxn ang="0">
                    <a:pos x="122" y="4"/>
                  </a:cxn>
                  <a:cxn ang="0">
                    <a:pos x="155" y="1"/>
                  </a:cxn>
                </a:cxnLst>
                <a:rect l="0" t="0" r="r" b="b"/>
                <a:pathLst>
                  <a:path w="346" h="187">
                    <a:moveTo>
                      <a:pt x="173" y="0"/>
                    </a:moveTo>
                    <a:lnTo>
                      <a:pt x="191" y="1"/>
                    </a:lnTo>
                    <a:lnTo>
                      <a:pt x="208" y="2"/>
                    </a:lnTo>
                    <a:lnTo>
                      <a:pt x="224" y="4"/>
                    </a:lnTo>
                    <a:lnTo>
                      <a:pt x="240" y="7"/>
                    </a:lnTo>
                    <a:lnTo>
                      <a:pt x="256" y="11"/>
                    </a:lnTo>
                    <a:lnTo>
                      <a:pt x="269" y="16"/>
                    </a:lnTo>
                    <a:lnTo>
                      <a:pt x="283" y="22"/>
                    </a:lnTo>
                    <a:lnTo>
                      <a:pt x="296" y="28"/>
                    </a:lnTo>
                    <a:lnTo>
                      <a:pt x="306" y="34"/>
                    </a:lnTo>
                    <a:lnTo>
                      <a:pt x="317" y="42"/>
                    </a:lnTo>
                    <a:lnTo>
                      <a:pt x="325" y="49"/>
                    </a:lnTo>
                    <a:lnTo>
                      <a:pt x="332" y="57"/>
                    </a:lnTo>
                    <a:lnTo>
                      <a:pt x="339" y="66"/>
                    </a:lnTo>
                    <a:lnTo>
                      <a:pt x="343" y="75"/>
                    </a:lnTo>
                    <a:lnTo>
                      <a:pt x="345" y="85"/>
                    </a:lnTo>
                    <a:lnTo>
                      <a:pt x="346" y="94"/>
                    </a:lnTo>
                    <a:lnTo>
                      <a:pt x="345" y="103"/>
                    </a:lnTo>
                    <a:lnTo>
                      <a:pt x="343" y="113"/>
                    </a:lnTo>
                    <a:lnTo>
                      <a:pt x="339" y="121"/>
                    </a:lnTo>
                    <a:lnTo>
                      <a:pt x="332" y="131"/>
                    </a:lnTo>
                    <a:lnTo>
                      <a:pt x="325" y="138"/>
                    </a:lnTo>
                    <a:lnTo>
                      <a:pt x="317" y="146"/>
                    </a:lnTo>
                    <a:lnTo>
                      <a:pt x="306" y="154"/>
                    </a:lnTo>
                    <a:lnTo>
                      <a:pt x="296" y="160"/>
                    </a:lnTo>
                    <a:lnTo>
                      <a:pt x="283" y="166"/>
                    </a:lnTo>
                    <a:lnTo>
                      <a:pt x="269" y="171"/>
                    </a:lnTo>
                    <a:lnTo>
                      <a:pt x="256" y="176"/>
                    </a:lnTo>
                    <a:lnTo>
                      <a:pt x="240" y="180"/>
                    </a:lnTo>
                    <a:lnTo>
                      <a:pt x="224" y="183"/>
                    </a:lnTo>
                    <a:lnTo>
                      <a:pt x="208" y="185"/>
                    </a:lnTo>
                    <a:lnTo>
                      <a:pt x="191" y="187"/>
                    </a:lnTo>
                    <a:lnTo>
                      <a:pt x="173" y="187"/>
                    </a:lnTo>
                    <a:lnTo>
                      <a:pt x="155" y="187"/>
                    </a:lnTo>
                    <a:lnTo>
                      <a:pt x="139" y="185"/>
                    </a:lnTo>
                    <a:lnTo>
                      <a:pt x="122" y="183"/>
                    </a:lnTo>
                    <a:lnTo>
                      <a:pt x="106" y="180"/>
                    </a:lnTo>
                    <a:lnTo>
                      <a:pt x="90" y="176"/>
                    </a:lnTo>
                    <a:lnTo>
                      <a:pt x="77" y="171"/>
                    </a:lnTo>
                    <a:lnTo>
                      <a:pt x="63" y="166"/>
                    </a:lnTo>
                    <a:lnTo>
                      <a:pt x="51" y="160"/>
                    </a:lnTo>
                    <a:lnTo>
                      <a:pt x="40" y="154"/>
                    </a:lnTo>
                    <a:lnTo>
                      <a:pt x="30" y="146"/>
                    </a:lnTo>
                    <a:lnTo>
                      <a:pt x="21" y="138"/>
                    </a:lnTo>
                    <a:lnTo>
                      <a:pt x="14" y="131"/>
                    </a:lnTo>
                    <a:lnTo>
                      <a:pt x="8" y="121"/>
                    </a:lnTo>
                    <a:lnTo>
                      <a:pt x="3" y="113"/>
                    </a:lnTo>
                    <a:lnTo>
                      <a:pt x="1" y="103"/>
                    </a:lnTo>
                    <a:lnTo>
                      <a:pt x="0" y="94"/>
                    </a:lnTo>
                    <a:lnTo>
                      <a:pt x="1" y="85"/>
                    </a:lnTo>
                    <a:lnTo>
                      <a:pt x="3" y="75"/>
                    </a:lnTo>
                    <a:lnTo>
                      <a:pt x="8" y="66"/>
                    </a:lnTo>
                    <a:lnTo>
                      <a:pt x="14" y="57"/>
                    </a:lnTo>
                    <a:lnTo>
                      <a:pt x="21" y="49"/>
                    </a:lnTo>
                    <a:lnTo>
                      <a:pt x="30" y="42"/>
                    </a:lnTo>
                    <a:lnTo>
                      <a:pt x="40" y="34"/>
                    </a:lnTo>
                    <a:lnTo>
                      <a:pt x="51" y="28"/>
                    </a:lnTo>
                    <a:lnTo>
                      <a:pt x="63" y="22"/>
                    </a:lnTo>
                    <a:lnTo>
                      <a:pt x="77" y="16"/>
                    </a:lnTo>
                    <a:lnTo>
                      <a:pt x="90" y="11"/>
                    </a:lnTo>
                    <a:lnTo>
                      <a:pt x="106" y="7"/>
                    </a:lnTo>
                    <a:lnTo>
                      <a:pt x="122" y="4"/>
                    </a:lnTo>
                    <a:lnTo>
                      <a:pt x="139" y="2"/>
                    </a:lnTo>
                    <a:lnTo>
                      <a:pt x="155" y="1"/>
                    </a:lnTo>
                    <a:lnTo>
                      <a:pt x="173" y="0"/>
                    </a:lnTo>
                    <a:close/>
                  </a:path>
                </a:pathLst>
              </a:custGeom>
              <a:solidFill>
                <a:srgbClr val="FFFF00"/>
              </a:solidFill>
              <a:ln w="9525">
                <a:noFill/>
                <a:round/>
                <a:headEnd/>
                <a:tailEnd/>
              </a:ln>
            </p:spPr>
            <p:txBody>
              <a:bodyPr/>
              <a:lstStyle/>
              <a:p>
                <a:endParaRPr lang="it-IT"/>
              </a:p>
            </p:txBody>
          </p:sp>
          <p:sp>
            <p:nvSpPr>
              <p:cNvPr id="20822" name="Freeform 342"/>
              <p:cNvSpPr>
                <a:spLocks/>
              </p:cNvSpPr>
              <p:nvPr/>
            </p:nvSpPr>
            <p:spPr bwMode="auto">
              <a:xfrm>
                <a:off x="929" y="1393"/>
                <a:ext cx="49" cy="27"/>
              </a:xfrm>
              <a:custGeom>
                <a:avLst/>
                <a:gdLst/>
                <a:ahLst/>
                <a:cxnLst>
                  <a:cxn ang="0">
                    <a:pos x="191" y="1"/>
                  </a:cxn>
                  <a:cxn ang="0">
                    <a:pos x="224" y="4"/>
                  </a:cxn>
                  <a:cxn ang="0">
                    <a:pos x="256" y="11"/>
                  </a:cxn>
                  <a:cxn ang="0">
                    <a:pos x="283" y="22"/>
                  </a:cxn>
                  <a:cxn ang="0">
                    <a:pos x="306" y="34"/>
                  </a:cxn>
                  <a:cxn ang="0">
                    <a:pos x="325" y="49"/>
                  </a:cxn>
                  <a:cxn ang="0">
                    <a:pos x="339" y="66"/>
                  </a:cxn>
                  <a:cxn ang="0">
                    <a:pos x="345" y="85"/>
                  </a:cxn>
                  <a:cxn ang="0">
                    <a:pos x="345" y="103"/>
                  </a:cxn>
                  <a:cxn ang="0">
                    <a:pos x="339" y="121"/>
                  </a:cxn>
                  <a:cxn ang="0">
                    <a:pos x="325" y="138"/>
                  </a:cxn>
                  <a:cxn ang="0">
                    <a:pos x="306" y="154"/>
                  </a:cxn>
                  <a:cxn ang="0">
                    <a:pos x="283" y="166"/>
                  </a:cxn>
                  <a:cxn ang="0">
                    <a:pos x="256" y="176"/>
                  </a:cxn>
                  <a:cxn ang="0">
                    <a:pos x="224" y="183"/>
                  </a:cxn>
                  <a:cxn ang="0">
                    <a:pos x="191" y="187"/>
                  </a:cxn>
                  <a:cxn ang="0">
                    <a:pos x="155" y="187"/>
                  </a:cxn>
                  <a:cxn ang="0">
                    <a:pos x="122" y="183"/>
                  </a:cxn>
                  <a:cxn ang="0">
                    <a:pos x="90" y="176"/>
                  </a:cxn>
                  <a:cxn ang="0">
                    <a:pos x="63" y="166"/>
                  </a:cxn>
                  <a:cxn ang="0">
                    <a:pos x="40" y="154"/>
                  </a:cxn>
                  <a:cxn ang="0">
                    <a:pos x="21" y="138"/>
                  </a:cxn>
                  <a:cxn ang="0">
                    <a:pos x="8" y="121"/>
                  </a:cxn>
                  <a:cxn ang="0">
                    <a:pos x="1" y="103"/>
                  </a:cxn>
                  <a:cxn ang="0">
                    <a:pos x="1" y="85"/>
                  </a:cxn>
                  <a:cxn ang="0">
                    <a:pos x="8" y="66"/>
                  </a:cxn>
                  <a:cxn ang="0">
                    <a:pos x="21" y="49"/>
                  </a:cxn>
                  <a:cxn ang="0">
                    <a:pos x="40" y="34"/>
                  </a:cxn>
                  <a:cxn ang="0">
                    <a:pos x="63" y="22"/>
                  </a:cxn>
                  <a:cxn ang="0">
                    <a:pos x="90" y="11"/>
                  </a:cxn>
                  <a:cxn ang="0">
                    <a:pos x="122" y="4"/>
                  </a:cxn>
                  <a:cxn ang="0">
                    <a:pos x="155" y="1"/>
                  </a:cxn>
                </a:cxnLst>
                <a:rect l="0" t="0" r="r" b="b"/>
                <a:pathLst>
                  <a:path w="346" h="187">
                    <a:moveTo>
                      <a:pt x="173" y="0"/>
                    </a:moveTo>
                    <a:lnTo>
                      <a:pt x="191" y="1"/>
                    </a:lnTo>
                    <a:lnTo>
                      <a:pt x="208" y="2"/>
                    </a:lnTo>
                    <a:lnTo>
                      <a:pt x="224" y="4"/>
                    </a:lnTo>
                    <a:lnTo>
                      <a:pt x="240" y="7"/>
                    </a:lnTo>
                    <a:lnTo>
                      <a:pt x="256" y="11"/>
                    </a:lnTo>
                    <a:lnTo>
                      <a:pt x="269" y="16"/>
                    </a:lnTo>
                    <a:lnTo>
                      <a:pt x="283" y="22"/>
                    </a:lnTo>
                    <a:lnTo>
                      <a:pt x="296" y="28"/>
                    </a:lnTo>
                    <a:lnTo>
                      <a:pt x="306" y="34"/>
                    </a:lnTo>
                    <a:lnTo>
                      <a:pt x="317" y="42"/>
                    </a:lnTo>
                    <a:lnTo>
                      <a:pt x="325" y="49"/>
                    </a:lnTo>
                    <a:lnTo>
                      <a:pt x="332" y="57"/>
                    </a:lnTo>
                    <a:lnTo>
                      <a:pt x="339" y="66"/>
                    </a:lnTo>
                    <a:lnTo>
                      <a:pt x="343" y="75"/>
                    </a:lnTo>
                    <a:lnTo>
                      <a:pt x="345" y="85"/>
                    </a:lnTo>
                    <a:lnTo>
                      <a:pt x="346" y="94"/>
                    </a:lnTo>
                    <a:lnTo>
                      <a:pt x="345" y="103"/>
                    </a:lnTo>
                    <a:lnTo>
                      <a:pt x="343" y="113"/>
                    </a:lnTo>
                    <a:lnTo>
                      <a:pt x="339" y="121"/>
                    </a:lnTo>
                    <a:lnTo>
                      <a:pt x="332" y="131"/>
                    </a:lnTo>
                    <a:lnTo>
                      <a:pt x="325" y="138"/>
                    </a:lnTo>
                    <a:lnTo>
                      <a:pt x="317" y="146"/>
                    </a:lnTo>
                    <a:lnTo>
                      <a:pt x="306" y="154"/>
                    </a:lnTo>
                    <a:lnTo>
                      <a:pt x="296" y="160"/>
                    </a:lnTo>
                    <a:lnTo>
                      <a:pt x="283" y="166"/>
                    </a:lnTo>
                    <a:lnTo>
                      <a:pt x="269" y="171"/>
                    </a:lnTo>
                    <a:lnTo>
                      <a:pt x="256" y="176"/>
                    </a:lnTo>
                    <a:lnTo>
                      <a:pt x="240" y="180"/>
                    </a:lnTo>
                    <a:lnTo>
                      <a:pt x="224" y="183"/>
                    </a:lnTo>
                    <a:lnTo>
                      <a:pt x="208" y="185"/>
                    </a:lnTo>
                    <a:lnTo>
                      <a:pt x="191" y="187"/>
                    </a:lnTo>
                    <a:lnTo>
                      <a:pt x="173" y="187"/>
                    </a:lnTo>
                    <a:lnTo>
                      <a:pt x="155" y="187"/>
                    </a:lnTo>
                    <a:lnTo>
                      <a:pt x="139" y="185"/>
                    </a:lnTo>
                    <a:lnTo>
                      <a:pt x="122" y="183"/>
                    </a:lnTo>
                    <a:lnTo>
                      <a:pt x="106" y="180"/>
                    </a:lnTo>
                    <a:lnTo>
                      <a:pt x="90" y="176"/>
                    </a:lnTo>
                    <a:lnTo>
                      <a:pt x="77" y="171"/>
                    </a:lnTo>
                    <a:lnTo>
                      <a:pt x="63" y="166"/>
                    </a:lnTo>
                    <a:lnTo>
                      <a:pt x="51" y="160"/>
                    </a:lnTo>
                    <a:lnTo>
                      <a:pt x="40" y="154"/>
                    </a:lnTo>
                    <a:lnTo>
                      <a:pt x="30" y="146"/>
                    </a:lnTo>
                    <a:lnTo>
                      <a:pt x="21" y="138"/>
                    </a:lnTo>
                    <a:lnTo>
                      <a:pt x="14" y="131"/>
                    </a:lnTo>
                    <a:lnTo>
                      <a:pt x="8" y="121"/>
                    </a:lnTo>
                    <a:lnTo>
                      <a:pt x="3" y="113"/>
                    </a:lnTo>
                    <a:lnTo>
                      <a:pt x="1" y="103"/>
                    </a:lnTo>
                    <a:lnTo>
                      <a:pt x="0" y="94"/>
                    </a:lnTo>
                    <a:lnTo>
                      <a:pt x="1" y="85"/>
                    </a:lnTo>
                    <a:lnTo>
                      <a:pt x="3" y="75"/>
                    </a:lnTo>
                    <a:lnTo>
                      <a:pt x="8" y="66"/>
                    </a:lnTo>
                    <a:lnTo>
                      <a:pt x="14" y="57"/>
                    </a:lnTo>
                    <a:lnTo>
                      <a:pt x="21" y="49"/>
                    </a:lnTo>
                    <a:lnTo>
                      <a:pt x="30" y="42"/>
                    </a:lnTo>
                    <a:lnTo>
                      <a:pt x="40" y="34"/>
                    </a:lnTo>
                    <a:lnTo>
                      <a:pt x="51" y="28"/>
                    </a:lnTo>
                    <a:lnTo>
                      <a:pt x="63" y="22"/>
                    </a:lnTo>
                    <a:lnTo>
                      <a:pt x="77" y="16"/>
                    </a:lnTo>
                    <a:lnTo>
                      <a:pt x="90" y="11"/>
                    </a:lnTo>
                    <a:lnTo>
                      <a:pt x="106" y="7"/>
                    </a:lnTo>
                    <a:lnTo>
                      <a:pt x="122" y="4"/>
                    </a:lnTo>
                    <a:lnTo>
                      <a:pt x="139" y="2"/>
                    </a:lnTo>
                    <a:lnTo>
                      <a:pt x="155" y="1"/>
                    </a:lnTo>
                    <a:lnTo>
                      <a:pt x="173" y="0"/>
                    </a:lnTo>
                  </a:path>
                </a:pathLst>
              </a:custGeom>
              <a:solidFill>
                <a:srgbClr val="FFFF00"/>
              </a:solidFill>
              <a:ln w="6350">
                <a:solidFill>
                  <a:srgbClr val="000000"/>
                </a:solidFill>
                <a:prstDash val="solid"/>
                <a:round/>
                <a:headEnd/>
                <a:tailEnd/>
              </a:ln>
            </p:spPr>
            <p:txBody>
              <a:bodyPr/>
              <a:lstStyle/>
              <a:p>
                <a:endParaRPr lang="it-IT"/>
              </a:p>
            </p:txBody>
          </p:sp>
          <p:sp>
            <p:nvSpPr>
              <p:cNvPr id="20823" name="Freeform 343"/>
              <p:cNvSpPr>
                <a:spLocks/>
              </p:cNvSpPr>
              <p:nvPr/>
            </p:nvSpPr>
            <p:spPr bwMode="auto">
              <a:xfrm>
                <a:off x="1365" y="1352"/>
                <a:ext cx="49" cy="26"/>
              </a:xfrm>
              <a:custGeom>
                <a:avLst/>
                <a:gdLst/>
                <a:ahLst/>
                <a:cxnLst>
                  <a:cxn ang="0">
                    <a:pos x="191" y="1"/>
                  </a:cxn>
                  <a:cxn ang="0">
                    <a:pos x="225" y="4"/>
                  </a:cxn>
                  <a:cxn ang="0">
                    <a:pos x="255" y="11"/>
                  </a:cxn>
                  <a:cxn ang="0">
                    <a:pos x="283" y="22"/>
                  </a:cxn>
                  <a:cxn ang="0">
                    <a:pos x="306" y="34"/>
                  </a:cxn>
                  <a:cxn ang="0">
                    <a:pos x="325" y="49"/>
                  </a:cxn>
                  <a:cxn ang="0">
                    <a:pos x="338" y="66"/>
                  </a:cxn>
                  <a:cxn ang="0">
                    <a:pos x="345" y="84"/>
                  </a:cxn>
                  <a:cxn ang="0">
                    <a:pos x="345" y="103"/>
                  </a:cxn>
                  <a:cxn ang="0">
                    <a:pos x="338" y="121"/>
                  </a:cxn>
                  <a:cxn ang="0">
                    <a:pos x="325" y="138"/>
                  </a:cxn>
                  <a:cxn ang="0">
                    <a:pos x="306" y="154"/>
                  </a:cxn>
                  <a:cxn ang="0">
                    <a:pos x="283" y="166"/>
                  </a:cxn>
                  <a:cxn ang="0">
                    <a:pos x="255" y="176"/>
                  </a:cxn>
                  <a:cxn ang="0">
                    <a:pos x="225" y="183"/>
                  </a:cxn>
                  <a:cxn ang="0">
                    <a:pos x="191" y="187"/>
                  </a:cxn>
                  <a:cxn ang="0">
                    <a:pos x="155" y="187"/>
                  </a:cxn>
                  <a:cxn ang="0">
                    <a:pos x="122" y="183"/>
                  </a:cxn>
                  <a:cxn ang="0">
                    <a:pos x="91" y="176"/>
                  </a:cxn>
                  <a:cxn ang="0">
                    <a:pos x="63" y="166"/>
                  </a:cxn>
                  <a:cxn ang="0">
                    <a:pos x="39" y="154"/>
                  </a:cxn>
                  <a:cxn ang="0">
                    <a:pos x="21" y="138"/>
                  </a:cxn>
                  <a:cxn ang="0">
                    <a:pos x="8" y="121"/>
                  </a:cxn>
                  <a:cxn ang="0">
                    <a:pos x="0" y="103"/>
                  </a:cxn>
                  <a:cxn ang="0">
                    <a:pos x="0" y="84"/>
                  </a:cxn>
                  <a:cxn ang="0">
                    <a:pos x="8" y="66"/>
                  </a:cxn>
                  <a:cxn ang="0">
                    <a:pos x="21" y="49"/>
                  </a:cxn>
                  <a:cxn ang="0">
                    <a:pos x="39" y="34"/>
                  </a:cxn>
                  <a:cxn ang="0">
                    <a:pos x="63" y="22"/>
                  </a:cxn>
                  <a:cxn ang="0">
                    <a:pos x="91" y="11"/>
                  </a:cxn>
                  <a:cxn ang="0">
                    <a:pos x="122" y="4"/>
                  </a:cxn>
                  <a:cxn ang="0">
                    <a:pos x="155" y="1"/>
                  </a:cxn>
                </a:cxnLst>
                <a:rect l="0" t="0" r="r" b="b"/>
                <a:pathLst>
                  <a:path w="346" h="187">
                    <a:moveTo>
                      <a:pt x="173" y="0"/>
                    </a:moveTo>
                    <a:lnTo>
                      <a:pt x="191" y="1"/>
                    </a:lnTo>
                    <a:lnTo>
                      <a:pt x="208" y="2"/>
                    </a:lnTo>
                    <a:lnTo>
                      <a:pt x="225" y="4"/>
                    </a:lnTo>
                    <a:lnTo>
                      <a:pt x="240" y="7"/>
                    </a:lnTo>
                    <a:lnTo>
                      <a:pt x="255" y="11"/>
                    </a:lnTo>
                    <a:lnTo>
                      <a:pt x="270" y="16"/>
                    </a:lnTo>
                    <a:lnTo>
                      <a:pt x="283" y="22"/>
                    </a:lnTo>
                    <a:lnTo>
                      <a:pt x="295" y="28"/>
                    </a:lnTo>
                    <a:lnTo>
                      <a:pt x="306" y="34"/>
                    </a:lnTo>
                    <a:lnTo>
                      <a:pt x="317" y="42"/>
                    </a:lnTo>
                    <a:lnTo>
                      <a:pt x="325" y="49"/>
                    </a:lnTo>
                    <a:lnTo>
                      <a:pt x="332" y="57"/>
                    </a:lnTo>
                    <a:lnTo>
                      <a:pt x="338" y="66"/>
                    </a:lnTo>
                    <a:lnTo>
                      <a:pt x="342" y="75"/>
                    </a:lnTo>
                    <a:lnTo>
                      <a:pt x="345" y="84"/>
                    </a:lnTo>
                    <a:lnTo>
                      <a:pt x="346" y="94"/>
                    </a:lnTo>
                    <a:lnTo>
                      <a:pt x="345" y="103"/>
                    </a:lnTo>
                    <a:lnTo>
                      <a:pt x="342" y="113"/>
                    </a:lnTo>
                    <a:lnTo>
                      <a:pt x="338" y="121"/>
                    </a:lnTo>
                    <a:lnTo>
                      <a:pt x="332" y="130"/>
                    </a:lnTo>
                    <a:lnTo>
                      <a:pt x="325" y="138"/>
                    </a:lnTo>
                    <a:lnTo>
                      <a:pt x="317" y="146"/>
                    </a:lnTo>
                    <a:lnTo>
                      <a:pt x="306" y="154"/>
                    </a:lnTo>
                    <a:lnTo>
                      <a:pt x="295" y="160"/>
                    </a:lnTo>
                    <a:lnTo>
                      <a:pt x="283" y="166"/>
                    </a:lnTo>
                    <a:lnTo>
                      <a:pt x="270" y="171"/>
                    </a:lnTo>
                    <a:lnTo>
                      <a:pt x="255" y="176"/>
                    </a:lnTo>
                    <a:lnTo>
                      <a:pt x="240" y="180"/>
                    </a:lnTo>
                    <a:lnTo>
                      <a:pt x="225" y="183"/>
                    </a:lnTo>
                    <a:lnTo>
                      <a:pt x="208" y="185"/>
                    </a:lnTo>
                    <a:lnTo>
                      <a:pt x="191" y="187"/>
                    </a:lnTo>
                    <a:lnTo>
                      <a:pt x="173" y="187"/>
                    </a:lnTo>
                    <a:lnTo>
                      <a:pt x="155" y="187"/>
                    </a:lnTo>
                    <a:lnTo>
                      <a:pt x="139" y="185"/>
                    </a:lnTo>
                    <a:lnTo>
                      <a:pt x="122" y="183"/>
                    </a:lnTo>
                    <a:lnTo>
                      <a:pt x="106" y="180"/>
                    </a:lnTo>
                    <a:lnTo>
                      <a:pt x="91" y="176"/>
                    </a:lnTo>
                    <a:lnTo>
                      <a:pt x="77" y="171"/>
                    </a:lnTo>
                    <a:lnTo>
                      <a:pt x="63" y="166"/>
                    </a:lnTo>
                    <a:lnTo>
                      <a:pt x="51" y="160"/>
                    </a:lnTo>
                    <a:lnTo>
                      <a:pt x="39" y="154"/>
                    </a:lnTo>
                    <a:lnTo>
                      <a:pt x="30" y="146"/>
                    </a:lnTo>
                    <a:lnTo>
                      <a:pt x="21" y="138"/>
                    </a:lnTo>
                    <a:lnTo>
                      <a:pt x="14" y="130"/>
                    </a:lnTo>
                    <a:lnTo>
                      <a:pt x="8" y="121"/>
                    </a:lnTo>
                    <a:lnTo>
                      <a:pt x="4" y="113"/>
                    </a:lnTo>
                    <a:lnTo>
                      <a:pt x="0" y="103"/>
                    </a:lnTo>
                    <a:lnTo>
                      <a:pt x="0" y="94"/>
                    </a:lnTo>
                    <a:lnTo>
                      <a:pt x="0" y="84"/>
                    </a:lnTo>
                    <a:lnTo>
                      <a:pt x="4" y="75"/>
                    </a:lnTo>
                    <a:lnTo>
                      <a:pt x="8" y="66"/>
                    </a:lnTo>
                    <a:lnTo>
                      <a:pt x="14" y="57"/>
                    </a:lnTo>
                    <a:lnTo>
                      <a:pt x="21" y="49"/>
                    </a:lnTo>
                    <a:lnTo>
                      <a:pt x="30" y="42"/>
                    </a:lnTo>
                    <a:lnTo>
                      <a:pt x="39" y="34"/>
                    </a:lnTo>
                    <a:lnTo>
                      <a:pt x="51" y="28"/>
                    </a:lnTo>
                    <a:lnTo>
                      <a:pt x="63" y="22"/>
                    </a:lnTo>
                    <a:lnTo>
                      <a:pt x="77" y="16"/>
                    </a:lnTo>
                    <a:lnTo>
                      <a:pt x="91" y="11"/>
                    </a:lnTo>
                    <a:lnTo>
                      <a:pt x="106" y="7"/>
                    </a:lnTo>
                    <a:lnTo>
                      <a:pt x="122" y="4"/>
                    </a:lnTo>
                    <a:lnTo>
                      <a:pt x="139" y="2"/>
                    </a:lnTo>
                    <a:lnTo>
                      <a:pt x="155" y="1"/>
                    </a:lnTo>
                    <a:lnTo>
                      <a:pt x="173" y="0"/>
                    </a:lnTo>
                    <a:close/>
                  </a:path>
                </a:pathLst>
              </a:custGeom>
              <a:solidFill>
                <a:srgbClr val="FFFF00"/>
              </a:solidFill>
              <a:ln w="9525">
                <a:noFill/>
                <a:round/>
                <a:headEnd/>
                <a:tailEnd/>
              </a:ln>
            </p:spPr>
            <p:txBody>
              <a:bodyPr/>
              <a:lstStyle/>
              <a:p>
                <a:endParaRPr lang="it-IT"/>
              </a:p>
            </p:txBody>
          </p:sp>
          <p:sp>
            <p:nvSpPr>
              <p:cNvPr id="20824" name="Freeform 344"/>
              <p:cNvSpPr>
                <a:spLocks/>
              </p:cNvSpPr>
              <p:nvPr/>
            </p:nvSpPr>
            <p:spPr bwMode="auto">
              <a:xfrm>
                <a:off x="1365" y="1352"/>
                <a:ext cx="49" cy="26"/>
              </a:xfrm>
              <a:custGeom>
                <a:avLst/>
                <a:gdLst/>
                <a:ahLst/>
                <a:cxnLst>
                  <a:cxn ang="0">
                    <a:pos x="191" y="1"/>
                  </a:cxn>
                  <a:cxn ang="0">
                    <a:pos x="225" y="4"/>
                  </a:cxn>
                  <a:cxn ang="0">
                    <a:pos x="255" y="11"/>
                  </a:cxn>
                  <a:cxn ang="0">
                    <a:pos x="283" y="22"/>
                  </a:cxn>
                  <a:cxn ang="0">
                    <a:pos x="306" y="34"/>
                  </a:cxn>
                  <a:cxn ang="0">
                    <a:pos x="325" y="49"/>
                  </a:cxn>
                  <a:cxn ang="0">
                    <a:pos x="338" y="66"/>
                  </a:cxn>
                  <a:cxn ang="0">
                    <a:pos x="345" y="84"/>
                  </a:cxn>
                  <a:cxn ang="0">
                    <a:pos x="345" y="103"/>
                  </a:cxn>
                  <a:cxn ang="0">
                    <a:pos x="338" y="121"/>
                  </a:cxn>
                  <a:cxn ang="0">
                    <a:pos x="325" y="138"/>
                  </a:cxn>
                  <a:cxn ang="0">
                    <a:pos x="306" y="154"/>
                  </a:cxn>
                  <a:cxn ang="0">
                    <a:pos x="283" y="166"/>
                  </a:cxn>
                  <a:cxn ang="0">
                    <a:pos x="255" y="176"/>
                  </a:cxn>
                  <a:cxn ang="0">
                    <a:pos x="225" y="183"/>
                  </a:cxn>
                  <a:cxn ang="0">
                    <a:pos x="191" y="187"/>
                  </a:cxn>
                  <a:cxn ang="0">
                    <a:pos x="155" y="187"/>
                  </a:cxn>
                  <a:cxn ang="0">
                    <a:pos x="122" y="183"/>
                  </a:cxn>
                  <a:cxn ang="0">
                    <a:pos x="91" y="176"/>
                  </a:cxn>
                  <a:cxn ang="0">
                    <a:pos x="63" y="166"/>
                  </a:cxn>
                  <a:cxn ang="0">
                    <a:pos x="39" y="154"/>
                  </a:cxn>
                  <a:cxn ang="0">
                    <a:pos x="21" y="138"/>
                  </a:cxn>
                  <a:cxn ang="0">
                    <a:pos x="8" y="121"/>
                  </a:cxn>
                  <a:cxn ang="0">
                    <a:pos x="0" y="103"/>
                  </a:cxn>
                  <a:cxn ang="0">
                    <a:pos x="0" y="84"/>
                  </a:cxn>
                  <a:cxn ang="0">
                    <a:pos x="8" y="66"/>
                  </a:cxn>
                  <a:cxn ang="0">
                    <a:pos x="21" y="49"/>
                  </a:cxn>
                  <a:cxn ang="0">
                    <a:pos x="39" y="34"/>
                  </a:cxn>
                  <a:cxn ang="0">
                    <a:pos x="63" y="22"/>
                  </a:cxn>
                  <a:cxn ang="0">
                    <a:pos x="91" y="11"/>
                  </a:cxn>
                  <a:cxn ang="0">
                    <a:pos x="122" y="4"/>
                  </a:cxn>
                  <a:cxn ang="0">
                    <a:pos x="155" y="1"/>
                  </a:cxn>
                </a:cxnLst>
                <a:rect l="0" t="0" r="r" b="b"/>
                <a:pathLst>
                  <a:path w="346" h="187">
                    <a:moveTo>
                      <a:pt x="173" y="0"/>
                    </a:moveTo>
                    <a:lnTo>
                      <a:pt x="191" y="1"/>
                    </a:lnTo>
                    <a:lnTo>
                      <a:pt x="208" y="2"/>
                    </a:lnTo>
                    <a:lnTo>
                      <a:pt x="225" y="4"/>
                    </a:lnTo>
                    <a:lnTo>
                      <a:pt x="240" y="7"/>
                    </a:lnTo>
                    <a:lnTo>
                      <a:pt x="255" y="11"/>
                    </a:lnTo>
                    <a:lnTo>
                      <a:pt x="270" y="16"/>
                    </a:lnTo>
                    <a:lnTo>
                      <a:pt x="283" y="22"/>
                    </a:lnTo>
                    <a:lnTo>
                      <a:pt x="295" y="28"/>
                    </a:lnTo>
                    <a:lnTo>
                      <a:pt x="306" y="34"/>
                    </a:lnTo>
                    <a:lnTo>
                      <a:pt x="317" y="42"/>
                    </a:lnTo>
                    <a:lnTo>
                      <a:pt x="325" y="49"/>
                    </a:lnTo>
                    <a:lnTo>
                      <a:pt x="332" y="57"/>
                    </a:lnTo>
                    <a:lnTo>
                      <a:pt x="338" y="66"/>
                    </a:lnTo>
                    <a:lnTo>
                      <a:pt x="342" y="75"/>
                    </a:lnTo>
                    <a:lnTo>
                      <a:pt x="345" y="84"/>
                    </a:lnTo>
                    <a:lnTo>
                      <a:pt x="346" y="94"/>
                    </a:lnTo>
                    <a:lnTo>
                      <a:pt x="345" y="103"/>
                    </a:lnTo>
                    <a:lnTo>
                      <a:pt x="342" y="113"/>
                    </a:lnTo>
                    <a:lnTo>
                      <a:pt x="338" y="121"/>
                    </a:lnTo>
                    <a:lnTo>
                      <a:pt x="332" y="130"/>
                    </a:lnTo>
                    <a:lnTo>
                      <a:pt x="325" y="138"/>
                    </a:lnTo>
                    <a:lnTo>
                      <a:pt x="317" y="146"/>
                    </a:lnTo>
                    <a:lnTo>
                      <a:pt x="306" y="154"/>
                    </a:lnTo>
                    <a:lnTo>
                      <a:pt x="295" y="160"/>
                    </a:lnTo>
                    <a:lnTo>
                      <a:pt x="283" y="166"/>
                    </a:lnTo>
                    <a:lnTo>
                      <a:pt x="270" y="171"/>
                    </a:lnTo>
                    <a:lnTo>
                      <a:pt x="255" y="176"/>
                    </a:lnTo>
                    <a:lnTo>
                      <a:pt x="240" y="180"/>
                    </a:lnTo>
                    <a:lnTo>
                      <a:pt x="225" y="183"/>
                    </a:lnTo>
                    <a:lnTo>
                      <a:pt x="208" y="185"/>
                    </a:lnTo>
                    <a:lnTo>
                      <a:pt x="191" y="187"/>
                    </a:lnTo>
                    <a:lnTo>
                      <a:pt x="173" y="187"/>
                    </a:lnTo>
                    <a:lnTo>
                      <a:pt x="155" y="187"/>
                    </a:lnTo>
                    <a:lnTo>
                      <a:pt x="139" y="185"/>
                    </a:lnTo>
                    <a:lnTo>
                      <a:pt x="122" y="183"/>
                    </a:lnTo>
                    <a:lnTo>
                      <a:pt x="106" y="180"/>
                    </a:lnTo>
                    <a:lnTo>
                      <a:pt x="91" y="176"/>
                    </a:lnTo>
                    <a:lnTo>
                      <a:pt x="77" y="171"/>
                    </a:lnTo>
                    <a:lnTo>
                      <a:pt x="63" y="166"/>
                    </a:lnTo>
                    <a:lnTo>
                      <a:pt x="51" y="160"/>
                    </a:lnTo>
                    <a:lnTo>
                      <a:pt x="39" y="154"/>
                    </a:lnTo>
                    <a:lnTo>
                      <a:pt x="30" y="146"/>
                    </a:lnTo>
                    <a:lnTo>
                      <a:pt x="21" y="138"/>
                    </a:lnTo>
                    <a:lnTo>
                      <a:pt x="14" y="130"/>
                    </a:lnTo>
                    <a:lnTo>
                      <a:pt x="8" y="121"/>
                    </a:lnTo>
                    <a:lnTo>
                      <a:pt x="4" y="113"/>
                    </a:lnTo>
                    <a:lnTo>
                      <a:pt x="0" y="103"/>
                    </a:lnTo>
                    <a:lnTo>
                      <a:pt x="0" y="94"/>
                    </a:lnTo>
                    <a:lnTo>
                      <a:pt x="0" y="84"/>
                    </a:lnTo>
                    <a:lnTo>
                      <a:pt x="4" y="75"/>
                    </a:lnTo>
                    <a:lnTo>
                      <a:pt x="8" y="66"/>
                    </a:lnTo>
                    <a:lnTo>
                      <a:pt x="14" y="57"/>
                    </a:lnTo>
                    <a:lnTo>
                      <a:pt x="21" y="49"/>
                    </a:lnTo>
                    <a:lnTo>
                      <a:pt x="30" y="42"/>
                    </a:lnTo>
                    <a:lnTo>
                      <a:pt x="39" y="34"/>
                    </a:lnTo>
                    <a:lnTo>
                      <a:pt x="51" y="28"/>
                    </a:lnTo>
                    <a:lnTo>
                      <a:pt x="63" y="22"/>
                    </a:lnTo>
                    <a:lnTo>
                      <a:pt x="77" y="16"/>
                    </a:lnTo>
                    <a:lnTo>
                      <a:pt x="91" y="11"/>
                    </a:lnTo>
                    <a:lnTo>
                      <a:pt x="106" y="7"/>
                    </a:lnTo>
                    <a:lnTo>
                      <a:pt x="122" y="4"/>
                    </a:lnTo>
                    <a:lnTo>
                      <a:pt x="139" y="2"/>
                    </a:lnTo>
                    <a:lnTo>
                      <a:pt x="155" y="1"/>
                    </a:lnTo>
                    <a:lnTo>
                      <a:pt x="173" y="0"/>
                    </a:lnTo>
                  </a:path>
                </a:pathLst>
              </a:custGeom>
              <a:solidFill>
                <a:srgbClr val="FFFF00"/>
              </a:solidFill>
              <a:ln w="6350">
                <a:solidFill>
                  <a:srgbClr val="000000"/>
                </a:solidFill>
                <a:prstDash val="solid"/>
                <a:round/>
                <a:headEnd/>
                <a:tailEnd/>
              </a:ln>
            </p:spPr>
            <p:txBody>
              <a:bodyPr/>
              <a:lstStyle/>
              <a:p>
                <a:endParaRPr lang="it-IT"/>
              </a:p>
            </p:txBody>
          </p:sp>
          <p:sp>
            <p:nvSpPr>
              <p:cNvPr id="20825" name="Freeform 345"/>
              <p:cNvSpPr>
                <a:spLocks/>
              </p:cNvSpPr>
              <p:nvPr/>
            </p:nvSpPr>
            <p:spPr bwMode="auto">
              <a:xfrm>
                <a:off x="1470" y="1387"/>
                <a:ext cx="49" cy="26"/>
              </a:xfrm>
              <a:custGeom>
                <a:avLst/>
                <a:gdLst/>
                <a:ahLst/>
                <a:cxnLst>
                  <a:cxn ang="0">
                    <a:pos x="190" y="1"/>
                  </a:cxn>
                  <a:cxn ang="0">
                    <a:pos x="224" y="4"/>
                  </a:cxn>
                  <a:cxn ang="0">
                    <a:pos x="255" y="11"/>
                  </a:cxn>
                  <a:cxn ang="0">
                    <a:pos x="282" y="22"/>
                  </a:cxn>
                  <a:cxn ang="0">
                    <a:pos x="307" y="34"/>
                  </a:cxn>
                  <a:cxn ang="0">
                    <a:pos x="324" y="49"/>
                  </a:cxn>
                  <a:cxn ang="0">
                    <a:pos x="338" y="66"/>
                  </a:cxn>
                  <a:cxn ang="0">
                    <a:pos x="345" y="84"/>
                  </a:cxn>
                  <a:cxn ang="0">
                    <a:pos x="345" y="103"/>
                  </a:cxn>
                  <a:cxn ang="0">
                    <a:pos x="338" y="121"/>
                  </a:cxn>
                  <a:cxn ang="0">
                    <a:pos x="324" y="138"/>
                  </a:cxn>
                  <a:cxn ang="0">
                    <a:pos x="307" y="153"/>
                  </a:cxn>
                  <a:cxn ang="0">
                    <a:pos x="282" y="166"/>
                  </a:cxn>
                  <a:cxn ang="0">
                    <a:pos x="255" y="176"/>
                  </a:cxn>
                  <a:cxn ang="0">
                    <a:pos x="224" y="183"/>
                  </a:cxn>
                  <a:cxn ang="0">
                    <a:pos x="190" y="187"/>
                  </a:cxn>
                  <a:cxn ang="0">
                    <a:pos x="156" y="187"/>
                  </a:cxn>
                  <a:cxn ang="0">
                    <a:pos x="121" y="183"/>
                  </a:cxn>
                  <a:cxn ang="0">
                    <a:pos x="91" y="176"/>
                  </a:cxn>
                  <a:cxn ang="0">
                    <a:pos x="63" y="166"/>
                  </a:cxn>
                  <a:cxn ang="0">
                    <a:pos x="39" y="153"/>
                  </a:cxn>
                  <a:cxn ang="0">
                    <a:pos x="21" y="138"/>
                  </a:cxn>
                  <a:cxn ang="0">
                    <a:pos x="8" y="121"/>
                  </a:cxn>
                  <a:cxn ang="0">
                    <a:pos x="1" y="103"/>
                  </a:cxn>
                  <a:cxn ang="0">
                    <a:pos x="1" y="84"/>
                  </a:cxn>
                  <a:cxn ang="0">
                    <a:pos x="8" y="66"/>
                  </a:cxn>
                  <a:cxn ang="0">
                    <a:pos x="21" y="49"/>
                  </a:cxn>
                  <a:cxn ang="0">
                    <a:pos x="39" y="34"/>
                  </a:cxn>
                  <a:cxn ang="0">
                    <a:pos x="63" y="22"/>
                  </a:cxn>
                  <a:cxn ang="0">
                    <a:pos x="91" y="11"/>
                  </a:cxn>
                  <a:cxn ang="0">
                    <a:pos x="121" y="4"/>
                  </a:cxn>
                  <a:cxn ang="0">
                    <a:pos x="156" y="1"/>
                  </a:cxn>
                </a:cxnLst>
                <a:rect l="0" t="0" r="r" b="b"/>
                <a:pathLst>
                  <a:path w="345" h="187">
                    <a:moveTo>
                      <a:pt x="173" y="0"/>
                    </a:moveTo>
                    <a:lnTo>
                      <a:pt x="190" y="1"/>
                    </a:lnTo>
                    <a:lnTo>
                      <a:pt x="208" y="2"/>
                    </a:lnTo>
                    <a:lnTo>
                      <a:pt x="224" y="4"/>
                    </a:lnTo>
                    <a:lnTo>
                      <a:pt x="241" y="7"/>
                    </a:lnTo>
                    <a:lnTo>
                      <a:pt x="255" y="11"/>
                    </a:lnTo>
                    <a:lnTo>
                      <a:pt x="270" y="15"/>
                    </a:lnTo>
                    <a:lnTo>
                      <a:pt x="282" y="22"/>
                    </a:lnTo>
                    <a:lnTo>
                      <a:pt x="295" y="27"/>
                    </a:lnTo>
                    <a:lnTo>
                      <a:pt x="307" y="34"/>
                    </a:lnTo>
                    <a:lnTo>
                      <a:pt x="316" y="42"/>
                    </a:lnTo>
                    <a:lnTo>
                      <a:pt x="324" y="49"/>
                    </a:lnTo>
                    <a:lnTo>
                      <a:pt x="332" y="57"/>
                    </a:lnTo>
                    <a:lnTo>
                      <a:pt x="338" y="66"/>
                    </a:lnTo>
                    <a:lnTo>
                      <a:pt x="342" y="75"/>
                    </a:lnTo>
                    <a:lnTo>
                      <a:pt x="345" y="84"/>
                    </a:lnTo>
                    <a:lnTo>
                      <a:pt x="345" y="94"/>
                    </a:lnTo>
                    <a:lnTo>
                      <a:pt x="345" y="103"/>
                    </a:lnTo>
                    <a:lnTo>
                      <a:pt x="342" y="113"/>
                    </a:lnTo>
                    <a:lnTo>
                      <a:pt x="338" y="121"/>
                    </a:lnTo>
                    <a:lnTo>
                      <a:pt x="332" y="130"/>
                    </a:lnTo>
                    <a:lnTo>
                      <a:pt x="324" y="138"/>
                    </a:lnTo>
                    <a:lnTo>
                      <a:pt x="316" y="146"/>
                    </a:lnTo>
                    <a:lnTo>
                      <a:pt x="307" y="153"/>
                    </a:lnTo>
                    <a:lnTo>
                      <a:pt x="295" y="160"/>
                    </a:lnTo>
                    <a:lnTo>
                      <a:pt x="282" y="166"/>
                    </a:lnTo>
                    <a:lnTo>
                      <a:pt x="270" y="172"/>
                    </a:lnTo>
                    <a:lnTo>
                      <a:pt x="255" y="176"/>
                    </a:lnTo>
                    <a:lnTo>
                      <a:pt x="241" y="180"/>
                    </a:lnTo>
                    <a:lnTo>
                      <a:pt x="224" y="183"/>
                    </a:lnTo>
                    <a:lnTo>
                      <a:pt x="208" y="185"/>
                    </a:lnTo>
                    <a:lnTo>
                      <a:pt x="190" y="187"/>
                    </a:lnTo>
                    <a:lnTo>
                      <a:pt x="173" y="187"/>
                    </a:lnTo>
                    <a:lnTo>
                      <a:pt x="156" y="187"/>
                    </a:lnTo>
                    <a:lnTo>
                      <a:pt x="138" y="185"/>
                    </a:lnTo>
                    <a:lnTo>
                      <a:pt x="121" y="183"/>
                    </a:lnTo>
                    <a:lnTo>
                      <a:pt x="105" y="180"/>
                    </a:lnTo>
                    <a:lnTo>
                      <a:pt x="91" y="176"/>
                    </a:lnTo>
                    <a:lnTo>
                      <a:pt x="76" y="172"/>
                    </a:lnTo>
                    <a:lnTo>
                      <a:pt x="63" y="166"/>
                    </a:lnTo>
                    <a:lnTo>
                      <a:pt x="51" y="160"/>
                    </a:lnTo>
                    <a:lnTo>
                      <a:pt x="39" y="153"/>
                    </a:lnTo>
                    <a:lnTo>
                      <a:pt x="30" y="146"/>
                    </a:lnTo>
                    <a:lnTo>
                      <a:pt x="21" y="138"/>
                    </a:lnTo>
                    <a:lnTo>
                      <a:pt x="13" y="130"/>
                    </a:lnTo>
                    <a:lnTo>
                      <a:pt x="8" y="121"/>
                    </a:lnTo>
                    <a:lnTo>
                      <a:pt x="4" y="113"/>
                    </a:lnTo>
                    <a:lnTo>
                      <a:pt x="1" y="103"/>
                    </a:lnTo>
                    <a:lnTo>
                      <a:pt x="0" y="94"/>
                    </a:lnTo>
                    <a:lnTo>
                      <a:pt x="1" y="84"/>
                    </a:lnTo>
                    <a:lnTo>
                      <a:pt x="4" y="75"/>
                    </a:lnTo>
                    <a:lnTo>
                      <a:pt x="8" y="66"/>
                    </a:lnTo>
                    <a:lnTo>
                      <a:pt x="13" y="57"/>
                    </a:lnTo>
                    <a:lnTo>
                      <a:pt x="21" y="49"/>
                    </a:lnTo>
                    <a:lnTo>
                      <a:pt x="30" y="42"/>
                    </a:lnTo>
                    <a:lnTo>
                      <a:pt x="39" y="34"/>
                    </a:lnTo>
                    <a:lnTo>
                      <a:pt x="51" y="27"/>
                    </a:lnTo>
                    <a:lnTo>
                      <a:pt x="63" y="22"/>
                    </a:lnTo>
                    <a:lnTo>
                      <a:pt x="76" y="15"/>
                    </a:lnTo>
                    <a:lnTo>
                      <a:pt x="91" y="11"/>
                    </a:lnTo>
                    <a:lnTo>
                      <a:pt x="105" y="7"/>
                    </a:lnTo>
                    <a:lnTo>
                      <a:pt x="121" y="4"/>
                    </a:lnTo>
                    <a:lnTo>
                      <a:pt x="138" y="2"/>
                    </a:lnTo>
                    <a:lnTo>
                      <a:pt x="156" y="1"/>
                    </a:lnTo>
                    <a:lnTo>
                      <a:pt x="173" y="0"/>
                    </a:lnTo>
                    <a:close/>
                  </a:path>
                </a:pathLst>
              </a:custGeom>
              <a:solidFill>
                <a:srgbClr val="FFFF00"/>
              </a:solidFill>
              <a:ln w="9525">
                <a:noFill/>
                <a:round/>
                <a:headEnd/>
                <a:tailEnd/>
              </a:ln>
            </p:spPr>
            <p:txBody>
              <a:bodyPr/>
              <a:lstStyle/>
              <a:p>
                <a:endParaRPr lang="it-IT"/>
              </a:p>
            </p:txBody>
          </p:sp>
          <p:sp>
            <p:nvSpPr>
              <p:cNvPr id="20826" name="Freeform 346"/>
              <p:cNvSpPr>
                <a:spLocks/>
              </p:cNvSpPr>
              <p:nvPr/>
            </p:nvSpPr>
            <p:spPr bwMode="auto">
              <a:xfrm>
                <a:off x="1470" y="1387"/>
                <a:ext cx="49" cy="26"/>
              </a:xfrm>
              <a:custGeom>
                <a:avLst/>
                <a:gdLst/>
                <a:ahLst/>
                <a:cxnLst>
                  <a:cxn ang="0">
                    <a:pos x="190" y="1"/>
                  </a:cxn>
                  <a:cxn ang="0">
                    <a:pos x="224" y="4"/>
                  </a:cxn>
                  <a:cxn ang="0">
                    <a:pos x="255" y="11"/>
                  </a:cxn>
                  <a:cxn ang="0">
                    <a:pos x="282" y="22"/>
                  </a:cxn>
                  <a:cxn ang="0">
                    <a:pos x="307" y="34"/>
                  </a:cxn>
                  <a:cxn ang="0">
                    <a:pos x="324" y="49"/>
                  </a:cxn>
                  <a:cxn ang="0">
                    <a:pos x="338" y="66"/>
                  </a:cxn>
                  <a:cxn ang="0">
                    <a:pos x="345" y="84"/>
                  </a:cxn>
                  <a:cxn ang="0">
                    <a:pos x="345" y="103"/>
                  </a:cxn>
                  <a:cxn ang="0">
                    <a:pos x="338" y="121"/>
                  </a:cxn>
                  <a:cxn ang="0">
                    <a:pos x="324" y="138"/>
                  </a:cxn>
                  <a:cxn ang="0">
                    <a:pos x="307" y="153"/>
                  </a:cxn>
                  <a:cxn ang="0">
                    <a:pos x="282" y="166"/>
                  </a:cxn>
                  <a:cxn ang="0">
                    <a:pos x="255" y="176"/>
                  </a:cxn>
                  <a:cxn ang="0">
                    <a:pos x="224" y="183"/>
                  </a:cxn>
                  <a:cxn ang="0">
                    <a:pos x="190" y="187"/>
                  </a:cxn>
                  <a:cxn ang="0">
                    <a:pos x="156" y="187"/>
                  </a:cxn>
                  <a:cxn ang="0">
                    <a:pos x="121" y="183"/>
                  </a:cxn>
                  <a:cxn ang="0">
                    <a:pos x="91" y="176"/>
                  </a:cxn>
                  <a:cxn ang="0">
                    <a:pos x="63" y="166"/>
                  </a:cxn>
                  <a:cxn ang="0">
                    <a:pos x="39" y="153"/>
                  </a:cxn>
                  <a:cxn ang="0">
                    <a:pos x="21" y="138"/>
                  </a:cxn>
                  <a:cxn ang="0">
                    <a:pos x="8" y="121"/>
                  </a:cxn>
                  <a:cxn ang="0">
                    <a:pos x="1" y="103"/>
                  </a:cxn>
                  <a:cxn ang="0">
                    <a:pos x="1" y="84"/>
                  </a:cxn>
                  <a:cxn ang="0">
                    <a:pos x="8" y="66"/>
                  </a:cxn>
                  <a:cxn ang="0">
                    <a:pos x="21" y="49"/>
                  </a:cxn>
                  <a:cxn ang="0">
                    <a:pos x="39" y="34"/>
                  </a:cxn>
                  <a:cxn ang="0">
                    <a:pos x="63" y="22"/>
                  </a:cxn>
                  <a:cxn ang="0">
                    <a:pos x="91" y="11"/>
                  </a:cxn>
                  <a:cxn ang="0">
                    <a:pos x="121" y="4"/>
                  </a:cxn>
                  <a:cxn ang="0">
                    <a:pos x="156" y="1"/>
                  </a:cxn>
                </a:cxnLst>
                <a:rect l="0" t="0" r="r" b="b"/>
                <a:pathLst>
                  <a:path w="345" h="187">
                    <a:moveTo>
                      <a:pt x="173" y="0"/>
                    </a:moveTo>
                    <a:lnTo>
                      <a:pt x="190" y="1"/>
                    </a:lnTo>
                    <a:lnTo>
                      <a:pt x="208" y="2"/>
                    </a:lnTo>
                    <a:lnTo>
                      <a:pt x="224" y="4"/>
                    </a:lnTo>
                    <a:lnTo>
                      <a:pt x="241" y="7"/>
                    </a:lnTo>
                    <a:lnTo>
                      <a:pt x="255" y="11"/>
                    </a:lnTo>
                    <a:lnTo>
                      <a:pt x="270" y="15"/>
                    </a:lnTo>
                    <a:lnTo>
                      <a:pt x="282" y="22"/>
                    </a:lnTo>
                    <a:lnTo>
                      <a:pt x="295" y="27"/>
                    </a:lnTo>
                    <a:lnTo>
                      <a:pt x="307" y="34"/>
                    </a:lnTo>
                    <a:lnTo>
                      <a:pt x="316" y="42"/>
                    </a:lnTo>
                    <a:lnTo>
                      <a:pt x="324" y="49"/>
                    </a:lnTo>
                    <a:lnTo>
                      <a:pt x="332" y="57"/>
                    </a:lnTo>
                    <a:lnTo>
                      <a:pt x="338" y="66"/>
                    </a:lnTo>
                    <a:lnTo>
                      <a:pt x="342" y="75"/>
                    </a:lnTo>
                    <a:lnTo>
                      <a:pt x="345" y="84"/>
                    </a:lnTo>
                    <a:lnTo>
                      <a:pt x="345" y="94"/>
                    </a:lnTo>
                    <a:lnTo>
                      <a:pt x="345" y="103"/>
                    </a:lnTo>
                    <a:lnTo>
                      <a:pt x="342" y="113"/>
                    </a:lnTo>
                    <a:lnTo>
                      <a:pt x="338" y="121"/>
                    </a:lnTo>
                    <a:lnTo>
                      <a:pt x="332" y="130"/>
                    </a:lnTo>
                    <a:lnTo>
                      <a:pt x="324" y="138"/>
                    </a:lnTo>
                    <a:lnTo>
                      <a:pt x="316" y="146"/>
                    </a:lnTo>
                    <a:lnTo>
                      <a:pt x="307" y="153"/>
                    </a:lnTo>
                    <a:lnTo>
                      <a:pt x="295" y="160"/>
                    </a:lnTo>
                    <a:lnTo>
                      <a:pt x="282" y="166"/>
                    </a:lnTo>
                    <a:lnTo>
                      <a:pt x="270" y="172"/>
                    </a:lnTo>
                    <a:lnTo>
                      <a:pt x="255" y="176"/>
                    </a:lnTo>
                    <a:lnTo>
                      <a:pt x="241" y="180"/>
                    </a:lnTo>
                    <a:lnTo>
                      <a:pt x="224" y="183"/>
                    </a:lnTo>
                    <a:lnTo>
                      <a:pt x="208" y="185"/>
                    </a:lnTo>
                    <a:lnTo>
                      <a:pt x="190" y="187"/>
                    </a:lnTo>
                    <a:lnTo>
                      <a:pt x="173" y="187"/>
                    </a:lnTo>
                    <a:lnTo>
                      <a:pt x="156" y="187"/>
                    </a:lnTo>
                    <a:lnTo>
                      <a:pt x="138" y="185"/>
                    </a:lnTo>
                    <a:lnTo>
                      <a:pt x="121" y="183"/>
                    </a:lnTo>
                    <a:lnTo>
                      <a:pt x="105" y="180"/>
                    </a:lnTo>
                    <a:lnTo>
                      <a:pt x="91" y="176"/>
                    </a:lnTo>
                    <a:lnTo>
                      <a:pt x="76" y="172"/>
                    </a:lnTo>
                    <a:lnTo>
                      <a:pt x="63" y="166"/>
                    </a:lnTo>
                    <a:lnTo>
                      <a:pt x="51" y="160"/>
                    </a:lnTo>
                    <a:lnTo>
                      <a:pt x="39" y="153"/>
                    </a:lnTo>
                    <a:lnTo>
                      <a:pt x="30" y="146"/>
                    </a:lnTo>
                    <a:lnTo>
                      <a:pt x="21" y="138"/>
                    </a:lnTo>
                    <a:lnTo>
                      <a:pt x="13" y="130"/>
                    </a:lnTo>
                    <a:lnTo>
                      <a:pt x="8" y="121"/>
                    </a:lnTo>
                    <a:lnTo>
                      <a:pt x="4" y="113"/>
                    </a:lnTo>
                    <a:lnTo>
                      <a:pt x="1" y="103"/>
                    </a:lnTo>
                    <a:lnTo>
                      <a:pt x="0" y="94"/>
                    </a:lnTo>
                    <a:lnTo>
                      <a:pt x="1" y="84"/>
                    </a:lnTo>
                    <a:lnTo>
                      <a:pt x="4" y="75"/>
                    </a:lnTo>
                    <a:lnTo>
                      <a:pt x="8" y="66"/>
                    </a:lnTo>
                    <a:lnTo>
                      <a:pt x="13" y="57"/>
                    </a:lnTo>
                    <a:lnTo>
                      <a:pt x="21" y="49"/>
                    </a:lnTo>
                    <a:lnTo>
                      <a:pt x="30" y="42"/>
                    </a:lnTo>
                    <a:lnTo>
                      <a:pt x="39" y="34"/>
                    </a:lnTo>
                    <a:lnTo>
                      <a:pt x="51" y="27"/>
                    </a:lnTo>
                    <a:lnTo>
                      <a:pt x="63" y="22"/>
                    </a:lnTo>
                    <a:lnTo>
                      <a:pt x="76" y="15"/>
                    </a:lnTo>
                    <a:lnTo>
                      <a:pt x="91" y="11"/>
                    </a:lnTo>
                    <a:lnTo>
                      <a:pt x="105" y="7"/>
                    </a:lnTo>
                    <a:lnTo>
                      <a:pt x="121" y="4"/>
                    </a:lnTo>
                    <a:lnTo>
                      <a:pt x="138" y="2"/>
                    </a:lnTo>
                    <a:lnTo>
                      <a:pt x="156" y="1"/>
                    </a:lnTo>
                    <a:lnTo>
                      <a:pt x="173" y="0"/>
                    </a:lnTo>
                  </a:path>
                </a:pathLst>
              </a:custGeom>
              <a:solidFill>
                <a:srgbClr val="FFFF00"/>
              </a:solidFill>
              <a:ln w="6350">
                <a:solidFill>
                  <a:srgbClr val="000000"/>
                </a:solidFill>
                <a:prstDash val="solid"/>
                <a:round/>
                <a:headEnd/>
                <a:tailEnd/>
              </a:ln>
            </p:spPr>
            <p:txBody>
              <a:bodyPr/>
              <a:lstStyle/>
              <a:p>
                <a:endParaRPr lang="it-IT"/>
              </a:p>
            </p:txBody>
          </p:sp>
          <p:sp>
            <p:nvSpPr>
              <p:cNvPr id="20827" name="Freeform 347"/>
              <p:cNvSpPr>
                <a:spLocks/>
              </p:cNvSpPr>
              <p:nvPr/>
            </p:nvSpPr>
            <p:spPr bwMode="auto">
              <a:xfrm>
                <a:off x="1478" y="1488"/>
                <a:ext cx="50" cy="26"/>
              </a:xfrm>
              <a:custGeom>
                <a:avLst/>
                <a:gdLst/>
                <a:ahLst/>
                <a:cxnLst>
                  <a:cxn ang="0">
                    <a:pos x="191" y="1"/>
                  </a:cxn>
                  <a:cxn ang="0">
                    <a:pos x="224" y="4"/>
                  </a:cxn>
                  <a:cxn ang="0">
                    <a:pos x="256" y="11"/>
                  </a:cxn>
                  <a:cxn ang="0">
                    <a:pos x="283" y="22"/>
                  </a:cxn>
                  <a:cxn ang="0">
                    <a:pos x="307" y="34"/>
                  </a:cxn>
                  <a:cxn ang="0">
                    <a:pos x="326" y="49"/>
                  </a:cxn>
                  <a:cxn ang="0">
                    <a:pos x="339" y="66"/>
                  </a:cxn>
                  <a:cxn ang="0">
                    <a:pos x="346" y="85"/>
                  </a:cxn>
                  <a:cxn ang="0">
                    <a:pos x="346" y="103"/>
                  </a:cxn>
                  <a:cxn ang="0">
                    <a:pos x="339" y="121"/>
                  </a:cxn>
                  <a:cxn ang="0">
                    <a:pos x="326" y="138"/>
                  </a:cxn>
                  <a:cxn ang="0">
                    <a:pos x="307" y="154"/>
                  </a:cxn>
                  <a:cxn ang="0">
                    <a:pos x="283" y="166"/>
                  </a:cxn>
                  <a:cxn ang="0">
                    <a:pos x="256" y="176"/>
                  </a:cxn>
                  <a:cxn ang="0">
                    <a:pos x="224" y="183"/>
                  </a:cxn>
                  <a:cxn ang="0">
                    <a:pos x="191" y="187"/>
                  </a:cxn>
                  <a:cxn ang="0">
                    <a:pos x="156" y="187"/>
                  </a:cxn>
                  <a:cxn ang="0">
                    <a:pos x="122" y="183"/>
                  </a:cxn>
                  <a:cxn ang="0">
                    <a:pos x="91" y="176"/>
                  </a:cxn>
                  <a:cxn ang="0">
                    <a:pos x="63" y="166"/>
                  </a:cxn>
                  <a:cxn ang="0">
                    <a:pos x="40" y="154"/>
                  </a:cxn>
                  <a:cxn ang="0">
                    <a:pos x="21" y="138"/>
                  </a:cxn>
                  <a:cxn ang="0">
                    <a:pos x="9" y="121"/>
                  </a:cxn>
                  <a:cxn ang="0">
                    <a:pos x="1" y="103"/>
                  </a:cxn>
                  <a:cxn ang="0">
                    <a:pos x="1" y="85"/>
                  </a:cxn>
                  <a:cxn ang="0">
                    <a:pos x="9" y="66"/>
                  </a:cxn>
                  <a:cxn ang="0">
                    <a:pos x="21" y="49"/>
                  </a:cxn>
                  <a:cxn ang="0">
                    <a:pos x="40" y="34"/>
                  </a:cxn>
                  <a:cxn ang="0">
                    <a:pos x="63" y="22"/>
                  </a:cxn>
                  <a:cxn ang="0">
                    <a:pos x="91" y="11"/>
                  </a:cxn>
                  <a:cxn ang="0">
                    <a:pos x="122" y="4"/>
                  </a:cxn>
                  <a:cxn ang="0">
                    <a:pos x="156" y="1"/>
                  </a:cxn>
                </a:cxnLst>
                <a:rect l="0" t="0" r="r" b="b"/>
                <a:pathLst>
                  <a:path w="347" h="187">
                    <a:moveTo>
                      <a:pt x="173" y="0"/>
                    </a:moveTo>
                    <a:lnTo>
                      <a:pt x="191" y="1"/>
                    </a:lnTo>
                    <a:lnTo>
                      <a:pt x="209" y="2"/>
                    </a:lnTo>
                    <a:lnTo>
                      <a:pt x="224" y="4"/>
                    </a:lnTo>
                    <a:lnTo>
                      <a:pt x="241" y="7"/>
                    </a:lnTo>
                    <a:lnTo>
                      <a:pt x="256" y="11"/>
                    </a:lnTo>
                    <a:lnTo>
                      <a:pt x="271" y="16"/>
                    </a:lnTo>
                    <a:lnTo>
                      <a:pt x="283" y="22"/>
                    </a:lnTo>
                    <a:lnTo>
                      <a:pt x="296" y="28"/>
                    </a:lnTo>
                    <a:lnTo>
                      <a:pt x="307" y="34"/>
                    </a:lnTo>
                    <a:lnTo>
                      <a:pt x="317" y="42"/>
                    </a:lnTo>
                    <a:lnTo>
                      <a:pt x="326" y="49"/>
                    </a:lnTo>
                    <a:lnTo>
                      <a:pt x="333" y="57"/>
                    </a:lnTo>
                    <a:lnTo>
                      <a:pt x="339" y="66"/>
                    </a:lnTo>
                    <a:lnTo>
                      <a:pt x="343" y="75"/>
                    </a:lnTo>
                    <a:lnTo>
                      <a:pt x="346" y="85"/>
                    </a:lnTo>
                    <a:lnTo>
                      <a:pt x="347" y="94"/>
                    </a:lnTo>
                    <a:lnTo>
                      <a:pt x="346" y="103"/>
                    </a:lnTo>
                    <a:lnTo>
                      <a:pt x="343" y="113"/>
                    </a:lnTo>
                    <a:lnTo>
                      <a:pt x="339" y="121"/>
                    </a:lnTo>
                    <a:lnTo>
                      <a:pt x="333" y="130"/>
                    </a:lnTo>
                    <a:lnTo>
                      <a:pt x="326" y="138"/>
                    </a:lnTo>
                    <a:lnTo>
                      <a:pt x="317" y="146"/>
                    </a:lnTo>
                    <a:lnTo>
                      <a:pt x="307" y="154"/>
                    </a:lnTo>
                    <a:lnTo>
                      <a:pt x="296" y="160"/>
                    </a:lnTo>
                    <a:lnTo>
                      <a:pt x="283" y="166"/>
                    </a:lnTo>
                    <a:lnTo>
                      <a:pt x="271" y="171"/>
                    </a:lnTo>
                    <a:lnTo>
                      <a:pt x="256" y="176"/>
                    </a:lnTo>
                    <a:lnTo>
                      <a:pt x="241" y="180"/>
                    </a:lnTo>
                    <a:lnTo>
                      <a:pt x="224" y="183"/>
                    </a:lnTo>
                    <a:lnTo>
                      <a:pt x="209" y="185"/>
                    </a:lnTo>
                    <a:lnTo>
                      <a:pt x="191" y="187"/>
                    </a:lnTo>
                    <a:lnTo>
                      <a:pt x="173" y="187"/>
                    </a:lnTo>
                    <a:lnTo>
                      <a:pt x="156" y="187"/>
                    </a:lnTo>
                    <a:lnTo>
                      <a:pt x="139" y="185"/>
                    </a:lnTo>
                    <a:lnTo>
                      <a:pt x="122" y="183"/>
                    </a:lnTo>
                    <a:lnTo>
                      <a:pt x="106" y="180"/>
                    </a:lnTo>
                    <a:lnTo>
                      <a:pt x="91" y="176"/>
                    </a:lnTo>
                    <a:lnTo>
                      <a:pt x="77" y="171"/>
                    </a:lnTo>
                    <a:lnTo>
                      <a:pt x="63" y="166"/>
                    </a:lnTo>
                    <a:lnTo>
                      <a:pt x="52" y="160"/>
                    </a:lnTo>
                    <a:lnTo>
                      <a:pt x="40" y="154"/>
                    </a:lnTo>
                    <a:lnTo>
                      <a:pt x="31" y="146"/>
                    </a:lnTo>
                    <a:lnTo>
                      <a:pt x="21" y="138"/>
                    </a:lnTo>
                    <a:lnTo>
                      <a:pt x="14" y="130"/>
                    </a:lnTo>
                    <a:lnTo>
                      <a:pt x="9" y="121"/>
                    </a:lnTo>
                    <a:lnTo>
                      <a:pt x="4" y="113"/>
                    </a:lnTo>
                    <a:lnTo>
                      <a:pt x="1" y="103"/>
                    </a:lnTo>
                    <a:lnTo>
                      <a:pt x="0" y="94"/>
                    </a:lnTo>
                    <a:lnTo>
                      <a:pt x="1" y="85"/>
                    </a:lnTo>
                    <a:lnTo>
                      <a:pt x="4" y="75"/>
                    </a:lnTo>
                    <a:lnTo>
                      <a:pt x="9" y="66"/>
                    </a:lnTo>
                    <a:lnTo>
                      <a:pt x="14" y="57"/>
                    </a:lnTo>
                    <a:lnTo>
                      <a:pt x="21" y="49"/>
                    </a:lnTo>
                    <a:lnTo>
                      <a:pt x="31" y="42"/>
                    </a:lnTo>
                    <a:lnTo>
                      <a:pt x="40" y="34"/>
                    </a:lnTo>
                    <a:lnTo>
                      <a:pt x="52" y="28"/>
                    </a:lnTo>
                    <a:lnTo>
                      <a:pt x="63" y="22"/>
                    </a:lnTo>
                    <a:lnTo>
                      <a:pt x="77" y="16"/>
                    </a:lnTo>
                    <a:lnTo>
                      <a:pt x="91" y="11"/>
                    </a:lnTo>
                    <a:lnTo>
                      <a:pt x="106" y="7"/>
                    </a:lnTo>
                    <a:lnTo>
                      <a:pt x="122" y="4"/>
                    </a:lnTo>
                    <a:lnTo>
                      <a:pt x="139" y="2"/>
                    </a:lnTo>
                    <a:lnTo>
                      <a:pt x="156" y="1"/>
                    </a:lnTo>
                    <a:lnTo>
                      <a:pt x="173" y="0"/>
                    </a:lnTo>
                    <a:close/>
                  </a:path>
                </a:pathLst>
              </a:custGeom>
              <a:solidFill>
                <a:srgbClr val="FFFF00"/>
              </a:solidFill>
              <a:ln w="9525">
                <a:noFill/>
                <a:round/>
                <a:headEnd/>
                <a:tailEnd/>
              </a:ln>
            </p:spPr>
            <p:txBody>
              <a:bodyPr/>
              <a:lstStyle/>
              <a:p>
                <a:endParaRPr lang="it-IT"/>
              </a:p>
            </p:txBody>
          </p:sp>
          <p:sp>
            <p:nvSpPr>
              <p:cNvPr id="20828" name="Freeform 348"/>
              <p:cNvSpPr>
                <a:spLocks/>
              </p:cNvSpPr>
              <p:nvPr/>
            </p:nvSpPr>
            <p:spPr bwMode="auto">
              <a:xfrm>
                <a:off x="1478" y="1488"/>
                <a:ext cx="50" cy="26"/>
              </a:xfrm>
              <a:custGeom>
                <a:avLst/>
                <a:gdLst/>
                <a:ahLst/>
                <a:cxnLst>
                  <a:cxn ang="0">
                    <a:pos x="191" y="1"/>
                  </a:cxn>
                  <a:cxn ang="0">
                    <a:pos x="224" y="4"/>
                  </a:cxn>
                  <a:cxn ang="0">
                    <a:pos x="256" y="11"/>
                  </a:cxn>
                  <a:cxn ang="0">
                    <a:pos x="283" y="22"/>
                  </a:cxn>
                  <a:cxn ang="0">
                    <a:pos x="307" y="34"/>
                  </a:cxn>
                  <a:cxn ang="0">
                    <a:pos x="326" y="49"/>
                  </a:cxn>
                  <a:cxn ang="0">
                    <a:pos x="339" y="66"/>
                  </a:cxn>
                  <a:cxn ang="0">
                    <a:pos x="346" y="85"/>
                  </a:cxn>
                  <a:cxn ang="0">
                    <a:pos x="346" y="103"/>
                  </a:cxn>
                  <a:cxn ang="0">
                    <a:pos x="339" y="121"/>
                  </a:cxn>
                  <a:cxn ang="0">
                    <a:pos x="326" y="138"/>
                  </a:cxn>
                  <a:cxn ang="0">
                    <a:pos x="307" y="154"/>
                  </a:cxn>
                  <a:cxn ang="0">
                    <a:pos x="283" y="166"/>
                  </a:cxn>
                  <a:cxn ang="0">
                    <a:pos x="256" y="176"/>
                  </a:cxn>
                  <a:cxn ang="0">
                    <a:pos x="224" y="183"/>
                  </a:cxn>
                  <a:cxn ang="0">
                    <a:pos x="191" y="187"/>
                  </a:cxn>
                  <a:cxn ang="0">
                    <a:pos x="156" y="187"/>
                  </a:cxn>
                  <a:cxn ang="0">
                    <a:pos x="122" y="183"/>
                  </a:cxn>
                  <a:cxn ang="0">
                    <a:pos x="91" y="176"/>
                  </a:cxn>
                  <a:cxn ang="0">
                    <a:pos x="63" y="166"/>
                  </a:cxn>
                  <a:cxn ang="0">
                    <a:pos x="40" y="154"/>
                  </a:cxn>
                  <a:cxn ang="0">
                    <a:pos x="21" y="138"/>
                  </a:cxn>
                  <a:cxn ang="0">
                    <a:pos x="9" y="121"/>
                  </a:cxn>
                  <a:cxn ang="0">
                    <a:pos x="1" y="103"/>
                  </a:cxn>
                  <a:cxn ang="0">
                    <a:pos x="1" y="85"/>
                  </a:cxn>
                  <a:cxn ang="0">
                    <a:pos x="9" y="66"/>
                  </a:cxn>
                  <a:cxn ang="0">
                    <a:pos x="21" y="49"/>
                  </a:cxn>
                  <a:cxn ang="0">
                    <a:pos x="40" y="34"/>
                  </a:cxn>
                  <a:cxn ang="0">
                    <a:pos x="63" y="22"/>
                  </a:cxn>
                  <a:cxn ang="0">
                    <a:pos x="91" y="11"/>
                  </a:cxn>
                  <a:cxn ang="0">
                    <a:pos x="122" y="4"/>
                  </a:cxn>
                  <a:cxn ang="0">
                    <a:pos x="156" y="1"/>
                  </a:cxn>
                </a:cxnLst>
                <a:rect l="0" t="0" r="r" b="b"/>
                <a:pathLst>
                  <a:path w="347" h="187">
                    <a:moveTo>
                      <a:pt x="173" y="0"/>
                    </a:moveTo>
                    <a:lnTo>
                      <a:pt x="191" y="1"/>
                    </a:lnTo>
                    <a:lnTo>
                      <a:pt x="209" y="2"/>
                    </a:lnTo>
                    <a:lnTo>
                      <a:pt x="224" y="4"/>
                    </a:lnTo>
                    <a:lnTo>
                      <a:pt x="241" y="7"/>
                    </a:lnTo>
                    <a:lnTo>
                      <a:pt x="256" y="11"/>
                    </a:lnTo>
                    <a:lnTo>
                      <a:pt x="271" y="16"/>
                    </a:lnTo>
                    <a:lnTo>
                      <a:pt x="283" y="22"/>
                    </a:lnTo>
                    <a:lnTo>
                      <a:pt x="296" y="28"/>
                    </a:lnTo>
                    <a:lnTo>
                      <a:pt x="307" y="34"/>
                    </a:lnTo>
                    <a:lnTo>
                      <a:pt x="317" y="42"/>
                    </a:lnTo>
                    <a:lnTo>
                      <a:pt x="326" y="49"/>
                    </a:lnTo>
                    <a:lnTo>
                      <a:pt x="333" y="57"/>
                    </a:lnTo>
                    <a:lnTo>
                      <a:pt x="339" y="66"/>
                    </a:lnTo>
                    <a:lnTo>
                      <a:pt x="343" y="75"/>
                    </a:lnTo>
                    <a:lnTo>
                      <a:pt x="346" y="85"/>
                    </a:lnTo>
                    <a:lnTo>
                      <a:pt x="347" y="94"/>
                    </a:lnTo>
                    <a:lnTo>
                      <a:pt x="346" y="103"/>
                    </a:lnTo>
                    <a:lnTo>
                      <a:pt x="343" y="113"/>
                    </a:lnTo>
                    <a:lnTo>
                      <a:pt x="339" y="121"/>
                    </a:lnTo>
                    <a:lnTo>
                      <a:pt x="333" y="130"/>
                    </a:lnTo>
                    <a:lnTo>
                      <a:pt x="326" y="138"/>
                    </a:lnTo>
                    <a:lnTo>
                      <a:pt x="317" y="146"/>
                    </a:lnTo>
                    <a:lnTo>
                      <a:pt x="307" y="154"/>
                    </a:lnTo>
                    <a:lnTo>
                      <a:pt x="296" y="160"/>
                    </a:lnTo>
                    <a:lnTo>
                      <a:pt x="283" y="166"/>
                    </a:lnTo>
                    <a:lnTo>
                      <a:pt x="271" y="171"/>
                    </a:lnTo>
                    <a:lnTo>
                      <a:pt x="256" y="176"/>
                    </a:lnTo>
                    <a:lnTo>
                      <a:pt x="241" y="180"/>
                    </a:lnTo>
                    <a:lnTo>
                      <a:pt x="224" y="183"/>
                    </a:lnTo>
                    <a:lnTo>
                      <a:pt x="209" y="185"/>
                    </a:lnTo>
                    <a:lnTo>
                      <a:pt x="191" y="187"/>
                    </a:lnTo>
                    <a:lnTo>
                      <a:pt x="173" y="187"/>
                    </a:lnTo>
                    <a:lnTo>
                      <a:pt x="156" y="187"/>
                    </a:lnTo>
                    <a:lnTo>
                      <a:pt x="139" y="185"/>
                    </a:lnTo>
                    <a:lnTo>
                      <a:pt x="122" y="183"/>
                    </a:lnTo>
                    <a:lnTo>
                      <a:pt x="106" y="180"/>
                    </a:lnTo>
                    <a:lnTo>
                      <a:pt x="91" y="176"/>
                    </a:lnTo>
                    <a:lnTo>
                      <a:pt x="77" y="171"/>
                    </a:lnTo>
                    <a:lnTo>
                      <a:pt x="63" y="166"/>
                    </a:lnTo>
                    <a:lnTo>
                      <a:pt x="52" y="160"/>
                    </a:lnTo>
                    <a:lnTo>
                      <a:pt x="40" y="154"/>
                    </a:lnTo>
                    <a:lnTo>
                      <a:pt x="31" y="146"/>
                    </a:lnTo>
                    <a:lnTo>
                      <a:pt x="21" y="138"/>
                    </a:lnTo>
                    <a:lnTo>
                      <a:pt x="14" y="130"/>
                    </a:lnTo>
                    <a:lnTo>
                      <a:pt x="9" y="121"/>
                    </a:lnTo>
                    <a:lnTo>
                      <a:pt x="4" y="113"/>
                    </a:lnTo>
                    <a:lnTo>
                      <a:pt x="1" y="103"/>
                    </a:lnTo>
                    <a:lnTo>
                      <a:pt x="0" y="94"/>
                    </a:lnTo>
                    <a:lnTo>
                      <a:pt x="1" y="85"/>
                    </a:lnTo>
                    <a:lnTo>
                      <a:pt x="4" y="75"/>
                    </a:lnTo>
                    <a:lnTo>
                      <a:pt x="9" y="66"/>
                    </a:lnTo>
                    <a:lnTo>
                      <a:pt x="14" y="57"/>
                    </a:lnTo>
                    <a:lnTo>
                      <a:pt x="21" y="49"/>
                    </a:lnTo>
                    <a:lnTo>
                      <a:pt x="31" y="42"/>
                    </a:lnTo>
                    <a:lnTo>
                      <a:pt x="40" y="34"/>
                    </a:lnTo>
                    <a:lnTo>
                      <a:pt x="52" y="28"/>
                    </a:lnTo>
                    <a:lnTo>
                      <a:pt x="63" y="22"/>
                    </a:lnTo>
                    <a:lnTo>
                      <a:pt x="77" y="16"/>
                    </a:lnTo>
                    <a:lnTo>
                      <a:pt x="91" y="11"/>
                    </a:lnTo>
                    <a:lnTo>
                      <a:pt x="106" y="7"/>
                    </a:lnTo>
                    <a:lnTo>
                      <a:pt x="122" y="4"/>
                    </a:lnTo>
                    <a:lnTo>
                      <a:pt x="139" y="2"/>
                    </a:lnTo>
                    <a:lnTo>
                      <a:pt x="156" y="1"/>
                    </a:lnTo>
                    <a:lnTo>
                      <a:pt x="173" y="0"/>
                    </a:lnTo>
                  </a:path>
                </a:pathLst>
              </a:custGeom>
              <a:solidFill>
                <a:srgbClr val="FFFF00"/>
              </a:solidFill>
              <a:ln w="6350">
                <a:solidFill>
                  <a:srgbClr val="000000"/>
                </a:solidFill>
                <a:prstDash val="solid"/>
                <a:round/>
                <a:headEnd/>
                <a:tailEnd/>
              </a:ln>
            </p:spPr>
            <p:txBody>
              <a:bodyPr/>
              <a:lstStyle/>
              <a:p>
                <a:endParaRPr lang="it-IT"/>
              </a:p>
            </p:txBody>
          </p:sp>
          <p:sp>
            <p:nvSpPr>
              <p:cNvPr id="20829" name="Freeform 349"/>
              <p:cNvSpPr>
                <a:spLocks/>
              </p:cNvSpPr>
              <p:nvPr/>
            </p:nvSpPr>
            <p:spPr bwMode="auto">
              <a:xfrm>
                <a:off x="1425" y="1570"/>
                <a:ext cx="49" cy="27"/>
              </a:xfrm>
              <a:custGeom>
                <a:avLst/>
                <a:gdLst/>
                <a:ahLst/>
                <a:cxnLst>
                  <a:cxn ang="0">
                    <a:pos x="191" y="0"/>
                  </a:cxn>
                  <a:cxn ang="0">
                    <a:pos x="225" y="4"/>
                  </a:cxn>
                  <a:cxn ang="0">
                    <a:pos x="255" y="10"/>
                  </a:cxn>
                  <a:cxn ang="0">
                    <a:pos x="283" y="21"/>
                  </a:cxn>
                  <a:cxn ang="0">
                    <a:pos x="306" y="33"/>
                  </a:cxn>
                  <a:cxn ang="0">
                    <a:pos x="325" y="48"/>
                  </a:cxn>
                  <a:cxn ang="0">
                    <a:pos x="338" y="66"/>
                  </a:cxn>
                  <a:cxn ang="0">
                    <a:pos x="345" y="84"/>
                  </a:cxn>
                  <a:cxn ang="0">
                    <a:pos x="345" y="103"/>
                  </a:cxn>
                  <a:cxn ang="0">
                    <a:pos x="338" y="121"/>
                  </a:cxn>
                  <a:cxn ang="0">
                    <a:pos x="325" y="138"/>
                  </a:cxn>
                  <a:cxn ang="0">
                    <a:pos x="306" y="153"/>
                  </a:cxn>
                  <a:cxn ang="0">
                    <a:pos x="283" y="165"/>
                  </a:cxn>
                  <a:cxn ang="0">
                    <a:pos x="255" y="176"/>
                  </a:cxn>
                  <a:cxn ang="0">
                    <a:pos x="225" y="182"/>
                  </a:cxn>
                  <a:cxn ang="0">
                    <a:pos x="191" y="186"/>
                  </a:cxn>
                  <a:cxn ang="0">
                    <a:pos x="155" y="186"/>
                  </a:cxn>
                  <a:cxn ang="0">
                    <a:pos x="122" y="182"/>
                  </a:cxn>
                  <a:cxn ang="0">
                    <a:pos x="90" y="176"/>
                  </a:cxn>
                  <a:cxn ang="0">
                    <a:pos x="63" y="165"/>
                  </a:cxn>
                  <a:cxn ang="0">
                    <a:pos x="39" y="153"/>
                  </a:cxn>
                  <a:cxn ang="0">
                    <a:pos x="21" y="138"/>
                  </a:cxn>
                  <a:cxn ang="0">
                    <a:pos x="8" y="121"/>
                  </a:cxn>
                  <a:cxn ang="0">
                    <a:pos x="0" y="103"/>
                  </a:cxn>
                  <a:cxn ang="0">
                    <a:pos x="0" y="84"/>
                  </a:cxn>
                  <a:cxn ang="0">
                    <a:pos x="8" y="66"/>
                  </a:cxn>
                  <a:cxn ang="0">
                    <a:pos x="21" y="48"/>
                  </a:cxn>
                  <a:cxn ang="0">
                    <a:pos x="39" y="33"/>
                  </a:cxn>
                  <a:cxn ang="0">
                    <a:pos x="63" y="21"/>
                  </a:cxn>
                  <a:cxn ang="0">
                    <a:pos x="90" y="10"/>
                  </a:cxn>
                  <a:cxn ang="0">
                    <a:pos x="122" y="4"/>
                  </a:cxn>
                  <a:cxn ang="0">
                    <a:pos x="155" y="0"/>
                  </a:cxn>
                </a:cxnLst>
                <a:rect l="0" t="0" r="r" b="b"/>
                <a:pathLst>
                  <a:path w="346" h="186">
                    <a:moveTo>
                      <a:pt x="173" y="0"/>
                    </a:moveTo>
                    <a:lnTo>
                      <a:pt x="191" y="0"/>
                    </a:lnTo>
                    <a:lnTo>
                      <a:pt x="208" y="1"/>
                    </a:lnTo>
                    <a:lnTo>
                      <a:pt x="225" y="4"/>
                    </a:lnTo>
                    <a:lnTo>
                      <a:pt x="240" y="7"/>
                    </a:lnTo>
                    <a:lnTo>
                      <a:pt x="255" y="10"/>
                    </a:lnTo>
                    <a:lnTo>
                      <a:pt x="270" y="16"/>
                    </a:lnTo>
                    <a:lnTo>
                      <a:pt x="283" y="21"/>
                    </a:lnTo>
                    <a:lnTo>
                      <a:pt x="295" y="27"/>
                    </a:lnTo>
                    <a:lnTo>
                      <a:pt x="306" y="33"/>
                    </a:lnTo>
                    <a:lnTo>
                      <a:pt x="317" y="41"/>
                    </a:lnTo>
                    <a:lnTo>
                      <a:pt x="325" y="48"/>
                    </a:lnTo>
                    <a:lnTo>
                      <a:pt x="332" y="56"/>
                    </a:lnTo>
                    <a:lnTo>
                      <a:pt x="338" y="66"/>
                    </a:lnTo>
                    <a:lnTo>
                      <a:pt x="342" y="74"/>
                    </a:lnTo>
                    <a:lnTo>
                      <a:pt x="345" y="84"/>
                    </a:lnTo>
                    <a:lnTo>
                      <a:pt x="346" y="93"/>
                    </a:lnTo>
                    <a:lnTo>
                      <a:pt x="345" y="103"/>
                    </a:lnTo>
                    <a:lnTo>
                      <a:pt x="342" y="112"/>
                    </a:lnTo>
                    <a:lnTo>
                      <a:pt x="338" y="121"/>
                    </a:lnTo>
                    <a:lnTo>
                      <a:pt x="332" y="130"/>
                    </a:lnTo>
                    <a:lnTo>
                      <a:pt x="325" y="138"/>
                    </a:lnTo>
                    <a:lnTo>
                      <a:pt x="317" y="145"/>
                    </a:lnTo>
                    <a:lnTo>
                      <a:pt x="306" y="153"/>
                    </a:lnTo>
                    <a:lnTo>
                      <a:pt x="295" y="159"/>
                    </a:lnTo>
                    <a:lnTo>
                      <a:pt x="283" y="165"/>
                    </a:lnTo>
                    <a:lnTo>
                      <a:pt x="270" y="171"/>
                    </a:lnTo>
                    <a:lnTo>
                      <a:pt x="255" y="176"/>
                    </a:lnTo>
                    <a:lnTo>
                      <a:pt x="240" y="179"/>
                    </a:lnTo>
                    <a:lnTo>
                      <a:pt x="225" y="182"/>
                    </a:lnTo>
                    <a:lnTo>
                      <a:pt x="208" y="185"/>
                    </a:lnTo>
                    <a:lnTo>
                      <a:pt x="191" y="186"/>
                    </a:lnTo>
                    <a:lnTo>
                      <a:pt x="173" y="186"/>
                    </a:lnTo>
                    <a:lnTo>
                      <a:pt x="155" y="186"/>
                    </a:lnTo>
                    <a:lnTo>
                      <a:pt x="138" y="185"/>
                    </a:lnTo>
                    <a:lnTo>
                      <a:pt x="122" y="182"/>
                    </a:lnTo>
                    <a:lnTo>
                      <a:pt x="106" y="179"/>
                    </a:lnTo>
                    <a:lnTo>
                      <a:pt x="90" y="176"/>
                    </a:lnTo>
                    <a:lnTo>
                      <a:pt x="76" y="171"/>
                    </a:lnTo>
                    <a:lnTo>
                      <a:pt x="63" y="165"/>
                    </a:lnTo>
                    <a:lnTo>
                      <a:pt x="51" y="159"/>
                    </a:lnTo>
                    <a:lnTo>
                      <a:pt x="39" y="153"/>
                    </a:lnTo>
                    <a:lnTo>
                      <a:pt x="30" y="145"/>
                    </a:lnTo>
                    <a:lnTo>
                      <a:pt x="21" y="138"/>
                    </a:lnTo>
                    <a:lnTo>
                      <a:pt x="14" y="130"/>
                    </a:lnTo>
                    <a:lnTo>
                      <a:pt x="8" y="121"/>
                    </a:lnTo>
                    <a:lnTo>
                      <a:pt x="4" y="112"/>
                    </a:lnTo>
                    <a:lnTo>
                      <a:pt x="0" y="103"/>
                    </a:lnTo>
                    <a:lnTo>
                      <a:pt x="0" y="93"/>
                    </a:lnTo>
                    <a:lnTo>
                      <a:pt x="0" y="84"/>
                    </a:lnTo>
                    <a:lnTo>
                      <a:pt x="4" y="74"/>
                    </a:lnTo>
                    <a:lnTo>
                      <a:pt x="8" y="66"/>
                    </a:lnTo>
                    <a:lnTo>
                      <a:pt x="14" y="56"/>
                    </a:lnTo>
                    <a:lnTo>
                      <a:pt x="21" y="48"/>
                    </a:lnTo>
                    <a:lnTo>
                      <a:pt x="30" y="41"/>
                    </a:lnTo>
                    <a:lnTo>
                      <a:pt x="39" y="33"/>
                    </a:lnTo>
                    <a:lnTo>
                      <a:pt x="51" y="27"/>
                    </a:lnTo>
                    <a:lnTo>
                      <a:pt x="63" y="21"/>
                    </a:lnTo>
                    <a:lnTo>
                      <a:pt x="76" y="16"/>
                    </a:lnTo>
                    <a:lnTo>
                      <a:pt x="90" y="10"/>
                    </a:lnTo>
                    <a:lnTo>
                      <a:pt x="106" y="7"/>
                    </a:lnTo>
                    <a:lnTo>
                      <a:pt x="122" y="4"/>
                    </a:lnTo>
                    <a:lnTo>
                      <a:pt x="138" y="1"/>
                    </a:lnTo>
                    <a:lnTo>
                      <a:pt x="155" y="0"/>
                    </a:lnTo>
                    <a:lnTo>
                      <a:pt x="173" y="0"/>
                    </a:lnTo>
                    <a:close/>
                  </a:path>
                </a:pathLst>
              </a:custGeom>
              <a:solidFill>
                <a:srgbClr val="FFFF00"/>
              </a:solidFill>
              <a:ln w="9525">
                <a:noFill/>
                <a:round/>
                <a:headEnd/>
                <a:tailEnd/>
              </a:ln>
            </p:spPr>
            <p:txBody>
              <a:bodyPr/>
              <a:lstStyle/>
              <a:p>
                <a:endParaRPr lang="it-IT"/>
              </a:p>
            </p:txBody>
          </p:sp>
          <p:sp>
            <p:nvSpPr>
              <p:cNvPr id="20830" name="Freeform 350"/>
              <p:cNvSpPr>
                <a:spLocks/>
              </p:cNvSpPr>
              <p:nvPr/>
            </p:nvSpPr>
            <p:spPr bwMode="auto">
              <a:xfrm>
                <a:off x="1425" y="1570"/>
                <a:ext cx="49" cy="27"/>
              </a:xfrm>
              <a:custGeom>
                <a:avLst/>
                <a:gdLst/>
                <a:ahLst/>
                <a:cxnLst>
                  <a:cxn ang="0">
                    <a:pos x="191" y="0"/>
                  </a:cxn>
                  <a:cxn ang="0">
                    <a:pos x="225" y="4"/>
                  </a:cxn>
                  <a:cxn ang="0">
                    <a:pos x="255" y="10"/>
                  </a:cxn>
                  <a:cxn ang="0">
                    <a:pos x="283" y="21"/>
                  </a:cxn>
                  <a:cxn ang="0">
                    <a:pos x="306" y="33"/>
                  </a:cxn>
                  <a:cxn ang="0">
                    <a:pos x="325" y="48"/>
                  </a:cxn>
                  <a:cxn ang="0">
                    <a:pos x="338" y="66"/>
                  </a:cxn>
                  <a:cxn ang="0">
                    <a:pos x="345" y="84"/>
                  </a:cxn>
                  <a:cxn ang="0">
                    <a:pos x="345" y="103"/>
                  </a:cxn>
                  <a:cxn ang="0">
                    <a:pos x="338" y="121"/>
                  </a:cxn>
                  <a:cxn ang="0">
                    <a:pos x="325" y="138"/>
                  </a:cxn>
                  <a:cxn ang="0">
                    <a:pos x="306" y="153"/>
                  </a:cxn>
                  <a:cxn ang="0">
                    <a:pos x="283" y="165"/>
                  </a:cxn>
                  <a:cxn ang="0">
                    <a:pos x="255" y="176"/>
                  </a:cxn>
                  <a:cxn ang="0">
                    <a:pos x="225" y="182"/>
                  </a:cxn>
                  <a:cxn ang="0">
                    <a:pos x="191" y="186"/>
                  </a:cxn>
                  <a:cxn ang="0">
                    <a:pos x="155" y="186"/>
                  </a:cxn>
                  <a:cxn ang="0">
                    <a:pos x="122" y="182"/>
                  </a:cxn>
                  <a:cxn ang="0">
                    <a:pos x="90" y="176"/>
                  </a:cxn>
                  <a:cxn ang="0">
                    <a:pos x="63" y="165"/>
                  </a:cxn>
                  <a:cxn ang="0">
                    <a:pos x="39" y="153"/>
                  </a:cxn>
                  <a:cxn ang="0">
                    <a:pos x="21" y="138"/>
                  </a:cxn>
                  <a:cxn ang="0">
                    <a:pos x="8" y="121"/>
                  </a:cxn>
                  <a:cxn ang="0">
                    <a:pos x="0" y="103"/>
                  </a:cxn>
                  <a:cxn ang="0">
                    <a:pos x="0" y="84"/>
                  </a:cxn>
                  <a:cxn ang="0">
                    <a:pos x="8" y="66"/>
                  </a:cxn>
                  <a:cxn ang="0">
                    <a:pos x="21" y="48"/>
                  </a:cxn>
                  <a:cxn ang="0">
                    <a:pos x="39" y="33"/>
                  </a:cxn>
                  <a:cxn ang="0">
                    <a:pos x="63" y="21"/>
                  </a:cxn>
                  <a:cxn ang="0">
                    <a:pos x="90" y="10"/>
                  </a:cxn>
                  <a:cxn ang="0">
                    <a:pos x="122" y="4"/>
                  </a:cxn>
                  <a:cxn ang="0">
                    <a:pos x="155" y="0"/>
                  </a:cxn>
                </a:cxnLst>
                <a:rect l="0" t="0" r="r" b="b"/>
                <a:pathLst>
                  <a:path w="346" h="186">
                    <a:moveTo>
                      <a:pt x="173" y="0"/>
                    </a:moveTo>
                    <a:lnTo>
                      <a:pt x="191" y="0"/>
                    </a:lnTo>
                    <a:lnTo>
                      <a:pt x="208" y="1"/>
                    </a:lnTo>
                    <a:lnTo>
                      <a:pt x="225" y="4"/>
                    </a:lnTo>
                    <a:lnTo>
                      <a:pt x="240" y="7"/>
                    </a:lnTo>
                    <a:lnTo>
                      <a:pt x="255" y="10"/>
                    </a:lnTo>
                    <a:lnTo>
                      <a:pt x="270" y="16"/>
                    </a:lnTo>
                    <a:lnTo>
                      <a:pt x="283" y="21"/>
                    </a:lnTo>
                    <a:lnTo>
                      <a:pt x="295" y="27"/>
                    </a:lnTo>
                    <a:lnTo>
                      <a:pt x="306" y="33"/>
                    </a:lnTo>
                    <a:lnTo>
                      <a:pt x="317" y="41"/>
                    </a:lnTo>
                    <a:lnTo>
                      <a:pt x="325" y="48"/>
                    </a:lnTo>
                    <a:lnTo>
                      <a:pt x="332" y="56"/>
                    </a:lnTo>
                    <a:lnTo>
                      <a:pt x="338" y="66"/>
                    </a:lnTo>
                    <a:lnTo>
                      <a:pt x="342" y="74"/>
                    </a:lnTo>
                    <a:lnTo>
                      <a:pt x="345" y="84"/>
                    </a:lnTo>
                    <a:lnTo>
                      <a:pt x="346" y="93"/>
                    </a:lnTo>
                    <a:lnTo>
                      <a:pt x="345" y="103"/>
                    </a:lnTo>
                    <a:lnTo>
                      <a:pt x="342" y="112"/>
                    </a:lnTo>
                    <a:lnTo>
                      <a:pt x="338" y="121"/>
                    </a:lnTo>
                    <a:lnTo>
                      <a:pt x="332" y="130"/>
                    </a:lnTo>
                    <a:lnTo>
                      <a:pt x="325" y="138"/>
                    </a:lnTo>
                    <a:lnTo>
                      <a:pt x="317" y="145"/>
                    </a:lnTo>
                    <a:lnTo>
                      <a:pt x="306" y="153"/>
                    </a:lnTo>
                    <a:lnTo>
                      <a:pt x="295" y="159"/>
                    </a:lnTo>
                    <a:lnTo>
                      <a:pt x="283" y="165"/>
                    </a:lnTo>
                    <a:lnTo>
                      <a:pt x="270" y="171"/>
                    </a:lnTo>
                    <a:lnTo>
                      <a:pt x="255" y="176"/>
                    </a:lnTo>
                    <a:lnTo>
                      <a:pt x="240" y="179"/>
                    </a:lnTo>
                    <a:lnTo>
                      <a:pt x="225" y="182"/>
                    </a:lnTo>
                    <a:lnTo>
                      <a:pt x="208" y="185"/>
                    </a:lnTo>
                    <a:lnTo>
                      <a:pt x="191" y="186"/>
                    </a:lnTo>
                    <a:lnTo>
                      <a:pt x="173" y="186"/>
                    </a:lnTo>
                    <a:lnTo>
                      <a:pt x="155" y="186"/>
                    </a:lnTo>
                    <a:lnTo>
                      <a:pt x="138" y="185"/>
                    </a:lnTo>
                    <a:lnTo>
                      <a:pt x="122" y="182"/>
                    </a:lnTo>
                    <a:lnTo>
                      <a:pt x="106" y="179"/>
                    </a:lnTo>
                    <a:lnTo>
                      <a:pt x="90" y="176"/>
                    </a:lnTo>
                    <a:lnTo>
                      <a:pt x="76" y="171"/>
                    </a:lnTo>
                    <a:lnTo>
                      <a:pt x="63" y="165"/>
                    </a:lnTo>
                    <a:lnTo>
                      <a:pt x="51" y="159"/>
                    </a:lnTo>
                    <a:lnTo>
                      <a:pt x="39" y="153"/>
                    </a:lnTo>
                    <a:lnTo>
                      <a:pt x="30" y="145"/>
                    </a:lnTo>
                    <a:lnTo>
                      <a:pt x="21" y="138"/>
                    </a:lnTo>
                    <a:lnTo>
                      <a:pt x="14" y="130"/>
                    </a:lnTo>
                    <a:lnTo>
                      <a:pt x="8" y="121"/>
                    </a:lnTo>
                    <a:lnTo>
                      <a:pt x="4" y="112"/>
                    </a:lnTo>
                    <a:lnTo>
                      <a:pt x="0" y="103"/>
                    </a:lnTo>
                    <a:lnTo>
                      <a:pt x="0" y="93"/>
                    </a:lnTo>
                    <a:lnTo>
                      <a:pt x="0" y="84"/>
                    </a:lnTo>
                    <a:lnTo>
                      <a:pt x="4" y="74"/>
                    </a:lnTo>
                    <a:lnTo>
                      <a:pt x="8" y="66"/>
                    </a:lnTo>
                    <a:lnTo>
                      <a:pt x="14" y="56"/>
                    </a:lnTo>
                    <a:lnTo>
                      <a:pt x="21" y="48"/>
                    </a:lnTo>
                    <a:lnTo>
                      <a:pt x="30" y="41"/>
                    </a:lnTo>
                    <a:lnTo>
                      <a:pt x="39" y="33"/>
                    </a:lnTo>
                    <a:lnTo>
                      <a:pt x="51" y="27"/>
                    </a:lnTo>
                    <a:lnTo>
                      <a:pt x="63" y="21"/>
                    </a:lnTo>
                    <a:lnTo>
                      <a:pt x="76" y="16"/>
                    </a:lnTo>
                    <a:lnTo>
                      <a:pt x="90" y="10"/>
                    </a:lnTo>
                    <a:lnTo>
                      <a:pt x="106" y="7"/>
                    </a:lnTo>
                    <a:lnTo>
                      <a:pt x="122" y="4"/>
                    </a:lnTo>
                    <a:lnTo>
                      <a:pt x="138" y="1"/>
                    </a:lnTo>
                    <a:lnTo>
                      <a:pt x="155" y="0"/>
                    </a:lnTo>
                    <a:lnTo>
                      <a:pt x="173" y="0"/>
                    </a:lnTo>
                  </a:path>
                </a:pathLst>
              </a:custGeom>
              <a:solidFill>
                <a:srgbClr val="FFFF00"/>
              </a:solidFill>
              <a:ln w="6350">
                <a:solidFill>
                  <a:srgbClr val="000000"/>
                </a:solidFill>
                <a:prstDash val="solid"/>
                <a:round/>
                <a:headEnd/>
                <a:tailEnd/>
              </a:ln>
            </p:spPr>
            <p:txBody>
              <a:bodyPr/>
              <a:lstStyle/>
              <a:p>
                <a:endParaRPr lang="it-IT"/>
              </a:p>
            </p:txBody>
          </p:sp>
          <p:sp>
            <p:nvSpPr>
              <p:cNvPr id="20831" name="Freeform 351"/>
              <p:cNvSpPr>
                <a:spLocks/>
              </p:cNvSpPr>
              <p:nvPr/>
            </p:nvSpPr>
            <p:spPr bwMode="auto">
              <a:xfrm>
                <a:off x="1577" y="1584"/>
                <a:ext cx="49" cy="27"/>
              </a:xfrm>
              <a:custGeom>
                <a:avLst/>
                <a:gdLst/>
                <a:ahLst/>
                <a:cxnLst>
                  <a:cxn ang="0">
                    <a:pos x="190" y="0"/>
                  </a:cxn>
                  <a:cxn ang="0">
                    <a:pos x="224" y="5"/>
                  </a:cxn>
                  <a:cxn ang="0">
                    <a:pos x="254" y="12"/>
                  </a:cxn>
                  <a:cxn ang="0">
                    <a:pos x="282" y="21"/>
                  </a:cxn>
                  <a:cxn ang="0">
                    <a:pos x="305" y="35"/>
                  </a:cxn>
                  <a:cxn ang="0">
                    <a:pos x="324" y="50"/>
                  </a:cxn>
                  <a:cxn ang="0">
                    <a:pos x="337" y="66"/>
                  </a:cxn>
                  <a:cxn ang="0">
                    <a:pos x="344" y="84"/>
                  </a:cxn>
                  <a:cxn ang="0">
                    <a:pos x="344" y="103"/>
                  </a:cxn>
                  <a:cxn ang="0">
                    <a:pos x="337" y="122"/>
                  </a:cxn>
                  <a:cxn ang="0">
                    <a:pos x="324" y="139"/>
                  </a:cxn>
                  <a:cxn ang="0">
                    <a:pos x="305" y="153"/>
                  </a:cxn>
                  <a:cxn ang="0">
                    <a:pos x="282" y="166"/>
                  </a:cxn>
                  <a:cxn ang="0">
                    <a:pos x="254" y="176"/>
                  </a:cxn>
                  <a:cxn ang="0">
                    <a:pos x="224" y="184"/>
                  </a:cxn>
                  <a:cxn ang="0">
                    <a:pos x="190" y="187"/>
                  </a:cxn>
                  <a:cxn ang="0">
                    <a:pos x="155" y="187"/>
                  </a:cxn>
                  <a:cxn ang="0">
                    <a:pos x="121" y="184"/>
                  </a:cxn>
                  <a:cxn ang="0">
                    <a:pos x="90" y="176"/>
                  </a:cxn>
                  <a:cxn ang="0">
                    <a:pos x="62" y="166"/>
                  </a:cxn>
                  <a:cxn ang="0">
                    <a:pos x="38" y="153"/>
                  </a:cxn>
                  <a:cxn ang="0">
                    <a:pos x="21" y="139"/>
                  </a:cxn>
                  <a:cxn ang="0">
                    <a:pos x="7" y="122"/>
                  </a:cxn>
                  <a:cxn ang="0">
                    <a:pos x="1" y="103"/>
                  </a:cxn>
                  <a:cxn ang="0">
                    <a:pos x="1" y="84"/>
                  </a:cxn>
                  <a:cxn ang="0">
                    <a:pos x="7" y="66"/>
                  </a:cxn>
                  <a:cxn ang="0">
                    <a:pos x="21" y="50"/>
                  </a:cxn>
                  <a:cxn ang="0">
                    <a:pos x="38" y="35"/>
                  </a:cxn>
                  <a:cxn ang="0">
                    <a:pos x="62" y="21"/>
                  </a:cxn>
                  <a:cxn ang="0">
                    <a:pos x="90" y="12"/>
                  </a:cxn>
                  <a:cxn ang="0">
                    <a:pos x="121" y="5"/>
                  </a:cxn>
                  <a:cxn ang="0">
                    <a:pos x="155" y="0"/>
                  </a:cxn>
                </a:cxnLst>
                <a:rect l="0" t="0" r="r" b="b"/>
                <a:pathLst>
                  <a:path w="345" h="188">
                    <a:moveTo>
                      <a:pt x="172" y="0"/>
                    </a:moveTo>
                    <a:lnTo>
                      <a:pt x="190" y="0"/>
                    </a:lnTo>
                    <a:lnTo>
                      <a:pt x="207" y="3"/>
                    </a:lnTo>
                    <a:lnTo>
                      <a:pt x="224" y="5"/>
                    </a:lnTo>
                    <a:lnTo>
                      <a:pt x="239" y="8"/>
                    </a:lnTo>
                    <a:lnTo>
                      <a:pt x="254" y="12"/>
                    </a:lnTo>
                    <a:lnTo>
                      <a:pt x="269" y="16"/>
                    </a:lnTo>
                    <a:lnTo>
                      <a:pt x="282" y="21"/>
                    </a:lnTo>
                    <a:lnTo>
                      <a:pt x="294" y="28"/>
                    </a:lnTo>
                    <a:lnTo>
                      <a:pt x="305" y="35"/>
                    </a:lnTo>
                    <a:lnTo>
                      <a:pt x="316" y="41"/>
                    </a:lnTo>
                    <a:lnTo>
                      <a:pt x="324" y="50"/>
                    </a:lnTo>
                    <a:lnTo>
                      <a:pt x="332" y="58"/>
                    </a:lnTo>
                    <a:lnTo>
                      <a:pt x="337" y="66"/>
                    </a:lnTo>
                    <a:lnTo>
                      <a:pt x="342" y="75"/>
                    </a:lnTo>
                    <a:lnTo>
                      <a:pt x="344" y="84"/>
                    </a:lnTo>
                    <a:lnTo>
                      <a:pt x="345" y="94"/>
                    </a:lnTo>
                    <a:lnTo>
                      <a:pt x="344" y="103"/>
                    </a:lnTo>
                    <a:lnTo>
                      <a:pt x="342" y="112"/>
                    </a:lnTo>
                    <a:lnTo>
                      <a:pt x="337" y="122"/>
                    </a:lnTo>
                    <a:lnTo>
                      <a:pt x="332" y="130"/>
                    </a:lnTo>
                    <a:lnTo>
                      <a:pt x="324" y="139"/>
                    </a:lnTo>
                    <a:lnTo>
                      <a:pt x="316" y="146"/>
                    </a:lnTo>
                    <a:lnTo>
                      <a:pt x="305" y="153"/>
                    </a:lnTo>
                    <a:lnTo>
                      <a:pt x="294" y="161"/>
                    </a:lnTo>
                    <a:lnTo>
                      <a:pt x="282" y="166"/>
                    </a:lnTo>
                    <a:lnTo>
                      <a:pt x="269" y="171"/>
                    </a:lnTo>
                    <a:lnTo>
                      <a:pt x="254" y="176"/>
                    </a:lnTo>
                    <a:lnTo>
                      <a:pt x="239" y="181"/>
                    </a:lnTo>
                    <a:lnTo>
                      <a:pt x="224" y="184"/>
                    </a:lnTo>
                    <a:lnTo>
                      <a:pt x="207" y="186"/>
                    </a:lnTo>
                    <a:lnTo>
                      <a:pt x="190" y="187"/>
                    </a:lnTo>
                    <a:lnTo>
                      <a:pt x="172" y="188"/>
                    </a:lnTo>
                    <a:lnTo>
                      <a:pt x="155" y="187"/>
                    </a:lnTo>
                    <a:lnTo>
                      <a:pt x="138" y="186"/>
                    </a:lnTo>
                    <a:lnTo>
                      <a:pt x="121" y="184"/>
                    </a:lnTo>
                    <a:lnTo>
                      <a:pt x="105" y="181"/>
                    </a:lnTo>
                    <a:lnTo>
                      <a:pt x="90" y="176"/>
                    </a:lnTo>
                    <a:lnTo>
                      <a:pt x="76" y="171"/>
                    </a:lnTo>
                    <a:lnTo>
                      <a:pt x="62" y="166"/>
                    </a:lnTo>
                    <a:lnTo>
                      <a:pt x="50" y="161"/>
                    </a:lnTo>
                    <a:lnTo>
                      <a:pt x="38" y="153"/>
                    </a:lnTo>
                    <a:lnTo>
                      <a:pt x="29" y="146"/>
                    </a:lnTo>
                    <a:lnTo>
                      <a:pt x="21" y="139"/>
                    </a:lnTo>
                    <a:lnTo>
                      <a:pt x="13" y="130"/>
                    </a:lnTo>
                    <a:lnTo>
                      <a:pt x="7" y="122"/>
                    </a:lnTo>
                    <a:lnTo>
                      <a:pt x="3" y="112"/>
                    </a:lnTo>
                    <a:lnTo>
                      <a:pt x="1" y="103"/>
                    </a:lnTo>
                    <a:lnTo>
                      <a:pt x="0" y="94"/>
                    </a:lnTo>
                    <a:lnTo>
                      <a:pt x="1" y="84"/>
                    </a:lnTo>
                    <a:lnTo>
                      <a:pt x="3" y="75"/>
                    </a:lnTo>
                    <a:lnTo>
                      <a:pt x="7" y="66"/>
                    </a:lnTo>
                    <a:lnTo>
                      <a:pt x="13" y="58"/>
                    </a:lnTo>
                    <a:lnTo>
                      <a:pt x="21" y="50"/>
                    </a:lnTo>
                    <a:lnTo>
                      <a:pt x="29" y="41"/>
                    </a:lnTo>
                    <a:lnTo>
                      <a:pt x="38" y="35"/>
                    </a:lnTo>
                    <a:lnTo>
                      <a:pt x="50" y="28"/>
                    </a:lnTo>
                    <a:lnTo>
                      <a:pt x="62" y="21"/>
                    </a:lnTo>
                    <a:lnTo>
                      <a:pt x="76" y="16"/>
                    </a:lnTo>
                    <a:lnTo>
                      <a:pt x="90" y="12"/>
                    </a:lnTo>
                    <a:lnTo>
                      <a:pt x="105" y="8"/>
                    </a:lnTo>
                    <a:lnTo>
                      <a:pt x="121" y="5"/>
                    </a:lnTo>
                    <a:lnTo>
                      <a:pt x="138" y="3"/>
                    </a:lnTo>
                    <a:lnTo>
                      <a:pt x="155" y="0"/>
                    </a:lnTo>
                    <a:lnTo>
                      <a:pt x="172" y="0"/>
                    </a:lnTo>
                    <a:close/>
                  </a:path>
                </a:pathLst>
              </a:custGeom>
              <a:solidFill>
                <a:srgbClr val="FFFF00"/>
              </a:solidFill>
              <a:ln w="9525">
                <a:noFill/>
                <a:round/>
                <a:headEnd/>
                <a:tailEnd/>
              </a:ln>
            </p:spPr>
            <p:txBody>
              <a:bodyPr/>
              <a:lstStyle/>
              <a:p>
                <a:endParaRPr lang="it-IT"/>
              </a:p>
            </p:txBody>
          </p:sp>
          <p:sp>
            <p:nvSpPr>
              <p:cNvPr id="20832" name="Freeform 352"/>
              <p:cNvSpPr>
                <a:spLocks/>
              </p:cNvSpPr>
              <p:nvPr/>
            </p:nvSpPr>
            <p:spPr bwMode="auto">
              <a:xfrm>
                <a:off x="1577" y="1584"/>
                <a:ext cx="49" cy="27"/>
              </a:xfrm>
              <a:custGeom>
                <a:avLst/>
                <a:gdLst/>
                <a:ahLst/>
                <a:cxnLst>
                  <a:cxn ang="0">
                    <a:pos x="190" y="0"/>
                  </a:cxn>
                  <a:cxn ang="0">
                    <a:pos x="224" y="5"/>
                  </a:cxn>
                  <a:cxn ang="0">
                    <a:pos x="254" y="12"/>
                  </a:cxn>
                  <a:cxn ang="0">
                    <a:pos x="282" y="21"/>
                  </a:cxn>
                  <a:cxn ang="0">
                    <a:pos x="305" y="35"/>
                  </a:cxn>
                  <a:cxn ang="0">
                    <a:pos x="324" y="50"/>
                  </a:cxn>
                  <a:cxn ang="0">
                    <a:pos x="337" y="66"/>
                  </a:cxn>
                  <a:cxn ang="0">
                    <a:pos x="344" y="84"/>
                  </a:cxn>
                  <a:cxn ang="0">
                    <a:pos x="344" y="103"/>
                  </a:cxn>
                  <a:cxn ang="0">
                    <a:pos x="337" y="122"/>
                  </a:cxn>
                  <a:cxn ang="0">
                    <a:pos x="324" y="139"/>
                  </a:cxn>
                  <a:cxn ang="0">
                    <a:pos x="305" y="153"/>
                  </a:cxn>
                  <a:cxn ang="0">
                    <a:pos x="282" y="166"/>
                  </a:cxn>
                  <a:cxn ang="0">
                    <a:pos x="254" y="176"/>
                  </a:cxn>
                  <a:cxn ang="0">
                    <a:pos x="224" y="184"/>
                  </a:cxn>
                  <a:cxn ang="0">
                    <a:pos x="190" y="187"/>
                  </a:cxn>
                  <a:cxn ang="0">
                    <a:pos x="155" y="187"/>
                  </a:cxn>
                  <a:cxn ang="0">
                    <a:pos x="121" y="184"/>
                  </a:cxn>
                  <a:cxn ang="0">
                    <a:pos x="90" y="176"/>
                  </a:cxn>
                  <a:cxn ang="0">
                    <a:pos x="62" y="166"/>
                  </a:cxn>
                  <a:cxn ang="0">
                    <a:pos x="38" y="153"/>
                  </a:cxn>
                  <a:cxn ang="0">
                    <a:pos x="21" y="139"/>
                  </a:cxn>
                  <a:cxn ang="0">
                    <a:pos x="7" y="122"/>
                  </a:cxn>
                  <a:cxn ang="0">
                    <a:pos x="1" y="103"/>
                  </a:cxn>
                  <a:cxn ang="0">
                    <a:pos x="1" y="84"/>
                  </a:cxn>
                  <a:cxn ang="0">
                    <a:pos x="7" y="66"/>
                  </a:cxn>
                  <a:cxn ang="0">
                    <a:pos x="21" y="50"/>
                  </a:cxn>
                  <a:cxn ang="0">
                    <a:pos x="38" y="35"/>
                  </a:cxn>
                  <a:cxn ang="0">
                    <a:pos x="62" y="21"/>
                  </a:cxn>
                  <a:cxn ang="0">
                    <a:pos x="90" y="12"/>
                  </a:cxn>
                  <a:cxn ang="0">
                    <a:pos x="121" y="5"/>
                  </a:cxn>
                  <a:cxn ang="0">
                    <a:pos x="155" y="0"/>
                  </a:cxn>
                </a:cxnLst>
                <a:rect l="0" t="0" r="r" b="b"/>
                <a:pathLst>
                  <a:path w="345" h="188">
                    <a:moveTo>
                      <a:pt x="172" y="0"/>
                    </a:moveTo>
                    <a:lnTo>
                      <a:pt x="190" y="0"/>
                    </a:lnTo>
                    <a:lnTo>
                      <a:pt x="207" y="3"/>
                    </a:lnTo>
                    <a:lnTo>
                      <a:pt x="224" y="5"/>
                    </a:lnTo>
                    <a:lnTo>
                      <a:pt x="239" y="8"/>
                    </a:lnTo>
                    <a:lnTo>
                      <a:pt x="254" y="12"/>
                    </a:lnTo>
                    <a:lnTo>
                      <a:pt x="269" y="16"/>
                    </a:lnTo>
                    <a:lnTo>
                      <a:pt x="282" y="21"/>
                    </a:lnTo>
                    <a:lnTo>
                      <a:pt x="294" y="28"/>
                    </a:lnTo>
                    <a:lnTo>
                      <a:pt x="305" y="35"/>
                    </a:lnTo>
                    <a:lnTo>
                      <a:pt x="316" y="41"/>
                    </a:lnTo>
                    <a:lnTo>
                      <a:pt x="324" y="50"/>
                    </a:lnTo>
                    <a:lnTo>
                      <a:pt x="332" y="58"/>
                    </a:lnTo>
                    <a:lnTo>
                      <a:pt x="337" y="66"/>
                    </a:lnTo>
                    <a:lnTo>
                      <a:pt x="342" y="75"/>
                    </a:lnTo>
                    <a:lnTo>
                      <a:pt x="344" y="84"/>
                    </a:lnTo>
                    <a:lnTo>
                      <a:pt x="345" y="94"/>
                    </a:lnTo>
                    <a:lnTo>
                      <a:pt x="344" y="103"/>
                    </a:lnTo>
                    <a:lnTo>
                      <a:pt x="342" y="112"/>
                    </a:lnTo>
                    <a:lnTo>
                      <a:pt x="337" y="122"/>
                    </a:lnTo>
                    <a:lnTo>
                      <a:pt x="332" y="130"/>
                    </a:lnTo>
                    <a:lnTo>
                      <a:pt x="324" y="139"/>
                    </a:lnTo>
                    <a:lnTo>
                      <a:pt x="316" y="146"/>
                    </a:lnTo>
                    <a:lnTo>
                      <a:pt x="305" y="153"/>
                    </a:lnTo>
                    <a:lnTo>
                      <a:pt x="294" y="161"/>
                    </a:lnTo>
                    <a:lnTo>
                      <a:pt x="282" y="166"/>
                    </a:lnTo>
                    <a:lnTo>
                      <a:pt x="269" y="171"/>
                    </a:lnTo>
                    <a:lnTo>
                      <a:pt x="254" y="176"/>
                    </a:lnTo>
                    <a:lnTo>
                      <a:pt x="239" y="181"/>
                    </a:lnTo>
                    <a:lnTo>
                      <a:pt x="224" y="184"/>
                    </a:lnTo>
                    <a:lnTo>
                      <a:pt x="207" y="186"/>
                    </a:lnTo>
                    <a:lnTo>
                      <a:pt x="190" y="187"/>
                    </a:lnTo>
                    <a:lnTo>
                      <a:pt x="172" y="188"/>
                    </a:lnTo>
                    <a:lnTo>
                      <a:pt x="155" y="187"/>
                    </a:lnTo>
                    <a:lnTo>
                      <a:pt x="138" y="186"/>
                    </a:lnTo>
                    <a:lnTo>
                      <a:pt x="121" y="184"/>
                    </a:lnTo>
                    <a:lnTo>
                      <a:pt x="105" y="181"/>
                    </a:lnTo>
                    <a:lnTo>
                      <a:pt x="90" y="176"/>
                    </a:lnTo>
                    <a:lnTo>
                      <a:pt x="76" y="171"/>
                    </a:lnTo>
                    <a:lnTo>
                      <a:pt x="62" y="166"/>
                    </a:lnTo>
                    <a:lnTo>
                      <a:pt x="50" y="161"/>
                    </a:lnTo>
                    <a:lnTo>
                      <a:pt x="38" y="153"/>
                    </a:lnTo>
                    <a:lnTo>
                      <a:pt x="29" y="146"/>
                    </a:lnTo>
                    <a:lnTo>
                      <a:pt x="21" y="139"/>
                    </a:lnTo>
                    <a:lnTo>
                      <a:pt x="13" y="130"/>
                    </a:lnTo>
                    <a:lnTo>
                      <a:pt x="7" y="122"/>
                    </a:lnTo>
                    <a:lnTo>
                      <a:pt x="3" y="112"/>
                    </a:lnTo>
                    <a:lnTo>
                      <a:pt x="1" y="103"/>
                    </a:lnTo>
                    <a:lnTo>
                      <a:pt x="0" y="94"/>
                    </a:lnTo>
                    <a:lnTo>
                      <a:pt x="1" y="84"/>
                    </a:lnTo>
                    <a:lnTo>
                      <a:pt x="3" y="75"/>
                    </a:lnTo>
                    <a:lnTo>
                      <a:pt x="7" y="66"/>
                    </a:lnTo>
                    <a:lnTo>
                      <a:pt x="13" y="58"/>
                    </a:lnTo>
                    <a:lnTo>
                      <a:pt x="21" y="50"/>
                    </a:lnTo>
                    <a:lnTo>
                      <a:pt x="29" y="41"/>
                    </a:lnTo>
                    <a:lnTo>
                      <a:pt x="38" y="35"/>
                    </a:lnTo>
                    <a:lnTo>
                      <a:pt x="50" y="28"/>
                    </a:lnTo>
                    <a:lnTo>
                      <a:pt x="62" y="21"/>
                    </a:lnTo>
                    <a:lnTo>
                      <a:pt x="76" y="16"/>
                    </a:lnTo>
                    <a:lnTo>
                      <a:pt x="90" y="12"/>
                    </a:lnTo>
                    <a:lnTo>
                      <a:pt x="105" y="8"/>
                    </a:lnTo>
                    <a:lnTo>
                      <a:pt x="121" y="5"/>
                    </a:lnTo>
                    <a:lnTo>
                      <a:pt x="138" y="3"/>
                    </a:lnTo>
                    <a:lnTo>
                      <a:pt x="155" y="0"/>
                    </a:lnTo>
                    <a:lnTo>
                      <a:pt x="172" y="0"/>
                    </a:lnTo>
                  </a:path>
                </a:pathLst>
              </a:custGeom>
              <a:solidFill>
                <a:srgbClr val="FFFF00"/>
              </a:solidFill>
              <a:ln w="6350">
                <a:solidFill>
                  <a:srgbClr val="000000"/>
                </a:solidFill>
                <a:prstDash val="solid"/>
                <a:round/>
                <a:headEnd/>
                <a:tailEnd/>
              </a:ln>
            </p:spPr>
            <p:txBody>
              <a:bodyPr/>
              <a:lstStyle/>
              <a:p>
                <a:endParaRPr lang="it-IT"/>
              </a:p>
            </p:txBody>
          </p:sp>
          <p:sp>
            <p:nvSpPr>
              <p:cNvPr id="20833" name="Freeform 353"/>
              <p:cNvSpPr>
                <a:spLocks/>
              </p:cNvSpPr>
              <p:nvPr/>
            </p:nvSpPr>
            <p:spPr bwMode="auto">
              <a:xfrm>
                <a:off x="1626" y="1669"/>
                <a:ext cx="50" cy="27"/>
              </a:xfrm>
              <a:custGeom>
                <a:avLst/>
                <a:gdLst/>
                <a:ahLst/>
                <a:cxnLst>
                  <a:cxn ang="0">
                    <a:pos x="191" y="0"/>
                  </a:cxn>
                  <a:cxn ang="0">
                    <a:pos x="224" y="4"/>
                  </a:cxn>
                  <a:cxn ang="0">
                    <a:pos x="256" y="12"/>
                  </a:cxn>
                  <a:cxn ang="0">
                    <a:pos x="283" y="21"/>
                  </a:cxn>
                  <a:cxn ang="0">
                    <a:pos x="306" y="35"/>
                  </a:cxn>
                  <a:cxn ang="0">
                    <a:pos x="325" y="49"/>
                  </a:cxn>
                  <a:cxn ang="0">
                    <a:pos x="339" y="66"/>
                  </a:cxn>
                  <a:cxn ang="0">
                    <a:pos x="345" y="84"/>
                  </a:cxn>
                  <a:cxn ang="0">
                    <a:pos x="345" y="104"/>
                  </a:cxn>
                  <a:cxn ang="0">
                    <a:pos x="339" y="122"/>
                  </a:cxn>
                  <a:cxn ang="0">
                    <a:pos x="325" y="138"/>
                  </a:cxn>
                  <a:cxn ang="0">
                    <a:pos x="306" y="153"/>
                  </a:cxn>
                  <a:cxn ang="0">
                    <a:pos x="283" y="166"/>
                  </a:cxn>
                  <a:cxn ang="0">
                    <a:pos x="256" y="176"/>
                  </a:cxn>
                  <a:cxn ang="0">
                    <a:pos x="224" y="183"/>
                  </a:cxn>
                  <a:cxn ang="0">
                    <a:pos x="191" y="187"/>
                  </a:cxn>
                  <a:cxn ang="0">
                    <a:pos x="155" y="187"/>
                  </a:cxn>
                  <a:cxn ang="0">
                    <a:pos x="122" y="183"/>
                  </a:cxn>
                  <a:cxn ang="0">
                    <a:pos x="90" y="176"/>
                  </a:cxn>
                  <a:cxn ang="0">
                    <a:pos x="63" y="166"/>
                  </a:cxn>
                  <a:cxn ang="0">
                    <a:pos x="40" y="153"/>
                  </a:cxn>
                  <a:cxn ang="0">
                    <a:pos x="21" y="138"/>
                  </a:cxn>
                  <a:cxn ang="0">
                    <a:pos x="8" y="122"/>
                  </a:cxn>
                  <a:cxn ang="0">
                    <a:pos x="1" y="104"/>
                  </a:cxn>
                  <a:cxn ang="0">
                    <a:pos x="1" y="84"/>
                  </a:cxn>
                  <a:cxn ang="0">
                    <a:pos x="8" y="66"/>
                  </a:cxn>
                  <a:cxn ang="0">
                    <a:pos x="21" y="49"/>
                  </a:cxn>
                  <a:cxn ang="0">
                    <a:pos x="40" y="35"/>
                  </a:cxn>
                  <a:cxn ang="0">
                    <a:pos x="63" y="21"/>
                  </a:cxn>
                  <a:cxn ang="0">
                    <a:pos x="90" y="12"/>
                  </a:cxn>
                  <a:cxn ang="0">
                    <a:pos x="122" y="4"/>
                  </a:cxn>
                  <a:cxn ang="0">
                    <a:pos x="155" y="0"/>
                  </a:cxn>
                </a:cxnLst>
                <a:rect l="0" t="0" r="r" b="b"/>
                <a:pathLst>
                  <a:path w="346" h="188">
                    <a:moveTo>
                      <a:pt x="173" y="0"/>
                    </a:moveTo>
                    <a:lnTo>
                      <a:pt x="191" y="0"/>
                    </a:lnTo>
                    <a:lnTo>
                      <a:pt x="208" y="2"/>
                    </a:lnTo>
                    <a:lnTo>
                      <a:pt x="224" y="4"/>
                    </a:lnTo>
                    <a:lnTo>
                      <a:pt x="240" y="8"/>
                    </a:lnTo>
                    <a:lnTo>
                      <a:pt x="256" y="12"/>
                    </a:lnTo>
                    <a:lnTo>
                      <a:pt x="269" y="16"/>
                    </a:lnTo>
                    <a:lnTo>
                      <a:pt x="283" y="21"/>
                    </a:lnTo>
                    <a:lnTo>
                      <a:pt x="296" y="27"/>
                    </a:lnTo>
                    <a:lnTo>
                      <a:pt x="306" y="35"/>
                    </a:lnTo>
                    <a:lnTo>
                      <a:pt x="317" y="41"/>
                    </a:lnTo>
                    <a:lnTo>
                      <a:pt x="325" y="49"/>
                    </a:lnTo>
                    <a:lnTo>
                      <a:pt x="332" y="58"/>
                    </a:lnTo>
                    <a:lnTo>
                      <a:pt x="339" y="66"/>
                    </a:lnTo>
                    <a:lnTo>
                      <a:pt x="343" y="75"/>
                    </a:lnTo>
                    <a:lnTo>
                      <a:pt x="345" y="84"/>
                    </a:lnTo>
                    <a:lnTo>
                      <a:pt x="346" y="93"/>
                    </a:lnTo>
                    <a:lnTo>
                      <a:pt x="345" y="104"/>
                    </a:lnTo>
                    <a:lnTo>
                      <a:pt x="343" y="112"/>
                    </a:lnTo>
                    <a:lnTo>
                      <a:pt x="339" y="122"/>
                    </a:lnTo>
                    <a:lnTo>
                      <a:pt x="332" y="130"/>
                    </a:lnTo>
                    <a:lnTo>
                      <a:pt x="325" y="138"/>
                    </a:lnTo>
                    <a:lnTo>
                      <a:pt x="317" y="146"/>
                    </a:lnTo>
                    <a:lnTo>
                      <a:pt x="306" y="153"/>
                    </a:lnTo>
                    <a:lnTo>
                      <a:pt x="296" y="160"/>
                    </a:lnTo>
                    <a:lnTo>
                      <a:pt x="283" y="166"/>
                    </a:lnTo>
                    <a:lnTo>
                      <a:pt x="269" y="172"/>
                    </a:lnTo>
                    <a:lnTo>
                      <a:pt x="256" y="176"/>
                    </a:lnTo>
                    <a:lnTo>
                      <a:pt x="240" y="180"/>
                    </a:lnTo>
                    <a:lnTo>
                      <a:pt x="224" y="183"/>
                    </a:lnTo>
                    <a:lnTo>
                      <a:pt x="208" y="186"/>
                    </a:lnTo>
                    <a:lnTo>
                      <a:pt x="191" y="187"/>
                    </a:lnTo>
                    <a:lnTo>
                      <a:pt x="173" y="188"/>
                    </a:lnTo>
                    <a:lnTo>
                      <a:pt x="155" y="187"/>
                    </a:lnTo>
                    <a:lnTo>
                      <a:pt x="138" y="186"/>
                    </a:lnTo>
                    <a:lnTo>
                      <a:pt x="122" y="183"/>
                    </a:lnTo>
                    <a:lnTo>
                      <a:pt x="106" y="180"/>
                    </a:lnTo>
                    <a:lnTo>
                      <a:pt x="90" y="176"/>
                    </a:lnTo>
                    <a:lnTo>
                      <a:pt x="77" y="172"/>
                    </a:lnTo>
                    <a:lnTo>
                      <a:pt x="63" y="166"/>
                    </a:lnTo>
                    <a:lnTo>
                      <a:pt x="51" y="160"/>
                    </a:lnTo>
                    <a:lnTo>
                      <a:pt x="40" y="153"/>
                    </a:lnTo>
                    <a:lnTo>
                      <a:pt x="30" y="146"/>
                    </a:lnTo>
                    <a:lnTo>
                      <a:pt x="21" y="138"/>
                    </a:lnTo>
                    <a:lnTo>
                      <a:pt x="14" y="130"/>
                    </a:lnTo>
                    <a:lnTo>
                      <a:pt x="8" y="122"/>
                    </a:lnTo>
                    <a:lnTo>
                      <a:pt x="3" y="112"/>
                    </a:lnTo>
                    <a:lnTo>
                      <a:pt x="1" y="104"/>
                    </a:lnTo>
                    <a:lnTo>
                      <a:pt x="0" y="93"/>
                    </a:lnTo>
                    <a:lnTo>
                      <a:pt x="1" y="84"/>
                    </a:lnTo>
                    <a:lnTo>
                      <a:pt x="3" y="75"/>
                    </a:lnTo>
                    <a:lnTo>
                      <a:pt x="8" y="66"/>
                    </a:lnTo>
                    <a:lnTo>
                      <a:pt x="14" y="58"/>
                    </a:lnTo>
                    <a:lnTo>
                      <a:pt x="21" y="49"/>
                    </a:lnTo>
                    <a:lnTo>
                      <a:pt x="30" y="41"/>
                    </a:lnTo>
                    <a:lnTo>
                      <a:pt x="40" y="35"/>
                    </a:lnTo>
                    <a:lnTo>
                      <a:pt x="51" y="27"/>
                    </a:lnTo>
                    <a:lnTo>
                      <a:pt x="63" y="21"/>
                    </a:lnTo>
                    <a:lnTo>
                      <a:pt x="77" y="16"/>
                    </a:lnTo>
                    <a:lnTo>
                      <a:pt x="90" y="12"/>
                    </a:lnTo>
                    <a:lnTo>
                      <a:pt x="106" y="8"/>
                    </a:lnTo>
                    <a:lnTo>
                      <a:pt x="122" y="4"/>
                    </a:lnTo>
                    <a:lnTo>
                      <a:pt x="138" y="2"/>
                    </a:lnTo>
                    <a:lnTo>
                      <a:pt x="155" y="0"/>
                    </a:lnTo>
                    <a:lnTo>
                      <a:pt x="173" y="0"/>
                    </a:lnTo>
                    <a:close/>
                  </a:path>
                </a:pathLst>
              </a:custGeom>
              <a:solidFill>
                <a:srgbClr val="FFFF00"/>
              </a:solidFill>
              <a:ln w="9525">
                <a:noFill/>
                <a:round/>
                <a:headEnd/>
                <a:tailEnd/>
              </a:ln>
            </p:spPr>
            <p:txBody>
              <a:bodyPr/>
              <a:lstStyle/>
              <a:p>
                <a:endParaRPr lang="it-IT"/>
              </a:p>
            </p:txBody>
          </p:sp>
          <p:sp>
            <p:nvSpPr>
              <p:cNvPr id="20834" name="Freeform 354"/>
              <p:cNvSpPr>
                <a:spLocks/>
              </p:cNvSpPr>
              <p:nvPr/>
            </p:nvSpPr>
            <p:spPr bwMode="auto">
              <a:xfrm>
                <a:off x="1626" y="1669"/>
                <a:ext cx="50" cy="27"/>
              </a:xfrm>
              <a:custGeom>
                <a:avLst/>
                <a:gdLst/>
                <a:ahLst/>
                <a:cxnLst>
                  <a:cxn ang="0">
                    <a:pos x="191" y="0"/>
                  </a:cxn>
                  <a:cxn ang="0">
                    <a:pos x="224" y="4"/>
                  </a:cxn>
                  <a:cxn ang="0">
                    <a:pos x="256" y="12"/>
                  </a:cxn>
                  <a:cxn ang="0">
                    <a:pos x="283" y="21"/>
                  </a:cxn>
                  <a:cxn ang="0">
                    <a:pos x="306" y="35"/>
                  </a:cxn>
                  <a:cxn ang="0">
                    <a:pos x="325" y="49"/>
                  </a:cxn>
                  <a:cxn ang="0">
                    <a:pos x="339" y="66"/>
                  </a:cxn>
                  <a:cxn ang="0">
                    <a:pos x="345" y="84"/>
                  </a:cxn>
                  <a:cxn ang="0">
                    <a:pos x="345" y="104"/>
                  </a:cxn>
                  <a:cxn ang="0">
                    <a:pos x="339" y="122"/>
                  </a:cxn>
                  <a:cxn ang="0">
                    <a:pos x="325" y="138"/>
                  </a:cxn>
                  <a:cxn ang="0">
                    <a:pos x="306" y="153"/>
                  </a:cxn>
                  <a:cxn ang="0">
                    <a:pos x="283" y="166"/>
                  </a:cxn>
                  <a:cxn ang="0">
                    <a:pos x="256" y="176"/>
                  </a:cxn>
                  <a:cxn ang="0">
                    <a:pos x="224" y="183"/>
                  </a:cxn>
                  <a:cxn ang="0">
                    <a:pos x="191" y="187"/>
                  </a:cxn>
                  <a:cxn ang="0">
                    <a:pos x="155" y="187"/>
                  </a:cxn>
                  <a:cxn ang="0">
                    <a:pos x="122" y="183"/>
                  </a:cxn>
                  <a:cxn ang="0">
                    <a:pos x="90" y="176"/>
                  </a:cxn>
                  <a:cxn ang="0">
                    <a:pos x="63" y="166"/>
                  </a:cxn>
                  <a:cxn ang="0">
                    <a:pos x="40" y="153"/>
                  </a:cxn>
                  <a:cxn ang="0">
                    <a:pos x="21" y="138"/>
                  </a:cxn>
                  <a:cxn ang="0">
                    <a:pos x="8" y="122"/>
                  </a:cxn>
                  <a:cxn ang="0">
                    <a:pos x="1" y="104"/>
                  </a:cxn>
                  <a:cxn ang="0">
                    <a:pos x="1" y="84"/>
                  </a:cxn>
                  <a:cxn ang="0">
                    <a:pos x="8" y="66"/>
                  </a:cxn>
                  <a:cxn ang="0">
                    <a:pos x="21" y="49"/>
                  </a:cxn>
                  <a:cxn ang="0">
                    <a:pos x="40" y="35"/>
                  </a:cxn>
                  <a:cxn ang="0">
                    <a:pos x="63" y="21"/>
                  </a:cxn>
                  <a:cxn ang="0">
                    <a:pos x="90" y="12"/>
                  </a:cxn>
                  <a:cxn ang="0">
                    <a:pos x="122" y="4"/>
                  </a:cxn>
                  <a:cxn ang="0">
                    <a:pos x="155" y="0"/>
                  </a:cxn>
                </a:cxnLst>
                <a:rect l="0" t="0" r="r" b="b"/>
                <a:pathLst>
                  <a:path w="346" h="188">
                    <a:moveTo>
                      <a:pt x="173" y="0"/>
                    </a:moveTo>
                    <a:lnTo>
                      <a:pt x="191" y="0"/>
                    </a:lnTo>
                    <a:lnTo>
                      <a:pt x="208" y="2"/>
                    </a:lnTo>
                    <a:lnTo>
                      <a:pt x="224" y="4"/>
                    </a:lnTo>
                    <a:lnTo>
                      <a:pt x="240" y="8"/>
                    </a:lnTo>
                    <a:lnTo>
                      <a:pt x="256" y="12"/>
                    </a:lnTo>
                    <a:lnTo>
                      <a:pt x="269" y="16"/>
                    </a:lnTo>
                    <a:lnTo>
                      <a:pt x="283" y="21"/>
                    </a:lnTo>
                    <a:lnTo>
                      <a:pt x="296" y="27"/>
                    </a:lnTo>
                    <a:lnTo>
                      <a:pt x="306" y="35"/>
                    </a:lnTo>
                    <a:lnTo>
                      <a:pt x="317" y="41"/>
                    </a:lnTo>
                    <a:lnTo>
                      <a:pt x="325" y="49"/>
                    </a:lnTo>
                    <a:lnTo>
                      <a:pt x="332" y="58"/>
                    </a:lnTo>
                    <a:lnTo>
                      <a:pt x="339" y="66"/>
                    </a:lnTo>
                    <a:lnTo>
                      <a:pt x="343" y="75"/>
                    </a:lnTo>
                    <a:lnTo>
                      <a:pt x="345" y="84"/>
                    </a:lnTo>
                    <a:lnTo>
                      <a:pt x="346" y="93"/>
                    </a:lnTo>
                    <a:lnTo>
                      <a:pt x="345" y="104"/>
                    </a:lnTo>
                    <a:lnTo>
                      <a:pt x="343" y="112"/>
                    </a:lnTo>
                    <a:lnTo>
                      <a:pt x="339" y="122"/>
                    </a:lnTo>
                    <a:lnTo>
                      <a:pt x="332" y="130"/>
                    </a:lnTo>
                    <a:lnTo>
                      <a:pt x="325" y="138"/>
                    </a:lnTo>
                    <a:lnTo>
                      <a:pt x="317" y="146"/>
                    </a:lnTo>
                    <a:lnTo>
                      <a:pt x="306" y="153"/>
                    </a:lnTo>
                    <a:lnTo>
                      <a:pt x="296" y="160"/>
                    </a:lnTo>
                    <a:lnTo>
                      <a:pt x="283" y="166"/>
                    </a:lnTo>
                    <a:lnTo>
                      <a:pt x="269" y="172"/>
                    </a:lnTo>
                    <a:lnTo>
                      <a:pt x="256" y="176"/>
                    </a:lnTo>
                    <a:lnTo>
                      <a:pt x="240" y="180"/>
                    </a:lnTo>
                    <a:lnTo>
                      <a:pt x="224" y="183"/>
                    </a:lnTo>
                    <a:lnTo>
                      <a:pt x="208" y="186"/>
                    </a:lnTo>
                    <a:lnTo>
                      <a:pt x="191" y="187"/>
                    </a:lnTo>
                    <a:lnTo>
                      <a:pt x="173" y="188"/>
                    </a:lnTo>
                    <a:lnTo>
                      <a:pt x="155" y="187"/>
                    </a:lnTo>
                    <a:lnTo>
                      <a:pt x="138" y="186"/>
                    </a:lnTo>
                    <a:lnTo>
                      <a:pt x="122" y="183"/>
                    </a:lnTo>
                    <a:lnTo>
                      <a:pt x="106" y="180"/>
                    </a:lnTo>
                    <a:lnTo>
                      <a:pt x="90" y="176"/>
                    </a:lnTo>
                    <a:lnTo>
                      <a:pt x="77" y="172"/>
                    </a:lnTo>
                    <a:lnTo>
                      <a:pt x="63" y="166"/>
                    </a:lnTo>
                    <a:lnTo>
                      <a:pt x="51" y="160"/>
                    </a:lnTo>
                    <a:lnTo>
                      <a:pt x="40" y="153"/>
                    </a:lnTo>
                    <a:lnTo>
                      <a:pt x="30" y="146"/>
                    </a:lnTo>
                    <a:lnTo>
                      <a:pt x="21" y="138"/>
                    </a:lnTo>
                    <a:lnTo>
                      <a:pt x="14" y="130"/>
                    </a:lnTo>
                    <a:lnTo>
                      <a:pt x="8" y="122"/>
                    </a:lnTo>
                    <a:lnTo>
                      <a:pt x="3" y="112"/>
                    </a:lnTo>
                    <a:lnTo>
                      <a:pt x="1" y="104"/>
                    </a:lnTo>
                    <a:lnTo>
                      <a:pt x="0" y="93"/>
                    </a:lnTo>
                    <a:lnTo>
                      <a:pt x="1" y="84"/>
                    </a:lnTo>
                    <a:lnTo>
                      <a:pt x="3" y="75"/>
                    </a:lnTo>
                    <a:lnTo>
                      <a:pt x="8" y="66"/>
                    </a:lnTo>
                    <a:lnTo>
                      <a:pt x="14" y="58"/>
                    </a:lnTo>
                    <a:lnTo>
                      <a:pt x="21" y="49"/>
                    </a:lnTo>
                    <a:lnTo>
                      <a:pt x="30" y="41"/>
                    </a:lnTo>
                    <a:lnTo>
                      <a:pt x="40" y="35"/>
                    </a:lnTo>
                    <a:lnTo>
                      <a:pt x="51" y="27"/>
                    </a:lnTo>
                    <a:lnTo>
                      <a:pt x="63" y="21"/>
                    </a:lnTo>
                    <a:lnTo>
                      <a:pt x="77" y="16"/>
                    </a:lnTo>
                    <a:lnTo>
                      <a:pt x="90" y="12"/>
                    </a:lnTo>
                    <a:lnTo>
                      <a:pt x="106" y="8"/>
                    </a:lnTo>
                    <a:lnTo>
                      <a:pt x="122" y="4"/>
                    </a:lnTo>
                    <a:lnTo>
                      <a:pt x="138" y="2"/>
                    </a:lnTo>
                    <a:lnTo>
                      <a:pt x="155" y="0"/>
                    </a:lnTo>
                    <a:lnTo>
                      <a:pt x="173" y="0"/>
                    </a:lnTo>
                  </a:path>
                </a:pathLst>
              </a:custGeom>
              <a:solidFill>
                <a:srgbClr val="FFFF00"/>
              </a:solidFill>
              <a:ln w="6350">
                <a:solidFill>
                  <a:srgbClr val="000000"/>
                </a:solidFill>
                <a:prstDash val="solid"/>
                <a:round/>
                <a:headEnd/>
                <a:tailEnd/>
              </a:ln>
            </p:spPr>
            <p:txBody>
              <a:bodyPr/>
              <a:lstStyle/>
              <a:p>
                <a:endParaRPr lang="it-IT"/>
              </a:p>
            </p:txBody>
          </p:sp>
          <p:sp>
            <p:nvSpPr>
              <p:cNvPr id="20835" name="Freeform 355"/>
              <p:cNvSpPr>
                <a:spLocks/>
              </p:cNvSpPr>
              <p:nvPr/>
            </p:nvSpPr>
            <p:spPr bwMode="auto">
              <a:xfrm>
                <a:off x="1760" y="1568"/>
                <a:ext cx="50" cy="27"/>
              </a:xfrm>
              <a:custGeom>
                <a:avLst/>
                <a:gdLst/>
                <a:ahLst/>
                <a:cxnLst>
                  <a:cxn ang="0">
                    <a:pos x="190" y="0"/>
                  </a:cxn>
                  <a:cxn ang="0">
                    <a:pos x="224" y="4"/>
                  </a:cxn>
                  <a:cxn ang="0">
                    <a:pos x="255" y="12"/>
                  </a:cxn>
                  <a:cxn ang="0">
                    <a:pos x="282" y="21"/>
                  </a:cxn>
                  <a:cxn ang="0">
                    <a:pos x="306" y="34"/>
                  </a:cxn>
                  <a:cxn ang="0">
                    <a:pos x="324" y="49"/>
                  </a:cxn>
                  <a:cxn ang="0">
                    <a:pos x="338" y="66"/>
                  </a:cxn>
                  <a:cxn ang="0">
                    <a:pos x="344" y="84"/>
                  </a:cxn>
                  <a:cxn ang="0">
                    <a:pos x="344" y="103"/>
                  </a:cxn>
                  <a:cxn ang="0">
                    <a:pos x="338" y="122"/>
                  </a:cxn>
                  <a:cxn ang="0">
                    <a:pos x="324" y="138"/>
                  </a:cxn>
                  <a:cxn ang="0">
                    <a:pos x="306" y="153"/>
                  </a:cxn>
                  <a:cxn ang="0">
                    <a:pos x="282" y="166"/>
                  </a:cxn>
                  <a:cxn ang="0">
                    <a:pos x="255" y="176"/>
                  </a:cxn>
                  <a:cxn ang="0">
                    <a:pos x="224" y="184"/>
                  </a:cxn>
                  <a:cxn ang="0">
                    <a:pos x="190" y="187"/>
                  </a:cxn>
                  <a:cxn ang="0">
                    <a:pos x="155" y="187"/>
                  </a:cxn>
                  <a:cxn ang="0">
                    <a:pos x="121" y="184"/>
                  </a:cxn>
                  <a:cxn ang="0">
                    <a:pos x="91" y="176"/>
                  </a:cxn>
                  <a:cxn ang="0">
                    <a:pos x="62" y="166"/>
                  </a:cxn>
                  <a:cxn ang="0">
                    <a:pos x="39" y="153"/>
                  </a:cxn>
                  <a:cxn ang="0">
                    <a:pos x="21" y="138"/>
                  </a:cxn>
                  <a:cxn ang="0">
                    <a:pos x="8" y="122"/>
                  </a:cxn>
                  <a:cxn ang="0">
                    <a:pos x="1" y="103"/>
                  </a:cxn>
                  <a:cxn ang="0">
                    <a:pos x="1" y="84"/>
                  </a:cxn>
                  <a:cxn ang="0">
                    <a:pos x="8" y="66"/>
                  </a:cxn>
                  <a:cxn ang="0">
                    <a:pos x="21" y="49"/>
                  </a:cxn>
                  <a:cxn ang="0">
                    <a:pos x="39" y="34"/>
                  </a:cxn>
                  <a:cxn ang="0">
                    <a:pos x="62" y="21"/>
                  </a:cxn>
                  <a:cxn ang="0">
                    <a:pos x="91" y="12"/>
                  </a:cxn>
                  <a:cxn ang="0">
                    <a:pos x="121" y="4"/>
                  </a:cxn>
                  <a:cxn ang="0">
                    <a:pos x="155" y="0"/>
                  </a:cxn>
                </a:cxnLst>
                <a:rect l="0" t="0" r="r" b="b"/>
                <a:pathLst>
                  <a:path w="345" h="188">
                    <a:moveTo>
                      <a:pt x="172" y="0"/>
                    </a:moveTo>
                    <a:lnTo>
                      <a:pt x="190" y="0"/>
                    </a:lnTo>
                    <a:lnTo>
                      <a:pt x="207" y="2"/>
                    </a:lnTo>
                    <a:lnTo>
                      <a:pt x="224" y="4"/>
                    </a:lnTo>
                    <a:lnTo>
                      <a:pt x="239" y="8"/>
                    </a:lnTo>
                    <a:lnTo>
                      <a:pt x="255" y="12"/>
                    </a:lnTo>
                    <a:lnTo>
                      <a:pt x="269" y="16"/>
                    </a:lnTo>
                    <a:lnTo>
                      <a:pt x="282" y="21"/>
                    </a:lnTo>
                    <a:lnTo>
                      <a:pt x="295" y="27"/>
                    </a:lnTo>
                    <a:lnTo>
                      <a:pt x="306" y="34"/>
                    </a:lnTo>
                    <a:lnTo>
                      <a:pt x="316" y="41"/>
                    </a:lnTo>
                    <a:lnTo>
                      <a:pt x="324" y="49"/>
                    </a:lnTo>
                    <a:lnTo>
                      <a:pt x="332" y="58"/>
                    </a:lnTo>
                    <a:lnTo>
                      <a:pt x="338" y="66"/>
                    </a:lnTo>
                    <a:lnTo>
                      <a:pt x="342" y="75"/>
                    </a:lnTo>
                    <a:lnTo>
                      <a:pt x="344" y="84"/>
                    </a:lnTo>
                    <a:lnTo>
                      <a:pt x="345" y="93"/>
                    </a:lnTo>
                    <a:lnTo>
                      <a:pt x="344" y="103"/>
                    </a:lnTo>
                    <a:lnTo>
                      <a:pt x="342" y="112"/>
                    </a:lnTo>
                    <a:lnTo>
                      <a:pt x="338" y="122"/>
                    </a:lnTo>
                    <a:lnTo>
                      <a:pt x="332" y="130"/>
                    </a:lnTo>
                    <a:lnTo>
                      <a:pt x="324" y="138"/>
                    </a:lnTo>
                    <a:lnTo>
                      <a:pt x="316" y="146"/>
                    </a:lnTo>
                    <a:lnTo>
                      <a:pt x="306" y="153"/>
                    </a:lnTo>
                    <a:lnTo>
                      <a:pt x="295" y="159"/>
                    </a:lnTo>
                    <a:lnTo>
                      <a:pt x="282" y="166"/>
                    </a:lnTo>
                    <a:lnTo>
                      <a:pt x="269" y="171"/>
                    </a:lnTo>
                    <a:lnTo>
                      <a:pt x="255" y="176"/>
                    </a:lnTo>
                    <a:lnTo>
                      <a:pt x="239" y="180"/>
                    </a:lnTo>
                    <a:lnTo>
                      <a:pt x="224" y="184"/>
                    </a:lnTo>
                    <a:lnTo>
                      <a:pt x="207" y="186"/>
                    </a:lnTo>
                    <a:lnTo>
                      <a:pt x="190" y="187"/>
                    </a:lnTo>
                    <a:lnTo>
                      <a:pt x="172" y="188"/>
                    </a:lnTo>
                    <a:lnTo>
                      <a:pt x="155" y="187"/>
                    </a:lnTo>
                    <a:lnTo>
                      <a:pt x="138" y="186"/>
                    </a:lnTo>
                    <a:lnTo>
                      <a:pt x="121" y="184"/>
                    </a:lnTo>
                    <a:lnTo>
                      <a:pt x="105" y="180"/>
                    </a:lnTo>
                    <a:lnTo>
                      <a:pt x="91" y="176"/>
                    </a:lnTo>
                    <a:lnTo>
                      <a:pt x="76" y="171"/>
                    </a:lnTo>
                    <a:lnTo>
                      <a:pt x="62" y="166"/>
                    </a:lnTo>
                    <a:lnTo>
                      <a:pt x="51" y="159"/>
                    </a:lnTo>
                    <a:lnTo>
                      <a:pt x="39" y="153"/>
                    </a:lnTo>
                    <a:lnTo>
                      <a:pt x="29" y="146"/>
                    </a:lnTo>
                    <a:lnTo>
                      <a:pt x="21" y="138"/>
                    </a:lnTo>
                    <a:lnTo>
                      <a:pt x="13" y="130"/>
                    </a:lnTo>
                    <a:lnTo>
                      <a:pt x="8" y="122"/>
                    </a:lnTo>
                    <a:lnTo>
                      <a:pt x="4" y="112"/>
                    </a:lnTo>
                    <a:lnTo>
                      <a:pt x="1" y="103"/>
                    </a:lnTo>
                    <a:lnTo>
                      <a:pt x="0" y="93"/>
                    </a:lnTo>
                    <a:lnTo>
                      <a:pt x="1" y="84"/>
                    </a:lnTo>
                    <a:lnTo>
                      <a:pt x="4" y="75"/>
                    </a:lnTo>
                    <a:lnTo>
                      <a:pt x="8" y="66"/>
                    </a:lnTo>
                    <a:lnTo>
                      <a:pt x="13" y="58"/>
                    </a:lnTo>
                    <a:lnTo>
                      <a:pt x="21" y="49"/>
                    </a:lnTo>
                    <a:lnTo>
                      <a:pt x="29" y="41"/>
                    </a:lnTo>
                    <a:lnTo>
                      <a:pt x="39" y="34"/>
                    </a:lnTo>
                    <a:lnTo>
                      <a:pt x="51" y="27"/>
                    </a:lnTo>
                    <a:lnTo>
                      <a:pt x="62" y="21"/>
                    </a:lnTo>
                    <a:lnTo>
                      <a:pt x="76" y="16"/>
                    </a:lnTo>
                    <a:lnTo>
                      <a:pt x="91" y="12"/>
                    </a:lnTo>
                    <a:lnTo>
                      <a:pt x="105" y="8"/>
                    </a:lnTo>
                    <a:lnTo>
                      <a:pt x="121" y="4"/>
                    </a:lnTo>
                    <a:lnTo>
                      <a:pt x="138" y="2"/>
                    </a:lnTo>
                    <a:lnTo>
                      <a:pt x="155" y="0"/>
                    </a:lnTo>
                    <a:lnTo>
                      <a:pt x="172" y="0"/>
                    </a:lnTo>
                    <a:close/>
                  </a:path>
                </a:pathLst>
              </a:custGeom>
              <a:solidFill>
                <a:srgbClr val="FFFF00"/>
              </a:solidFill>
              <a:ln w="9525">
                <a:noFill/>
                <a:round/>
                <a:headEnd/>
                <a:tailEnd/>
              </a:ln>
            </p:spPr>
            <p:txBody>
              <a:bodyPr/>
              <a:lstStyle/>
              <a:p>
                <a:endParaRPr lang="it-IT"/>
              </a:p>
            </p:txBody>
          </p:sp>
          <p:sp>
            <p:nvSpPr>
              <p:cNvPr id="20836" name="Freeform 356"/>
              <p:cNvSpPr>
                <a:spLocks/>
              </p:cNvSpPr>
              <p:nvPr/>
            </p:nvSpPr>
            <p:spPr bwMode="auto">
              <a:xfrm>
                <a:off x="1760" y="1568"/>
                <a:ext cx="50" cy="27"/>
              </a:xfrm>
              <a:custGeom>
                <a:avLst/>
                <a:gdLst/>
                <a:ahLst/>
                <a:cxnLst>
                  <a:cxn ang="0">
                    <a:pos x="190" y="0"/>
                  </a:cxn>
                  <a:cxn ang="0">
                    <a:pos x="224" y="4"/>
                  </a:cxn>
                  <a:cxn ang="0">
                    <a:pos x="255" y="12"/>
                  </a:cxn>
                  <a:cxn ang="0">
                    <a:pos x="282" y="21"/>
                  </a:cxn>
                  <a:cxn ang="0">
                    <a:pos x="306" y="34"/>
                  </a:cxn>
                  <a:cxn ang="0">
                    <a:pos x="324" y="49"/>
                  </a:cxn>
                  <a:cxn ang="0">
                    <a:pos x="338" y="66"/>
                  </a:cxn>
                  <a:cxn ang="0">
                    <a:pos x="344" y="84"/>
                  </a:cxn>
                  <a:cxn ang="0">
                    <a:pos x="344" y="103"/>
                  </a:cxn>
                  <a:cxn ang="0">
                    <a:pos x="338" y="122"/>
                  </a:cxn>
                  <a:cxn ang="0">
                    <a:pos x="324" y="138"/>
                  </a:cxn>
                  <a:cxn ang="0">
                    <a:pos x="306" y="153"/>
                  </a:cxn>
                  <a:cxn ang="0">
                    <a:pos x="282" y="166"/>
                  </a:cxn>
                  <a:cxn ang="0">
                    <a:pos x="255" y="176"/>
                  </a:cxn>
                  <a:cxn ang="0">
                    <a:pos x="224" y="184"/>
                  </a:cxn>
                  <a:cxn ang="0">
                    <a:pos x="190" y="187"/>
                  </a:cxn>
                  <a:cxn ang="0">
                    <a:pos x="155" y="187"/>
                  </a:cxn>
                  <a:cxn ang="0">
                    <a:pos x="121" y="184"/>
                  </a:cxn>
                  <a:cxn ang="0">
                    <a:pos x="91" y="176"/>
                  </a:cxn>
                  <a:cxn ang="0">
                    <a:pos x="62" y="166"/>
                  </a:cxn>
                  <a:cxn ang="0">
                    <a:pos x="39" y="153"/>
                  </a:cxn>
                  <a:cxn ang="0">
                    <a:pos x="21" y="138"/>
                  </a:cxn>
                  <a:cxn ang="0">
                    <a:pos x="8" y="122"/>
                  </a:cxn>
                  <a:cxn ang="0">
                    <a:pos x="1" y="103"/>
                  </a:cxn>
                  <a:cxn ang="0">
                    <a:pos x="1" y="84"/>
                  </a:cxn>
                  <a:cxn ang="0">
                    <a:pos x="8" y="66"/>
                  </a:cxn>
                  <a:cxn ang="0">
                    <a:pos x="21" y="49"/>
                  </a:cxn>
                  <a:cxn ang="0">
                    <a:pos x="39" y="34"/>
                  </a:cxn>
                  <a:cxn ang="0">
                    <a:pos x="62" y="21"/>
                  </a:cxn>
                  <a:cxn ang="0">
                    <a:pos x="91" y="12"/>
                  </a:cxn>
                  <a:cxn ang="0">
                    <a:pos x="121" y="4"/>
                  </a:cxn>
                  <a:cxn ang="0">
                    <a:pos x="155" y="0"/>
                  </a:cxn>
                </a:cxnLst>
                <a:rect l="0" t="0" r="r" b="b"/>
                <a:pathLst>
                  <a:path w="345" h="188">
                    <a:moveTo>
                      <a:pt x="172" y="0"/>
                    </a:moveTo>
                    <a:lnTo>
                      <a:pt x="190" y="0"/>
                    </a:lnTo>
                    <a:lnTo>
                      <a:pt x="207" y="2"/>
                    </a:lnTo>
                    <a:lnTo>
                      <a:pt x="224" y="4"/>
                    </a:lnTo>
                    <a:lnTo>
                      <a:pt x="239" y="8"/>
                    </a:lnTo>
                    <a:lnTo>
                      <a:pt x="255" y="12"/>
                    </a:lnTo>
                    <a:lnTo>
                      <a:pt x="269" y="16"/>
                    </a:lnTo>
                    <a:lnTo>
                      <a:pt x="282" y="21"/>
                    </a:lnTo>
                    <a:lnTo>
                      <a:pt x="295" y="27"/>
                    </a:lnTo>
                    <a:lnTo>
                      <a:pt x="306" y="34"/>
                    </a:lnTo>
                    <a:lnTo>
                      <a:pt x="316" y="41"/>
                    </a:lnTo>
                    <a:lnTo>
                      <a:pt x="324" y="49"/>
                    </a:lnTo>
                    <a:lnTo>
                      <a:pt x="332" y="58"/>
                    </a:lnTo>
                    <a:lnTo>
                      <a:pt x="338" y="66"/>
                    </a:lnTo>
                    <a:lnTo>
                      <a:pt x="342" y="75"/>
                    </a:lnTo>
                    <a:lnTo>
                      <a:pt x="344" y="84"/>
                    </a:lnTo>
                    <a:lnTo>
                      <a:pt x="345" y="93"/>
                    </a:lnTo>
                    <a:lnTo>
                      <a:pt x="344" y="103"/>
                    </a:lnTo>
                    <a:lnTo>
                      <a:pt x="342" y="112"/>
                    </a:lnTo>
                    <a:lnTo>
                      <a:pt x="338" y="122"/>
                    </a:lnTo>
                    <a:lnTo>
                      <a:pt x="332" y="130"/>
                    </a:lnTo>
                    <a:lnTo>
                      <a:pt x="324" y="138"/>
                    </a:lnTo>
                    <a:lnTo>
                      <a:pt x="316" y="146"/>
                    </a:lnTo>
                    <a:lnTo>
                      <a:pt x="306" y="153"/>
                    </a:lnTo>
                    <a:lnTo>
                      <a:pt x="295" y="159"/>
                    </a:lnTo>
                    <a:lnTo>
                      <a:pt x="282" y="166"/>
                    </a:lnTo>
                    <a:lnTo>
                      <a:pt x="269" y="171"/>
                    </a:lnTo>
                    <a:lnTo>
                      <a:pt x="255" y="176"/>
                    </a:lnTo>
                    <a:lnTo>
                      <a:pt x="239" y="180"/>
                    </a:lnTo>
                    <a:lnTo>
                      <a:pt x="224" y="184"/>
                    </a:lnTo>
                    <a:lnTo>
                      <a:pt x="207" y="186"/>
                    </a:lnTo>
                    <a:lnTo>
                      <a:pt x="190" y="187"/>
                    </a:lnTo>
                    <a:lnTo>
                      <a:pt x="172" y="188"/>
                    </a:lnTo>
                    <a:lnTo>
                      <a:pt x="155" y="187"/>
                    </a:lnTo>
                    <a:lnTo>
                      <a:pt x="138" y="186"/>
                    </a:lnTo>
                    <a:lnTo>
                      <a:pt x="121" y="184"/>
                    </a:lnTo>
                    <a:lnTo>
                      <a:pt x="105" y="180"/>
                    </a:lnTo>
                    <a:lnTo>
                      <a:pt x="91" y="176"/>
                    </a:lnTo>
                    <a:lnTo>
                      <a:pt x="76" y="171"/>
                    </a:lnTo>
                    <a:lnTo>
                      <a:pt x="62" y="166"/>
                    </a:lnTo>
                    <a:lnTo>
                      <a:pt x="51" y="159"/>
                    </a:lnTo>
                    <a:lnTo>
                      <a:pt x="39" y="153"/>
                    </a:lnTo>
                    <a:lnTo>
                      <a:pt x="29" y="146"/>
                    </a:lnTo>
                    <a:lnTo>
                      <a:pt x="21" y="138"/>
                    </a:lnTo>
                    <a:lnTo>
                      <a:pt x="13" y="130"/>
                    </a:lnTo>
                    <a:lnTo>
                      <a:pt x="8" y="122"/>
                    </a:lnTo>
                    <a:lnTo>
                      <a:pt x="4" y="112"/>
                    </a:lnTo>
                    <a:lnTo>
                      <a:pt x="1" y="103"/>
                    </a:lnTo>
                    <a:lnTo>
                      <a:pt x="0" y="93"/>
                    </a:lnTo>
                    <a:lnTo>
                      <a:pt x="1" y="84"/>
                    </a:lnTo>
                    <a:lnTo>
                      <a:pt x="4" y="75"/>
                    </a:lnTo>
                    <a:lnTo>
                      <a:pt x="8" y="66"/>
                    </a:lnTo>
                    <a:lnTo>
                      <a:pt x="13" y="58"/>
                    </a:lnTo>
                    <a:lnTo>
                      <a:pt x="21" y="49"/>
                    </a:lnTo>
                    <a:lnTo>
                      <a:pt x="29" y="41"/>
                    </a:lnTo>
                    <a:lnTo>
                      <a:pt x="39" y="34"/>
                    </a:lnTo>
                    <a:lnTo>
                      <a:pt x="51" y="27"/>
                    </a:lnTo>
                    <a:lnTo>
                      <a:pt x="62" y="21"/>
                    </a:lnTo>
                    <a:lnTo>
                      <a:pt x="76" y="16"/>
                    </a:lnTo>
                    <a:lnTo>
                      <a:pt x="91" y="12"/>
                    </a:lnTo>
                    <a:lnTo>
                      <a:pt x="105" y="8"/>
                    </a:lnTo>
                    <a:lnTo>
                      <a:pt x="121" y="4"/>
                    </a:lnTo>
                    <a:lnTo>
                      <a:pt x="138" y="2"/>
                    </a:lnTo>
                    <a:lnTo>
                      <a:pt x="155" y="0"/>
                    </a:lnTo>
                    <a:lnTo>
                      <a:pt x="172" y="0"/>
                    </a:lnTo>
                  </a:path>
                </a:pathLst>
              </a:custGeom>
              <a:solidFill>
                <a:srgbClr val="FFFF00"/>
              </a:solidFill>
              <a:ln w="6350">
                <a:solidFill>
                  <a:srgbClr val="000000"/>
                </a:solidFill>
                <a:prstDash val="solid"/>
                <a:round/>
                <a:headEnd/>
                <a:tailEnd/>
              </a:ln>
            </p:spPr>
            <p:txBody>
              <a:bodyPr/>
              <a:lstStyle/>
              <a:p>
                <a:endParaRPr lang="it-IT"/>
              </a:p>
            </p:txBody>
          </p:sp>
          <p:sp>
            <p:nvSpPr>
              <p:cNvPr id="20837" name="Freeform 357"/>
              <p:cNvSpPr>
                <a:spLocks/>
              </p:cNvSpPr>
              <p:nvPr/>
            </p:nvSpPr>
            <p:spPr bwMode="auto">
              <a:xfrm>
                <a:off x="1816" y="1479"/>
                <a:ext cx="49" cy="27"/>
              </a:xfrm>
              <a:custGeom>
                <a:avLst/>
                <a:gdLst/>
                <a:ahLst/>
                <a:cxnLst>
                  <a:cxn ang="0">
                    <a:pos x="191" y="1"/>
                  </a:cxn>
                  <a:cxn ang="0">
                    <a:pos x="224" y="4"/>
                  </a:cxn>
                  <a:cxn ang="0">
                    <a:pos x="255" y="12"/>
                  </a:cxn>
                  <a:cxn ang="0">
                    <a:pos x="283" y="22"/>
                  </a:cxn>
                  <a:cxn ang="0">
                    <a:pos x="306" y="35"/>
                  </a:cxn>
                  <a:cxn ang="0">
                    <a:pos x="325" y="49"/>
                  </a:cxn>
                  <a:cxn ang="0">
                    <a:pos x="337" y="66"/>
                  </a:cxn>
                  <a:cxn ang="0">
                    <a:pos x="345" y="85"/>
                  </a:cxn>
                  <a:cxn ang="0">
                    <a:pos x="345" y="104"/>
                  </a:cxn>
                  <a:cxn ang="0">
                    <a:pos x="337" y="122"/>
                  </a:cxn>
                  <a:cxn ang="0">
                    <a:pos x="325" y="138"/>
                  </a:cxn>
                  <a:cxn ang="0">
                    <a:pos x="306" y="154"/>
                  </a:cxn>
                  <a:cxn ang="0">
                    <a:pos x="283" y="167"/>
                  </a:cxn>
                  <a:cxn ang="0">
                    <a:pos x="255" y="176"/>
                  </a:cxn>
                  <a:cxn ang="0">
                    <a:pos x="224" y="183"/>
                  </a:cxn>
                  <a:cxn ang="0">
                    <a:pos x="191" y="188"/>
                  </a:cxn>
                  <a:cxn ang="0">
                    <a:pos x="155" y="188"/>
                  </a:cxn>
                  <a:cxn ang="0">
                    <a:pos x="122" y="183"/>
                  </a:cxn>
                  <a:cxn ang="0">
                    <a:pos x="90" y="176"/>
                  </a:cxn>
                  <a:cxn ang="0">
                    <a:pos x="63" y="167"/>
                  </a:cxn>
                  <a:cxn ang="0">
                    <a:pos x="39" y="154"/>
                  </a:cxn>
                  <a:cxn ang="0">
                    <a:pos x="21" y="138"/>
                  </a:cxn>
                  <a:cxn ang="0">
                    <a:pos x="8" y="122"/>
                  </a:cxn>
                  <a:cxn ang="0">
                    <a:pos x="0" y="104"/>
                  </a:cxn>
                  <a:cxn ang="0">
                    <a:pos x="0" y="85"/>
                  </a:cxn>
                  <a:cxn ang="0">
                    <a:pos x="8" y="66"/>
                  </a:cxn>
                  <a:cxn ang="0">
                    <a:pos x="21" y="49"/>
                  </a:cxn>
                  <a:cxn ang="0">
                    <a:pos x="39" y="35"/>
                  </a:cxn>
                  <a:cxn ang="0">
                    <a:pos x="63" y="22"/>
                  </a:cxn>
                  <a:cxn ang="0">
                    <a:pos x="90" y="12"/>
                  </a:cxn>
                  <a:cxn ang="0">
                    <a:pos x="122" y="4"/>
                  </a:cxn>
                  <a:cxn ang="0">
                    <a:pos x="155" y="1"/>
                  </a:cxn>
                </a:cxnLst>
                <a:rect l="0" t="0" r="r" b="b"/>
                <a:pathLst>
                  <a:path w="346" h="188">
                    <a:moveTo>
                      <a:pt x="173" y="0"/>
                    </a:moveTo>
                    <a:lnTo>
                      <a:pt x="191" y="1"/>
                    </a:lnTo>
                    <a:lnTo>
                      <a:pt x="208" y="2"/>
                    </a:lnTo>
                    <a:lnTo>
                      <a:pt x="224" y="4"/>
                    </a:lnTo>
                    <a:lnTo>
                      <a:pt x="240" y="7"/>
                    </a:lnTo>
                    <a:lnTo>
                      <a:pt x="255" y="12"/>
                    </a:lnTo>
                    <a:lnTo>
                      <a:pt x="269" y="17"/>
                    </a:lnTo>
                    <a:lnTo>
                      <a:pt x="283" y="22"/>
                    </a:lnTo>
                    <a:lnTo>
                      <a:pt x="295" y="27"/>
                    </a:lnTo>
                    <a:lnTo>
                      <a:pt x="306" y="35"/>
                    </a:lnTo>
                    <a:lnTo>
                      <a:pt x="317" y="42"/>
                    </a:lnTo>
                    <a:lnTo>
                      <a:pt x="325" y="49"/>
                    </a:lnTo>
                    <a:lnTo>
                      <a:pt x="332" y="58"/>
                    </a:lnTo>
                    <a:lnTo>
                      <a:pt x="337" y="66"/>
                    </a:lnTo>
                    <a:lnTo>
                      <a:pt x="342" y="76"/>
                    </a:lnTo>
                    <a:lnTo>
                      <a:pt x="345" y="85"/>
                    </a:lnTo>
                    <a:lnTo>
                      <a:pt x="346" y="94"/>
                    </a:lnTo>
                    <a:lnTo>
                      <a:pt x="345" y="104"/>
                    </a:lnTo>
                    <a:lnTo>
                      <a:pt x="342" y="113"/>
                    </a:lnTo>
                    <a:lnTo>
                      <a:pt x="337" y="122"/>
                    </a:lnTo>
                    <a:lnTo>
                      <a:pt x="332" y="130"/>
                    </a:lnTo>
                    <a:lnTo>
                      <a:pt x="325" y="138"/>
                    </a:lnTo>
                    <a:lnTo>
                      <a:pt x="317" y="147"/>
                    </a:lnTo>
                    <a:lnTo>
                      <a:pt x="306" y="154"/>
                    </a:lnTo>
                    <a:lnTo>
                      <a:pt x="295" y="160"/>
                    </a:lnTo>
                    <a:lnTo>
                      <a:pt x="283" y="167"/>
                    </a:lnTo>
                    <a:lnTo>
                      <a:pt x="269" y="172"/>
                    </a:lnTo>
                    <a:lnTo>
                      <a:pt x="255" y="176"/>
                    </a:lnTo>
                    <a:lnTo>
                      <a:pt x="240" y="180"/>
                    </a:lnTo>
                    <a:lnTo>
                      <a:pt x="224" y="183"/>
                    </a:lnTo>
                    <a:lnTo>
                      <a:pt x="208" y="186"/>
                    </a:lnTo>
                    <a:lnTo>
                      <a:pt x="191" y="188"/>
                    </a:lnTo>
                    <a:lnTo>
                      <a:pt x="173" y="188"/>
                    </a:lnTo>
                    <a:lnTo>
                      <a:pt x="155" y="188"/>
                    </a:lnTo>
                    <a:lnTo>
                      <a:pt x="138" y="186"/>
                    </a:lnTo>
                    <a:lnTo>
                      <a:pt x="122" y="183"/>
                    </a:lnTo>
                    <a:lnTo>
                      <a:pt x="106" y="180"/>
                    </a:lnTo>
                    <a:lnTo>
                      <a:pt x="90" y="176"/>
                    </a:lnTo>
                    <a:lnTo>
                      <a:pt x="77" y="172"/>
                    </a:lnTo>
                    <a:lnTo>
                      <a:pt x="63" y="167"/>
                    </a:lnTo>
                    <a:lnTo>
                      <a:pt x="50" y="160"/>
                    </a:lnTo>
                    <a:lnTo>
                      <a:pt x="39" y="154"/>
                    </a:lnTo>
                    <a:lnTo>
                      <a:pt x="30" y="147"/>
                    </a:lnTo>
                    <a:lnTo>
                      <a:pt x="21" y="138"/>
                    </a:lnTo>
                    <a:lnTo>
                      <a:pt x="14" y="130"/>
                    </a:lnTo>
                    <a:lnTo>
                      <a:pt x="8" y="122"/>
                    </a:lnTo>
                    <a:lnTo>
                      <a:pt x="3" y="113"/>
                    </a:lnTo>
                    <a:lnTo>
                      <a:pt x="0" y="104"/>
                    </a:lnTo>
                    <a:lnTo>
                      <a:pt x="0" y="94"/>
                    </a:lnTo>
                    <a:lnTo>
                      <a:pt x="0" y="85"/>
                    </a:lnTo>
                    <a:lnTo>
                      <a:pt x="3" y="76"/>
                    </a:lnTo>
                    <a:lnTo>
                      <a:pt x="8" y="66"/>
                    </a:lnTo>
                    <a:lnTo>
                      <a:pt x="14" y="58"/>
                    </a:lnTo>
                    <a:lnTo>
                      <a:pt x="21" y="49"/>
                    </a:lnTo>
                    <a:lnTo>
                      <a:pt x="30" y="42"/>
                    </a:lnTo>
                    <a:lnTo>
                      <a:pt x="39" y="35"/>
                    </a:lnTo>
                    <a:lnTo>
                      <a:pt x="50" y="27"/>
                    </a:lnTo>
                    <a:lnTo>
                      <a:pt x="63" y="22"/>
                    </a:lnTo>
                    <a:lnTo>
                      <a:pt x="77" y="17"/>
                    </a:lnTo>
                    <a:lnTo>
                      <a:pt x="90" y="12"/>
                    </a:lnTo>
                    <a:lnTo>
                      <a:pt x="106" y="7"/>
                    </a:lnTo>
                    <a:lnTo>
                      <a:pt x="122" y="4"/>
                    </a:lnTo>
                    <a:lnTo>
                      <a:pt x="138" y="2"/>
                    </a:lnTo>
                    <a:lnTo>
                      <a:pt x="155" y="1"/>
                    </a:lnTo>
                    <a:lnTo>
                      <a:pt x="173" y="0"/>
                    </a:lnTo>
                    <a:close/>
                  </a:path>
                </a:pathLst>
              </a:custGeom>
              <a:solidFill>
                <a:srgbClr val="FFFF00"/>
              </a:solidFill>
              <a:ln w="9525">
                <a:noFill/>
                <a:round/>
                <a:headEnd/>
                <a:tailEnd/>
              </a:ln>
            </p:spPr>
            <p:txBody>
              <a:bodyPr/>
              <a:lstStyle/>
              <a:p>
                <a:endParaRPr lang="it-IT"/>
              </a:p>
            </p:txBody>
          </p:sp>
          <p:sp>
            <p:nvSpPr>
              <p:cNvPr id="20838" name="Freeform 358"/>
              <p:cNvSpPr>
                <a:spLocks/>
              </p:cNvSpPr>
              <p:nvPr/>
            </p:nvSpPr>
            <p:spPr bwMode="auto">
              <a:xfrm>
                <a:off x="1816" y="1479"/>
                <a:ext cx="49" cy="27"/>
              </a:xfrm>
              <a:custGeom>
                <a:avLst/>
                <a:gdLst/>
                <a:ahLst/>
                <a:cxnLst>
                  <a:cxn ang="0">
                    <a:pos x="191" y="1"/>
                  </a:cxn>
                  <a:cxn ang="0">
                    <a:pos x="224" y="4"/>
                  </a:cxn>
                  <a:cxn ang="0">
                    <a:pos x="255" y="12"/>
                  </a:cxn>
                  <a:cxn ang="0">
                    <a:pos x="283" y="22"/>
                  </a:cxn>
                  <a:cxn ang="0">
                    <a:pos x="306" y="35"/>
                  </a:cxn>
                  <a:cxn ang="0">
                    <a:pos x="325" y="49"/>
                  </a:cxn>
                  <a:cxn ang="0">
                    <a:pos x="337" y="66"/>
                  </a:cxn>
                  <a:cxn ang="0">
                    <a:pos x="345" y="85"/>
                  </a:cxn>
                  <a:cxn ang="0">
                    <a:pos x="345" y="104"/>
                  </a:cxn>
                  <a:cxn ang="0">
                    <a:pos x="337" y="122"/>
                  </a:cxn>
                  <a:cxn ang="0">
                    <a:pos x="325" y="138"/>
                  </a:cxn>
                  <a:cxn ang="0">
                    <a:pos x="306" y="154"/>
                  </a:cxn>
                  <a:cxn ang="0">
                    <a:pos x="283" y="167"/>
                  </a:cxn>
                  <a:cxn ang="0">
                    <a:pos x="255" y="176"/>
                  </a:cxn>
                  <a:cxn ang="0">
                    <a:pos x="224" y="183"/>
                  </a:cxn>
                  <a:cxn ang="0">
                    <a:pos x="191" y="188"/>
                  </a:cxn>
                  <a:cxn ang="0">
                    <a:pos x="155" y="188"/>
                  </a:cxn>
                  <a:cxn ang="0">
                    <a:pos x="122" y="183"/>
                  </a:cxn>
                  <a:cxn ang="0">
                    <a:pos x="90" y="176"/>
                  </a:cxn>
                  <a:cxn ang="0">
                    <a:pos x="63" y="167"/>
                  </a:cxn>
                  <a:cxn ang="0">
                    <a:pos x="39" y="154"/>
                  </a:cxn>
                  <a:cxn ang="0">
                    <a:pos x="21" y="138"/>
                  </a:cxn>
                  <a:cxn ang="0">
                    <a:pos x="8" y="122"/>
                  </a:cxn>
                  <a:cxn ang="0">
                    <a:pos x="0" y="104"/>
                  </a:cxn>
                  <a:cxn ang="0">
                    <a:pos x="0" y="85"/>
                  </a:cxn>
                  <a:cxn ang="0">
                    <a:pos x="8" y="66"/>
                  </a:cxn>
                  <a:cxn ang="0">
                    <a:pos x="21" y="49"/>
                  </a:cxn>
                  <a:cxn ang="0">
                    <a:pos x="39" y="35"/>
                  </a:cxn>
                  <a:cxn ang="0">
                    <a:pos x="63" y="22"/>
                  </a:cxn>
                  <a:cxn ang="0">
                    <a:pos x="90" y="12"/>
                  </a:cxn>
                  <a:cxn ang="0">
                    <a:pos x="122" y="4"/>
                  </a:cxn>
                  <a:cxn ang="0">
                    <a:pos x="155" y="1"/>
                  </a:cxn>
                </a:cxnLst>
                <a:rect l="0" t="0" r="r" b="b"/>
                <a:pathLst>
                  <a:path w="346" h="188">
                    <a:moveTo>
                      <a:pt x="173" y="0"/>
                    </a:moveTo>
                    <a:lnTo>
                      <a:pt x="191" y="1"/>
                    </a:lnTo>
                    <a:lnTo>
                      <a:pt x="208" y="2"/>
                    </a:lnTo>
                    <a:lnTo>
                      <a:pt x="224" y="4"/>
                    </a:lnTo>
                    <a:lnTo>
                      <a:pt x="240" y="7"/>
                    </a:lnTo>
                    <a:lnTo>
                      <a:pt x="255" y="12"/>
                    </a:lnTo>
                    <a:lnTo>
                      <a:pt x="269" y="17"/>
                    </a:lnTo>
                    <a:lnTo>
                      <a:pt x="283" y="22"/>
                    </a:lnTo>
                    <a:lnTo>
                      <a:pt x="295" y="27"/>
                    </a:lnTo>
                    <a:lnTo>
                      <a:pt x="306" y="35"/>
                    </a:lnTo>
                    <a:lnTo>
                      <a:pt x="317" y="42"/>
                    </a:lnTo>
                    <a:lnTo>
                      <a:pt x="325" y="49"/>
                    </a:lnTo>
                    <a:lnTo>
                      <a:pt x="332" y="58"/>
                    </a:lnTo>
                    <a:lnTo>
                      <a:pt x="337" y="66"/>
                    </a:lnTo>
                    <a:lnTo>
                      <a:pt x="342" y="76"/>
                    </a:lnTo>
                    <a:lnTo>
                      <a:pt x="345" y="85"/>
                    </a:lnTo>
                    <a:lnTo>
                      <a:pt x="346" y="94"/>
                    </a:lnTo>
                    <a:lnTo>
                      <a:pt x="345" y="104"/>
                    </a:lnTo>
                    <a:lnTo>
                      <a:pt x="342" y="113"/>
                    </a:lnTo>
                    <a:lnTo>
                      <a:pt x="337" y="122"/>
                    </a:lnTo>
                    <a:lnTo>
                      <a:pt x="332" y="130"/>
                    </a:lnTo>
                    <a:lnTo>
                      <a:pt x="325" y="138"/>
                    </a:lnTo>
                    <a:lnTo>
                      <a:pt x="317" y="147"/>
                    </a:lnTo>
                    <a:lnTo>
                      <a:pt x="306" y="154"/>
                    </a:lnTo>
                    <a:lnTo>
                      <a:pt x="295" y="160"/>
                    </a:lnTo>
                    <a:lnTo>
                      <a:pt x="283" y="167"/>
                    </a:lnTo>
                    <a:lnTo>
                      <a:pt x="269" y="172"/>
                    </a:lnTo>
                    <a:lnTo>
                      <a:pt x="255" y="176"/>
                    </a:lnTo>
                    <a:lnTo>
                      <a:pt x="240" y="180"/>
                    </a:lnTo>
                    <a:lnTo>
                      <a:pt x="224" y="183"/>
                    </a:lnTo>
                    <a:lnTo>
                      <a:pt x="208" y="186"/>
                    </a:lnTo>
                    <a:lnTo>
                      <a:pt x="191" y="188"/>
                    </a:lnTo>
                    <a:lnTo>
                      <a:pt x="173" y="188"/>
                    </a:lnTo>
                    <a:lnTo>
                      <a:pt x="155" y="188"/>
                    </a:lnTo>
                    <a:lnTo>
                      <a:pt x="138" y="186"/>
                    </a:lnTo>
                    <a:lnTo>
                      <a:pt x="122" y="183"/>
                    </a:lnTo>
                    <a:lnTo>
                      <a:pt x="106" y="180"/>
                    </a:lnTo>
                    <a:lnTo>
                      <a:pt x="90" y="176"/>
                    </a:lnTo>
                    <a:lnTo>
                      <a:pt x="77" y="172"/>
                    </a:lnTo>
                    <a:lnTo>
                      <a:pt x="63" y="167"/>
                    </a:lnTo>
                    <a:lnTo>
                      <a:pt x="50" y="160"/>
                    </a:lnTo>
                    <a:lnTo>
                      <a:pt x="39" y="154"/>
                    </a:lnTo>
                    <a:lnTo>
                      <a:pt x="30" y="147"/>
                    </a:lnTo>
                    <a:lnTo>
                      <a:pt x="21" y="138"/>
                    </a:lnTo>
                    <a:lnTo>
                      <a:pt x="14" y="130"/>
                    </a:lnTo>
                    <a:lnTo>
                      <a:pt x="8" y="122"/>
                    </a:lnTo>
                    <a:lnTo>
                      <a:pt x="3" y="113"/>
                    </a:lnTo>
                    <a:lnTo>
                      <a:pt x="0" y="104"/>
                    </a:lnTo>
                    <a:lnTo>
                      <a:pt x="0" y="94"/>
                    </a:lnTo>
                    <a:lnTo>
                      <a:pt x="0" y="85"/>
                    </a:lnTo>
                    <a:lnTo>
                      <a:pt x="3" y="76"/>
                    </a:lnTo>
                    <a:lnTo>
                      <a:pt x="8" y="66"/>
                    </a:lnTo>
                    <a:lnTo>
                      <a:pt x="14" y="58"/>
                    </a:lnTo>
                    <a:lnTo>
                      <a:pt x="21" y="49"/>
                    </a:lnTo>
                    <a:lnTo>
                      <a:pt x="30" y="42"/>
                    </a:lnTo>
                    <a:lnTo>
                      <a:pt x="39" y="35"/>
                    </a:lnTo>
                    <a:lnTo>
                      <a:pt x="50" y="27"/>
                    </a:lnTo>
                    <a:lnTo>
                      <a:pt x="63" y="22"/>
                    </a:lnTo>
                    <a:lnTo>
                      <a:pt x="77" y="17"/>
                    </a:lnTo>
                    <a:lnTo>
                      <a:pt x="90" y="12"/>
                    </a:lnTo>
                    <a:lnTo>
                      <a:pt x="106" y="7"/>
                    </a:lnTo>
                    <a:lnTo>
                      <a:pt x="122" y="4"/>
                    </a:lnTo>
                    <a:lnTo>
                      <a:pt x="138" y="2"/>
                    </a:lnTo>
                    <a:lnTo>
                      <a:pt x="155" y="1"/>
                    </a:lnTo>
                    <a:lnTo>
                      <a:pt x="173" y="0"/>
                    </a:lnTo>
                  </a:path>
                </a:pathLst>
              </a:custGeom>
              <a:solidFill>
                <a:srgbClr val="FFFF00"/>
              </a:solidFill>
              <a:ln w="6350">
                <a:solidFill>
                  <a:srgbClr val="000000"/>
                </a:solidFill>
                <a:prstDash val="solid"/>
                <a:round/>
                <a:headEnd/>
                <a:tailEnd/>
              </a:ln>
            </p:spPr>
            <p:txBody>
              <a:bodyPr/>
              <a:lstStyle/>
              <a:p>
                <a:endParaRPr lang="it-IT"/>
              </a:p>
            </p:txBody>
          </p:sp>
          <p:sp>
            <p:nvSpPr>
              <p:cNvPr id="20839" name="Freeform 359"/>
              <p:cNvSpPr>
                <a:spLocks/>
              </p:cNvSpPr>
              <p:nvPr/>
            </p:nvSpPr>
            <p:spPr bwMode="auto">
              <a:xfrm>
                <a:off x="1937" y="1397"/>
                <a:ext cx="50" cy="27"/>
              </a:xfrm>
              <a:custGeom>
                <a:avLst/>
                <a:gdLst/>
                <a:ahLst/>
                <a:cxnLst>
                  <a:cxn ang="0">
                    <a:pos x="190" y="0"/>
                  </a:cxn>
                  <a:cxn ang="0">
                    <a:pos x="224" y="4"/>
                  </a:cxn>
                  <a:cxn ang="0">
                    <a:pos x="255" y="12"/>
                  </a:cxn>
                  <a:cxn ang="0">
                    <a:pos x="282" y="21"/>
                  </a:cxn>
                  <a:cxn ang="0">
                    <a:pos x="307" y="35"/>
                  </a:cxn>
                  <a:cxn ang="0">
                    <a:pos x="325" y="49"/>
                  </a:cxn>
                  <a:cxn ang="0">
                    <a:pos x="338" y="66"/>
                  </a:cxn>
                  <a:cxn ang="0">
                    <a:pos x="345" y="84"/>
                  </a:cxn>
                  <a:cxn ang="0">
                    <a:pos x="345" y="103"/>
                  </a:cxn>
                  <a:cxn ang="0">
                    <a:pos x="338" y="122"/>
                  </a:cxn>
                  <a:cxn ang="0">
                    <a:pos x="325" y="138"/>
                  </a:cxn>
                  <a:cxn ang="0">
                    <a:pos x="307" y="153"/>
                  </a:cxn>
                  <a:cxn ang="0">
                    <a:pos x="282" y="166"/>
                  </a:cxn>
                  <a:cxn ang="0">
                    <a:pos x="255" y="176"/>
                  </a:cxn>
                  <a:cxn ang="0">
                    <a:pos x="224" y="183"/>
                  </a:cxn>
                  <a:cxn ang="0">
                    <a:pos x="190" y="186"/>
                  </a:cxn>
                  <a:cxn ang="0">
                    <a:pos x="156" y="186"/>
                  </a:cxn>
                  <a:cxn ang="0">
                    <a:pos x="121" y="183"/>
                  </a:cxn>
                  <a:cxn ang="0">
                    <a:pos x="91" y="176"/>
                  </a:cxn>
                  <a:cxn ang="0">
                    <a:pos x="64" y="166"/>
                  </a:cxn>
                  <a:cxn ang="0">
                    <a:pos x="39" y="153"/>
                  </a:cxn>
                  <a:cxn ang="0">
                    <a:pos x="21" y="138"/>
                  </a:cxn>
                  <a:cxn ang="0">
                    <a:pos x="8" y="122"/>
                  </a:cxn>
                  <a:cxn ang="0">
                    <a:pos x="1" y="103"/>
                  </a:cxn>
                  <a:cxn ang="0">
                    <a:pos x="1" y="84"/>
                  </a:cxn>
                  <a:cxn ang="0">
                    <a:pos x="8" y="66"/>
                  </a:cxn>
                  <a:cxn ang="0">
                    <a:pos x="21" y="49"/>
                  </a:cxn>
                  <a:cxn ang="0">
                    <a:pos x="39" y="35"/>
                  </a:cxn>
                  <a:cxn ang="0">
                    <a:pos x="64" y="21"/>
                  </a:cxn>
                  <a:cxn ang="0">
                    <a:pos x="91" y="12"/>
                  </a:cxn>
                  <a:cxn ang="0">
                    <a:pos x="121" y="4"/>
                  </a:cxn>
                  <a:cxn ang="0">
                    <a:pos x="156" y="0"/>
                  </a:cxn>
                </a:cxnLst>
                <a:rect l="0" t="0" r="r" b="b"/>
                <a:pathLst>
                  <a:path w="346" h="188">
                    <a:moveTo>
                      <a:pt x="172" y="0"/>
                    </a:moveTo>
                    <a:lnTo>
                      <a:pt x="190" y="0"/>
                    </a:lnTo>
                    <a:lnTo>
                      <a:pt x="208" y="2"/>
                    </a:lnTo>
                    <a:lnTo>
                      <a:pt x="224" y="4"/>
                    </a:lnTo>
                    <a:lnTo>
                      <a:pt x="241" y="7"/>
                    </a:lnTo>
                    <a:lnTo>
                      <a:pt x="255" y="12"/>
                    </a:lnTo>
                    <a:lnTo>
                      <a:pt x="270" y="16"/>
                    </a:lnTo>
                    <a:lnTo>
                      <a:pt x="282" y="21"/>
                    </a:lnTo>
                    <a:lnTo>
                      <a:pt x="295" y="27"/>
                    </a:lnTo>
                    <a:lnTo>
                      <a:pt x="307" y="35"/>
                    </a:lnTo>
                    <a:lnTo>
                      <a:pt x="316" y="41"/>
                    </a:lnTo>
                    <a:lnTo>
                      <a:pt x="325" y="49"/>
                    </a:lnTo>
                    <a:lnTo>
                      <a:pt x="333" y="58"/>
                    </a:lnTo>
                    <a:lnTo>
                      <a:pt x="338" y="66"/>
                    </a:lnTo>
                    <a:lnTo>
                      <a:pt x="342" y="74"/>
                    </a:lnTo>
                    <a:lnTo>
                      <a:pt x="345" y="84"/>
                    </a:lnTo>
                    <a:lnTo>
                      <a:pt x="346" y="93"/>
                    </a:lnTo>
                    <a:lnTo>
                      <a:pt x="345" y="103"/>
                    </a:lnTo>
                    <a:lnTo>
                      <a:pt x="342" y="112"/>
                    </a:lnTo>
                    <a:lnTo>
                      <a:pt x="338" y="122"/>
                    </a:lnTo>
                    <a:lnTo>
                      <a:pt x="333" y="130"/>
                    </a:lnTo>
                    <a:lnTo>
                      <a:pt x="325" y="138"/>
                    </a:lnTo>
                    <a:lnTo>
                      <a:pt x="316" y="146"/>
                    </a:lnTo>
                    <a:lnTo>
                      <a:pt x="307" y="153"/>
                    </a:lnTo>
                    <a:lnTo>
                      <a:pt x="295" y="160"/>
                    </a:lnTo>
                    <a:lnTo>
                      <a:pt x="282" y="166"/>
                    </a:lnTo>
                    <a:lnTo>
                      <a:pt x="270" y="171"/>
                    </a:lnTo>
                    <a:lnTo>
                      <a:pt x="255" y="176"/>
                    </a:lnTo>
                    <a:lnTo>
                      <a:pt x="241" y="180"/>
                    </a:lnTo>
                    <a:lnTo>
                      <a:pt x="224" y="183"/>
                    </a:lnTo>
                    <a:lnTo>
                      <a:pt x="208" y="185"/>
                    </a:lnTo>
                    <a:lnTo>
                      <a:pt x="190" y="186"/>
                    </a:lnTo>
                    <a:lnTo>
                      <a:pt x="172" y="188"/>
                    </a:lnTo>
                    <a:lnTo>
                      <a:pt x="156" y="186"/>
                    </a:lnTo>
                    <a:lnTo>
                      <a:pt x="138" y="185"/>
                    </a:lnTo>
                    <a:lnTo>
                      <a:pt x="121" y="183"/>
                    </a:lnTo>
                    <a:lnTo>
                      <a:pt x="105" y="180"/>
                    </a:lnTo>
                    <a:lnTo>
                      <a:pt x="91" y="176"/>
                    </a:lnTo>
                    <a:lnTo>
                      <a:pt x="76" y="171"/>
                    </a:lnTo>
                    <a:lnTo>
                      <a:pt x="64" y="166"/>
                    </a:lnTo>
                    <a:lnTo>
                      <a:pt x="51" y="160"/>
                    </a:lnTo>
                    <a:lnTo>
                      <a:pt x="39" y="153"/>
                    </a:lnTo>
                    <a:lnTo>
                      <a:pt x="30" y="146"/>
                    </a:lnTo>
                    <a:lnTo>
                      <a:pt x="21" y="138"/>
                    </a:lnTo>
                    <a:lnTo>
                      <a:pt x="13" y="130"/>
                    </a:lnTo>
                    <a:lnTo>
                      <a:pt x="8" y="122"/>
                    </a:lnTo>
                    <a:lnTo>
                      <a:pt x="4" y="112"/>
                    </a:lnTo>
                    <a:lnTo>
                      <a:pt x="1" y="103"/>
                    </a:lnTo>
                    <a:lnTo>
                      <a:pt x="0" y="93"/>
                    </a:lnTo>
                    <a:lnTo>
                      <a:pt x="1" y="84"/>
                    </a:lnTo>
                    <a:lnTo>
                      <a:pt x="4" y="74"/>
                    </a:lnTo>
                    <a:lnTo>
                      <a:pt x="8" y="66"/>
                    </a:lnTo>
                    <a:lnTo>
                      <a:pt x="13" y="58"/>
                    </a:lnTo>
                    <a:lnTo>
                      <a:pt x="21" y="49"/>
                    </a:lnTo>
                    <a:lnTo>
                      <a:pt x="30" y="41"/>
                    </a:lnTo>
                    <a:lnTo>
                      <a:pt x="39" y="35"/>
                    </a:lnTo>
                    <a:lnTo>
                      <a:pt x="51" y="27"/>
                    </a:lnTo>
                    <a:lnTo>
                      <a:pt x="64" y="21"/>
                    </a:lnTo>
                    <a:lnTo>
                      <a:pt x="76" y="16"/>
                    </a:lnTo>
                    <a:lnTo>
                      <a:pt x="91" y="12"/>
                    </a:lnTo>
                    <a:lnTo>
                      <a:pt x="105" y="7"/>
                    </a:lnTo>
                    <a:lnTo>
                      <a:pt x="121" y="4"/>
                    </a:lnTo>
                    <a:lnTo>
                      <a:pt x="138" y="2"/>
                    </a:lnTo>
                    <a:lnTo>
                      <a:pt x="156" y="0"/>
                    </a:lnTo>
                    <a:lnTo>
                      <a:pt x="172" y="0"/>
                    </a:lnTo>
                    <a:close/>
                  </a:path>
                </a:pathLst>
              </a:custGeom>
              <a:solidFill>
                <a:srgbClr val="FFFF00"/>
              </a:solidFill>
              <a:ln w="9525">
                <a:noFill/>
                <a:round/>
                <a:headEnd/>
                <a:tailEnd/>
              </a:ln>
            </p:spPr>
            <p:txBody>
              <a:bodyPr/>
              <a:lstStyle/>
              <a:p>
                <a:endParaRPr lang="it-IT"/>
              </a:p>
            </p:txBody>
          </p:sp>
          <p:sp>
            <p:nvSpPr>
              <p:cNvPr id="20840" name="Freeform 360"/>
              <p:cNvSpPr>
                <a:spLocks/>
              </p:cNvSpPr>
              <p:nvPr/>
            </p:nvSpPr>
            <p:spPr bwMode="auto">
              <a:xfrm>
                <a:off x="1937" y="1397"/>
                <a:ext cx="50" cy="27"/>
              </a:xfrm>
              <a:custGeom>
                <a:avLst/>
                <a:gdLst/>
                <a:ahLst/>
                <a:cxnLst>
                  <a:cxn ang="0">
                    <a:pos x="190" y="0"/>
                  </a:cxn>
                  <a:cxn ang="0">
                    <a:pos x="224" y="4"/>
                  </a:cxn>
                  <a:cxn ang="0">
                    <a:pos x="255" y="12"/>
                  </a:cxn>
                  <a:cxn ang="0">
                    <a:pos x="282" y="21"/>
                  </a:cxn>
                  <a:cxn ang="0">
                    <a:pos x="307" y="35"/>
                  </a:cxn>
                  <a:cxn ang="0">
                    <a:pos x="325" y="49"/>
                  </a:cxn>
                  <a:cxn ang="0">
                    <a:pos x="338" y="66"/>
                  </a:cxn>
                  <a:cxn ang="0">
                    <a:pos x="345" y="84"/>
                  </a:cxn>
                  <a:cxn ang="0">
                    <a:pos x="345" y="103"/>
                  </a:cxn>
                  <a:cxn ang="0">
                    <a:pos x="338" y="122"/>
                  </a:cxn>
                  <a:cxn ang="0">
                    <a:pos x="325" y="138"/>
                  </a:cxn>
                  <a:cxn ang="0">
                    <a:pos x="307" y="153"/>
                  </a:cxn>
                  <a:cxn ang="0">
                    <a:pos x="282" y="166"/>
                  </a:cxn>
                  <a:cxn ang="0">
                    <a:pos x="255" y="176"/>
                  </a:cxn>
                  <a:cxn ang="0">
                    <a:pos x="224" y="183"/>
                  </a:cxn>
                  <a:cxn ang="0">
                    <a:pos x="190" y="186"/>
                  </a:cxn>
                  <a:cxn ang="0">
                    <a:pos x="156" y="186"/>
                  </a:cxn>
                  <a:cxn ang="0">
                    <a:pos x="121" y="183"/>
                  </a:cxn>
                  <a:cxn ang="0">
                    <a:pos x="91" y="176"/>
                  </a:cxn>
                  <a:cxn ang="0">
                    <a:pos x="64" y="166"/>
                  </a:cxn>
                  <a:cxn ang="0">
                    <a:pos x="39" y="153"/>
                  </a:cxn>
                  <a:cxn ang="0">
                    <a:pos x="21" y="138"/>
                  </a:cxn>
                  <a:cxn ang="0">
                    <a:pos x="8" y="122"/>
                  </a:cxn>
                  <a:cxn ang="0">
                    <a:pos x="1" y="103"/>
                  </a:cxn>
                  <a:cxn ang="0">
                    <a:pos x="1" y="84"/>
                  </a:cxn>
                  <a:cxn ang="0">
                    <a:pos x="8" y="66"/>
                  </a:cxn>
                  <a:cxn ang="0">
                    <a:pos x="21" y="49"/>
                  </a:cxn>
                  <a:cxn ang="0">
                    <a:pos x="39" y="35"/>
                  </a:cxn>
                  <a:cxn ang="0">
                    <a:pos x="64" y="21"/>
                  </a:cxn>
                  <a:cxn ang="0">
                    <a:pos x="91" y="12"/>
                  </a:cxn>
                  <a:cxn ang="0">
                    <a:pos x="121" y="4"/>
                  </a:cxn>
                  <a:cxn ang="0">
                    <a:pos x="156" y="0"/>
                  </a:cxn>
                </a:cxnLst>
                <a:rect l="0" t="0" r="r" b="b"/>
                <a:pathLst>
                  <a:path w="346" h="188">
                    <a:moveTo>
                      <a:pt x="172" y="0"/>
                    </a:moveTo>
                    <a:lnTo>
                      <a:pt x="190" y="0"/>
                    </a:lnTo>
                    <a:lnTo>
                      <a:pt x="208" y="2"/>
                    </a:lnTo>
                    <a:lnTo>
                      <a:pt x="224" y="4"/>
                    </a:lnTo>
                    <a:lnTo>
                      <a:pt x="241" y="7"/>
                    </a:lnTo>
                    <a:lnTo>
                      <a:pt x="255" y="12"/>
                    </a:lnTo>
                    <a:lnTo>
                      <a:pt x="270" y="16"/>
                    </a:lnTo>
                    <a:lnTo>
                      <a:pt x="282" y="21"/>
                    </a:lnTo>
                    <a:lnTo>
                      <a:pt x="295" y="27"/>
                    </a:lnTo>
                    <a:lnTo>
                      <a:pt x="307" y="35"/>
                    </a:lnTo>
                    <a:lnTo>
                      <a:pt x="316" y="41"/>
                    </a:lnTo>
                    <a:lnTo>
                      <a:pt x="325" y="49"/>
                    </a:lnTo>
                    <a:lnTo>
                      <a:pt x="333" y="58"/>
                    </a:lnTo>
                    <a:lnTo>
                      <a:pt x="338" y="66"/>
                    </a:lnTo>
                    <a:lnTo>
                      <a:pt x="342" y="74"/>
                    </a:lnTo>
                    <a:lnTo>
                      <a:pt x="345" y="84"/>
                    </a:lnTo>
                    <a:lnTo>
                      <a:pt x="346" y="93"/>
                    </a:lnTo>
                    <a:lnTo>
                      <a:pt x="345" y="103"/>
                    </a:lnTo>
                    <a:lnTo>
                      <a:pt x="342" y="112"/>
                    </a:lnTo>
                    <a:lnTo>
                      <a:pt x="338" y="122"/>
                    </a:lnTo>
                    <a:lnTo>
                      <a:pt x="333" y="130"/>
                    </a:lnTo>
                    <a:lnTo>
                      <a:pt x="325" y="138"/>
                    </a:lnTo>
                    <a:lnTo>
                      <a:pt x="316" y="146"/>
                    </a:lnTo>
                    <a:lnTo>
                      <a:pt x="307" y="153"/>
                    </a:lnTo>
                    <a:lnTo>
                      <a:pt x="295" y="160"/>
                    </a:lnTo>
                    <a:lnTo>
                      <a:pt x="282" y="166"/>
                    </a:lnTo>
                    <a:lnTo>
                      <a:pt x="270" y="171"/>
                    </a:lnTo>
                    <a:lnTo>
                      <a:pt x="255" y="176"/>
                    </a:lnTo>
                    <a:lnTo>
                      <a:pt x="241" y="180"/>
                    </a:lnTo>
                    <a:lnTo>
                      <a:pt x="224" y="183"/>
                    </a:lnTo>
                    <a:lnTo>
                      <a:pt x="208" y="185"/>
                    </a:lnTo>
                    <a:lnTo>
                      <a:pt x="190" y="186"/>
                    </a:lnTo>
                    <a:lnTo>
                      <a:pt x="172" y="188"/>
                    </a:lnTo>
                    <a:lnTo>
                      <a:pt x="156" y="186"/>
                    </a:lnTo>
                    <a:lnTo>
                      <a:pt x="138" y="185"/>
                    </a:lnTo>
                    <a:lnTo>
                      <a:pt x="121" y="183"/>
                    </a:lnTo>
                    <a:lnTo>
                      <a:pt x="105" y="180"/>
                    </a:lnTo>
                    <a:lnTo>
                      <a:pt x="91" y="176"/>
                    </a:lnTo>
                    <a:lnTo>
                      <a:pt x="76" y="171"/>
                    </a:lnTo>
                    <a:lnTo>
                      <a:pt x="64" y="166"/>
                    </a:lnTo>
                    <a:lnTo>
                      <a:pt x="51" y="160"/>
                    </a:lnTo>
                    <a:lnTo>
                      <a:pt x="39" y="153"/>
                    </a:lnTo>
                    <a:lnTo>
                      <a:pt x="30" y="146"/>
                    </a:lnTo>
                    <a:lnTo>
                      <a:pt x="21" y="138"/>
                    </a:lnTo>
                    <a:lnTo>
                      <a:pt x="13" y="130"/>
                    </a:lnTo>
                    <a:lnTo>
                      <a:pt x="8" y="122"/>
                    </a:lnTo>
                    <a:lnTo>
                      <a:pt x="4" y="112"/>
                    </a:lnTo>
                    <a:lnTo>
                      <a:pt x="1" y="103"/>
                    </a:lnTo>
                    <a:lnTo>
                      <a:pt x="0" y="93"/>
                    </a:lnTo>
                    <a:lnTo>
                      <a:pt x="1" y="84"/>
                    </a:lnTo>
                    <a:lnTo>
                      <a:pt x="4" y="74"/>
                    </a:lnTo>
                    <a:lnTo>
                      <a:pt x="8" y="66"/>
                    </a:lnTo>
                    <a:lnTo>
                      <a:pt x="13" y="58"/>
                    </a:lnTo>
                    <a:lnTo>
                      <a:pt x="21" y="49"/>
                    </a:lnTo>
                    <a:lnTo>
                      <a:pt x="30" y="41"/>
                    </a:lnTo>
                    <a:lnTo>
                      <a:pt x="39" y="35"/>
                    </a:lnTo>
                    <a:lnTo>
                      <a:pt x="51" y="27"/>
                    </a:lnTo>
                    <a:lnTo>
                      <a:pt x="64" y="21"/>
                    </a:lnTo>
                    <a:lnTo>
                      <a:pt x="76" y="16"/>
                    </a:lnTo>
                    <a:lnTo>
                      <a:pt x="91" y="12"/>
                    </a:lnTo>
                    <a:lnTo>
                      <a:pt x="105" y="7"/>
                    </a:lnTo>
                    <a:lnTo>
                      <a:pt x="121" y="4"/>
                    </a:lnTo>
                    <a:lnTo>
                      <a:pt x="138" y="2"/>
                    </a:lnTo>
                    <a:lnTo>
                      <a:pt x="156" y="0"/>
                    </a:lnTo>
                    <a:lnTo>
                      <a:pt x="172" y="0"/>
                    </a:lnTo>
                  </a:path>
                </a:pathLst>
              </a:custGeom>
              <a:solidFill>
                <a:srgbClr val="FFFF00"/>
              </a:solidFill>
              <a:ln w="6350">
                <a:solidFill>
                  <a:srgbClr val="000000"/>
                </a:solidFill>
                <a:prstDash val="solid"/>
                <a:round/>
                <a:headEnd/>
                <a:tailEnd/>
              </a:ln>
            </p:spPr>
            <p:txBody>
              <a:bodyPr/>
              <a:lstStyle/>
              <a:p>
                <a:endParaRPr lang="it-IT"/>
              </a:p>
            </p:txBody>
          </p:sp>
          <p:sp>
            <p:nvSpPr>
              <p:cNvPr id="20841" name="Freeform 361"/>
              <p:cNvSpPr>
                <a:spLocks/>
              </p:cNvSpPr>
              <p:nvPr/>
            </p:nvSpPr>
            <p:spPr bwMode="auto">
              <a:xfrm>
                <a:off x="2073" y="1488"/>
                <a:ext cx="50" cy="26"/>
              </a:xfrm>
              <a:custGeom>
                <a:avLst/>
                <a:gdLst/>
                <a:ahLst/>
                <a:cxnLst>
                  <a:cxn ang="0">
                    <a:pos x="190" y="1"/>
                  </a:cxn>
                  <a:cxn ang="0">
                    <a:pos x="224" y="4"/>
                  </a:cxn>
                  <a:cxn ang="0">
                    <a:pos x="255" y="11"/>
                  </a:cxn>
                  <a:cxn ang="0">
                    <a:pos x="282" y="22"/>
                  </a:cxn>
                  <a:cxn ang="0">
                    <a:pos x="307" y="34"/>
                  </a:cxn>
                  <a:cxn ang="0">
                    <a:pos x="325" y="49"/>
                  </a:cxn>
                  <a:cxn ang="0">
                    <a:pos x="338" y="66"/>
                  </a:cxn>
                  <a:cxn ang="0">
                    <a:pos x="345" y="85"/>
                  </a:cxn>
                  <a:cxn ang="0">
                    <a:pos x="345" y="103"/>
                  </a:cxn>
                  <a:cxn ang="0">
                    <a:pos x="338" y="121"/>
                  </a:cxn>
                  <a:cxn ang="0">
                    <a:pos x="325" y="138"/>
                  </a:cxn>
                  <a:cxn ang="0">
                    <a:pos x="307" y="154"/>
                  </a:cxn>
                  <a:cxn ang="0">
                    <a:pos x="282" y="166"/>
                  </a:cxn>
                  <a:cxn ang="0">
                    <a:pos x="255" y="176"/>
                  </a:cxn>
                  <a:cxn ang="0">
                    <a:pos x="224" y="183"/>
                  </a:cxn>
                  <a:cxn ang="0">
                    <a:pos x="190" y="187"/>
                  </a:cxn>
                  <a:cxn ang="0">
                    <a:pos x="156" y="187"/>
                  </a:cxn>
                  <a:cxn ang="0">
                    <a:pos x="121" y="183"/>
                  </a:cxn>
                  <a:cxn ang="0">
                    <a:pos x="91" y="176"/>
                  </a:cxn>
                  <a:cxn ang="0">
                    <a:pos x="64" y="166"/>
                  </a:cxn>
                  <a:cxn ang="0">
                    <a:pos x="39" y="154"/>
                  </a:cxn>
                  <a:cxn ang="0">
                    <a:pos x="21" y="138"/>
                  </a:cxn>
                  <a:cxn ang="0">
                    <a:pos x="8" y="121"/>
                  </a:cxn>
                  <a:cxn ang="0">
                    <a:pos x="1" y="103"/>
                  </a:cxn>
                  <a:cxn ang="0">
                    <a:pos x="1" y="85"/>
                  </a:cxn>
                  <a:cxn ang="0">
                    <a:pos x="8" y="66"/>
                  </a:cxn>
                  <a:cxn ang="0">
                    <a:pos x="21" y="49"/>
                  </a:cxn>
                  <a:cxn ang="0">
                    <a:pos x="39" y="34"/>
                  </a:cxn>
                  <a:cxn ang="0">
                    <a:pos x="64" y="22"/>
                  </a:cxn>
                  <a:cxn ang="0">
                    <a:pos x="91" y="11"/>
                  </a:cxn>
                  <a:cxn ang="0">
                    <a:pos x="121" y="4"/>
                  </a:cxn>
                  <a:cxn ang="0">
                    <a:pos x="156" y="1"/>
                  </a:cxn>
                </a:cxnLst>
                <a:rect l="0" t="0" r="r" b="b"/>
                <a:pathLst>
                  <a:path w="346" h="187">
                    <a:moveTo>
                      <a:pt x="172" y="0"/>
                    </a:moveTo>
                    <a:lnTo>
                      <a:pt x="190" y="1"/>
                    </a:lnTo>
                    <a:lnTo>
                      <a:pt x="208" y="2"/>
                    </a:lnTo>
                    <a:lnTo>
                      <a:pt x="224" y="4"/>
                    </a:lnTo>
                    <a:lnTo>
                      <a:pt x="241" y="7"/>
                    </a:lnTo>
                    <a:lnTo>
                      <a:pt x="255" y="11"/>
                    </a:lnTo>
                    <a:lnTo>
                      <a:pt x="270" y="16"/>
                    </a:lnTo>
                    <a:lnTo>
                      <a:pt x="282" y="22"/>
                    </a:lnTo>
                    <a:lnTo>
                      <a:pt x="295" y="28"/>
                    </a:lnTo>
                    <a:lnTo>
                      <a:pt x="307" y="34"/>
                    </a:lnTo>
                    <a:lnTo>
                      <a:pt x="316" y="42"/>
                    </a:lnTo>
                    <a:lnTo>
                      <a:pt x="325" y="49"/>
                    </a:lnTo>
                    <a:lnTo>
                      <a:pt x="333" y="57"/>
                    </a:lnTo>
                    <a:lnTo>
                      <a:pt x="338" y="66"/>
                    </a:lnTo>
                    <a:lnTo>
                      <a:pt x="342" y="75"/>
                    </a:lnTo>
                    <a:lnTo>
                      <a:pt x="345" y="85"/>
                    </a:lnTo>
                    <a:lnTo>
                      <a:pt x="346" y="94"/>
                    </a:lnTo>
                    <a:lnTo>
                      <a:pt x="345" y="103"/>
                    </a:lnTo>
                    <a:lnTo>
                      <a:pt x="342" y="113"/>
                    </a:lnTo>
                    <a:lnTo>
                      <a:pt x="338" y="121"/>
                    </a:lnTo>
                    <a:lnTo>
                      <a:pt x="333" y="130"/>
                    </a:lnTo>
                    <a:lnTo>
                      <a:pt x="325" y="138"/>
                    </a:lnTo>
                    <a:lnTo>
                      <a:pt x="316" y="146"/>
                    </a:lnTo>
                    <a:lnTo>
                      <a:pt x="307" y="154"/>
                    </a:lnTo>
                    <a:lnTo>
                      <a:pt x="295" y="160"/>
                    </a:lnTo>
                    <a:lnTo>
                      <a:pt x="282" y="166"/>
                    </a:lnTo>
                    <a:lnTo>
                      <a:pt x="270" y="171"/>
                    </a:lnTo>
                    <a:lnTo>
                      <a:pt x="255" y="176"/>
                    </a:lnTo>
                    <a:lnTo>
                      <a:pt x="241" y="180"/>
                    </a:lnTo>
                    <a:lnTo>
                      <a:pt x="224" y="183"/>
                    </a:lnTo>
                    <a:lnTo>
                      <a:pt x="208" y="185"/>
                    </a:lnTo>
                    <a:lnTo>
                      <a:pt x="190" y="187"/>
                    </a:lnTo>
                    <a:lnTo>
                      <a:pt x="172" y="187"/>
                    </a:lnTo>
                    <a:lnTo>
                      <a:pt x="156" y="187"/>
                    </a:lnTo>
                    <a:lnTo>
                      <a:pt x="138" y="185"/>
                    </a:lnTo>
                    <a:lnTo>
                      <a:pt x="121" y="183"/>
                    </a:lnTo>
                    <a:lnTo>
                      <a:pt x="105" y="180"/>
                    </a:lnTo>
                    <a:lnTo>
                      <a:pt x="91" y="176"/>
                    </a:lnTo>
                    <a:lnTo>
                      <a:pt x="76" y="171"/>
                    </a:lnTo>
                    <a:lnTo>
                      <a:pt x="64" y="166"/>
                    </a:lnTo>
                    <a:lnTo>
                      <a:pt x="51" y="160"/>
                    </a:lnTo>
                    <a:lnTo>
                      <a:pt x="39" y="154"/>
                    </a:lnTo>
                    <a:lnTo>
                      <a:pt x="30" y="146"/>
                    </a:lnTo>
                    <a:lnTo>
                      <a:pt x="21" y="138"/>
                    </a:lnTo>
                    <a:lnTo>
                      <a:pt x="13" y="130"/>
                    </a:lnTo>
                    <a:lnTo>
                      <a:pt x="8" y="121"/>
                    </a:lnTo>
                    <a:lnTo>
                      <a:pt x="4" y="113"/>
                    </a:lnTo>
                    <a:lnTo>
                      <a:pt x="1" y="103"/>
                    </a:lnTo>
                    <a:lnTo>
                      <a:pt x="0" y="94"/>
                    </a:lnTo>
                    <a:lnTo>
                      <a:pt x="1" y="85"/>
                    </a:lnTo>
                    <a:lnTo>
                      <a:pt x="4" y="75"/>
                    </a:lnTo>
                    <a:lnTo>
                      <a:pt x="8" y="66"/>
                    </a:lnTo>
                    <a:lnTo>
                      <a:pt x="13" y="57"/>
                    </a:lnTo>
                    <a:lnTo>
                      <a:pt x="21" y="49"/>
                    </a:lnTo>
                    <a:lnTo>
                      <a:pt x="30" y="42"/>
                    </a:lnTo>
                    <a:lnTo>
                      <a:pt x="39" y="34"/>
                    </a:lnTo>
                    <a:lnTo>
                      <a:pt x="51" y="28"/>
                    </a:lnTo>
                    <a:lnTo>
                      <a:pt x="64" y="22"/>
                    </a:lnTo>
                    <a:lnTo>
                      <a:pt x="76" y="16"/>
                    </a:lnTo>
                    <a:lnTo>
                      <a:pt x="91" y="11"/>
                    </a:lnTo>
                    <a:lnTo>
                      <a:pt x="105" y="7"/>
                    </a:lnTo>
                    <a:lnTo>
                      <a:pt x="121" y="4"/>
                    </a:lnTo>
                    <a:lnTo>
                      <a:pt x="138" y="2"/>
                    </a:lnTo>
                    <a:lnTo>
                      <a:pt x="156" y="1"/>
                    </a:lnTo>
                    <a:lnTo>
                      <a:pt x="172" y="0"/>
                    </a:lnTo>
                    <a:close/>
                  </a:path>
                </a:pathLst>
              </a:custGeom>
              <a:solidFill>
                <a:srgbClr val="FFFF00"/>
              </a:solidFill>
              <a:ln w="9525">
                <a:noFill/>
                <a:round/>
                <a:headEnd/>
                <a:tailEnd/>
              </a:ln>
            </p:spPr>
            <p:txBody>
              <a:bodyPr/>
              <a:lstStyle/>
              <a:p>
                <a:endParaRPr lang="it-IT"/>
              </a:p>
            </p:txBody>
          </p:sp>
          <p:sp>
            <p:nvSpPr>
              <p:cNvPr id="20842" name="Freeform 362"/>
              <p:cNvSpPr>
                <a:spLocks/>
              </p:cNvSpPr>
              <p:nvPr/>
            </p:nvSpPr>
            <p:spPr bwMode="auto">
              <a:xfrm>
                <a:off x="2073" y="1488"/>
                <a:ext cx="50" cy="26"/>
              </a:xfrm>
              <a:custGeom>
                <a:avLst/>
                <a:gdLst/>
                <a:ahLst/>
                <a:cxnLst>
                  <a:cxn ang="0">
                    <a:pos x="190" y="1"/>
                  </a:cxn>
                  <a:cxn ang="0">
                    <a:pos x="224" y="4"/>
                  </a:cxn>
                  <a:cxn ang="0">
                    <a:pos x="255" y="11"/>
                  </a:cxn>
                  <a:cxn ang="0">
                    <a:pos x="282" y="22"/>
                  </a:cxn>
                  <a:cxn ang="0">
                    <a:pos x="307" y="34"/>
                  </a:cxn>
                  <a:cxn ang="0">
                    <a:pos x="325" y="49"/>
                  </a:cxn>
                  <a:cxn ang="0">
                    <a:pos x="338" y="66"/>
                  </a:cxn>
                  <a:cxn ang="0">
                    <a:pos x="345" y="85"/>
                  </a:cxn>
                  <a:cxn ang="0">
                    <a:pos x="345" y="103"/>
                  </a:cxn>
                  <a:cxn ang="0">
                    <a:pos x="338" y="121"/>
                  </a:cxn>
                  <a:cxn ang="0">
                    <a:pos x="325" y="138"/>
                  </a:cxn>
                  <a:cxn ang="0">
                    <a:pos x="307" y="154"/>
                  </a:cxn>
                  <a:cxn ang="0">
                    <a:pos x="282" y="166"/>
                  </a:cxn>
                  <a:cxn ang="0">
                    <a:pos x="255" y="176"/>
                  </a:cxn>
                  <a:cxn ang="0">
                    <a:pos x="224" y="183"/>
                  </a:cxn>
                  <a:cxn ang="0">
                    <a:pos x="190" y="187"/>
                  </a:cxn>
                  <a:cxn ang="0">
                    <a:pos x="156" y="187"/>
                  </a:cxn>
                  <a:cxn ang="0">
                    <a:pos x="121" y="183"/>
                  </a:cxn>
                  <a:cxn ang="0">
                    <a:pos x="91" y="176"/>
                  </a:cxn>
                  <a:cxn ang="0">
                    <a:pos x="64" y="166"/>
                  </a:cxn>
                  <a:cxn ang="0">
                    <a:pos x="39" y="154"/>
                  </a:cxn>
                  <a:cxn ang="0">
                    <a:pos x="21" y="138"/>
                  </a:cxn>
                  <a:cxn ang="0">
                    <a:pos x="8" y="121"/>
                  </a:cxn>
                  <a:cxn ang="0">
                    <a:pos x="1" y="103"/>
                  </a:cxn>
                  <a:cxn ang="0">
                    <a:pos x="1" y="85"/>
                  </a:cxn>
                  <a:cxn ang="0">
                    <a:pos x="8" y="66"/>
                  </a:cxn>
                  <a:cxn ang="0">
                    <a:pos x="21" y="49"/>
                  </a:cxn>
                  <a:cxn ang="0">
                    <a:pos x="39" y="34"/>
                  </a:cxn>
                  <a:cxn ang="0">
                    <a:pos x="64" y="22"/>
                  </a:cxn>
                  <a:cxn ang="0">
                    <a:pos x="91" y="11"/>
                  </a:cxn>
                  <a:cxn ang="0">
                    <a:pos x="121" y="4"/>
                  </a:cxn>
                  <a:cxn ang="0">
                    <a:pos x="156" y="1"/>
                  </a:cxn>
                </a:cxnLst>
                <a:rect l="0" t="0" r="r" b="b"/>
                <a:pathLst>
                  <a:path w="346" h="187">
                    <a:moveTo>
                      <a:pt x="172" y="0"/>
                    </a:moveTo>
                    <a:lnTo>
                      <a:pt x="190" y="1"/>
                    </a:lnTo>
                    <a:lnTo>
                      <a:pt x="208" y="2"/>
                    </a:lnTo>
                    <a:lnTo>
                      <a:pt x="224" y="4"/>
                    </a:lnTo>
                    <a:lnTo>
                      <a:pt x="241" y="7"/>
                    </a:lnTo>
                    <a:lnTo>
                      <a:pt x="255" y="11"/>
                    </a:lnTo>
                    <a:lnTo>
                      <a:pt x="270" y="16"/>
                    </a:lnTo>
                    <a:lnTo>
                      <a:pt x="282" y="22"/>
                    </a:lnTo>
                    <a:lnTo>
                      <a:pt x="295" y="28"/>
                    </a:lnTo>
                    <a:lnTo>
                      <a:pt x="307" y="34"/>
                    </a:lnTo>
                    <a:lnTo>
                      <a:pt x="316" y="42"/>
                    </a:lnTo>
                    <a:lnTo>
                      <a:pt x="325" y="49"/>
                    </a:lnTo>
                    <a:lnTo>
                      <a:pt x="333" y="57"/>
                    </a:lnTo>
                    <a:lnTo>
                      <a:pt x="338" y="66"/>
                    </a:lnTo>
                    <a:lnTo>
                      <a:pt x="342" y="75"/>
                    </a:lnTo>
                    <a:lnTo>
                      <a:pt x="345" y="85"/>
                    </a:lnTo>
                    <a:lnTo>
                      <a:pt x="346" y="94"/>
                    </a:lnTo>
                    <a:lnTo>
                      <a:pt x="345" y="103"/>
                    </a:lnTo>
                    <a:lnTo>
                      <a:pt x="342" y="113"/>
                    </a:lnTo>
                    <a:lnTo>
                      <a:pt x="338" y="121"/>
                    </a:lnTo>
                    <a:lnTo>
                      <a:pt x="333" y="130"/>
                    </a:lnTo>
                    <a:lnTo>
                      <a:pt x="325" y="138"/>
                    </a:lnTo>
                    <a:lnTo>
                      <a:pt x="316" y="146"/>
                    </a:lnTo>
                    <a:lnTo>
                      <a:pt x="307" y="154"/>
                    </a:lnTo>
                    <a:lnTo>
                      <a:pt x="295" y="160"/>
                    </a:lnTo>
                    <a:lnTo>
                      <a:pt x="282" y="166"/>
                    </a:lnTo>
                    <a:lnTo>
                      <a:pt x="270" y="171"/>
                    </a:lnTo>
                    <a:lnTo>
                      <a:pt x="255" y="176"/>
                    </a:lnTo>
                    <a:lnTo>
                      <a:pt x="241" y="180"/>
                    </a:lnTo>
                    <a:lnTo>
                      <a:pt x="224" y="183"/>
                    </a:lnTo>
                    <a:lnTo>
                      <a:pt x="208" y="185"/>
                    </a:lnTo>
                    <a:lnTo>
                      <a:pt x="190" y="187"/>
                    </a:lnTo>
                    <a:lnTo>
                      <a:pt x="172" y="187"/>
                    </a:lnTo>
                    <a:lnTo>
                      <a:pt x="156" y="187"/>
                    </a:lnTo>
                    <a:lnTo>
                      <a:pt x="138" y="185"/>
                    </a:lnTo>
                    <a:lnTo>
                      <a:pt x="121" y="183"/>
                    </a:lnTo>
                    <a:lnTo>
                      <a:pt x="105" y="180"/>
                    </a:lnTo>
                    <a:lnTo>
                      <a:pt x="91" y="176"/>
                    </a:lnTo>
                    <a:lnTo>
                      <a:pt x="76" y="171"/>
                    </a:lnTo>
                    <a:lnTo>
                      <a:pt x="64" y="166"/>
                    </a:lnTo>
                    <a:lnTo>
                      <a:pt x="51" y="160"/>
                    </a:lnTo>
                    <a:lnTo>
                      <a:pt x="39" y="154"/>
                    </a:lnTo>
                    <a:lnTo>
                      <a:pt x="30" y="146"/>
                    </a:lnTo>
                    <a:lnTo>
                      <a:pt x="21" y="138"/>
                    </a:lnTo>
                    <a:lnTo>
                      <a:pt x="13" y="130"/>
                    </a:lnTo>
                    <a:lnTo>
                      <a:pt x="8" y="121"/>
                    </a:lnTo>
                    <a:lnTo>
                      <a:pt x="4" y="113"/>
                    </a:lnTo>
                    <a:lnTo>
                      <a:pt x="1" y="103"/>
                    </a:lnTo>
                    <a:lnTo>
                      <a:pt x="0" y="94"/>
                    </a:lnTo>
                    <a:lnTo>
                      <a:pt x="1" y="85"/>
                    </a:lnTo>
                    <a:lnTo>
                      <a:pt x="4" y="75"/>
                    </a:lnTo>
                    <a:lnTo>
                      <a:pt x="8" y="66"/>
                    </a:lnTo>
                    <a:lnTo>
                      <a:pt x="13" y="57"/>
                    </a:lnTo>
                    <a:lnTo>
                      <a:pt x="21" y="49"/>
                    </a:lnTo>
                    <a:lnTo>
                      <a:pt x="30" y="42"/>
                    </a:lnTo>
                    <a:lnTo>
                      <a:pt x="39" y="34"/>
                    </a:lnTo>
                    <a:lnTo>
                      <a:pt x="51" y="28"/>
                    </a:lnTo>
                    <a:lnTo>
                      <a:pt x="64" y="22"/>
                    </a:lnTo>
                    <a:lnTo>
                      <a:pt x="76" y="16"/>
                    </a:lnTo>
                    <a:lnTo>
                      <a:pt x="91" y="11"/>
                    </a:lnTo>
                    <a:lnTo>
                      <a:pt x="105" y="7"/>
                    </a:lnTo>
                    <a:lnTo>
                      <a:pt x="121" y="4"/>
                    </a:lnTo>
                    <a:lnTo>
                      <a:pt x="138" y="2"/>
                    </a:lnTo>
                    <a:lnTo>
                      <a:pt x="156" y="1"/>
                    </a:lnTo>
                    <a:lnTo>
                      <a:pt x="172" y="0"/>
                    </a:lnTo>
                  </a:path>
                </a:pathLst>
              </a:custGeom>
              <a:solidFill>
                <a:srgbClr val="FFFF00"/>
              </a:solidFill>
              <a:ln w="6350">
                <a:solidFill>
                  <a:srgbClr val="000000"/>
                </a:solidFill>
                <a:prstDash val="solid"/>
                <a:round/>
                <a:headEnd/>
                <a:tailEnd/>
              </a:ln>
            </p:spPr>
            <p:txBody>
              <a:bodyPr/>
              <a:lstStyle/>
              <a:p>
                <a:endParaRPr lang="it-IT"/>
              </a:p>
            </p:txBody>
          </p:sp>
          <p:sp>
            <p:nvSpPr>
              <p:cNvPr id="20843" name="Freeform 363"/>
              <p:cNvSpPr>
                <a:spLocks/>
              </p:cNvSpPr>
              <p:nvPr/>
            </p:nvSpPr>
            <p:spPr bwMode="auto">
              <a:xfrm>
                <a:off x="1958" y="1555"/>
                <a:ext cx="49" cy="27"/>
              </a:xfrm>
              <a:custGeom>
                <a:avLst/>
                <a:gdLst/>
                <a:ahLst/>
                <a:cxnLst>
                  <a:cxn ang="0">
                    <a:pos x="191" y="1"/>
                  </a:cxn>
                  <a:cxn ang="0">
                    <a:pos x="224" y="4"/>
                  </a:cxn>
                  <a:cxn ang="0">
                    <a:pos x="256" y="12"/>
                  </a:cxn>
                  <a:cxn ang="0">
                    <a:pos x="283" y="22"/>
                  </a:cxn>
                  <a:cxn ang="0">
                    <a:pos x="306" y="35"/>
                  </a:cxn>
                  <a:cxn ang="0">
                    <a:pos x="325" y="49"/>
                  </a:cxn>
                  <a:cxn ang="0">
                    <a:pos x="338" y="66"/>
                  </a:cxn>
                  <a:cxn ang="0">
                    <a:pos x="345" y="85"/>
                  </a:cxn>
                  <a:cxn ang="0">
                    <a:pos x="345" y="104"/>
                  </a:cxn>
                  <a:cxn ang="0">
                    <a:pos x="338" y="122"/>
                  </a:cxn>
                  <a:cxn ang="0">
                    <a:pos x="325" y="139"/>
                  </a:cxn>
                  <a:cxn ang="0">
                    <a:pos x="306" y="154"/>
                  </a:cxn>
                  <a:cxn ang="0">
                    <a:pos x="283" y="167"/>
                  </a:cxn>
                  <a:cxn ang="0">
                    <a:pos x="256" y="176"/>
                  </a:cxn>
                  <a:cxn ang="0">
                    <a:pos x="224" y="184"/>
                  </a:cxn>
                  <a:cxn ang="0">
                    <a:pos x="191" y="188"/>
                  </a:cxn>
                  <a:cxn ang="0">
                    <a:pos x="155" y="188"/>
                  </a:cxn>
                  <a:cxn ang="0">
                    <a:pos x="122" y="184"/>
                  </a:cxn>
                  <a:cxn ang="0">
                    <a:pos x="90" y="176"/>
                  </a:cxn>
                  <a:cxn ang="0">
                    <a:pos x="63" y="167"/>
                  </a:cxn>
                  <a:cxn ang="0">
                    <a:pos x="40" y="154"/>
                  </a:cxn>
                  <a:cxn ang="0">
                    <a:pos x="21" y="139"/>
                  </a:cxn>
                  <a:cxn ang="0">
                    <a:pos x="8" y="122"/>
                  </a:cxn>
                  <a:cxn ang="0">
                    <a:pos x="1" y="104"/>
                  </a:cxn>
                  <a:cxn ang="0">
                    <a:pos x="1" y="85"/>
                  </a:cxn>
                  <a:cxn ang="0">
                    <a:pos x="8" y="66"/>
                  </a:cxn>
                  <a:cxn ang="0">
                    <a:pos x="21" y="49"/>
                  </a:cxn>
                  <a:cxn ang="0">
                    <a:pos x="40" y="35"/>
                  </a:cxn>
                  <a:cxn ang="0">
                    <a:pos x="63" y="22"/>
                  </a:cxn>
                  <a:cxn ang="0">
                    <a:pos x="90" y="12"/>
                  </a:cxn>
                  <a:cxn ang="0">
                    <a:pos x="122" y="4"/>
                  </a:cxn>
                  <a:cxn ang="0">
                    <a:pos x="155" y="1"/>
                  </a:cxn>
                </a:cxnLst>
                <a:rect l="0" t="0" r="r" b="b"/>
                <a:pathLst>
                  <a:path w="346" h="188">
                    <a:moveTo>
                      <a:pt x="173" y="0"/>
                    </a:moveTo>
                    <a:lnTo>
                      <a:pt x="191" y="1"/>
                    </a:lnTo>
                    <a:lnTo>
                      <a:pt x="208" y="2"/>
                    </a:lnTo>
                    <a:lnTo>
                      <a:pt x="224" y="4"/>
                    </a:lnTo>
                    <a:lnTo>
                      <a:pt x="240" y="8"/>
                    </a:lnTo>
                    <a:lnTo>
                      <a:pt x="256" y="12"/>
                    </a:lnTo>
                    <a:lnTo>
                      <a:pt x="269" y="17"/>
                    </a:lnTo>
                    <a:lnTo>
                      <a:pt x="283" y="22"/>
                    </a:lnTo>
                    <a:lnTo>
                      <a:pt x="296" y="29"/>
                    </a:lnTo>
                    <a:lnTo>
                      <a:pt x="306" y="35"/>
                    </a:lnTo>
                    <a:lnTo>
                      <a:pt x="316" y="42"/>
                    </a:lnTo>
                    <a:lnTo>
                      <a:pt x="325" y="49"/>
                    </a:lnTo>
                    <a:lnTo>
                      <a:pt x="332" y="58"/>
                    </a:lnTo>
                    <a:lnTo>
                      <a:pt x="338" y="66"/>
                    </a:lnTo>
                    <a:lnTo>
                      <a:pt x="343" y="76"/>
                    </a:lnTo>
                    <a:lnTo>
                      <a:pt x="345" y="85"/>
                    </a:lnTo>
                    <a:lnTo>
                      <a:pt x="346" y="95"/>
                    </a:lnTo>
                    <a:lnTo>
                      <a:pt x="345" y="104"/>
                    </a:lnTo>
                    <a:lnTo>
                      <a:pt x="343" y="113"/>
                    </a:lnTo>
                    <a:lnTo>
                      <a:pt x="338" y="122"/>
                    </a:lnTo>
                    <a:lnTo>
                      <a:pt x="332" y="130"/>
                    </a:lnTo>
                    <a:lnTo>
                      <a:pt x="325" y="139"/>
                    </a:lnTo>
                    <a:lnTo>
                      <a:pt x="316" y="147"/>
                    </a:lnTo>
                    <a:lnTo>
                      <a:pt x="306" y="154"/>
                    </a:lnTo>
                    <a:lnTo>
                      <a:pt x="296" y="161"/>
                    </a:lnTo>
                    <a:lnTo>
                      <a:pt x="283" y="167"/>
                    </a:lnTo>
                    <a:lnTo>
                      <a:pt x="269" y="172"/>
                    </a:lnTo>
                    <a:lnTo>
                      <a:pt x="256" y="176"/>
                    </a:lnTo>
                    <a:lnTo>
                      <a:pt x="240" y="180"/>
                    </a:lnTo>
                    <a:lnTo>
                      <a:pt x="224" y="184"/>
                    </a:lnTo>
                    <a:lnTo>
                      <a:pt x="208" y="186"/>
                    </a:lnTo>
                    <a:lnTo>
                      <a:pt x="191" y="188"/>
                    </a:lnTo>
                    <a:lnTo>
                      <a:pt x="173" y="188"/>
                    </a:lnTo>
                    <a:lnTo>
                      <a:pt x="155" y="188"/>
                    </a:lnTo>
                    <a:lnTo>
                      <a:pt x="138" y="186"/>
                    </a:lnTo>
                    <a:lnTo>
                      <a:pt x="122" y="184"/>
                    </a:lnTo>
                    <a:lnTo>
                      <a:pt x="106" y="180"/>
                    </a:lnTo>
                    <a:lnTo>
                      <a:pt x="90" y="176"/>
                    </a:lnTo>
                    <a:lnTo>
                      <a:pt x="77" y="172"/>
                    </a:lnTo>
                    <a:lnTo>
                      <a:pt x="63" y="167"/>
                    </a:lnTo>
                    <a:lnTo>
                      <a:pt x="50" y="161"/>
                    </a:lnTo>
                    <a:lnTo>
                      <a:pt x="40" y="154"/>
                    </a:lnTo>
                    <a:lnTo>
                      <a:pt x="30" y="147"/>
                    </a:lnTo>
                    <a:lnTo>
                      <a:pt x="21" y="139"/>
                    </a:lnTo>
                    <a:lnTo>
                      <a:pt x="14" y="130"/>
                    </a:lnTo>
                    <a:lnTo>
                      <a:pt x="8" y="122"/>
                    </a:lnTo>
                    <a:lnTo>
                      <a:pt x="3" y="113"/>
                    </a:lnTo>
                    <a:lnTo>
                      <a:pt x="1" y="104"/>
                    </a:lnTo>
                    <a:lnTo>
                      <a:pt x="0" y="95"/>
                    </a:lnTo>
                    <a:lnTo>
                      <a:pt x="1" y="85"/>
                    </a:lnTo>
                    <a:lnTo>
                      <a:pt x="3" y="76"/>
                    </a:lnTo>
                    <a:lnTo>
                      <a:pt x="8" y="66"/>
                    </a:lnTo>
                    <a:lnTo>
                      <a:pt x="14" y="58"/>
                    </a:lnTo>
                    <a:lnTo>
                      <a:pt x="21" y="49"/>
                    </a:lnTo>
                    <a:lnTo>
                      <a:pt x="30" y="42"/>
                    </a:lnTo>
                    <a:lnTo>
                      <a:pt x="40" y="35"/>
                    </a:lnTo>
                    <a:lnTo>
                      <a:pt x="50" y="29"/>
                    </a:lnTo>
                    <a:lnTo>
                      <a:pt x="63" y="22"/>
                    </a:lnTo>
                    <a:lnTo>
                      <a:pt x="77" y="17"/>
                    </a:lnTo>
                    <a:lnTo>
                      <a:pt x="90" y="12"/>
                    </a:lnTo>
                    <a:lnTo>
                      <a:pt x="106" y="8"/>
                    </a:lnTo>
                    <a:lnTo>
                      <a:pt x="122" y="4"/>
                    </a:lnTo>
                    <a:lnTo>
                      <a:pt x="138" y="2"/>
                    </a:lnTo>
                    <a:lnTo>
                      <a:pt x="155" y="1"/>
                    </a:lnTo>
                    <a:lnTo>
                      <a:pt x="173" y="0"/>
                    </a:lnTo>
                    <a:close/>
                  </a:path>
                </a:pathLst>
              </a:custGeom>
              <a:solidFill>
                <a:srgbClr val="FFFF00"/>
              </a:solidFill>
              <a:ln w="9525">
                <a:noFill/>
                <a:round/>
                <a:headEnd/>
                <a:tailEnd/>
              </a:ln>
            </p:spPr>
            <p:txBody>
              <a:bodyPr/>
              <a:lstStyle/>
              <a:p>
                <a:endParaRPr lang="it-IT"/>
              </a:p>
            </p:txBody>
          </p:sp>
          <p:sp>
            <p:nvSpPr>
              <p:cNvPr id="20844" name="Freeform 364"/>
              <p:cNvSpPr>
                <a:spLocks/>
              </p:cNvSpPr>
              <p:nvPr/>
            </p:nvSpPr>
            <p:spPr bwMode="auto">
              <a:xfrm>
                <a:off x="1958" y="1555"/>
                <a:ext cx="49" cy="27"/>
              </a:xfrm>
              <a:custGeom>
                <a:avLst/>
                <a:gdLst/>
                <a:ahLst/>
                <a:cxnLst>
                  <a:cxn ang="0">
                    <a:pos x="191" y="1"/>
                  </a:cxn>
                  <a:cxn ang="0">
                    <a:pos x="224" y="4"/>
                  </a:cxn>
                  <a:cxn ang="0">
                    <a:pos x="256" y="12"/>
                  </a:cxn>
                  <a:cxn ang="0">
                    <a:pos x="283" y="22"/>
                  </a:cxn>
                  <a:cxn ang="0">
                    <a:pos x="306" y="35"/>
                  </a:cxn>
                  <a:cxn ang="0">
                    <a:pos x="325" y="49"/>
                  </a:cxn>
                  <a:cxn ang="0">
                    <a:pos x="338" y="66"/>
                  </a:cxn>
                  <a:cxn ang="0">
                    <a:pos x="345" y="85"/>
                  </a:cxn>
                  <a:cxn ang="0">
                    <a:pos x="345" y="104"/>
                  </a:cxn>
                  <a:cxn ang="0">
                    <a:pos x="338" y="122"/>
                  </a:cxn>
                  <a:cxn ang="0">
                    <a:pos x="325" y="139"/>
                  </a:cxn>
                  <a:cxn ang="0">
                    <a:pos x="306" y="154"/>
                  </a:cxn>
                  <a:cxn ang="0">
                    <a:pos x="283" y="167"/>
                  </a:cxn>
                  <a:cxn ang="0">
                    <a:pos x="256" y="176"/>
                  </a:cxn>
                  <a:cxn ang="0">
                    <a:pos x="224" y="184"/>
                  </a:cxn>
                  <a:cxn ang="0">
                    <a:pos x="191" y="188"/>
                  </a:cxn>
                  <a:cxn ang="0">
                    <a:pos x="155" y="188"/>
                  </a:cxn>
                  <a:cxn ang="0">
                    <a:pos x="122" y="184"/>
                  </a:cxn>
                  <a:cxn ang="0">
                    <a:pos x="90" y="176"/>
                  </a:cxn>
                  <a:cxn ang="0">
                    <a:pos x="63" y="167"/>
                  </a:cxn>
                  <a:cxn ang="0">
                    <a:pos x="40" y="154"/>
                  </a:cxn>
                  <a:cxn ang="0">
                    <a:pos x="21" y="139"/>
                  </a:cxn>
                  <a:cxn ang="0">
                    <a:pos x="8" y="122"/>
                  </a:cxn>
                  <a:cxn ang="0">
                    <a:pos x="1" y="104"/>
                  </a:cxn>
                  <a:cxn ang="0">
                    <a:pos x="1" y="85"/>
                  </a:cxn>
                  <a:cxn ang="0">
                    <a:pos x="8" y="66"/>
                  </a:cxn>
                  <a:cxn ang="0">
                    <a:pos x="21" y="49"/>
                  </a:cxn>
                  <a:cxn ang="0">
                    <a:pos x="40" y="35"/>
                  </a:cxn>
                  <a:cxn ang="0">
                    <a:pos x="63" y="22"/>
                  </a:cxn>
                  <a:cxn ang="0">
                    <a:pos x="90" y="12"/>
                  </a:cxn>
                  <a:cxn ang="0">
                    <a:pos x="122" y="4"/>
                  </a:cxn>
                  <a:cxn ang="0">
                    <a:pos x="155" y="1"/>
                  </a:cxn>
                </a:cxnLst>
                <a:rect l="0" t="0" r="r" b="b"/>
                <a:pathLst>
                  <a:path w="346" h="188">
                    <a:moveTo>
                      <a:pt x="173" y="0"/>
                    </a:moveTo>
                    <a:lnTo>
                      <a:pt x="191" y="1"/>
                    </a:lnTo>
                    <a:lnTo>
                      <a:pt x="208" y="2"/>
                    </a:lnTo>
                    <a:lnTo>
                      <a:pt x="224" y="4"/>
                    </a:lnTo>
                    <a:lnTo>
                      <a:pt x="240" y="8"/>
                    </a:lnTo>
                    <a:lnTo>
                      <a:pt x="256" y="12"/>
                    </a:lnTo>
                    <a:lnTo>
                      <a:pt x="269" y="17"/>
                    </a:lnTo>
                    <a:lnTo>
                      <a:pt x="283" y="22"/>
                    </a:lnTo>
                    <a:lnTo>
                      <a:pt x="296" y="29"/>
                    </a:lnTo>
                    <a:lnTo>
                      <a:pt x="306" y="35"/>
                    </a:lnTo>
                    <a:lnTo>
                      <a:pt x="316" y="42"/>
                    </a:lnTo>
                    <a:lnTo>
                      <a:pt x="325" y="49"/>
                    </a:lnTo>
                    <a:lnTo>
                      <a:pt x="332" y="58"/>
                    </a:lnTo>
                    <a:lnTo>
                      <a:pt x="338" y="66"/>
                    </a:lnTo>
                    <a:lnTo>
                      <a:pt x="343" y="76"/>
                    </a:lnTo>
                    <a:lnTo>
                      <a:pt x="345" y="85"/>
                    </a:lnTo>
                    <a:lnTo>
                      <a:pt x="346" y="95"/>
                    </a:lnTo>
                    <a:lnTo>
                      <a:pt x="345" y="104"/>
                    </a:lnTo>
                    <a:lnTo>
                      <a:pt x="343" y="113"/>
                    </a:lnTo>
                    <a:lnTo>
                      <a:pt x="338" y="122"/>
                    </a:lnTo>
                    <a:lnTo>
                      <a:pt x="332" y="130"/>
                    </a:lnTo>
                    <a:lnTo>
                      <a:pt x="325" y="139"/>
                    </a:lnTo>
                    <a:lnTo>
                      <a:pt x="316" y="147"/>
                    </a:lnTo>
                    <a:lnTo>
                      <a:pt x="306" y="154"/>
                    </a:lnTo>
                    <a:lnTo>
                      <a:pt x="296" y="161"/>
                    </a:lnTo>
                    <a:lnTo>
                      <a:pt x="283" y="167"/>
                    </a:lnTo>
                    <a:lnTo>
                      <a:pt x="269" y="172"/>
                    </a:lnTo>
                    <a:lnTo>
                      <a:pt x="256" y="176"/>
                    </a:lnTo>
                    <a:lnTo>
                      <a:pt x="240" y="180"/>
                    </a:lnTo>
                    <a:lnTo>
                      <a:pt x="224" y="184"/>
                    </a:lnTo>
                    <a:lnTo>
                      <a:pt x="208" y="186"/>
                    </a:lnTo>
                    <a:lnTo>
                      <a:pt x="191" y="188"/>
                    </a:lnTo>
                    <a:lnTo>
                      <a:pt x="173" y="188"/>
                    </a:lnTo>
                    <a:lnTo>
                      <a:pt x="155" y="188"/>
                    </a:lnTo>
                    <a:lnTo>
                      <a:pt x="138" y="186"/>
                    </a:lnTo>
                    <a:lnTo>
                      <a:pt x="122" y="184"/>
                    </a:lnTo>
                    <a:lnTo>
                      <a:pt x="106" y="180"/>
                    </a:lnTo>
                    <a:lnTo>
                      <a:pt x="90" y="176"/>
                    </a:lnTo>
                    <a:lnTo>
                      <a:pt x="77" y="172"/>
                    </a:lnTo>
                    <a:lnTo>
                      <a:pt x="63" y="167"/>
                    </a:lnTo>
                    <a:lnTo>
                      <a:pt x="50" y="161"/>
                    </a:lnTo>
                    <a:lnTo>
                      <a:pt x="40" y="154"/>
                    </a:lnTo>
                    <a:lnTo>
                      <a:pt x="30" y="147"/>
                    </a:lnTo>
                    <a:lnTo>
                      <a:pt x="21" y="139"/>
                    </a:lnTo>
                    <a:lnTo>
                      <a:pt x="14" y="130"/>
                    </a:lnTo>
                    <a:lnTo>
                      <a:pt x="8" y="122"/>
                    </a:lnTo>
                    <a:lnTo>
                      <a:pt x="3" y="113"/>
                    </a:lnTo>
                    <a:lnTo>
                      <a:pt x="1" y="104"/>
                    </a:lnTo>
                    <a:lnTo>
                      <a:pt x="0" y="95"/>
                    </a:lnTo>
                    <a:lnTo>
                      <a:pt x="1" y="85"/>
                    </a:lnTo>
                    <a:lnTo>
                      <a:pt x="3" y="76"/>
                    </a:lnTo>
                    <a:lnTo>
                      <a:pt x="8" y="66"/>
                    </a:lnTo>
                    <a:lnTo>
                      <a:pt x="14" y="58"/>
                    </a:lnTo>
                    <a:lnTo>
                      <a:pt x="21" y="49"/>
                    </a:lnTo>
                    <a:lnTo>
                      <a:pt x="30" y="42"/>
                    </a:lnTo>
                    <a:lnTo>
                      <a:pt x="40" y="35"/>
                    </a:lnTo>
                    <a:lnTo>
                      <a:pt x="50" y="29"/>
                    </a:lnTo>
                    <a:lnTo>
                      <a:pt x="63" y="22"/>
                    </a:lnTo>
                    <a:lnTo>
                      <a:pt x="77" y="17"/>
                    </a:lnTo>
                    <a:lnTo>
                      <a:pt x="90" y="12"/>
                    </a:lnTo>
                    <a:lnTo>
                      <a:pt x="106" y="8"/>
                    </a:lnTo>
                    <a:lnTo>
                      <a:pt x="122" y="4"/>
                    </a:lnTo>
                    <a:lnTo>
                      <a:pt x="138" y="2"/>
                    </a:lnTo>
                    <a:lnTo>
                      <a:pt x="155" y="1"/>
                    </a:lnTo>
                    <a:lnTo>
                      <a:pt x="173" y="0"/>
                    </a:lnTo>
                  </a:path>
                </a:pathLst>
              </a:custGeom>
              <a:solidFill>
                <a:srgbClr val="FFFF00"/>
              </a:solidFill>
              <a:ln w="6350">
                <a:solidFill>
                  <a:srgbClr val="000000"/>
                </a:solidFill>
                <a:prstDash val="solid"/>
                <a:round/>
                <a:headEnd/>
                <a:tailEnd/>
              </a:ln>
            </p:spPr>
            <p:txBody>
              <a:bodyPr/>
              <a:lstStyle/>
              <a:p>
                <a:endParaRPr lang="it-IT"/>
              </a:p>
            </p:txBody>
          </p:sp>
          <p:sp>
            <p:nvSpPr>
              <p:cNvPr id="20845" name="Freeform 365"/>
              <p:cNvSpPr>
                <a:spLocks/>
              </p:cNvSpPr>
              <p:nvPr/>
            </p:nvSpPr>
            <p:spPr bwMode="auto">
              <a:xfrm>
                <a:off x="1462" y="1910"/>
                <a:ext cx="49" cy="26"/>
              </a:xfrm>
              <a:custGeom>
                <a:avLst/>
                <a:gdLst/>
                <a:ahLst/>
                <a:cxnLst>
                  <a:cxn ang="0">
                    <a:pos x="191" y="0"/>
                  </a:cxn>
                  <a:cxn ang="0">
                    <a:pos x="224" y="4"/>
                  </a:cxn>
                  <a:cxn ang="0">
                    <a:pos x="256" y="10"/>
                  </a:cxn>
                  <a:cxn ang="0">
                    <a:pos x="283" y="21"/>
                  </a:cxn>
                  <a:cxn ang="0">
                    <a:pos x="307" y="33"/>
                  </a:cxn>
                  <a:cxn ang="0">
                    <a:pos x="325" y="49"/>
                  </a:cxn>
                  <a:cxn ang="0">
                    <a:pos x="338" y="66"/>
                  </a:cxn>
                  <a:cxn ang="0">
                    <a:pos x="346" y="83"/>
                  </a:cxn>
                  <a:cxn ang="0">
                    <a:pos x="346" y="102"/>
                  </a:cxn>
                  <a:cxn ang="0">
                    <a:pos x="338" y="121"/>
                  </a:cxn>
                  <a:cxn ang="0">
                    <a:pos x="325" y="138"/>
                  </a:cxn>
                  <a:cxn ang="0">
                    <a:pos x="307" y="153"/>
                  </a:cxn>
                  <a:cxn ang="0">
                    <a:pos x="283" y="165"/>
                  </a:cxn>
                  <a:cxn ang="0">
                    <a:pos x="256" y="176"/>
                  </a:cxn>
                  <a:cxn ang="0">
                    <a:pos x="224" y="182"/>
                  </a:cxn>
                  <a:cxn ang="0">
                    <a:pos x="191" y="186"/>
                  </a:cxn>
                  <a:cxn ang="0">
                    <a:pos x="156" y="186"/>
                  </a:cxn>
                  <a:cxn ang="0">
                    <a:pos x="122" y="182"/>
                  </a:cxn>
                  <a:cxn ang="0">
                    <a:pos x="91" y="176"/>
                  </a:cxn>
                  <a:cxn ang="0">
                    <a:pos x="63" y="165"/>
                  </a:cxn>
                  <a:cxn ang="0">
                    <a:pos x="40" y="153"/>
                  </a:cxn>
                  <a:cxn ang="0">
                    <a:pos x="21" y="138"/>
                  </a:cxn>
                  <a:cxn ang="0">
                    <a:pos x="8" y="121"/>
                  </a:cxn>
                  <a:cxn ang="0">
                    <a:pos x="1" y="102"/>
                  </a:cxn>
                  <a:cxn ang="0">
                    <a:pos x="1" y="83"/>
                  </a:cxn>
                  <a:cxn ang="0">
                    <a:pos x="8" y="66"/>
                  </a:cxn>
                  <a:cxn ang="0">
                    <a:pos x="21" y="49"/>
                  </a:cxn>
                  <a:cxn ang="0">
                    <a:pos x="40" y="33"/>
                  </a:cxn>
                  <a:cxn ang="0">
                    <a:pos x="63" y="21"/>
                  </a:cxn>
                  <a:cxn ang="0">
                    <a:pos x="91" y="10"/>
                  </a:cxn>
                  <a:cxn ang="0">
                    <a:pos x="122" y="4"/>
                  </a:cxn>
                  <a:cxn ang="0">
                    <a:pos x="156" y="0"/>
                  </a:cxn>
                </a:cxnLst>
                <a:rect l="0" t="0" r="r" b="b"/>
                <a:pathLst>
                  <a:path w="346" h="186">
                    <a:moveTo>
                      <a:pt x="173" y="0"/>
                    </a:moveTo>
                    <a:lnTo>
                      <a:pt x="191" y="0"/>
                    </a:lnTo>
                    <a:lnTo>
                      <a:pt x="209" y="1"/>
                    </a:lnTo>
                    <a:lnTo>
                      <a:pt x="224" y="4"/>
                    </a:lnTo>
                    <a:lnTo>
                      <a:pt x="241" y="7"/>
                    </a:lnTo>
                    <a:lnTo>
                      <a:pt x="256" y="10"/>
                    </a:lnTo>
                    <a:lnTo>
                      <a:pt x="270" y="15"/>
                    </a:lnTo>
                    <a:lnTo>
                      <a:pt x="283" y="21"/>
                    </a:lnTo>
                    <a:lnTo>
                      <a:pt x="295" y="27"/>
                    </a:lnTo>
                    <a:lnTo>
                      <a:pt x="307" y="33"/>
                    </a:lnTo>
                    <a:lnTo>
                      <a:pt x="316" y="40"/>
                    </a:lnTo>
                    <a:lnTo>
                      <a:pt x="325" y="49"/>
                    </a:lnTo>
                    <a:lnTo>
                      <a:pt x="332" y="56"/>
                    </a:lnTo>
                    <a:lnTo>
                      <a:pt x="338" y="66"/>
                    </a:lnTo>
                    <a:lnTo>
                      <a:pt x="343" y="74"/>
                    </a:lnTo>
                    <a:lnTo>
                      <a:pt x="346" y="83"/>
                    </a:lnTo>
                    <a:lnTo>
                      <a:pt x="346" y="93"/>
                    </a:lnTo>
                    <a:lnTo>
                      <a:pt x="346" y="102"/>
                    </a:lnTo>
                    <a:lnTo>
                      <a:pt x="343" y="112"/>
                    </a:lnTo>
                    <a:lnTo>
                      <a:pt x="338" y="121"/>
                    </a:lnTo>
                    <a:lnTo>
                      <a:pt x="332" y="129"/>
                    </a:lnTo>
                    <a:lnTo>
                      <a:pt x="325" y="138"/>
                    </a:lnTo>
                    <a:lnTo>
                      <a:pt x="316" y="145"/>
                    </a:lnTo>
                    <a:lnTo>
                      <a:pt x="307" y="153"/>
                    </a:lnTo>
                    <a:lnTo>
                      <a:pt x="295" y="159"/>
                    </a:lnTo>
                    <a:lnTo>
                      <a:pt x="283" y="165"/>
                    </a:lnTo>
                    <a:lnTo>
                      <a:pt x="270" y="170"/>
                    </a:lnTo>
                    <a:lnTo>
                      <a:pt x="256" y="176"/>
                    </a:lnTo>
                    <a:lnTo>
                      <a:pt x="241" y="179"/>
                    </a:lnTo>
                    <a:lnTo>
                      <a:pt x="224" y="182"/>
                    </a:lnTo>
                    <a:lnTo>
                      <a:pt x="209" y="185"/>
                    </a:lnTo>
                    <a:lnTo>
                      <a:pt x="191" y="186"/>
                    </a:lnTo>
                    <a:lnTo>
                      <a:pt x="173" y="186"/>
                    </a:lnTo>
                    <a:lnTo>
                      <a:pt x="156" y="186"/>
                    </a:lnTo>
                    <a:lnTo>
                      <a:pt x="138" y="185"/>
                    </a:lnTo>
                    <a:lnTo>
                      <a:pt x="122" y="182"/>
                    </a:lnTo>
                    <a:lnTo>
                      <a:pt x="106" y="179"/>
                    </a:lnTo>
                    <a:lnTo>
                      <a:pt x="91" y="176"/>
                    </a:lnTo>
                    <a:lnTo>
                      <a:pt x="77" y="170"/>
                    </a:lnTo>
                    <a:lnTo>
                      <a:pt x="63" y="165"/>
                    </a:lnTo>
                    <a:lnTo>
                      <a:pt x="51" y="159"/>
                    </a:lnTo>
                    <a:lnTo>
                      <a:pt x="40" y="153"/>
                    </a:lnTo>
                    <a:lnTo>
                      <a:pt x="30" y="145"/>
                    </a:lnTo>
                    <a:lnTo>
                      <a:pt x="21" y="138"/>
                    </a:lnTo>
                    <a:lnTo>
                      <a:pt x="14" y="129"/>
                    </a:lnTo>
                    <a:lnTo>
                      <a:pt x="8" y="121"/>
                    </a:lnTo>
                    <a:lnTo>
                      <a:pt x="4" y="112"/>
                    </a:lnTo>
                    <a:lnTo>
                      <a:pt x="1" y="102"/>
                    </a:lnTo>
                    <a:lnTo>
                      <a:pt x="0" y="93"/>
                    </a:lnTo>
                    <a:lnTo>
                      <a:pt x="1" y="83"/>
                    </a:lnTo>
                    <a:lnTo>
                      <a:pt x="4" y="74"/>
                    </a:lnTo>
                    <a:lnTo>
                      <a:pt x="8" y="66"/>
                    </a:lnTo>
                    <a:lnTo>
                      <a:pt x="14" y="56"/>
                    </a:lnTo>
                    <a:lnTo>
                      <a:pt x="21" y="49"/>
                    </a:lnTo>
                    <a:lnTo>
                      <a:pt x="30" y="40"/>
                    </a:lnTo>
                    <a:lnTo>
                      <a:pt x="40" y="33"/>
                    </a:lnTo>
                    <a:lnTo>
                      <a:pt x="51" y="27"/>
                    </a:lnTo>
                    <a:lnTo>
                      <a:pt x="63" y="21"/>
                    </a:lnTo>
                    <a:lnTo>
                      <a:pt x="77" y="15"/>
                    </a:lnTo>
                    <a:lnTo>
                      <a:pt x="91" y="10"/>
                    </a:lnTo>
                    <a:lnTo>
                      <a:pt x="106" y="7"/>
                    </a:lnTo>
                    <a:lnTo>
                      <a:pt x="122" y="4"/>
                    </a:lnTo>
                    <a:lnTo>
                      <a:pt x="138" y="1"/>
                    </a:lnTo>
                    <a:lnTo>
                      <a:pt x="156" y="0"/>
                    </a:lnTo>
                    <a:lnTo>
                      <a:pt x="173" y="0"/>
                    </a:lnTo>
                    <a:close/>
                  </a:path>
                </a:pathLst>
              </a:custGeom>
              <a:solidFill>
                <a:srgbClr val="FFFF00"/>
              </a:solidFill>
              <a:ln w="9525">
                <a:noFill/>
                <a:round/>
                <a:headEnd/>
                <a:tailEnd/>
              </a:ln>
            </p:spPr>
            <p:txBody>
              <a:bodyPr/>
              <a:lstStyle/>
              <a:p>
                <a:endParaRPr lang="it-IT"/>
              </a:p>
            </p:txBody>
          </p:sp>
          <p:sp>
            <p:nvSpPr>
              <p:cNvPr id="20846" name="Freeform 366"/>
              <p:cNvSpPr>
                <a:spLocks/>
              </p:cNvSpPr>
              <p:nvPr/>
            </p:nvSpPr>
            <p:spPr bwMode="auto">
              <a:xfrm>
                <a:off x="1462" y="1910"/>
                <a:ext cx="49" cy="26"/>
              </a:xfrm>
              <a:custGeom>
                <a:avLst/>
                <a:gdLst/>
                <a:ahLst/>
                <a:cxnLst>
                  <a:cxn ang="0">
                    <a:pos x="191" y="0"/>
                  </a:cxn>
                  <a:cxn ang="0">
                    <a:pos x="224" y="4"/>
                  </a:cxn>
                  <a:cxn ang="0">
                    <a:pos x="256" y="10"/>
                  </a:cxn>
                  <a:cxn ang="0">
                    <a:pos x="283" y="21"/>
                  </a:cxn>
                  <a:cxn ang="0">
                    <a:pos x="307" y="33"/>
                  </a:cxn>
                  <a:cxn ang="0">
                    <a:pos x="325" y="49"/>
                  </a:cxn>
                  <a:cxn ang="0">
                    <a:pos x="338" y="66"/>
                  </a:cxn>
                  <a:cxn ang="0">
                    <a:pos x="346" y="83"/>
                  </a:cxn>
                  <a:cxn ang="0">
                    <a:pos x="346" y="102"/>
                  </a:cxn>
                  <a:cxn ang="0">
                    <a:pos x="338" y="121"/>
                  </a:cxn>
                  <a:cxn ang="0">
                    <a:pos x="325" y="138"/>
                  </a:cxn>
                  <a:cxn ang="0">
                    <a:pos x="307" y="153"/>
                  </a:cxn>
                  <a:cxn ang="0">
                    <a:pos x="283" y="165"/>
                  </a:cxn>
                  <a:cxn ang="0">
                    <a:pos x="256" y="176"/>
                  </a:cxn>
                  <a:cxn ang="0">
                    <a:pos x="224" y="182"/>
                  </a:cxn>
                  <a:cxn ang="0">
                    <a:pos x="191" y="186"/>
                  </a:cxn>
                  <a:cxn ang="0">
                    <a:pos x="156" y="186"/>
                  </a:cxn>
                  <a:cxn ang="0">
                    <a:pos x="122" y="182"/>
                  </a:cxn>
                  <a:cxn ang="0">
                    <a:pos x="91" y="176"/>
                  </a:cxn>
                  <a:cxn ang="0">
                    <a:pos x="63" y="165"/>
                  </a:cxn>
                  <a:cxn ang="0">
                    <a:pos x="40" y="153"/>
                  </a:cxn>
                  <a:cxn ang="0">
                    <a:pos x="21" y="138"/>
                  </a:cxn>
                  <a:cxn ang="0">
                    <a:pos x="8" y="121"/>
                  </a:cxn>
                  <a:cxn ang="0">
                    <a:pos x="1" y="102"/>
                  </a:cxn>
                  <a:cxn ang="0">
                    <a:pos x="1" y="83"/>
                  </a:cxn>
                  <a:cxn ang="0">
                    <a:pos x="8" y="66"/>
                  </a:cxn>
                  <a:cxn ang="0">
                    <a:pos x="21" y="49"/>
                  </a:cxn>
                  <a:cxn ang="0">
                    <a:pos x="40" y="33"/>
                  </a:cxn>
                  <a:cxn ang="0">
                    <a:pos x="63" y="21"/>
                  </a:cxn>
                  <a:cxn ang="0">
                    <a:pos x="91" y="10"/>
                  </a:cxn>
                  <a:cxn ang="0">
                    <a:pos x="122" y="4"/>
                  </a:cxn>
                  <a:cxn ang="0">
                    <a:pos x="156" y="0"/>
                  </a:cxn>
                </a:cxnLst>
                <a:rect l="0" t="0" r="r" b="b"/>
                <a:pathLst>
                  <a:path w="346" h="186">
                    <a:moveTo>
                      <a:pt x="173" y="0"/>
                    </a:moveTo>
                    <a:lnTo>
                      <a:pt x="191" y="0"/>
                    </a:lnTo>
                    <a:lnTo>
                      <a:pt x="209" y="1"/>
                    </a:lnTo>
                    <a:lnTo>
                      <a:pt x="224" y="4"/>
                    </a:lnTo>
                    <a:lnTo>
                      <a:pt x="241" y="7"/>
                    </a:lnTo>
                    <a:lnTo>
                      <a:pt x="256" y="10"/>
                    </a:lnTo>
                    <a:lnTo>
                      <a:pt x="270" y="15"/>
                    </a:lnTo>
                    <a:lnTo>
                      <a:pt x="283" y="21"/>
                    </a:lnTo>
                    <a:lnTo>
                      <a:pt x="295" y="27"/>
                    </a:lnTo>
                    <a:lnTo>
                      <a:pt x="307" y="33"/>
                    </a:lnTo>
                    <a:lnTo>
                      <a:pt x="316" y="40"/>
                    </a:lnTo>
                    <a:lnTo>
                      <a:pt x="325" y="49"/>
                    </a:lnTo>
                    <a:lnTo>
                      <a:pt x="332" y="56"/>
                    </a:lnTo>
                    <a:lnTo>
                      <a:pt x="338" y="66"/>
                    </a:lnTo>
                    <a:lnTo>
                      <a:pt x="343" y="74"/>
                    </a:lnTo>
                    <a:lnTo>
                      <a:pt x="346" y="83"/>
                    </a:lnTo>
                    <a:lnTo>
                      <a:pt x="346" y="93"/>
                    </a:lnTo>
                    <a:lnTo>
                      <a:pt x="346" y="102"/>
                    </a:lnTo>
                    <a:lnTo>
                      <a:pt x="343" y="112"/>
                    </a:lnTo>
                    <a:lnTo>
                      <a:pt x="338" y="121"/>
                    </a:lnTo>
                    <a:lnTo>
                      <a:pt x="332" y="129"/>
                    </a:lnTo>
                    <a:lnTo>
                      <a:pt x="325" y="138"/>
                    </a:lnTo>
                    <a:lnTo>
                      <a:pt x="316" y="145"/>
                    </a:lnTo>
                    <a:lnTo>
                      <a:pt x="307" y="153"/>
                    </a:lnTo>
                    <a:lnTo>
                      <a:pt x="295" y="159"/>
                    </a:lnTo>
                    <a:lnTo>
                      <a:pt x="283" y="165"/>
                    </a:lnTo>
                    <a:lnTo>
                      <a:pt x="270" y="170"/>
                    </a:lnTo>
                    <a:lnTo>
                      <a:pt x="256" y="176"/>
                    </a:lnTo>
                    <a:lnTo>
                      <a:pt x="241" y="179"/>
                    </a:lnTo>
                    <a:lnTo>
                      <a:pt x="224" y="182"/>
                    </a:lnTo>
                    <a:lnTo>
                      <a:pt x="209" y="185"/>
                    </a:lnTo>
                    <a:lnTo>
                      <a:pt x="191" y="186"/>
                    </a:lnTo>
                    <a:lnTo>
                      <a:pt x="173" y="186"/>
                    </a:lnTo>
                    <a:lnTo>
                      <a:pt x="156" y="186"/>
                    </a:lnTo>
                    <a:lnTo>
                      <a:pt x="138" y="185"/>
                    </a:lnTo>
                    <a:lnTo>
                      <a:pt x="122" y="182"/>
                    </a:lnTo>
                    <a:lnTo>
                      <a:pt x="106" y="179"/>
                    </a:lnTo>
                    <a:lnTo>
                      <a:pt x="91" y="176"/>
                    </a:lnTo>
                    <a:lnTo>
                      <a:pt x="77" y="170"/>
                    </a:lnTo>
                    <a:lnTo>
                      <a:pt x="63" y="165"/>
                    </a:lnTo>
                    <a:lnTo>
                      <a:pt x="51" y="159"/>
                    </a:lnTo>
                    <a:lnTo>
                      <a:pt x="40" y="153"/>
                    </a:lnTo>
                    <a:lnTo>
                      <a:pt x="30" y="145"/>
                    </a:lnTo>
                    <a:lnTo>
                      <a:pt x="21" y="138"/>
                    </a:lnTo>
                    <a:lnTo>
                      <a:pt x="14" y="129"/>
                    </a:lnTo>
                    <a:lnTo>
                      <a:pt x="8" y="121"/>
                    </a:lnTo>
                    <a:lnTo>
                      <a:pt x="4" y="112"/>
                    </a:lnTo>
                    <a:lnTo>
                      <a:pt x="1" y="102"/>
                    </a:lnTo>
                    <a:lnTo>
                      <a:pt x="0" y="93"/>
                    </a:lnTo>
                    <a:lnTo>
                      <a:pt x="1" y="83"/>
                    </a:lnTo>
                    <a:lnTo>
                      <a:pt x="4" y="74"/>
                    </a:lnTo>
                    <a:lnTo>
                      <a:pt x="8" y="66"/>
                    </a:lnTo>
                    <a:lnTo>
                      <a:pt x="14" y="56"/>
                    </a:lnTo>
                    <a:lnTo>
                      <a:pt x="21" y="49"/>
                    </a:lnTo>
                    <a:lnTo>
                      <a:pt x="30" y="40"/>
                    </a:lnTo>
                    <a:lnTo>
                      <a:pt x="40" y="33"/>
                    </a:lnTo>
                    <a:lnTo>
                      <a:pt x="51" y="27"/>
                    </a:lnTo>
                    <a:lnTo>
                      <a:pt x="63" y="21"/>
                    </a:lnTo>
                    <a:lnTo>
                      <a:pt x="77" y="15"/>
                    </a:lnTo>
                    <a:lnTo>
                      <a:pt x="91" y="10"/>
                    </a:lnTo>
                    <a:lnTo>
                      <a:pt x="106" y="7"/>
                    </a:lnTo>
                    <a:lnTo>
                      <a:pt x="122" y="4"/>
                    </a:lnTo>
                    <a:lnTo>
                      <a:pt x="138" y="1"/>
                    </a:lnTo>
                    <a:lnTo>
                      <a:pt x="156" y="0"/>
                    </a:lnTo>
                    <a:lnTo>
                      <a:pt x="173" y="0"/>
                    </a:lnTo>
                  </a:path>
                </a:pathLst>
              </a:custGeom>
              <a:solidFill>
                <a:srgbClr val="FFFF00"/>
              </a:solidFill>
              <a:ln w="6350">
                <a:solidFill>
                  <a:srgbClr val="000000"/>
                </a:solidFill>
                <a:prstDash val="solid"/>
                <a:round/>
                <a:headEnd/>
                <a:tailEnd/>
              </a:ln>
            </p:spPr>
            <p:txBody>
              <a:bodyPr/>
              <a:lstStyle/>
              <a:p>
                <a:endParaRPr lang="it-IT"/>
              </a:p>
            </p:txBody>
          </p:sp>
          <p:sp>
            <p:nvSpPr>
              <p:cNvPr id="20847" name="Freeform 367"/>
              <p:cNvSpPr>
                <a:spLocks/>
              </p:cNvSpPr>
              <p:nvPr/>
            </p:nvSpPr>
            <p:spPr bwMode="auto">
              <a:xfrm>
                <a:off x="1552" y="1842"/>
                <a:ext cx="50" cy="26"/>
              </a:xfrm>
              <a:custGeom>
                <a:avLst/>
                <a:gdLst/>
                <a:ahLst/>
                <a:cxnLst>
                  <a:cxn ang="0">
                    <a:pos x="190" y="0"/>
                  </a:cxn>
                  <a:cxn ang="0">
                    <a:pos x="224" y="4"/>
                  </a:cxn>
                  <a:cxn ang="0">
                    <a:pos x="254" y="11"/>
                  </a:cxn>
                  <a:cxn ang="0">
                    <a:pos x="283" y="21"/>
                  </a:cxn>
                  <a:cxn ang="0">
                    <a:pos x="306" y="34"/>
                  </a:cxn>
                  <a:cxn ang="0">
                    <a:pos x="324" y="49"/>
                  </a:cxn>
                  <a:cxn ang="0">
                    <a:pos x="337" y="66"/>
                  </a:cxn>
                  <a:cxn ang="0">
                    <a:pos x="344" y="84"/>
                  </a:cxn>
                  <a:cxn ang="0">
                    <a:pos x="344" y="103"/>
                  </a:cxn>
                  <a:cxn ang="0">
                    <a:pos x="337" y="122"/>
                  </a:cxn>
                  <a:cxn ang="0">
                    <a:pos x="324" y="138"/>
                  </a:cxn>
                  <a:cxn ang="0">
                    <a:pos x="306" y="153"/>
                  </a:cxn>
                  <a:cxn ang="0">
                    <a:pos x="283" y="166"/>
                  </a:cxn>
                  <a:cxn ang="0">
                    <a:pos x="254" y="176"/>
                  </a:cxn>
                  <a:cxn ang="0">
                    <a:pos x="224" y="182"/>
                  </a:cxn>
                  <a:cxn ang="0">
                    <a:pos x="190" y="186"/>
                  </a:cxn>
                  <a:cxn ang="0">
                    <a:pos x="155" y="186"/>
                  </a:cxn>
                  <a:cxn ang="0">
                    <a:pos x="121" y="182"/>
                  </a:cxn>
                  <a:cxn ang="0">
                    <a:pos x="90" y="176"/>
                  </a:cxn>
                  <a:cxn ang="0">
                    <a:pos x="63" y="166"/>
                  </a:cxn>
                  <a:cxn ang="0">
                    <a:pos x="39" y="153"/>
                  </a:cxn>
                  <a:cxn ang="0">
                    <a:pos x="21" y="138"/>
                  </a:cxn>
                  <a:cxn ang="0">
                    <a:pos x="7" y="122"/>
                  </a:cxn>
                  <a:cxn ang="0">
                    <a:pos x="0" y="103"/>
                  </a:cxn>
                  <a:cxn ang="0">
                    <a:pos x="0" y="84"/>
                  </a:cxn>
                  <a:cxn ang="0">
                    <a:pos x="7" y="66"/>
                  </a:cxn>
                  <a:cxn ang="0">
                    <a:pos x="21" y="49"/>
                  </a:cxn>
                  <a:cxn ang="0">
                    <a:pos x="39" y="34"/>
                  </a:cxn>
                  <a:cxn ang="0">
                    <a:pos x="63" y="21"/>
                  </a:cxn>
                  <a:cxn ang="0">
                    <a:pos x="90" y="11"/>
                  </a:cxn>
                  <a:cxn ang="0">
                    <a:pos x="121" y="4"/>
                  </a:cxn>
                  <a:cxn ang="0">
                    <a:pos x="155" y="0"/>
                  </a:cxn>
                </a:cxnLst>
                <a:rect l="0" t="0" r="r" b="b"/>
                <a:pathLst>
                  <a:path w="345" h="186">
                    <a:moveTo>
                      <a:pt x="173" y="0"/>
                    </a:moveTo>
                    <a:lnTo>
                      <a:pt x="190" y="0"/>
                    </a:lnTo>
                    <a:lnTo>
                      <a:pt x="207" y="1"/>
                    </a:lnTo>
                    <a:lnTo>
                      <a:pt x="224" y="4"/>
                    </a:lnTo>
                    <a:lnTo>
                      <a:pt x="240" y="7"/>
                    </a:lnTo>
                    <a:lnTo>
                      <a:pt x="254" y="11"/>
                    </a:lnTo>
                    <a:lnTo>
                      <a:pt x="269" y="16"/>
                    </a:lnTo>
                    <a:lnTo>
                      <a:pt x="283" y="21"/>
                    </a:lnTo>
                    <a:lnTo>
                      <a:pt x="294" y="27"/>
                    </a:lnTo>
                    <a:lnTo>
                      <a:pt x="306" y="34"/>
                    </a:lnTo>
                    <a:lnTo>
                      <a:pt x="316" y="41"/>
                    </a:lnTo>
                    <a:lnTo>
                      <a:pt x="324" y="49"/>
                    </a:lnTo>
                    <a:lnTo>
                      <a:pt x="332" y="57"/>
                    </a:lnTo>
                    <a:lnTo>
                      <a:pt x="337" y="66"/>
                    </a:lnTo>
                    <a:lnTo>
                      <a:pt x="341" y="74"/>
                    </a:lnTo>
                    <a:lnTo>
                      <a:pt x="344" y="84"/>
                    </a:lnTo>
                    <a:lnTo>
                      <a:pt x="345" y="93"/>
                    </a:lnTo>
                    <a:lnTo>
                      <a:pt x="344" y="103"/>
                    </a:lnTo>
                    <a:lnTo>
                      <a:pt x="341" y="112"/>
                    </a:lnTo>
                    <a:lnTo>
                      <a:pt x="337" y="122"/>
                    </a:lnTo>
                    <a:lnTo>
                      <a:pt x="332" y="130"/>
                    </a:lnTo>
                    <a:lnTo>
                      <a:pt x="324" y="138"/>
                    </a:lnTo>
                    <a:lnTo>
                      <a:pt x="316" y="146"/>
                    </a:lnTo>
                    <a:lnTo>
                      <a:pt x="306" y="153"/>
                    </a:lnTo>
                    <a:lnTo>
                      <a:pt x="294" y="159"/>
                    </a:lnTo>
                    <a:lnTo>
                      <a:pt x="283" y="166"/>
                    </a:lnTo>
                    <a:lnTo>
                      <a:pt x="269" y="171"/>
                    </a:lnTo>
                    <a:lnTo>
                      <a:pt x="254" y="176"/>
                    </a:lnTo>
                    <a:lnTo>
                      <a:pt x="240" y="179"/>
                    </a:lnTo>
                    <a:lnTo>
                      <a:pt x="224" y="182"/>
                    </a:lnTo>
                    <a:lnTo>
                      <a:pt x="207" y="185"/>
                    </a:lnTo>
                    <a:lnTo>
                      <a:pt x="190" y="186"/>
                    </a:lnTo>
                    <a:lnTo>
                      <a:pt x="173" y="186"/>
                    </a:lnTo>
                    <a:lnTo>
                      <a:pt x="155" y="186"/>
                    </a:lnTo>
                    <a:lnTo>
                      <a:pt x="137" y="185"/>
                    </a:lnTo>
                    <a:lnTo>
                      <a:pt x="121" y="182"/>
                    </a:lnTo>
                    <a:lnTo>
                      <a:pt x="106" y="179"/>
                    </a:lnTo>
                    <a:lnTo>
                      <a:pt x="90" y="176"/>
                    </a:lnTo>
                    <a:lnTo>
                      <a:pt x="75" y="171"/>
                    </a:lnTo>
                    <a:lnTo>
                      <a:pt x="63" y="166"/>
                    </a:lnTo>
                    <a:lnTo>
                      <a:pt x="50" y="159"/>
                    </a:lnTo>
                    <a:lnTo>
                      <a:pt x="39" y="153"/>
                    </a:lnTo>
                    <a:lnTo>
                      <a:pt x="29" y="146"/>
                    </a:lnTo>
                    <a:lnTo>
                      <a:pt x="21" y="138"/>
                    </a:lnTo>
                    <a:lnTo>
                      <a:pt x="13" y="130"/>
                    </a:lnTo>
                    <a:lnTo>
                      <a:pt x="7" y="122"/>
                    </a:lnTo>
                    <a:lnTo>
                      <a:pt x="3" y="112"/>
                    </a:lnTo>
                    <a:lnTo>
                      <a:pt x="0" y="103"/>
                    </a:lnTo>
                    <a:lnTo>
                      <a:pt x="0" y="93"/>
                    </a:lnTo>
                    <a:lnTo>
                      <a:pt x="0" y="84"/>
                    </a:lnTo>
                    <a:lnTo>
                      <a:pt x="3" y="74"/>
                    </a:lnTo>
                    <a:lnTo>
                      <a:pt x="7" y="66"/>
                    </a:lnTo>
                    <a:lnTo>
                      <a:pt x="13" y="57"/>
                    </a:lnTo>
                    <a:lnTo>
                      <a:pt x="21" y="49"/>
                    </a:lnTo>
                    <a:lnTo>
                      <a:pt x="29" y="41"/>
                    </a:lnTo>
                    <a:lnTo>
                      <a:pt x="39" y="34"/>
                    </a:lnTo>
                    <a:lnTo>
                      <a:pt x="50" y="27"/>
                    </a:lnTo>
                    <a:lnTo>
                      <a:pt x="63" y="21"/>
                    </a:lnTo>
                    <a:lnTo>
                      <a:pt x="75" y="16"/>
                    </a:lnTo>
                    <a:lnTo>
                      <a:pt x="90" y="11"/>
                    </a:lnTo>
                    <a:lnTo>
                      <a:pt x="106" y="7"/>
                    </a:lnTo>
                    <a:lnTo>
                      <a:pt x="121" y="4"/>
                    </a:lnTo>
                    <a:lnTo>
                      <a:pt x="137" y="1"/>
                    </a:lnTo>
                    <a:lnTo>
                      <a:pt x="155" y="0"/>
                    </a:lnTo>
                    <a:lnTo>
                      <a:pt x="173" y="0"/>
                    </a:lnTo>
                    <a:close/>
                  </a:path>
                </a:pathLst>
              </a:custGeom>
              <a:solidFill>
                <a:srgbClr val="FFFF00"/>
              </a:solidFill>
              <a:ln w="9525">
                <a:noFill/>
                <a:round/>
                <a:headEnd/>
                <a:tailEnd/>
              </a:ln>
            </p:spPr>
            <p:txBody>
              <a:bodyPr/>
              <a:lstStyle/>
              <a:p>
                <a:endParaRPr lang="it-IT"/>
              </a:p>
            </p:txBody>
          </p:sp>
          <p:sp>
            <p:nvSpPr>
              <p:cNvPr id="20848" name="Freeform 368"/>
              <p:cNvSpPr>
                <a:spLocks/>
              </p:cNvSpPr>
              <p:nvPr/>
            </p:nvSpPr>
            <p:spPr bwMode="auto">
              <a:xfrm>
                <a:off x="1552" y="1842"/>
                <a:ext cx="50" cy="26"/>
              </a:xfrm>
              <a:custGeom>
                <a:avLst/>
                <a:gdLst/>
                <a:ahLst/>
                <a:cxnLst>
                  <a:cxn ang="0">
                    <a:pos x="190" y="0"/>
                  </a:cxn>
                  <a:cxn ang="0">
                    <a:pos x="224" y="4"/>
                  </a:cxn>
                  <a:cxn ang="0">
                    <a:pos x="254" y="11"/>
                  </a:cxn>
                  <a:cxn ang="0">
                    <a:pos x="283" y="21"/>
                  </a:cxn>
                  <a:cxn ang="0">
                    <a:pos x="306" y="34"/>
                  </a:cxn>
                  <a:cxn ang="0">
                    <a:pos x="324" y="49"/>
                  </a:cxn>
                  <a:cxn ang="0">
                    <a:pos x="337" y="66"/>
                  </a:cxn>
                  <a:cxn ang="0">
                    <a:pos x="344" y="84"/>
                  </a:cxn>
                  <a:cxn ang="0">
                    <a:pos x="344" y="103"/>
                  </a:cxn>
                  <a:cxn ang="0">
                    <a:pos x="337" y="122"/>
                  </a:cxn>
                  <a:cxn ang="0">
                    <a:pos x="324" y="138"/>
                  </a:cxn>
                  <a:cxn ang="0">
                    <a:pos x="306" y="153"/>
                  </a:cxn>
                  <a:cxn ang="0">
                    <a:pos x="283" y="166"/>
                  </a:cxn>
                  <a:cxn ang="0">
                    <a:pos x="254" y="176"/>
                  </a:cxn>
                  <a:cxn ang="0">
                    <a:pos x="224" y="182"/>
                  </a:cxn>
                  <a:cxn ang="0">
                    <a:pos x="190" y="186"/>
                  </a:cxn>
                  <a:cxn ang="0">
                    <a:pos x="155" y="186"/>
                  </a:cxn>
                  <a:cxn ang="0">
                    <a:pos x="121" y="182"/>
                  </a:cxn>
                  <a:cxn ang="0">
                    <a:pos x="90" y="176"/>
                  </a:cxn>
                  <a:cxn ang="0">
                    <a:pos x="63" y="166"/>
                  </a:cxn>
                  <a:cxn ang="0">
                    <a:pos x="39" y="153"/>
                  </a:cxn>
                  <a:cxn ang="0">
                    <a:pos x="21" y="138"/>
                  </a:cxn>
                  <a:cxn ang="0">
                    <a:pos x="7" y="122"/>
                  </a:cxn>
                  <a:cxn ang="0">
                    <a:pos x="0" y="103"/>
                  </a:cxn>
                  <a:cxn ang="0">
                    <a:pos x="0" y="84"/>
                  </a:cxn>
                  <a:cxn ang="0">
                    <a:pos x="7" y="66"/>
                  </a:cxn>
                  <a:cxn ang="0">
                    <a:pos x="21" y="49"/>
                  </a:cxn>
                  <a:cxn ang="0">
                    <a:pos x="39" y="34"/>
                  </a:cxn>
                  <a:cxn ang="0">
                    <a:pos x="63" y="21"/>
                  </a:cxn>
                  <a:cxn ang="0">
                    <a:pos x="90" y="11"/>
                  </a:cxn>
                  <a:cxn ang="0">
                    <a:pos x="121" y="4"/>
                  </a:cxn>
                  <a:cxn ang="0">
                    <a:pos x="155" y="0"/>
                  </a:cxn>
                </a:cxnLst>
                <a:rect l="0" t="0" r="r" b="b"/>
                <a:pathLst>
                  <a:path w="345" h="186">
                    <a:moveTo>
                      <a:pt x="173" y="0"/>
                    </a:moveTo>
                    <a:lnTo>
                      <a:pt x="190" y="0"/>
                    </a:lnTo>
                    <a:lnTo>
                      <a:pt x="207" y="1"/>
                    </a:lnTo>
                    <a:lnTo>
                      <a:pt x="224" y="4"/>
                    </a:lnTo>
                    <a:lnTo>
                      <a:pt x="240" y="7"/>
                    </a:lnTo>
                    <a:lnTo>
                      <a:pt x="254" y="11"/>
                    </a:lnTo>
                    <a:lnTo>
                      <a:pt x="269" y="16"/>
                    </a:lnTo>
                    <a:lnTo>
                      <a:pt x="283" y="21"/>
                    </a:lnTo>
                    <a:lnTo>
                      <a:pt x="294" y="27"/>
                    </a:lnTo>
                    <a:lnTo>
                      <a:pt x="306" y="34"/>
                    </a:lnTo>
                    <a:lnTo>
                      <a:pt x="316" y="41"/>
                    </a:lnTo>
                    <a:lnTo>
                      <a:pt x="324" y="49"/>
                    </a:lnTo>
                    <a:lnTo>
                      <a:pt x="332" y="57"/>
                    </a:lnTo>
                    <a:lnTo>
                      <a:pt x="337" y="66"/>
                    </a:lnTo>
                    <a:lnTo>
                      <a:pt x="341" y="74"/>
                    </a:lnTo>
                    <a:lnTo>
                      <a:pt x="344" y="84"/>
                    </a:lnTo>
                    <a:lnTo>
                      <a:pt x="345" y="93"/>
                    </a:lnTo>
                    <a:lnTo>
                      <a:pt x="344" y="103"/>
                    </a:lnTo>
                    <a:lnTo>
                      <a:pt x="341" y="112"/>
                    </a:lnTo>
                    <a:lnTo>
                      <a:pt x="337" y="122"/>
                    </a:lnTo>
                    <a:lnTo>
                      <a:pt x="332" y="130"/>
                    </a:lnTo>
                    <a:lnTo>
                      <a:pt x="324" y="138"/>
                    </a:lnTo>
                    <a:lnTo>
                      <a:pt x="316" y="146"/>
                    </a:lnTo>
                    <a:lnTo>
                      <a:pt x="306" y="153"/>
                    </a:lnTo>
                    <a:lnTo>
                      <a:pt x="294" y="159"/>
                    </a:lnTo>
                    <a:lnTo>
                      <a:pt x="283" y="166"/>
                    </a:lnTo>
                    <a:lnTo>
                      <a:pt x="269" y="171"/>
                    </a:lnTo>
                    <a:lnTo>
                      <a:pt x="254" y="176"/>
                    </a:lnTo>
                    <a:lnTo>
                      <a:pt x="240" y="179"/>
                    </a:lnTo>
                    <a:lnTo>
                      <a:pt x="224" y="182"/>
                    </a:lnTo>
                    <a:lnTo>
                      <a:pt x="207" y="185"/>
                    </a:lnTo>
                    <a:lnTo>
                      <a:pt x="190" y="186"/>
                    </a:lnTo>
                    <a:lnTo>
                      <a:pt x="173" y="186"/>
                    </a:lnTo>
                    <a:lnTo>
                      <a:pt x="155" y="186"/>
                    </a:lnTo>
                    <a:lnTo>
                      <a:pt x="137" y="185"/>
                    </a:lnTo>
                    <a:lnTo>
                      <a:pt x="121" y="182"/>
                    </a:lnTo>
                    <a:lnTo>
                      <a:pt x="106" y="179"/>
                    </a:lnTo>
                    <a:lnTo>
                      <a:pt x="90" y="176"/>
                    </a:lnTo>
                    <a:lnTo>
                      <a:pt x="75" y="171"/>
                    </a:lnTo>
                    <a:lnTo>
                      <a:pt x="63" y="166"/>
                    </a:lnTo>
                    <a:lnTo>
                      <a:pt x="50" y="159"/>
                    </a:lnTo>
                    <a:lnTo>
                      <a:pt x="39" y="153"/>
                    </a:lnTo>
                    <a:lnTo>
                      <a:pt x="29" y="146"/>
                    </a:lnTo>
                    <a:lnTo>
                      <a:pt x="21" y="138"/>
                    </a:lnTo>
                    <a:lnTo>
                      <a:pt x="13" y="130"/>
                    </a:lnTo>
                    <a:lnTo>
                      <a:pt x="7" y="122"/>
                    </a:lnTo>
                    <a:lnTo>
                      <a:pt x="3" y="112"/>
                    </a:lnTo>
                    <a:lnTo>
                      <a:pt x="0" y="103"/>
                    </a:lnTo>
                    <a:lnTo>
                      <a:pt x="0" y="93"/>
                    </a:lnTo>
                    <a:lnTo>
                      <a:pt x="0" y="84"/>
                    </a:lnTo>
                    <a:lnTo>
                      <a:pt x="3" y="74"/>
                    </a:lnTo>
                    <a:lnTo>
                      <a:pt x="7" y="66"/>
                    </a:lnTo>
                    <a:lnTo>
                      <a:pt x="13" y="57"/>
                    </a:lnTo>
                    <a:lnTo>
                      <a:pt x="21" y="49"/>
                    </a:lnTo>
                    <a:lnTo>
                      <a:pt x="29" y="41"/>
                    </a:lnTo>
                    <a:lnTo>
                      <a:pt x="39" y="34"/>
                    </a:lnTo>
                    <a:lnTo>
                      <a:pt x="50" y="27"/>
                    </a:lnTo>
                    <a:lnTo>
                      <a:pt x="63" y="21"/>
                    </a:lnTo>
                    <a:lnTo>
                      <a:pt x="75" y="16"/>
                    </a:lnTo>
                    <a:lnTo>
                      <a:pt x="90" y="11"/>
                    </a:lnTo>
                    <a:lnTo>
                      <a:pt x="106" y="7"/>
                    </a:lnTo>
                    <a:lnTo>
                      <a:pt x="121" y="4"/>
                    </a:lnTo>
                    <a:lnTo>
                      <a:pt x="137" y="1"/>
                    </a:lnTo>
                    <a:lnTo>
                      <a:pt x="155" y="0"/>
                    </a:lnTo>
                    <a:lnTo>
                      <a:pt x="173" y="0"/>
                    </a:lnTo>
                  </a:path>
                </a:pathLst>
              </a:custGeom>
              <a:solidFill>
                <a:srgbClr val="FFFF00"/>
              </a:solidFill>
              <a:ln w="6350">
                <a:solidFill>
                  <a:srgbClr val="000000"/>
                </a:solidFill>
                <a:prstDash val="solid"/>
                <a:round/>
                <a:headEnd/>
                <a:tailEnd/>
              </a:ln>
            </p:spPr>
            <p:txBody>
              <a:bodyPr/>
              <a:lstStyle/>
              <a:p>
                <a:endParaRPr lang="it-IT"/>
              </a:p>
            </p:txBody>
          </p:sp>
          <p:sp>
            <p:nvSpPr>
              <p:cNvPr id="20849" name="Freeform 369"/>
              <p:cNvSpPr>
                <a:spLocks/>
              </p:cNvSpPr>
              <p:nvPr/>
            </p:nvSpPr>
            <p:spPr bwMode="auto">
              <a:xfrm>
                <a:off x="398" y="1994"/>
                <a:ext cx="2130" cy="746"/>
              </a:xfrm>
              <a:custGeom>
                <a:avLst/>
                <a:gdLst/>
                <a:ahLst/>
                <a:cxnLst>
                  <a:cxn ang="0">
                    <a:pos x="1492" y="702"/>
                  </a:cxn>
                  <a:cxn ang="0">
                    <a:pos x="2014" y="1225"/>
                  </a:cxn>
                  <a:cxn ang="0">
                    <a:pos x="2616" y="1644"/>
                  </a:cxn>
                  <a:cxn ang="0">
                    <a:pos x="3295" y="1991"/>
                  </a:cxn>
                  <a:cxn ang="0">
                    <a:pos x="3732" y="2087"/>
                  </a:cxn>
                  <a:cxn ang="0">
                    <a:pos x="5495" y="2259"/>
                  </a:cxn>
                  <a:cxn ang="0">
                    <a:pos x="8393" y="2537"/>
                  </a:cxn>
                  <a:cxn ang="0">
                    <a:pos x="9918" y="2651"/>
                  </a:cxn>
                  <a:cxn ang="0">
                    <a:pos x="10574" y="2674"/>
                  </a:cxn>
                  <a:cxn ang="0">
                    <a:pos x="11158" y="2629"/>
                  </a:cxn>
                  <a:cxn ang="0">
                    <a:pos x="12036" y="2369"/>
                  </a:cxn>
                  <a:cxn ang="0">
                    <a:pos x="12720" y="1984"/>
                  </a:cxn>
                  <a:cxn ang="0">
                    <a:pos x="13197" y="1573"/>
                  </a:cxn>
                  <a:cxn ang="0">
                    <a:pos x="13511" y="1176"/>
                  </a:cxn>
                  <a:cxn ang="0">
                    <a:pos x="13804" y="1013"/>
                  </a:cxn>
                  <a:cxn ang="0">
                    <a:pos x="13981" y="1039"/>
                  </a:cxn>
                  <a:cxn ang="0">
                    <a:pos x="14145" y="1179"/>
                  </a:cxn>
                  <a:cxn ang="0">
                    <a:pos x="14217" y="1378"/>
                  </a:cxn>
                  <a:cxn ang="0">
                    <a:pos x="14177" y="1620"/>
                  </a:cxn>
                  <a:cxn ang="0">
                    <a:pos x="14418" y="1996"/>
                  </a:cxn>
                  <a:cxn ang="0">
                    <a:pos x="14793" y="2251"/>
                  </a:cxn>
                  <a:cxn ang="0">
                    <a:pos x="14870" y="2396"/>
                  </a:cxn>
                  <a:cxn ang="0">
                    <a:pos x="14839" y="2598"/>
                  </a:cxn>
                  <a:cxn ang="0">
                    <a:pos x="14556" y="3016"/>
                  </a:cxn>
                  <a:cxn ang="0">
                    <a:pos x="14589" y="3197"/>
                  </a:cxn>
                  <a:cxn ang="0">
                    <a:pos x="14780" y="3443"/>
                  </a:cxn>
                  <a:cxn ang="0">
                    <a:pos x="14902" y="3645"/>
                  </a:cxn>
                  <a:cxn ang="0">
                    <a:pos x="14900" y="3809"/>
                  </a:cxn>
                  <a:cxn ang="0">
                    <a:pos x="14816" y="3967"/>
                  </a:cxn>
                  <a:cxn ang="0">
                    <a:pos x="14708" y="4075"/>
                  </a:cxn>
                  <a:cxn ang="0">
                    <a:pos x="14335" y="4263"/>
                  </a:cxn>
                  <a:cxn ang="0">
                    <a:pos x="14160" y="4938"/>
                  </a:cxn>
                  <a:cxn ang="0">
                    <a:pos x="14051" y="5124"/>
                  </a:cxn>
                  <a:cxn ang="0">
                    <a:pos x="13839" y="5217"/>
                  </a:cxn>
                  <a:cxn ang="0">
                    <a:pos x="13510" y="5012"/>
                  </a:cxn>
                  <a:cxn ang="0">
                    <a:pos x="13172" y="4515"/>
                  </a:cxn>
                  <a:cxn ang="0">
                    <a:pos x="12704" y="4060"/>
                  </a:cxn>
                  <a:cxn ang="0">
                    <a:pos x="12144" y="3602"/>
                  </a:cxn>
                  <a:cxn ang="0">
                    <a:pos x="11681" y="3319"/>
                  </a:cxn>
                  <a:cxn ang="0">
                    <a:pos x="11209" y="3170"/>
                  </a:cxn>
                  <a:cxn ang="0">
                    <a:pos x="10362" y="3052"/>
                  </a:cxn>
                  <a:cxn ang="0">
                    <a:pos x="9063" y="2966"/>
                  </a:cxn>
                  <a:cxn ang="0">
                    <a:pos x="5843" y="2665"/>
                  </a:cxn>
                  <a:cxn ang="0">
                    <a:pos x="4452" y="2566"/>
                  </a:cxn>
                  <a:cxn ang="0">
                    <a:pos x="3897" y="2585"/>
                  </a:cxn>
                  <a:cxn ang="0">
                    <a:pos x="3312" y="2700"/>
                  </a:cxn>
                  <a:cxn ang="0">
                    <a:pos x="2258" y="3128"/>
                  </a:cxn>
                  <a:cxn ang="0">
                    <a:pos x="1705" y="3508"/>
                  </a:cxn>
                  <a:cxn ang="0">
                    <a:pos x="1174" y="4107"/>
                  </a:cxn>
                  <a:cxn ang="0">
                    <a:pos x="986" y="4189"/>
                  </a:cxn>
                  <a:cxn ang="0">
                    <a:pos x="639" y="4019"/>
                  </a:cxn>
                  <a:cxn ang="0">
                    <a:pos x="460" y="3738"/>
                  </a:cxn>
                  <a:cxn ang="0">
                    <a:pos x="249" y="3258"/>
                  </a:cxn>
                  <a:cxn ang="0">
                    <a:pos x="8" y="1705"/>
                  </a:cxn>
                  <a:cxn ang="0">
                    <a:pos x="172" y="883"/>
                  </a:cxn>
                  <a:cxn ang="0">
                    <a:pos x="386" y="367"/>
                  </a:cxn>
                  <a:cxn ang="0">
                    <a:pos x="540" y="157"/>
                  </a:cxn>
                  <a:cxn ang="0">
                    <a:pos x="837" y="2"/>
                  </a:cxn>
                  <a:cxn ang="0">
                    <a:pos x="1151" y="217"/>
                  </a:cxn>
                </a:cxnLst>
                <a:rect l="0" t="0" r="r" b="b"/>
                <a:pathLst>
                  <a:path w="14912" h="5221">
                    <a:moveTo>
                      <a:pt x="1151" y="217"/>
                    </a:moveTo>
                    <a:lnTo>
                      <a:pt x="1179" y="264"/>
                    </a:lnTo>
                    <a:lnTo>
                      <a:pt x="1206" y="312"/>
                    </a:lnTo>
                    <a:lnTo>
                      <a:pt x="1236" y="360"/>
                    </a:lnTo>
                    <a:lnTo>
                      <a:pt x="1268" y="408"/>
                    </a:lnTo>
                    <a:lnTo>
                      <a:pt x="1301" y="456"/>
                    </a:lnTo>
                    <a:lnTo>
                      <a:pt x="1337" y="505"/>
                    </a:lnTo>
                    <a:lnTo>
                      <a:pt x="1373" y="555"/>
                    </a:lnTo>
                    <a:lnTo>
                      <a:pt x="1411" y="604"/>
                    </a:lnTo>
                    <a:lnTo>
                      <a:pt x="1451" y="653"/>
                    </a:lnTo>
                    <a:lnTo>
                      <a:pt x="1492" y="702"/>
                    </a:lnTo>
                    <a:lnTo>
                      <a:pt x="1534" y="752"/>
                    </a:lnTo>
                    <a:lnTo>
                      <a:pt x="1577" y="801"/>
                    </a:lnTo>
                    <a:lnTo>
                      <a:pt x="1622" y="850"/>
                    </a:lnTo>
                    <a:lnTo>
                      <a:pt x="1667" y="899"/>
                    </a:lnTo>
                    <a:lnTo>
                      <a:pt x="1714" y="947"/>
                    </a:lnTo>
                    <a:lnTo>
                      <a:pt x="1762" y="995"/>
                    </a:lnTo>
                    <a:lnTo>
                      <a:pt x="1810" y="1043"/>
                    </a:lnTo>
                    <a:lnTo>
                      <a:pt x="1860" y="1089"/>
                    </a:lnTo>
                    <a:lnTo>
                      <a:pt x="1911" y="1135"/>
                    </a:lnTo>
                    <a:lnTo>
                      <a:pt x="1962" y="1181"/>
                    </a:lnTo>
                    <a:lnTo>
                      <a:pt x="2014" y="1225"/>
                    </a:lnTo>
                    <a:lnTo>
                      <a:pt x="2067" y="1269"/>
                    </a:lnTo>
                    <a:lnTo>
                      <a:pt x="2120" y="1312"/>
                    </a:lnTo>
                    <a:lnTo>
                      <a:pt x="2174" y="1354"/>
                    </a:lnTo>
                    <a:lnTo>
                      <a:pt x="2228" y="1395"/>
                    </a:lnTo>
                    <a:lnTo>
                      <a:pt x="2283" y="1434"/>
                    </a:lnTo>
                    <a:lnTo>
                      <a:pt x="2337" y="1472"/>
                    </a:lnTo>
                    <a:lnTo>
                      <a:pt x="2392" y="1510"/>
                    </a:lnTo>
                    <a:lnTo>
                      <a:pt x="2448" y="1545"/>
                    </a:lnTo>
                    <a:lnTo>
                      <a:pt x="2504" y="1580"/>
                    </a:lnTo>
                    <a:lnTo>
                      <a:pt x="2560" y="1613"/>
                    </a:lnTo>
                    <a:lnTo>
                      <a:pt x="2616" y="1644"/>
                    </a:lnTo>
                    <a:lnTo>
                      <a:pt x="2674" y="1672"/>
                    </a:lnTo>
                    <a:lnTo>
                      <a:pt x="2732" y="1703"/>
                    </a:lnTo>
                    <a:lnTo>
                      <a:pt x="2789" y="1732"/>
                    </a:lnTo>
                    <a:lnTo>
                      <a:pt x="2845" y="1762"/>
                    </a:lnTo>
                    <a:lnTo>
                      <a:pt x="2954" y="1823"/>
                    </a:lnTo>
                    <a:lnTo>
                      <a:pt x="3060" y="1881"/>
                    </a:lnTo>
                    <a:lnTo>
                      <a:pt x="3112" y="1908"/>
                    </a:lnTo>
                    <a:lnTo>
                      <a:pt x="3164" y="1934"/>
                    </a:lnTo>
                    <a:lnTo>
                      <a:pt x="3217" y="1958"/>
                    </a:lnTo>
                    <a:lnTo>
                      <a:pt x="3269" y="1980"/>
                    </a:lnTo>
                    <a:lnTo>
                      <a:pt x="3295" y="1991"/>
                    </a:lnTo>
                    <a:lnTo>
                      <a:pt x="3322" y="2001"/>
                    </a:lnTo>
                    <a:lnTo>
                      <a:pt x="3348" y="2010"/>
                    </a:lnTo>
                    <a:lnTo>
                      <a:pt x="3374" y="2018"/>
                    </a:lnTo>
                    <a:lnTo>
                      <a:pt x="3400" y="2026"/>
                    </a:lnTo>
                    <a:lnTo>
                      <a:pt x="3426" y="2033"/>
                    </a:lnTo>
                    <a:lnTo>
                      <a:pt x="3452" y="2039"/>
                    </a:lnTo>
                    <a:lnTo>
                      <a:pt x="3480" y="2044"/>
                    </a:lnTo>
                    <a:lnTo>
                      <a:pt x="3544" y="2057"/>
                    </a:lnTo>
                    <a:lnTo>
                      <a:pt x="3606" y="2067"/>
                    </a:lnTo>
                    <a:lnTo>
                      <a:pt x="3670" y="2078"/>
                    </a:lnTo>
                    <a:lnTo>
                      <a:pt x="3732" y="2087"/>
                    </a:lnTo>
                    <a:lnTo>
                      <a:pt x="3857" y="2104"/>
                    </a:lnTo>
                    <a:lnTo>
                      <a:pt x="3981" y="2119"/>
                    </a:lnTo>
                    <a:lnTo>
                      <a:pt x="4105" y="2133"/>
                    </a:lnTo>
                    <a:lnTo>
                      <a:pt x="4230" y="2145"/>
                    </a:lnTo>
                    <a:lnTo>
                      <a:pt x="4356" y="2156"/>
                    </a:lnTo>
                    <a:lnTo>
                      <a:pt x="4485" y="2167"/>
                    </a:lnTo>
                    <a:lnTo>
                      <a:pt x="4751" y="2189"/>
                    </a:lnTo>
                    <a:lnTo>
                      <a:pt x="5032" y="2212"/>
                    </a:lnTo>
                    <a:lnTo>
                      <a:pt x="5181" y="2225"/>
                    </a:lnTo>
                    <a:lnTo>
                      <a:pt x="5335" y="2241"/>
                    </a:lnTo>
                    <a:lnTo>
                      <a:pt x="5495" y="2259"/>
                    </a:lnTo>
                    <a:lnTo>
                      <a:pt x="5662" y="2279"/>
                    </a:lnTo>
                    <a:lnTo>
                      <a:pt x="5892" y="2297"/>
                    </a:lnTo>
                    <a:lnTo>
                      <a:pt x="6121" y="2315"/>
                    </a:lnTo>
                    <a:lnTo>
                      <a:pt x="6351" y="2335"/>
                    </a:lnTo>
                    <a:lnTo>
                      <a:pt x="6579" y="2355"/>
                    </a:lnTo>
                    <a:lnTo>
                      <a:pt x="6807" y="2376"/>
                    </a:lnTo>
                    <a:lnTo>
                      <a:pt x="7034" y="2398"/>
                    </a:lnTo>
                    <a:lnTo>
                      <a:pt x="7262" y="2420"/>
                    </a:lnTo>
                    <a:lnTo>
                      <a:pt x="7489" y="2443"/>
                    </a:lnTo>
                    <a:lnTo>
                      <a:pt x="7941" y="2489"/>
                    </a:lnTo>
                    <a:lnTo>
                      <a:pt x="8393" y="2537"/>
                    </a:lnTo>
                    <a:lnTo>
                      <a:pt x="8842" y="2586"/>
                    </a:lnTo>
                    <a:lnTo>
                      <a:pt x="9289" y="2634"/>
                    </a:lnTo>
                    <a:lnTo>
                      <a:pt x="9366" y="2635"/>
                    </a:lnTo>
                    <a:lnTo>
                      <a:pt x="9442" y="2635"/>
                    </a:lnTo>
                    <a:lnTo>
                      <a:pt x="9519" y="2635"/>
                    </a:lnTo>
                    <a:lnTo>
                      <a:pt x="9598" y="2636"/>
                    </a:lnTo>
                    <a:lnTo>
                      <a:pt x="9682" y="2637"/>
                    </a:lnTo>
                    <a:lnTo>
                      <a:pt x="9771" y="2641"/>
                    </a:lnTo>
                    <a:lnTo>
                      <a:pt x="9817" y="2643"/>
                    </a:lnTo>
                    <a:lnTo>
                      <a:pt x="9867" y="2646"/>
                    </a:lnTo>
                    <a:lnTo>
                      <a:pt x="9918" y="2651"/>
                    </a:lnTo>
                    <a:lnTo>
                      <a:pt x="9970" y="2656"/>
                    </a:lnTo>
                    <a:lnTo>
                      <a:pt x="10017" y="2660"/>
                    </a:lnTo>
                    <a:lnTo>
                      <a:pt x="10069" y="2664"/>
                    </a:lnTo>
                    <a:lnTo>
                      <a:pt x="10124" y="2667"/>
                    </a:lnTo>
                    <a:lnTo>
                      <a:pt x="10181" y="2669"/>
                    </a:lnTo>
                    <a:lnTo>
                      <a:pt x="10237" y="2670"/>
                    </a:lnTo>
                    <a:lnTo>
                      <a:pt x="10292" y="2671"/>
                    </a:lnTo>
                    <a:lnTo>
                      <a:pt x="10343" y="2673"/>
                    </a:lnTo>
                    <a:lnTo>
                      <a:pt x="10389" y="2673"/>
                    </a:lnTo>
                    <a:lnTo>
                      <a:pt x="10483" y="2673"/>
                    </a:lnTo>
                    <a:lnTo>
                      <a:pt x="10574" y="2674"/>
                    </a:lnTo>
                    <a:lnTo>
                      <a:pt x="10659" y="2674"/>
                    </a:lnTo>
                    <a:lnTo>
                      <a:pt x="10741" y="2674"/>
                    </a:lnTo>
                    <a:lnTo>
                      <a:pt x="10780" y="2673"/>
                    </a:lnTo>
                    <a:lnTo>
                      <a:pt x="10819" y="2671"/>
                    </a:lnTo>
                    <a:lnTo>
                      <a:pt x="10856" y="2670"/>
                    </a:lnTo>
                    <a:lnTo>
                      <a:pt x="10892" y="2668"/>
                    </a:lnTo>
                    <a:lnTo>
                      <a:pt x="10928" y="2665"/>
                    </a:lnTo>
                    <a:lnTo>
                      <a:pt x="10961" y="2662"/>
                    </a:lnTo>
                    <a:lnTo>
                      <a:pt x="10994" y="2658"/>
                    </a:lnTo>
                    <a:lnTo>
                      <a:pt x="11026" y="2653"/>
                    </a:lnTo>
                    <a:lnTo>
                      <a:pt x="11158" y="2629"/>
                    </a:lnTo>
                    <a:lnTo>
                      <a:pt x="11277" y="2604"/>
                    </a:lnTo>
                    <a:lnTo>
                      <a:pt x="11385" y="2581"/>
                    </a:lnTo>
                    <a:lnTo>
                      <a:pt x="11483" y="2559"/>
                    </a:lnTo>
                    <a:lnTo>
                      <a:pt x="11571" y="2536"/>
                    </a:lnTo>
                    <a:lnTo>
                      <a:pt x="11652" y="2514"/>
                    </a:lnTo>
                    <a:lnTo>
                      <a:pt x="11726" y="2491"/>
                    </a:lnTo>
                    <a:lnTo>
                      <a:pt x="11795" y="2468"/>
                    </a:lnTo>
                    <a:lnTo>
                      <a:pt x="11859" y="2444"/>
                    </a:lnTo>
                    <a:lnTo>
                      <a:pt x="11919" y="2420"/>
                    </a:lnTo>
                    <a:lnTo>
                      <a:pt x="11978" y="2395"/>
                    </a:lnTo>
                    <a:lnTo>
                      <a:pt x="12036" y="2369"/>
                    </a:lnTo>
                    <a:lnTo>
                      <a:pt x="12153" y="2312"/>
                    </a:lnTo>
                    <a:lnTo>
                      <a:pt x="12281" y="2248"/>
                    </a:lnTo>
                    <a:lnTo>
                      <a:pt x="12330" y="2223"/>
                    </a:lnTo>
                    <a:lnTo>
                      <a:pt x="12379" y="2196"/>
                    </a:lnTo>
                    <a:lnTo>
                      <a:pt x="12429" y="2169"/>
                    </a:lnTo>
                    <a:lnTo>
                      <a:pt x="12478" y="2140"/>
                    </a:lnTo>
                    <a:lnTo>
                      <a:pt x="12527" y="2111"/>
                    </a:lnTo>
                    <a:lnTo>
                      <a:pt x="12576" y="2081"/>
                    </a:lnTo>
                    <a:lnTo>
                      <a:pt x="12624" y="2049"/>
                    </a:lnTo>
                    <a:lnTo>
                      <a:pt x="12672" y="2017"/>
                    </a:lnTo>
                    <a:lnTo>
                      <a:pt x="12720" y="1984"/>
                    </a:lnTo>
                    <a:lnTo>
                      <a:pt x="12768" y="1950"/>
                    </a:lnTo>
                    <a:lnTo>
                      <a:pt x="12815" y="1914"/>
                    </a:lnTo>
                    <a:lnTo>
                      <a:pt x="12862" y="1878"/>
                    </a:lnTo>
                    <a:lnTo>
                      <a:pt x="12908" y="1839"/>
                    </a:lnTo>
                    <a:lnTo>
                      <a:pt x="12955" y="1800"/>
                    </a:lnTo>
                    <a:lnTo>
                      <a:pt x="13001" y="1759"/>
                    </a:lnTo>
                    <a:lnTo>
                      <a:pt x="13046" y="1716"/>
                    </a:lnTo>
                    <a:lnTo>
                      <a:pt x="13082" y="1684"/>
                    </a:lnTo>
                    <a:lnTo>
                      <a:pt x="13120" y="1649"/>
                    </a:lnTo>
                    <a:lnTo>
                      <a:pt x="13158" y="1613"/>
                    </a:lnTo>
                    <a:lnTo>
                      <a:pt x="13197" y="1573"/>
                    </a:lnTo>
                    <a:lnTo>
                      <a:pt x="13238" y="1532"/>
                    </a:lnTo>
                    <a:lnTo>
                      <a:pt x="13280" y="1489"/>
                    </a:lnTo>
                    <a:lnTo>
                      <a:pt x="13323" y="1445"/>
                    </a:lnTo>
                    <a:lnTo>
                      <a:pt x="13366" y="1399"/>
                    </a:lnTo>
                    <a:lnTo>
                      <a:pt x="13384" y="1373"/>
                    </a:lnTo>
                    <a:lnTo>
                      <a:pt x="13401" y="1346"/>
                    </a:lnTo>
                    <a:lnTo>
                      <a:pt x="13417" y="1321"/>
                    </a:lnTo>
                    <a:lnTo>
                      <a:pt x="13433" y="1296"/>
                    </a:lnTo>
                    <a:lnTo>
                      <a:pt x="13463" y="1247"/>
                    </a:lnTo>
                    <a:lnTo>
                      <a:pt x="13495" y="1199"/>
                    </a:lnTo>
                    <a:lnTo>
                      <a:pt x="13511" y="1176"/>
                    </a:lnTo>
                    <a:lnTo>
                      <a:pt x="13528" y="1154"/>
                    </a:lnTo>
                    <a:lnTo>
                      <a:pt x="13547" y="1132"/>
                    </a:lnTo>
                    <a:lnTo>
                      <a:pt x="13568" y="1110"/>
                    </a:lnTo>
                    <a:lnTo>
                      <a:pt x="13590" y="1090"/>
                    </a:lnTo>
                    <a:lnTo>
                      <a:pt x="13614" y="1069"/>
                    </a:lnTo>
                    <a:lnTo>
                      <a:pt x="13640" y="1050"/>
                    </a:lnTo>
                    <a:lnTo>
                      <a:pt x="13670" y="1031"/>
                    </a:lnTo>
                    <a:lnTo>
                      <a:pt x="13703" y="1025"/>
                    </a:lnTo>
                    <a:lnTo>
                      <a:pt x="13737" y="1020"/>
                    </a:lnTo>
                    <a:lnTo>
                      <a:pt x="13770" y="1015"/>
                    </a:lnTo>
                    <a:lnTo>
                      <a:pt x="13804" y="1013"/>
                    </a:lnTo>
                    <a:lnTo>
                      <a:pt x="13820" y="1012"/>
                    </a:lnTo>
                    <a:lnTo>
                      <a:pt x="13837" y="1011"/>
                    </a:lnTo>
                    <a:lnTo>
                      <a:pt x="13853" y="1012"/>
                    </a:lnTo>
                    <a:lnTo>
                      <a:pt x="13870" y="1012"/>
                    </a:lnTo>
                    <a:lnTo>
                      <a:pt x="13885" y="1014"/>
                    </a:lnTo>
                    <a:lnTo>
                      <a:pt x="13902" y="1017"/>
                    </a:lnTo>
                    <a:lnTo>
                      <a:pt x="13918" y="1019"/>
                    </a:lnTo>
                    <a:lnTo>
                      <a:pt x="13934" y="1023"/>
                    </a:lnTo>
                    <a:lnTo>
                      <a:pt x="13949" y="1027"/>
                    </a:lnTo>
                    <a:lnTo>
                      <a:pt x="13965" y="1032"/>
                    </a:lnTo>
                    <a:lnTo>
                      <a:pt x="13981" y="1039"/>
                    </a:lnTo>
                    <a:lnTo>
                      <a:pt x="13996" y="1045"/>
                    </a:lnTo>
                    <a:lnTo>
                      <a:pt x="14012" y="1053"/>
                    </a:lnTo>
                    <a:lnTo>
                      <a:pt x="14027" y="1063"/>
                    </a:lnTo>
                    <a:lnTo>
                      <a:pt x="14042" y="1073"/>
                    </a:lnTo>
                    <a:lnTo>
                      <a:pt x="14057" y="1084"/>
                    </a:lnTo>
                    <a:lnTo>
                      <a:pt x="14073" y="1096"/>
                    </a:lnTo>
                    <a:lnTo>
                      <a:pt x="14087" y="1111"/>
                    </a:lnTo>
                    <a:lnTo>
                      <a:pt x="14102" y="1125"/>
                    </a:lnTo>
                    <a:lnTo>
                      <a:pt x="14117" y="1142"/>
                    </a:lnTo>
                    <a:lnTo>
                      <a:pt x="14130" y="1160"/>
                    </a:lnTo>
                    <a:lnTo>
                      <a:pt x="14145" y="1179"/>
                    </a:lnTo>
                    <a:lnTo>
                      <a:pt x="14160" y="1200"/>
                    </a:lnTo>
                    <a:lnTo>
                      <a:pt x="14173" y="1222"/>
                    </a:lnTo>
                    <a:lnTo>
                      <a:pt x="14180" y="1231"/>
                    </a:lnTo>
                    <a:lnTo>
                      <a:pt x="14184" y="1242"/>
                    </a:lnTo>
                    <a:lnTo>
                      <a:pt x="14189" y="1252"/>
                    </a:lnTo>
                    <a:lnTo>
                      <a:pt x="14192" y="1263"/>
                    </a:lnTo>
                    <a:lnTo>
                      <a:pt x="14200" y="1284"/>
                    </a:lnTo>
                    <a:lnTo>
                      <a:pt x="14205" y="1306"/>
                    </a:lnTo>
                    <a:lnTo>
                      <a:pt x="14209" y="1329"/>
                    </a:lnTo>
                    <a:lnTo>
                      <a:pt x="14213" y="1353"/>
                    </a:lnTo>
                    <a:lnTo>
                      <a:pt x="14217" y="1378"/>
                    </a:lnTo>
                    <a:lnTo>
                      <a:pt x="14223" y="1405"/>
                    </a:lnTo>
                    <a:lnTo>
                      <a:pt x="14225" y="1420"/>
                    </a:lnTo>
                    <a:lnTo>
                      <a:pt x="14226" y="1434"/>
                    </a:lnTo>
                    <a:lnTo>
                      <a:pt x="14225" y="1450"/>
                    </a:lnTo>
                    <a:lnTo>
                      <a:pt x="14224" y="1466"/>
                    </a:lnTo>
                    <a:lnTo>
                      <a:pt x="14221" y="1483"/>
                    </a:lnTo>
                    <a:lnTo>
                      <a:pt x="14216" y="1499"/>
                    </a:lnTo>
                    <a:lnTo>
                      <a:pt x="14211" y="1517"/>
                    </a:lnTo>
                    <a:lnTo>
                      <a:pt x="14205" y="1536"/>
                    </a:lnTo>
                    <a:lnTo>
                      <a:pt x="14192" y="1576"/>
                    </a:lnTo>
                    <a:lnTo>
                      <a:pt x="14177" y="1620"/>
                    </a:lnTo>
                    <a:lnTo>
                      <a:pt x="14162" y="1669"/>
                    </a:lnTo>
                    <a:lnTo>
                      <a:pt x="14146" y="1724"/>
                    </a:lnTo>
                    <a:lnTo>
                      <a:pt x="14169" y="1754"/>
                    </a:lnTo>
                    <a:lnTo>
                      <a:pt x="14193" y="1785"/>
                    </a:lnTo>
                    <a:lnTo>
                      <a:pt x="14221" y="1816"/>
                    </a:lnTo>
                    <a:lnTo>
                      <a:pt x="14249" y="1847"/>
                    </a:lnTo>
                    <a:lnTo>
                      <a:pt x="14279" y="1878"/>
                    </a:lnTo>
                    <a:lnTo>
                      <a:pt x="14312" y="1908"/>
                    </a:lnTo>
                    <a:lnTo>
                      <a:pt x="14345" y="1937"/>
                    </a:lnTo>
                    <a:lnTo>
                      <a:pt x="14381" y="1968"/>
                    </a:lnTo>
                    <a:lnTo>
                      <a:pt x="14418" y="1996"/>
                    </a:lnTo>
                    <a:lnTo>
                      <a:pt x="14457" y="2025"/>
                    </a:lnTo>
                    <a:lnTo>
                      <a:pt x="14497" y="2054"/>
                    </a:lnTo>
                    <a:lnTo>
                      <a:pt x="14539" y="2082"/>
                    </a:lnTo>
                    <a:lnTo>
                      <a:pt x="14582" y="2109"/>
                    </a:lnTo>
                    <a:lnTo>
                      <a:pt x="14626" y="2135"/>
                    </a:lnTo>
                    <a:lnTo>
                      <a:pt x="14671" y="2161"/>
                    </a:lnTo>
                    <a:lnTo>
                      <a:pt x="14718" y="2187"/>
                    </a:lnTo>
                    <a:lnTo>
                      <a:pt x="14737" y="2202"/>
                    </a:lnTo>
                    <a:lnTo>
                      <a:pt x="14757" y="2218"/>
                    </a:lnTo>
                    <a:lnTo>
                      <a:pt x="14775" y="2235"/>
                    </a:lnTo>
                    <a:lnTo>
                      <a:pt x="14793" y="2251"/>
                    </a:lnTo>
                    <a:lnTo>
                      <a:pt x="14810" y="2270"/>
                    </a:lnTo>
                    <a:lnTo>
                      <a:pt x="14825" y="2289"/>
                    </a:lnTo>
                    <a:lnTo>
                      <a:pt x="14832" y="2299"/>
                    </a:lnTo>
                    <a:lnTo>
                      <a:pt x="14838" y="2309"/>
                    </a:lnTo>
                    <a:lnTo>
                      <a:pt x="14845" y="2321"/>
                    </a:lnTo>
                    <a:lnTo>
                      <a:pt x="14851" y="2332"/>
                    </a:lnTo>
                    <a:lnTo>
                      <a:pt x="14855" y="2344"/>
                    </a:lnTo>
                    <a:lnTo>
                      <a:pt x="14860" y="2356"/>
                    </a:lnTo>
                    <a:lnTo>
                      <a:pt x="14864" y="2369"/>
                    </a:lnTo>
                    <a:lnTo>
                      <a:pt x="14867" y="2382"/>
                    </a:lnTo>
                    <a:lnTo>
                      <a:pt x="14870" y="2396"/>
                    </a:lnTo>
                    <a:lnTo>
                      <a:pt x="14871" y="2411"/>
                    </a:lnTo>
                    <a:lnTo>
                      <a:pt x="14872" y="2426"/>
                    </a:lnTo>
                    <a:lnTo>
                      <a:pt x="14872" y="2442"/>
                    </a:lnTo>
                    <a:lnTo>
                      <a:pt x="14872" y="2459"/>
                    </a:lnTo>
                    <a:lnTo>
                      <a:pt x="14870" y="2477"/>
                    </a:lnTo>
                    <a:lnTo>
                      <a:pt x="14868" y="2494"/>
                    </a:lnTo>
                    <a:lnTo>
                      <a:pt x="14864" y="2513"/>
                    </a:lnTo>
                    <a:lnTo>
                      <a:pt x="14859" y="2533"/>
                    </a:lnTo>
                    <a:lnTo>
                      <a:pt x="14854" y="2554"/>
                    </a:lnTo>
                    <a:lnTo>
                      <a:pt x="14848" y="2576"/>
                    </a:lnTo>
                    <a:lnTo>
                      <a:pt x="14839" y="2598"/>
                    </a:lnTo>
                    <a:lnTo>
                      <a:pt x="14638" y="2813"/>
                    </a:lnTo>
                    <a:lnTo>
                      <a:pt x="14622" y="2840"/>
                    </a:lnTo>
                    <a:lnTo>
                      <a:pt x="14606" y="2866"/>
                    </a:lnTo>
                    <a:lnTo>
                      <a:pt x="14591" y="2895"/>
                    </a:lnTo>
                    <a:lnTo>
                      <a:pt x="14580" y="2923"/>
                    </a:lnTo>
                    <a:lnTo>
                      <a:pt x="14573" y="2938"/>
                    </a:lnTo>
                    <a:lnTo>
                      <a:pt x="14569" y="2952"/>
                    </a:lnTo>
                    <a:lnTo>
                      <a:pt x="14564" y="2968"/>
                    </a:lnTo>
                    <a:lnTo>
                      <a:pt x="14561" y="2984"/>
                    </a:lnTo>
                    <a:lnTo>
                      <a:pt x="14558" y="2999"/>
                    </a:lnTo>
                    <a:lnTo>
                      <a:pt x="14556" y="3016"/>
                    </a:lnTo>
                    <a:lnTo>
                      <a:pt x="14554" y="3034"/>
                    </a:lnTo>
                    <a:lnTo>
                      <a:pt x="14553" y="3052"/>
                    </a:lnTo>
                    <a:lnTo>
                      <a:pt x="14555" y="3068"/>
                    </a:lnTo>
                    <a:lnTo>
                      <a:pt x="14557" y="3086"/>
                    </a:lnTo>
                    <a:lnTo>
                      <a:pt x="14560" y="3103"/>
                    </a:lnTo>
                    <a:lnTo>
                      <a:pt x="14563" y="3120"/>
                    </a:lnTo>
                    <a:lnTo>
                      <a:pt x="14567" y="3136"/>
                    </a:lnTo>
                    <a:lnTo>
                      <a:pt x="14572" y="3151"/>
                    </a:lnTo>
                    <a:lnTo>
                      <a:pt x="14578" y="3167"/>
                    </a:lnTo>
                    <a:lnTo>
                      <a:pt x="14583" y="3183"/>
                    </a:lnTo>
                    <a:lnTo>
                      <a:pt x="14589" y="3197"/>
                    </a:lnTo>
                    <a:lnTo>
                      <a:pt x="14597" y="3213"/>
                    </a:lnTo>
                    <a:lnTo>
                      <a:pt x="14604" y="3228"/>
                    </a:lnTo>
                    <a:lnTo>
                      <a:pt x="14611" y="3241"/>
                    </a:lnTo>
                    <a:lnTo>
                      <a:pt x="14628" y="3270"/>
                    </a:lnTo>
                    <a:lnTo>
                      <a:pt x="14646" y="3297"/>
                    </a:lnTo>
                    <a:lnTo>
                      <a:pt x="14666" y="3323"/>
                    </a:lnTo>
                    <a:lnTo>
                      <a:pt x="14687" y="3348"/>
                    </a:lnTo>
                    <a:lnTo>
                      <a:pt x="14709" y="3372"/>
                    </a:lnTo>
                    <a:lnTo>
                      <a:pt x="14732" y="3396"/>
                    </a:lnTo>
                    <a:lnTo>
                      <a:pt x="14756" y="3420"/>
                    </a:lnTo>
                    <a:lnTo>
                      <a:pt x="14780" y="3443"/>
                    </a:lnTo>
                    <a:lnTo>
                      <a:pt x="14805" y="3465"/>
                    </a:lnTo>
                    <a:lnTo>
                      <a:pt x="14830" y="3487"/>
                    </a:lnTo>
                    <a:lnTo>
                      <a:pt x="14848" y="3515"/>
                    </a:lnTo>
                    <a:lnTo>
                      <a:pt x="14864" y="3543"/>
                    </a:lnTo>
                    <a:lnTo>
                      <a:pt x="14871" y="3558"/>
                    </a:lnTo>
                    <a:lnTo>
                      <a:pt x="14877" y="3572"/>
                    </a:lnTo>
                    <a:lnTo>
                      <a:pt x="14883" y="3586"/>
                    </a:lnTo>
                    <a:lnTo>
                      <a:pt x="14889" y="3601"/>
                    </a:lnTo>
                    <a:lnTo>
                      <a:pt x="14894" y="3615"/>
                    </a:lnTo>
                    <a:lnTo>
                      <a:pt x="14898" y="3630"/>
                    </a:lnTo>
                    <a:lnTo>
                      <a:pt x="14902" y="3645"/>
                    </a:lnTo>
                    <a:lnTo>
                      <a:pt x="14905" y="3659"/>
                    </a:lnTo>
                    <a:lnTo>
                      <a:pt x="14908" y="3675"/>
                    </a:lnTo>
                    <a:lnTo>
                      <a:pt x="14910" y="3690"/>
                    </a:lnTo>
                    <a:lnTo>
                      <a:pt x="14911" y="3704"/>
                    </a:lnTo>
                    <a:lnTo>
                      <a:pt x="14912" y="3719"/>
                    </a:lnTo>
                    <a:lnTo>
                      <a:pt x="14912" y="3735"/>
                    </a:lnTo>
                    <a:lnTo>
                      <a:pt x="14911" y="3749"/>
                    </a:lnTo>
                    <a:lnTo>
                      <a:pt x="14910" y="3764"/>
                    </a:lnTo>
                    <a:lnTo>
                      <a:pt x="14907" y="3780"/>
                    </a:lnTo>
                    <a:lnTo>
                      <a:pt x="14904" y="3794"/>
                    </a:lnTo>
                    <a:lnTo>
                      <a:pt x="14900" y="3809"/>
                    </a:lnTo>
                    <a:lnTo>
                      <a:pt x="14896" y="3824"/>
                    </a:lnTo>
                    <a:lnTo>
                      <a:pt x="14891" y="3838"/>
                    </a:lnTo>
                    <a:lnTo>
                      <a:pt x="14886" y="3853"/>
                    </a:lnTo>
                    <a:lnTo>
                      <a:pt x="14879" y="3868"/>
                    </a:lnTo>
                    <a:lnTo>
                      <a:pt x="14872" y="3882"/>
                    </a:lnTo>
                    <a:lnTo>
                      <a:pt x="14864" y="3897"/>
                    </a:lnTo>
                    <a:lnTo>
                      <a:pt x="14854" y="3912"/>
                    </a:lnTo>
                    <a:lnTo>
                      <a:pt x="14845" y="3926"/>
                    </a:lnTo>
                    <a:lnTo>
                      <a:pt x="14834" y="3940"/>
                    </a:lnTo>
                    <a:lnTo>
                      <a:pt x="14823" y="3955"/>
                    </a:lnTo>
                    <a:lnTo>
                      <a:pt x="14816" y="3967"/>
                    </a:lnTo>
                    <a:lnTo>
                      <a:pt x="14810" y="3980"/>
                    </a:lnTo>
                    <a:lnTo>
                      <a:pt x="14803" y="3992"/>
                    </a:lnTo>
                    <a:lnTo>
                      <a:pt x="14794" y="4003"/>
                    </a:lnTo>
                    <a:lnTo>
                      <a:pt x="14786" y="4013"/>
                    </a:lnTo>
                    <a:lnTo>
                      <a:pt x="14777" y="4024"/>
                    </a:lnTo>
                    <a:lnTo>
                      <a:pt x="14766" y="4033"/>
                    </a:lnTo>
                    <a:lnTo>
                      <a:pt x="14756" y="4043"/>
                    </a:lnTo>
                    <a:lnTo>
                      <a:pt x="14744" y="4051"/>
                    </a:lnTo>
                    <a:lnTo>
                      <a:pt x="14733" y="4059"/>
                    </a:lnTo>
                    <a:lnTo>
                      <a:pt x="14720" y="4068"/>
                    </a:lnTo>
                    <a:lnTo>
                      <a:pt x="14708" y="4075"/>
                    </a:lnTo>
                    <a:lnTo>
                      <a:pt x="14680" y="4090"/>
                    </a:lnTo>
                    <a:lnTo>
                      <a:pt x="14651" y="4104"/>
                    </a:lnTo>
                    <a:lnTo>
                      <a:pt x="14587" y="4133"/>
                    </a:lnTo>
                    <a:lnTo>
                      <a:pt x="14518" y="4163"/>
                    </a:lnTo>
                    <a:lnTo>
                      <a:pt x="14482" y="4179"/>
                    </a:lnTo>
                    <a:lnTo>
                      <a:pt x="14445" y="4198"/>
                    </a:lnTo>
                    <a:lnTo>
                      <a:pt x="14408" y="4216"/>
                    </a:lnTo>
                    <a:lnTo>
                      <a:pt x="14369" y="4238"/>
                    </a:lnTo>
                    <a:lnTo>
                      <a:pt x="14358" y="4247"/>
                    </a:lnTo>
                    <a:lnTo>
                      <a:pt x="14346" y="4254"/>
                    </a:lnTo>
                    <a:lnTo>
                      <a:pt x="14335" y="4263"/>
                    </a:lnTo>
                    <a:lnTo>
                      <a:pt x="14324" y="4271"/>
                    </a:lnTo>
                    <a:lnTo>
                      <a:pt x="14303" y="4290"/>
                    </a:lnTo>
                    <a:lnTo>
                      <a:pt x="14283" y="4310"/>
                    </a:lnTo>
                    <a:lnTo>
                      <a:pt x="14266" y="4333"/>
                    </a:lnTo>
                    <a:lnTo>
                      <a:pt x="14247" y="4356"/>
                    </a:lnTo>
                    <a:lnTo>
                      <a:pt x="14229" y="4382"/>
                    </a:lnTo>
                    <a:lnTo>
                      <a:pt x="14212" y="4410"/>
                    </a:lnTo>
                    <a:lnTo>
                      <a:pt x="14175" y="4914"/>
                    </a:lnTo>
                    <a:lnTo>
                      <a:pt x="14170" y="4921"/>
                    </a:lnTo>
                    <a:lnTo>
                      <a:pt x="14165" y="4929"/>
                    </a:lnTo>
                    <a:lnTo>
                      <a:pt x="14160" y="4938"/>
                    </a:lnTo>
                    <a:lnTo>
                      <a:pt x="14155" y="4948"/>
                    </a:lnTo>
                    <a:lnTo>
                      <a:pt x="14144" y="4970"/>
                    </a:lnTo>
                    <a:lnTo>
                      <a:pt x="14134" y="4993"/>
                    </a:lnTo>
                    <a:lnTo>
                      <a:pt x="14122" y="5019"/>
                    </a:lnTo>
                    <a:lnTo>
                      <a:pt x="14108" y="5045"/>
                    </a:lnTo>
                    <a:lnTo>
                      <a:pt x="14100" y="5059"/>
                    </a:lnTo>
                    <a:lnTo>
                      <a:pt x="14093" y="5071"/>
                    </a:lnTo>
                    <a:lnTo>
                      <a:pt x="14083" y="5085"/>
                    </a:lnTo>
                    <a:lnTo>
                      <a:pt x="14074" y="5098"/>
                    </a:lnTo>
                    <a:lnTo>
                      <a:pt x="14062" y="5111"/>
                    </a:lnTo>
                    <a:lnTo>
                      <a:pt x="14051" y="5124"/>
                    </a:lnTo>
                    <a:lnTo>
                      <a:pt x="14038" y="5136"/>
                    </a:lnTo>
                    <a:lnTo>
                      <a:pt x="14025" y="5148"/>
                    </a:lnTo>
                    <a:lnTo>
                      <a:pt x="14010" y="5158"/>
                    </a:lnTo>
                    <a:lnTo>
                      <a:pt x="13994" y="5169"/>
                    </a:lnTo>
                    <a:lnTo>
                      <a:pt x="13976" y="5179"/>
                    </a:lnTo>
                    <a:lnTo>
                      <a:pt x="13958" y="5187"/>
                    </a:lnTo>
                    <a:lnTo>
                      <a:pt x="13937" y="5196"/>
                    </a:lnTo>
                    <a:lnTo>
                      <a:pt x="13915" y="5203"/>
                    </a:lnTo>
                    <a:lnTo>
                      <a:pt x="13892" y="5208"/>
                    </a:lnTo>
                    <a:lnTo>
                      <a:pt x="13866" y="5214"/>
                    </a:lnTo>
                    <a:lnTo>
                      <a:pt x="13839" y="5217"/>
                    </a:lnTo>
                    <a:lnTo>
                      <a:pt x="13811" y="5220"/>
                    </a:lnTo>
                    <a:lnTo>
                      <a:pt x="13780" y="5221"/>
                    </a:lnTo>
                    <a:lnTo>
                      <a:pt x="13747" y="5220"/>
                    </a:lnTo>
                    <a:lnTo>
                      <a:pt x="13713" y="5200"/>
                    </a:lnTo>
                    <a:lnTo>
                      <a:pt x="13679" y="5178"/>
                    </a:lnTo>
                    <a:lnTo>
                      <a:pt x="13649" y="5154"/>
                    </a:lnTo>
                    <a:lnTo>
                      <a:pt x="13618" y="5129"/>
                    </a:lnTo>
                    <a:lnTo>
                      <a:pt x="13590" y="5102"/>
                    </a:lnTo>
                    <a:lnTo>
                      <a:pt x="13562" y="5073"/>
                    </a:lnTo>
                    <a:lnTo>
                      <a:pt x="13536" y="5043"/>
                    </a:lnTo>
                    <a:lnTo>
                      <a:pt x="13510" y="5012"/>
                    </a:lnTo>
                    <a:lnTo>
                      <a:pt x="13485" y="4979"/>
                    </a:lnTo>
                    <a:lnTo>
                      <a:pt x="13460" y="4944"/>
                    </a:lnTo>
                    <a:lnTo>
                      <a:pt x="13436" y="4910"/>
                    </a:lnTo>
                    <a:lnTo>
                      <a:pt x="13411" y="4873"/>
                    </a:lnTo>
                    <a:lnTo>
                      <a:pt x="13363" y="4798"/>
                    </a:lnTo>
                    <a:lnTo>
                      <a:pt x="13312" y="4720"/>
                    </a:lnTo>
                    <a:lnTo>
                      <a:pt x="13286" y="4681"/>
                    </a:lnTo>
                    <a:lnTo>
                      <a:pt x="13259" y="4640"/>
                    </a:lnTo>
                    <a:lnTo>
                      <a:pt x="13232" y="4599"/>
                    </a:lnTo>
                    <a:lnTo>
                      <a:pt x="13202" y="4557"/>
                    </a:lnTo>
                    <a:lnTo>
                      <a:pt x="13172" y="4515"/>
                    </a:lnTo>
                    <a:lnTo>
                      <a:pt x="13141" y="4473"/>
                    </a:lnTo>
                    <a:lnTo>
                      <a:pt x="13107" y="4431"/>
                    </a:lnTo>
                    <a:lnTo>
                      <a:pt x="13072" y="4389"/>
                    </a:lnTo>
                    <a:lnTo>
                      <a:pt x="13034" y="4347"/>
                    </a:lnTo>
                    <a:lnTo>
                      <a:pt x="12995" y="4306"/>
                    </a:lnTo>
                    <a:lnTo>
                      <a:pt x="12953" y="4264"/>
                    </a:lnTo>
                    <a:lnTo>
                      <a:pt x="12909" y="4222"/>
                    </a:lnTo>
                    <a:lnTo>
                      <a:pt x="12862" y="4181"/>
                    </a:lnTo>
                    <a:lnTo>
                      <a:pt x="12812" y="4140"/>
                    </a:lnTo>
                    <a:lnTo>
                      <a:pt x="12759" y="4100"/>
                    </a:lnTo>
                    <a:lnTo>
                      <a:pt x="12704" y="4060"/>
                    </a:lnTo>
                    <a:lnTo>
                      <a:pt x="12693" y="4048"/>
                    </a:lnTo>
                    <a:lnTo>
                      <a:pt x="12671" y="4027"/>
                    </a:lnTo>
                    <a:lnTo>
                      <a:pt x="12640" y="3998"/>
                    </a:lnTo>
                    <a:lnTo>
                      <a:pt x="12599" y="3962"/>
                    </a:lnTo>
                    <a:lnTo>
                      <a:pt x="12551" y="3920"/>
                    </a:lnTo>
                    <a:lnTo>
                      <a:pt x="12495" y="3873"/>
                    </a:lnTo>
                    <a:lnTo>
                      <a:pt x="12434" y="3823"/>
                    </a:lnTo>
                    <a:lnTo>
                      <a:pt x="12367" y="3769"/>
                    </a:lnTo>
                    <a:lnTo>
                      <a:pt x="12294" y="3715"/>
                    </a:lnTo>
                    <a:lnTo>
                      <a:pt x="12220" y="3658"/>
                    </a:lnTo>
                    <a:lnTo>
                      <a:pt x="12144" y="3602"/>
                    </a:lnTo>
                    <a:lnTo>
                      <a:pt x="12065" y="3547"/>
                    </a:lnTo>
                    <a:lnTo>
                      <a:pt x="12025" y="3520"/>
                    </a:lnTo>
                    <a:lnTo>
                      <a:pt x="11986" y="3494"/>
                    </a:lnTo>
                    <a:lnTo>
                      <a:pt x="11947" y="3469"/>
                    </a:lnTo>
                    <a:lnTo>
                      <a:pt x="11908" y="3443"/>
                    </a:lnTo>
                    <a:lnTo>
                      <a:pt x="11869" y="3419"/>
                    </a:lnTo>
                    <a:lnTo>
                      <a:pt x="11830" y="3397"/>
                    </a:lnTo>
                    <a:lnTo>
                      <a:pt x="11793" y="3375"/>
                    </a:lnTo>
                    <a:lnTo>
                      <a:pt x="11756" y="3355"/>
                    </a:lnTo>
                    <a:lnTo>
                      <a:pt x="11718" y="3337"/>
                    </a:lnTo>
                    <a:lnTo>
                      <a:pt x="11681" y="3319"/>
                    </a:lnTo>
                    <a:lnTo>
                      <a:pt x="11643" y="3301"/>
                    </a:lnTo>
                    <a:lnTo>
                      <a:pt x="11604" y="3285"/>
                    </a:lnTo>
                    <a:lnTo>
                      <a:pt x="11565" y="3271"/>
                    </a:lnTo>
                    <a:lnTo>
                      <a:pt x="11527" y="3256"/>
                    </a:lnTo>
                    <a:lnTo>
                      <a:pt x="11488" y="3243"/>
                    </a:lnTo>
                    <a:lnTo>
                      <a:pt x="11448" y="3231"/>
                    </a:lnTo>
                    <a:lnTo>
                      <a:pt x="11409" y="3219"/>
                    </a:lnTo>
                    <a:lnTo>
                      <a:pt x="11370" y="3208"/>
                    </a:lnTo>
                    <a:lnTo>
                      <a:pt x="11330" y="3197"/>
                    </a:lnTo>
                    <a:lnTo>
                      <a:pt x="11289" y="3188"/>
                    </a:lnTo>
                    <a:lnTo>
                      <a:pt x="11209" y="3170"/>
                    </a:lnTo>
                    <a:lnTo>
                      <a:pt x="11129" y="3154"/>
                    </a:lnTo>
                    <a:lnTo>
                      <a:pt x="11048" y="3140"/>
                    </a:lnTo>
                    <a:lnTo>
                      <a:pt x="10968" y="3126"/>
                    </a:lnTo>
                    <a:lnTo>
                      <a:pt x="10889" y="3114"/>
                    </a:lnTo>
                    <a:lnTo>
                      <a:pt x="10809" y="3102"/>
                    </a:lnTo>
                    <a:lnTo>
                      <a:pt x="10731" y="3089"/>
                    </a:lnTo>
                    <a:lnTo>
                      <a:pt x="10653" y="3077"/>
                    </a:lnTo>
                    <a:lnTo>
                      <a:pt x="10577" y="3064"/>
                    </a:lnTo>
                    <a:lnTo>
                      <a:pt x="10501" y="3050"/>
                    </a:lnTo>
                    <a:lnTo>
                      <a:pt x="10431" y="3051"/>
                    </a:lnTo>
                    <a:lnTo>
                      <a:pt x="10362" y="3052"/>
                    </a:lnTo>
                    <a:lnTo>
                      <a:pt x="10294" y="3052"/>
                    </a:lnTo>
                    <a:lnTo>
                      <a:pt x="10228" y="3051"/>
                    </a:lnTo>
                    <a:lnTo>
                      <a:pt x="10163" y="3050"/>
                    </a:lnTo>
                    <a:lnTo>
                      <a:pt x="10098" y="3048"/>
                    </a:lnTo>
                    <a:lnTo>
                      <a:pt x="10033" y="3045"/>
                    </a:lnTo>
                    <a:lnTo>
                      <a:pt x="9968" y="3042"/>
                    </a:lnTo>
                    <a:lnTo>
                      <a:pt x="9836" y="3035"/>
                    </a:lnTo>
                    <a:lnTo>
                      <a:pt x="9701" y="3026"/>
                    </a:lnTo>
                    <a:lnTo>
                      <a:pt x="9559" y="3014"/>
                    </a:lnTo>
                    <a:lnTo>
                      <a:pt x="9407" y="3000"/>
                    </a:lnTo>
                    <a:lnTo>
                      <a:pt x="9063" y="2966"/>
                    </a:lnTo>
                    <a:lnTo>
                      <a:pt x="8653" y="2924"/>
                    </a:lnTo>
                    <a:lnTo>
                      <a:pt x="8414" y="2901"/>
                    </a:lnTo>
                    <a:lnTo>
                      <a:pt x="8152" y="2875"/>
                    </a:lnTo>
                    <a:lnTo>
                      <a:pt x="7861" y="2847"/>
                    </a:lnTo>
                    <a:lnTo>
                      <a:pt x="7541" y="2818"/>
                    </a:lnTo>
                    <a:lnTo>
                      <a:pt x="7277" y="2795"/>
                    </a:lnTo>
                    <a:lnTo>
                      <a:pt x="7002" y="2769"/>
                    </a:lnTo>
                    <a:lnTo>
                      <a:pt x="6717" y="2743"/>
                    </a:lnTo>
                    <a:lnTo>
                      <a:pt x="6427" y="2717"/>
                    </a:lnTo>
                    <a:lnTo>
                      <a:pt x="6135" y="2690"/>
                    </a:lnTo>
                    <a:lnTo>
                      <a:pt x="5843" y="2665"/>
                    </a:lnTo>
                    <a:lnTo>
                      <a:pt x="5555" y="2641"/>
                    </a:lnTo>
                    <a:lnTo>
                      <a:pt x="5274" y="2620"/>
                    </a:lnTo>
                    <a:lnTo>
                      <a:pt x="5182" y="2614"/>
                    </a:lnTo>
                    <a:lnTo>
                      <a:pt x="5086" y="2607"/>
                    </a:lnTo>
                    <a:lnTo>
                      <a:pt x="4990" y="2600"/>
                    </a:lnTo>
                    <a:lnTo>
                      <a:pt x="4892" y="2595"/>
                    </a:lnTo>
                    <a:lnTo>
                      <a:pt x="4793" y="2589"/>
                    </a:lnTo>
                    <a:lnTo>
                      <a:pt x="4696" y="2582"/>
                    </a:lnTo>
                    <a:lnTo>
                      <a:pt x="4598" y="2576"/>
                    </a:lnTo>
                    <a:lnTo>
                      <a:pt x="4502" y="2569"/>
                    </a:lnTo>
                    <a:lnTo>
                      <a:pt x="4452" y="2566"/>
                    </a:lnTo>
                    <a:lnTo>
                      <a:pt x="4401" y="2563"/>
                    </a:lnTo>
                    <a:lnTo>
                      <a:pt x="4351" y="2562"/>
                    </a:lnTo>
                    <a:lnTo>
                      <a:pt x="4302" y="2560"/>
                    </a:lnTo>
                    <a:lnTo>
                      <a:pt x="4252" y="2560"/>
                    </a:lnTo>
                    <a:lnTo>
                      <a:pt x="4201" y="2562"/>
                    </a:lnTo>
                    <a:lnTo>
                      <a:pt x="4150" y="2564"/>
                    </a:lnTo>
                    <a:lnTo>
                      <a:pt x="4100" y="2567"/>
                    </a:lnTo>
                    <a:lnTo>
                      <a:pt x="4049" y="2570"/>
                    </a:lnTo>
                    <a:lnTo>
                      <a:pt x="3998" y="2574"/>
                    </a:lnTo>
                    <a:lnTo>
                      <a:pt x="3947" y="2579"/>
                    </a:lnTo>
                    <a:lnTo>
                      <a:pt x="3897" y="2585"/>
                    </a:lnTo>
                    <a:lnTo>
                      <a:pt x="3844" y="2592"/>
                    </a:lnTo>
                    <a:lnTo>
                      <a:pt x="3793" y="2599"/>
                    </a:lnTo>
                    <a:lnTo>
                      <a:pt x="3740" y="2608"/>
                    </a:lnTo>
                    <a:lnTo>
                      <a:pt x="3688" y="2616"/>
                    </a:lnTo>
                    <a:lnTo>
                      <a:pt x="3636" y="2626"/>
                    </a:lnTo>
                    <a:lnTo>
                      <a:pt x="3583" y="2637"/>
                    </a:lnTo>
                    <a:lnTo>
                      <a:pt x="3530" y="2647"/>
                    </a:lnTo>
                    <a:lnTo>
                      <a:pt x="3475" y="2660"/>
                    </a:lnTo>
                    <a:lnTo>
                      <a:pt x="3422" y="2673"/>
                    </a:lnTo>
                    <a:lnTo>
                      <a:pt x="3368" y="2686"/>
                    </a:lnTo>
                    <a:lnTo>
                      <a:pt x="3312" y="2700"/>
                    </a:lnTo>
                    <a:lnTo>
                      <a:pt x="3257" y="2714"/>
                    </a:lnTo>
                    <a:lnTo>
                      <a:pt x="3145" y="2746"/>
                    </a:lnTo>
                    <a:lnTo>
                      <a:pt x="3029" y="2780"/>
                    </a:lnTo>
                    <a:lnTo>
                      <a:pt x="2913" y="2818"/>
                    </a:lnTo>
                    <a:lnTo>
                      <a:pt x="2794" y="2858"/>
                    </a:lnTo>
                    <a:lnTo>
                      <a:pt x="2684" y="2910"/>
                    </a:lnTo>
                    <a:lnTo>
                      <a:pt x="2575" y="2964"/>
                    </a:lnTo>
                    <a:lnTo>
                      <a:pt x="2468" y="3017"/>
                    </a:lnTo>
                    <a:lnTo>
                      <a:pt x="2362" y="3072"/>
                    </a:lnTo>
                    <a:lnTo>
                      <a:pt x="2310" y="3099"/>
                    </a:lnTo>
                    <a:lnTo>
                      <a:pt x="2258" y="3128"/>
                    </a:lnTo>
                    <a:lnTo>
                      <a:pt x="2207" y="3156"/>
                    </a:lnTo>
                    <a:lnTo>
                      <a:pt x="2156" y="3187"/>
                    </a:lnTo>
                    <a:lnTo>
                      <a:pt x="2104" y="3217"/>
                    </a:lnTo>
                    <a:lnTo>
                      <a:pt x="2054" y="3250"/>
                    </a:lnTo>
                    <a:lnTo>
                      <a:pt x="2003" y="3282"/>
                    </a:lnTo>
                    <a:lnTo>
                      <a:pt x="1954" y="3317"/>
                    </a:lnTo>
                    <a:lnTo>
                      <a:pt x="1903" y="3352"/>
                    </a:lnTo>
                    <a:lnTo>
                      <a:pt x="1853" y="3389"/>
                    </a:lnTo>
                    <a:lnTo>
                      <a:pt x="1804" y="3427"/>
                    </a:lnTo>
                    <a:lnTo>
                      <a:pt x="1755" y="3467"/>
                    </a:lnTo>
                    <a:lnTo>
                      <a:pt x="1705" y="3508"/>
                    </a:lnTo>
                    <a:lnTo>
                      <a:pt x="1657" y="3552"/>
                    </a:lnTo>
                    <a:lnTo>
                      <a:pt x="1608" y="3597"/>
                    </a:lnTo>
                    <a:lnTo>
                      <a:pt x="1560" y="3645"/>
                    </a:lnTo>
                    <a:lnTo>
                      <a:pt x="1511" y="3694"/>
                    </a:lnTo>
                    <a:lnTo>
                      <a:pt x="1462" y="3745"/>
                    </a:lnTo>
                    <a:lnTo>
                      <a:pt x="1414" y="3800"/>
                    </a:lnTo>
                    <a:lnTo>
                      <a:pt x="1366" y="3855"/>
                    </a:lnTo>
                    <a:lnTo>
                      <a:pt x="1318" y="3914"/>
                    </a:lnTo>
                    <a:lnTo>
                      <a:pt x="1271" y="3976"/>
                    </a:lnTo>
                    <a:lnTo>
                      <a:pt x="1223" y="4039"/>
                    </a:lnTo>
                    <a:lnTo>
                      <a:pt x="1174" y="4107"/>
                    </a:lnTo>
                    <a:lnTo>
                      <a:pt x="1150" y="4125"/>
                    </a:lnTo>
                    <a:lnTo>
                      <a:pt x="1128" y="4143"/>
                    </a:lnTo>
                    <a:lnTo>
                      <a:pt x="1117" y="4151"/>
                    </a:lnTo>
                    <a:lnTo>
                      <a:pt x="1105" y="4158"/>
                    </a:lnTo>
                    <a:lnTo>
                      <a:pt x="1094" y="4164"/>
                    </a:lnTo>
                    <a:lnTo>
                      <a:pt x="1080" y="4170"/>
                    </a:lnTo>
                    <a:lnTo>
                      <a:pt x="1065" y="4176"/>
                    </a:lnTo>
                    <a:lnTo>
                      <a:pt x="1049" y="4180"/>
                    </a:lnTo>
                    <a:lnTo>
                      <a:pt x="1030" y="4184"/>
                    </a:lnTo>
                    <a:lnTo>
                      <a:pt x="1009" y="4187"/>
                    </a:lnTo>
                    <a:lnTo>
                      <a:pt x="986" y="4189"/>
                    </a:lnTo>
                    <a:lnTo>
                      <a:pt x="959" y="4190"/>
                    </a:lnTo>
                    <a:lnTo>
                      <a:pt x="928" y="4190"/>
                    </a:lnTo>
                    <a:lnTo>
                      <a:pt x="895" y="4190"/>
                    </a:lnTo>
                    <a:lnTo>
                      <a:pt x="838" y="4160"/>
                    </a:lnTo>
                    <a:lnTo>
                      <a:pt x="785" y="4130"/>
                    </a:lnTo>
                    <a:lnTo>
                      <a:pt x="759" y="4114"/>
                    </a:lnTo>
                    <a:lnTo>
                      <a:pt x="733" y="4098"/>
                    </a:lnTo>
                    <a:lnTo>
                      <a:pt x="709" y="4080"/>
                    </a:lnTo>
                    <a:lnTo>
                      <a:pt x="685" y="4061"/>
                    </a:lnTo>
                    <a:lnTo>
                      <a:pt x="662" y="4042"/>
                    </a:lnTo>
                    <a:lnTo>
                      <a:pt x="639" y="4019"/>
                    </a:lnTo>
                    <a:lnTo>
                      <a:pt x="616" y="3994"/>
                    </a:lnTo>
                    <a:lnTo>
                      <a:pt x="594" y="3967"/>
                    </a:lnTo>
                    <a:lnTo>
                      <a:pt x="583" y="3953"/>
                    </a:lnTo>
                    <a:lnTo>
                      <a:pt x="572" y="3937"/>
                    </a:lnTo>
                    <a:lnTo>
                      <a:pt x="562" y="3921"/>
                    </a:lnTo>
                    <a:lnTo>
                      <a:pt x="551" y="3904"/>
                    </a:lnTo>
                    <a:lnTo>
                      <a:pt x="530" y="3868"/>
                    </a:lnTo>
                    <a:lnTo>
                      <a:pt x="509" y="3827"/>
                    </a:lnTo>
                    <a:lnTo>
                      <a:pt x="493" y="3800"/>
                    </a:lnTo>
                    <a:lnTo>
                      <a:pt x="476" y="3770"/>
                    </a:lnTo>
                    <a:lnTo>
                      <a:pt x="460" y="3738"/>
                    </a:lnTo>
                    <a:lnTo>
                      <a:pt x="445" y="3704"/>
                    </a:lnTo>
                    <a:lnTo>
                      <a:pt x="430" y="3670"/>
                    </a:lnTo>
                    <a:lnTo>
                      <a:pt x="415" y="3636"/>
                    </a:lnTo>
                    <a:lnTo>
                      <a:pt x="400" y="3605"/>
                    </a:lnTo>
                    <a:lnTo>
                      <a:pt x="386" y="3575"/>
                    </a:lnTo>
                    <a:lnTo>
                      <a:pt x="362" y="3527"/>
                    </a:lnTo>
                    <a:lnTo>
                      <a:pt x="339" y="3478"/>
                    </a:lnTo>
                    <a:lnTo>
                      <a:pt x="316" y="3426"/>
                    </a:lnTo>
                    <a:lnTo>
                      <a:pt x="293" y="3372"/>
                    </a:lnTo>
                    <a:lnTo>
                      <a:pt x="271" y="3317"/>
                    </a:lnTo>
                    <a:lnTo>
                      <a:pt x="249" y="3258"/>
                    </a:lnTo>
                    <a:lnTo>
                      <a:pt x="227" y="3198"/>
                    </a:lnTo>
                    <a:lnTo>
                      <a:pt x="205" y="3137"/>
                    </a:lnTo>
                    <a:lnTo>
                      <a:pt x="77" y="2704"/>
                    </a:lnTo>
                    <a:lnTo>
                      <a:pt x="34" y="2460"/>
                    </a:lnTo>
                    <a:lnTo>
                      <a:pt x="0" y="1976"/>
                    </a:lnTo>
                    <a:lnTo>
                      <a:pt x="1" y="1931"/>
                    </a:lnTo>
                    <a:lnTo>
                      <a:pt x="3" y="1886"/>
                    </a:lnTo>
                    <a:lnTo>
                      <a:pt x="4" y="1841"/>
                    </a:lnTo>
                    <a:lnTo>
                      <a:pt x="6" y="1796"/>
                    </a:lnTo>
                    <a:lnTo>
                      <a:pt x="7" y="1750"/>
                    </a:lnTo>
                    <a:lnTo>
                      <a:pt x="8" y="1705"/>
                    </a:lnTo>
                    <a:lnTo>
                      <a:pt x="9" y="1660"/>
                    </a:lnTo>
                    <a:lnTo>
                      <a:pt x="10" y="1615"/>
                    </a:lnTo>
                    <a:lnTo>
                      <a:pt x="58" y="1252"/>
                    </a:lnTo>
                    <a:lnTo>
                      <a:pt x="65" y="1220"/>
                    </a:lnTo>
                    <a:lnTo>
                      <a:pt x="73" y="1188"/>
                    </a:lnTo>
                    <a:lnTo>
                      <a:pt x="80" y="1158"/>
                    </a:lnTo>
                    <a:lnTo>
                      <a:pt x="88" y="1127"/>
                    </a:lnTo>
                    <a:lnTo>
                      <a:pt x="106" y="1066"/>
                    </a:lnTo>
                    <a:lnTo>
                      <a:pt x="126" y="1005"/>
                    </a:lnTo>
                    <a:lnTo>
                      <a:pt x="148" y="944"/>
                    </a:lnTo>
                    <a:lnTo>
                      <a:pt x="172" y="883"/>
                    </a:lnTo>
                    <a:lnTo>
                      <a:pt x="197" y="822"/>
                    </a:lnTo>
                    <a:lnTo>
                      <a:pt x="224" y="758"/>
                    </a:lnTo>
                    <a:lnTo>
                      <a:pt x="245" y="705"/>
                    </a:lnTo>
                    <a:lnTo>
                      <a:pt x="266" y="652"/>
                    </a:lnTo>
                    <a:lnTo>
                      <a:pt x="286" y="598"/>
                    </a:lnTo>
                    <a:lnTo>
                      <a:pt x="307" y="544"/>
                    </a:lnTo>
                    <a:lnTo>
                      <a:pt x="328" y="491"/>
                    </a:lnTo>
                    <a:lnTo>
                      <a:pt x="350" y="439"/>
                    </a:lnTo>
                    <a:lnTo>
                      <a:pt x="362" y="415"/>
                    </a:lnTo>
                    <a:lnTo>
                      <a:pt x="373" y="390"/>
                    </a:lnTo>
                    <a:lnTo>
                      <a:pt x="386" y="367"/>
                    </a:lnTo>
                    <a:lnTo>
                      <a:pt x="398" y="344"/>
                    </a:lnTo>
                    <a:lnTo>
                      <a:pt x="404" y="330"/>
                    </a:lnTo>
                    <a:lnTo>
                      <a:pt x="412" y="315"/>
                    </a:lnTo>
                    <a:lnTo>
                      <a:pt x="421" y="298"/>
                    </a:lnTo>
                    <a:lnTo>
                      <a:pt x="433" y="280"/>
                    </a:lnTo>
                    <a:lnTo>
                      <a:pt x="446" y="261"/>
                    </a:lnTo>
                    <a:lnTo>
                      <a:pt x="462" y="240"/>
                    </a:lnTo>
                    <a:lnTo>
                      <a:pt x="479" y="219"/>
                    </a:lnTo>
                    <a:lnTo>
                      <a:pt x="498" y="198"/>
                    </a:lnTo>
                    <a:lnTo>
                      <a:pt x="518" y="178"/>
                    </a:lnTo>
                    <a:lnTo>
                      <a:pt x="540" y="157"/>
                    </a:lnTo>
                    <a:lnTo>
                      <a:pt x="563" y="136"/>
                    </a:lnTo>
                    <a:lnTo>
                      <a:pt x="587" y="115"/>
                    </a:lnTo>
                    <a:lnTo>
                      <a:pt x="611" y="96"/>
                    </a:lnTo>
                    <a:lnTo>
                      <a:pt x="637" y="78"/>
                    </a:lnTo>
                    <a:lnTo>
                      <a:pt x="664" y="60"/>
                    </a:lnTo>
                    <a:lnTo>
                      <a:pt x="692" y="46"/>
                    </a:lnTo>
                    <a:lnTo>
                      <a:pt x="720" y="32"/>
                    </a:lnTo>
                    <a:lnTo>
                      <a:pt x="748" y="20"/>
                    </a:lnTo>
                    <a:lnTo>
                      <a:pt x="777" y="12"/>
                    </a:lnTo>
                    <a:lnTo>
                      <a:pt x="807" y="5"/>
                    </a:lnTo>
                    <a:lnTo>
                      <a:pt x="837" y="2"/>
                    </a:lnTo>
                    <a:lnTo>
                      <a:pt x="866" y="0"/>
                    </a:lnTo>
                    <a:lnTo>
                      <a:pt x="897" y="4"/>
                    </a:lnTo>
                    <a:lnTo>
                      <a:pt x="926" y="10"/>
                    </a:lnTo>
                    <a:lnTo>
                      <a:pt x="957" y="20"/>
                    </a:lnTo>
                    <a:lnTo>
                      <a:pt x="986" y="34"/>
                    </a:lnTo>
                    <a:lnTo>
                      <a:pt x="1015" y="53"/>
                    </a:lnTo>
                    <a:lnTo>
                      <a:pt x="1043" y="76"/>
                    </a:lnTo>
                    <a:lnTo>
                      <a:pt x="1072" y="103"/>
                    </a:lnTo>
                    <a:lnTo>
                      <a:pt x="1099" y="137"/>
                    </a:lnTo>
                    <a:lnTo>
                      <a:pt x="1126" y="174"/>
                    </a:lnTo>
                    <a:lnTo>
                      <a:pt x="1151" y="217"/>
                    </a:lnTo>
                    <a:close/>
                  </a:path>
                </a:pathLst>
              </a:custGeom>
              <a:solidFill>
                <a:srgbClr val="FFFF00"/>
              </a:solidFill>
              <a:ln w="9525">
                <a:noFill/>
                <a:round/>
                <a:headEnd/>
                <a:tailEnd/>
              </a:ln>
            </p:spPr>
            <p:txBody>
              <a:bodyPr/>
              <a:lstStyle/>
              <a:p>
                <a:endParaRPr lang="it-IT"/>
              </a:p>
            </p:txBody>
          </p:sp>
          <p:sp>
            <p:nvSpPr>
              <p:cNvPr id="20850" name="Freeform 370"/>
              <p:cNvSpPr>
                <a:spLocks/>
              </p:cNvSpPr>
              <p:nvPr/>
            </p:nvSpPr>
            <p:spPr bwMode="auto">
              <a:xfrm>
                <a:off x="559" y="2024"/>
                <a:ext cx="214" cy="209"/>
              </a:xfrm>
              <a:custGeom>
                <a:avLst/>
                <a:gdLst/>
                <a:ahLst/>
                <a:cxnLst>
                  <a:cxn ang="0">
                    <a:pos x="1499" y="1415"/>
                  </a:cxn>
                  <a:cxn ang="0">
                    <a:pos x="1388" y="1351"/>
                  </a:cxn>
                  <a:cxn ang="0">
                    <a:pos x="1278" y="1282"/>
                  </a:cxn>
                  <a:cxn ang="0">
                    <a:pos x="1168" y="1208"/>
                  </a:cxn>
                  <a:cxn ang="0">
                    <a:pos x="1060" y="1127"/>
                  </a:cxn>
                  <a:cxn ang="0">
                    <a:pos x="955" y="1043"/>
                  </a:cxn>
                  <a:cxn ang="0">
                    <a:pos x="850" y="955"/>
                  </a:cxn>
                  <a:cxn ang="0">
                    <a:pos x="749" y="864"/>
                  </a:cxn>
                  <a:cxn ang="0">
                    <a:pos x="651" y="771"/>
                  </a:cxn>
                  <a:cxn ang="0">
                    <a:pos x="557" y="675"/>
                  </a:cxn>
                  <a:cxn ang="0">
                    <a:pos x="467" y="578"/>
                  </a:cxn>
                  <a:cxn ang="0">
                    <a:pos x="382" y="481"/>
                  </a:cxn>
                  <a:cxn ang="0">
                    <a:pos x="302" y="382"/>
                  </a:cxn>
                  <a:cxn ang="0">
                    <a:pos x="229" y="285"/>
                  </a:cxn>
                  <a:cxn ang="0">
                    <a:pos x="161" y="187"/>
                  </a:cxn>
                  <a:cxn ang="0">
                    <a:pos x="99" y="92"/>
                  </a:cxn>
                  <a:cxn ang="0">
                    <a:pos x="45" y="0"/>
                  </a:cxn>
                  <a:cxn ang="0">
                    <a:pos x="27" y="71"/>
                  </a:cxn>
                  <a:cxn ang="0">
                    <a:pos x="85" y="167"/>
                  </a:cxn>
                  <a:cxn ang="0">
                    <a:pos x="151" y="266"/>
                  </a:cxn>
                  <a:cxn ang="0">
                    <a:pos x="223" y="364"/>
                  </a:cxn>
                  <a:cxn ang="0">
                    <a:pos x="301" y="464"/>
                  </a:cxn>
                  <a:cxn ang="0">
                    <a:pos x="385" y="563"/>
                  </a:cxn>
                  <a:cxn ang="0">
                    <a:pos x="474" y="662"/>
                  </a:cxn>
                  <a:cxn ang="0">
                    <a:pos x="567" y="759"/>
                  </a:cxn>
                  <a:cxn ang="0">
                    <a:pos x="663" y="855"/>
                  </a:cxn>
                  <a:cxn ang="0">
                    <a:pos x="765" y="949"/>
                  </a:cxn>
                  <a:cxn ang="0">
                    <a:pos x="869" y="1039"/>
                  </a:cxn>
                  <a:cxn ang="0">
                    <a:pos x="974" y="1126"/>
                  </a:cxn>
                  <a:cxn ang="0">
                    <a:pos x="1083" y="1210"/>
                  </a:cxn>
                  <a:cxn ang="0">
                    <a:pos x="1194" y="1288"/>
                  </a:cxn>
                  <a:cxn ang="0">
                    <a:pos x="1305" y="1361"/>
                  </a:cxn>
                  <a:cxn ang="0">
                    <a:pos x="1417" y="1429"/>
                  </a:cxn>
                  <a:cxn ang="0">
                    <a:pos x="1475" y="1461"/>
                  </a:cxn>
                  <a:cxn ang="0">
                    <a:pos x="1475" y="1461"/>
                  </a:cxn>
                  <a:cxn ang="0">
                    <a:pos x="1497" y="1414"/>
                  </a:cxn>
                </a:cxnLst>
                <a:rect l="0" t="0" r="r" b="b"/>
                <a:pathLst>
                  <a:path w="1499" h="1461">
                    <a:moveTo>
                      <a:pt x="1497" y="1414"/>
                    </a:moveTo>
                    <a:lnTo>
                      <a:pt x="1499" y="1415"/>
                    </a:lnTo>
                    <a:lnTo>
                      <a:pt x="1444" y="1383"/>
                    </a:lnTo>
                    <a:lnTo>
                      <a:pt x="1388" y="1351"/>
                    </a:lnTo>
                    <a:lnTo>
                      <a:pt x="1333" y="1317"/>
                    </a:lnTo>
                    <a:lnTo>
                      <a:pt x="1278" y="1282"/>
                    </a:lnTo>
                    <a:lnTo>
                      <a:pt x="1223" y="1245"/>
                    </a:lnTo>
                    <a:lnTo>
                      <a:pt x="1168" y="1208"/>
                    </a:lnTo>
                    <a:lnTo>
                      <a:pt x="1114" y="1168"/>
                    </a:lnTo>
                    <a:lnTo>
                      <a:pt x="1060" y="1127"/>
                    </a:lnTo>
                    <a:lnTo>
                      <a:pt x="1007" y="1086"/>
                    </a:lnTo>
                    <a:lnTo>
                      <a:pt x="955" y="1043"/>
                    </a:lnTo>
                    <a:lnTo>
                      <a:pt x="902" y="999"/>
                    </a:lnTo>
                    <a:lnTo>
                      <a:pt x="850" y="955"/>
                    </a:lnTo>
                    <a:lnTo>
                      <a:pt x="800" y="910"/>
                    </a:lnTo>
                    <a:lnTo>
                      <a:pt x="749" y="864"/>
                    </a:lnTo>
                    <a:lnTo>
                      <a:pt x="700" y="818"/>
                    </a:lnTo>
                    <a:lnTo>
                      <a:pt x="651" y="771"/>
                    </a:lnTo>
                    <a:lnTo>
                      <a:pt x="604" y="723"/>
                    </a:lnTo>
                    <a:lnTo>
                      <a:pt x="557" y="675"/>
                    </a:lnTo>
                    <a:lnTo>
                      <a:pt x="511" y="626"/>
                    </a:lnTo>
                    <a:lnTo>
                      <a:pt x="467" y="578"/>
                    </a:lnTo>
                    <a:lnTo>
                      <a:pt x="424" y="529"/>
                    </a:lnTo>
                    <a:lnTo>
                      <a:pt x="382" y="481"/>
                    </a:lnTo>
                    <a:lnTo>
                      <a:pt x="342" y="431"/>
                    </a:lnTo>
                    <a:lnTo>
                      <a:pt x="302" y="382"/>
                    </a:lnTo>
                    <a:lnTo>
                      <a:pt x="264" y="333"/>
                    </a:lnTo>
                    <a:lnTo>
                      <a:pt x="229" y="285"/>
                    </a:lnTo>
                    <a:lnTo>
                      <a:pt x="193" y="235"/>
                    </a:lnTo>
                    <a:lnTo>
                      <a:pt x="161" y="187"/>
                    </a:lnTo>
                    <a:lnTo>
                      <a:pt x="129" y="140"/>
                    </a:lnTo>
                    <a:lnTo>
                      <a:pt x="99" y="92"/>
                    </a:lnTo>
                    <a:lnTo>
                      <a:pt x="72" y="46"/>
                    </a:lnTo>
                    <a:lnTo>
                      <a:pt x="45" y="0"/>
                    </a:lnTo>
                    <a:lnTo>
                      <a:pt x="0" y="24"/>
                    </a:lnTo>
                    <a:lnTo>
                      <a:pt x="27" y="71"/>
                    </a:lnTo>
                    <a:lnTo>
                      <a:pt x="55" y="119"/>
                    </a:lnTo>
                    <a:lnTo>
                      <a:pt x="85" y="167"/>
                    </a:lnTo>
                    <a:lnTo>
                      <a:pt x="118" y="217"/>
                    </a:lnTo>
                    <a:lnTo>
                      <a:pt x="151" y="266"/>
                    </a:lnTo>
                    <a:lnTo>
                      <a:pt x="187" y="315"/>
                    </a:lnTo>
                    <a:lnTo>
                      <a:pt x="223" y="364"/>
                    </a:lnTo>
                    <a:lnTo>
                      <a:pt x="261" y="414"/>
                    </a:lnTo>
                    <a:lnTo>
                      <a:pt x="301" y="464"/>
                    </a:lnTo>
                    <a:lnTo>
                      <a:pt x="343" y="513"/>
                    </a:lnTo>
                    <a:lnTo>
                      <a:pt x="385" y="563"/>
                    </a:lnTo>
                    <a:lnTo>
                      <a:pt x="429" y="613"/>
                    </a:lnTo>
                    <a:lnTo>
                      <a:pt x="474" y="662"/>
                    </a:lnTo>
                    <a:lnTo>
                      <a:pt x="520" y="711"/>
                    </a:lnTo>
                    <a:lnTo>
                      <a:pt x="567" y="759"/>
                    </a:lnTo>
                    <a:lnTo>
                      <a:pt x="615" y="807"/>
                    </a:lnTo>
                    <a:lnTo>
                      <a:pt x="663" y="855"/>
                    </a:lnTo>
                    <a:lnTo>
                      <a:pt x="714" y="902"/>
                    </a:lnTo>
                    <a:lnTo>
                      <a:pt x="765" y="949"/>
                    </a:lnTo>
                    <a:lnTo>
                      <a:pt x="816" y="994"/>
                    </a:lnTo>
                    <a:lnTo>
                      <a:pt x="869" y="1039"/>
                    </a:lnTo>
                    <a:lnTo>
                      <a:pt x="921" y="1083"/>
                    </a:lnTo>
                    <a:lnTo>
                      <a:pt x="974" y="1126"/>
                    </a:lnTo>
                    <a:lnTo>
                      <a:pt x="1029" y="1169"/>
                    </a:lnTo>
                    <a:lnTo>
                      <a:pt x="1083" y="1210"/>
                    </a:lnTo>
                    <a:lnTo>
                      <a:pt x="1139" y="1249"/>
                    </a:lnTo>
                    <a:lnTo>
                      <a:pt x="1194" y="1288"/>
                    </a:lnTo>
                    <a:lnTo>
                      <a:pt x="1250" y="1325"/>
                    </a:lnTo>
                    <a:lnTo>
                      <a:pt x="1305" y="1361"/>
                    </a:lnTo>
                    <a:lnTo>
                      <a:pt x="1362" y="1396"/>
                    </a:lnTo>
                    <a:lnTo>
                      <a:pt x="1417" y="1429"/>
                    </a:lnTo>
                    <a:lnTo>
                      <a:pt x="1474" y="1460"/>
                    </a:lnTo>
                    <a:lnTo>
                      <a:pt x="1475" y="1461"/>
                    </a:lnTo>
                    <a:lnTo>
                      <a:pt x="1474" y="1460"/>
                    </a:lnTo>
                    <a:lnTo>
                      <a:pt x="1475" y="1461"/>
                    </a:lnTo>
                    <a:lnTo>
                      <a:pt x="1475" y="1461"/>
                    </a:lnTo>
                    <a:lnTo>
                      <a:pt x="1497" y="1414"/>
                    </a:lnTo>
                    <a:close/>
                  </a:path>
                </a:pathLst>
              </a:custGeom>
              <a:solidFill>
                <a:srgbClr val="FFFF00"/>
              </a:solidFill>
              <a:ln w="9525">
                <a:noFill/>
                <a:round/>
                <a:headEnd/>
                <a:tailEnd/>
              </a:ln>
            </p:spPr>
            <p:txBody>
              <a:bodyPr/>
              <a:lstStyle/>
              <a:p>
                <a:endParaRPr lang="it-IT"/>
              </a:p>
            </p:txBody>
          </p:sp>
          <p:sp>
            <p:nvSpPr>
              <p:cNvPr id="20851" name="Freeform 371"/>
              <p:cNvSpPr>
                <a:spLocks/>
              </p:cNvSpPr>
              <p:nvPr/>
            </p:nvSpPr>
            <p:spPr bwMode="auto">
              <a:xfrm>
                <a:off x="770" y="2226"/>
                <a:ext cx="126" cy="64"/>
              </a:xfrm>
              <a:custGeom>
                <a:avLst/>
                <a:gdLst/>
                <a:ahLst/>
                <a:cxnLst>
                  <a:cxn ang="0">
                    <a:pos x="881" y="399"/>
                  </a:cxn>
                  <a:cxn ang="0">
                    <a:pos x="881" y="399"/>
                  </a:cxn>
                  <a:cxn ang="0">
                    <a:pos x="855" y="394"/>
                  </a:cxn>
                  <a:cxn ang="0">
                    <a:pos x="829" y="387"/>
                  </a:cxn>
                  <a:cxn ang="0">
                    <a:pos x="802" y="381"/>
                  </a:cxn>
                  <a:cxn ang="0">
                    <a:pos x="777" y="374"/>
                  </a:cxn>
                  <a:cxn ang="0">
                    <a:pos x="751" y="365"/>
                  </a:cxn>
                  <a:cxn ang="0">
                    <a:pos x="726" y="356"/>
                  </a:cxn>
                  <a:cxn ang="0">
                    <a:pos x="701" y="347"/>
                  </a:cxn>
                  <a:cxn ang="0">
                    <a:pos x="675" y="337"/>
                  </a:cxn>
                  <a:cxn ang="0">
                    <a:pos x="623" y="315"/>
                  </a:cxn>
                  <a:cxn ang="0">
                    <a:pos x="572" y="291"/>
                  </a:cxn>
                  <a:cxn ang="0">
                    <a:pos x="521" y="265"/>
                  </a:cxn>
                  <a:cxn ang="0">
                    <a:pos x="468" y="238"/>
                  </a:cxn>
                  <a:cxn ang="0">
                    <a:pos x="362" y="180"/>
                  </a:cxn>
                  <a:cxn ang="0">
                    <a:pos x="254" y="120"/>
                  </a:cxn>
                  <a:cxn ang="0">
                    <a:pos x="197" y="90"/>
                  </a:cxn>
                  <a:cxn ang="0">
                    <a:pos x="140" y="60"/>
                  </a:cxn>
                  <a:cxn ang="0">
                    <a:pos x="82" y="29"/>
                  </a:cxn>
                  <a:cxn ang="0">
                    <a:pos x="22" y="0"/>
                  </a:cxn>
                  <a:cxn ang="0">
                    <a:pos x="0" y="47"/>
                  </a:cxn>
                  <a:cxn ang="0">
                    <a:pos x="59" y="75"/>
                  </a:cxn>
                  <a:cxn ang="0">
                    <a:pos x="116" y="105"/>
                  </a:cxn>
                  <a:cxn ang="0">
                    <a:pos x="173" y="135"/>
                  </a:cxn>
                  <a:cxn ang="0">
                    <a:pos x="228" y="165"/>
                  </a:cxn>
                  <a:cxn ang="0">
                    <a:pos x="337" y="226"/>
                  </a:cxn>
                  <a:cxn ang="0">
                    <a:pos x="444" y="284"/>
                  </a:cxn>
                  <a:cxn ang="0">
                    <a:pos x="497" y="311"/>
                  </a:cxn>
                  <a:cxn ang="0">
                    <a:pos x="550" y="337"/>
                  </a:cxn>
                  <a:cxn ang="0">
                    <a:pos x="602" y="362"/>
                  </a:cxn>
                  <a:cxn ang="0">
                    <a:pos x="655" y="384"/>
                  </a:cxn>
                  <a:cxn ang="0">
                    <a:pos x="682" y="395"/>
                  </a:cxn>
                  <a:cxn ang="0">
                    <a:pos x="708" y="405"/>
                  </a:cxn>
                  <a:cxn ang="0">
                    <a:pos x="735" y="415"/>
                  </a:cxn>
                  <a:cxn ang="0">
                    <a:pos x="762" y="423"/>
                  </a:cxn>
                  <a:cxn ang="0">
                    <a:pos x="789" y="430"/>
                  </a:cxn>
                  <a:cxn ang="0">
                    <a:pos x="816" y="438"/>
                  </a:cxn>
                  <a:cxn ang="0">
                    <a:pos x="843" y="444"/>
                  </a:cxn>
                  <a:cxn ang="0">
                    <a:pos x="870" y="450"/>
                  </a:cxn>
                  <a:cxn ang="0">
                    <a:pos x="870" y="450"/>
                  </a:cxn>
                  <a:cxn ang="0">
                    <a:pos x="881" y="399"/>
                  </a:cxn>
                </a:cxnLst>
                <a:rect l="0" t="0" r="r" b="b"/>
                <a:pathLst>
                  <a:path w="881" h="450">
                    <a:moveTo>
                      <a:pt x="881" y="399"/>
                    </a:moveTo>
                    <a:lnTo>
                      <a:pt x="881" y="399"/>
                    </a:lnTo>
                    <a:lnTo>
                      <a:pt x="855" y="394"/>
                    </a:lnTo>
                    <a:lnTo>
                      <a:pt x="829" y="387"/>
                    </a:lnTo>
                    <a:lnTo>
                      <a:pt x="802" y="381"/>
                    </a:lnTo>
                    <a:lnTo>
                      <a:pt x="777" y="374"/>
                    </a:lnTo>
                    <a:lnTo>
                      <a:pt x="751" y="365"/>
                    </a:lnTo>
                    <a:lnTo>
                      <a:pt x="726" y="356"/>
                    </a:lnTo>
                    <a:lnTo>
                      <a:pt x="701" y="347"/>
                    </a:lnTo>
                    <a:lnTo>
                      <a:pt x="675" y="337"/>
                    </a:lnTo>
                    <a:lnTo>
                      <a:pt x="623" y="315"/>
                    </a:lnTo>
                    <a:lnTo>
                      <a:pt x="572" y="291"/>
                    </a:lnTo>
                    <a:lnTo>
                      <a:pt x="521" y="265"/>
                    </a:lnTo>
                    <a:lnTo>
                      <a:pt x="468" y="238"/>
                    </a:lnTo>
                    <a:lnTo>
                      <a:pt x="362" y="180"/>
                    </a:lnTo>
                    <a:lnTo>
                      <a:pt x="254" y="120"/>
                    </a:lnTo>
                    <a:lnTo>
                      <a:pt x="197" y="90"/>
                    </a:lnTo>
                    <a:lnTo>
                      <a:pt x="140" y="60"/>
                    </a:lnTo>
                    <a:lnTo>
                      <a:pt x="82" y="29"/>
                    </a:lnTo>
                    <a:lnTo>
                      <a:pt x="22" y="0"/>
                    </a:lnTo>
                    <a:lnTo>
                      <a:pt x="0" y="47"/>
                    </a:lnTo>
                    <a:lnTo>
                      <a:pt x="59" y="75"/>
                    </a:lnTo>
                    <a:lnTo>
                      <a:pt x="116" y="105"/>
                    </a:lnTo>
                    <a:lnTo>
                      <a:pt x="173" y="135"/>
                    </a:lnTo>
                    <a:lnTo>
                      <a:pt x="228" y="165"/>
                    </a:lnTo>
                    <a:lnTo>
                      <a:pt x="337" y="226"/>
                    </a:lnTo>
                    <a:lnTo>
                      <a:pt x="444" y="284"/>
                    </a:lnTo>
                    <a:lnTo>
                      <a:pt x="497" y="311"/>
                    </a:lnTo>
                    <a:lnTo>
                      <a:pt x="550" y="337"/>
                    </a:lnTo>
                    <a:lnTo>
                      <a:pt x="602" y="362"/>
                    </a:lnTo>
                    <a:lnTo>
                      <a:pt x="655" y="384"/>
                    </a:lnTo>
                    <a:lnTo>
                      <a:pt x="682" y="395"/>
                    </a:lnTo>
                    <a:lnTo>
                      <a:pt x="708" y="405"/>
                    </a:lnTo>
                    <a:lnTo>
                      <a:pt x="735" y="415"/>
                    </a:lnTo>
                    <a:lnTo>
                      <a:pt x="762" y="423"/>
                    </a:lnTo>
                    <a:lnTo>
                      <a:pt x="789" y="430"/>
                    </a:lnTo>
                    <a:lnTo>
                      <a:pt x="816" y="438"/>
                    </a:lnTo>
                    <a:lnTo>
                      <a:pt x="843" y="444"/>
                    </a:lnTo>
                    <a:lnTo>
                      <a:pt x="870" y="450"/>
                    </a:lnTo>
                    <a:lnTo>
                      <a:pt x="870" y="450"/>
                    </a:lnTo>
                    <a:lnTo>
                      <a:pt x="881" y="399"/>
                    </a:lnTo>
                    <a:close/>
                  </a:path>
                </a:pathLst>
              </a:custGeom>
              <a:solidFill>
                <a:srgbClr val="FFFF00"/>
              </a:solidFill>
              <a:ln w="9525">
                <a:noFill/>
                <a:round/>
                <a:headEnd/>
                <a:tailEnd/>
              </a:ln>
            </p:spPr>
            <p:txBody>
              <a:bodyPr/>
              <a:lstStyle/>
              <a:p>
                <a:endParaRPr lang="it-IT"/>
              </a:p>
            </p:txBody>
          </p:sp>
          <p:sp>
            <p:nvSpPr>
              <p:cNvPr id="20852" name="Freeform 372"/>
              <p:cNvSpPr>
                <a:spLocks/>
              </p:cNvSpPr>
              <p:nvPr/>
            </p:nvSpPr>
            <p:spPr bwMode="auto">
              <a:xfrm>
                <a:off x="894" y="2283"/>
                <a:ext cx="313" cy="41"/>
              </a:xfrm>
              <a:custGeom>
                <a:avLst/>
                <a:gdLst/>
                <a:ahLst/>
                <a:cxnLst>
                  <a:cxn ang="0">
                    <a:pos x="2190" y="234"/>
                  </a:cxn>
                  <a:cxn ang="0">
                    <a:pos x="2192" y="234"/>
                  </a:cxn>
                  <a:cxn ang="0">
                    <a:pos x="2024" y="214"/>
                  </a:cxn>
                  <a:cxn ang="0">
                    <a:pos x="1864" y="196"/>
                  </a:cxn>
                  <a:cxn ang="0">
                    <a:pos x="1709" y="181"/>
                  </a:cxn>
                  <a:cxn ang="0">
                    <a:pos x="1561" y="168"/>
                  </a:cxn>
                  <a:cxn ang="0">
                    <a:pos x="1279" y="143"/>
                  </a:cxn>
                  <a:cxn ang="0">
                    <a:pos x="1013" y="122"/>
                  </a:cxn>
                  <a:cxn ang="0">
                    <a:pos x="884" y="112"/>
                  </a:cxn>
                  <a:cxn ang="0">
                    <a:pos x="759" y="100"/>
                  </a:cxn>
                  <a:cxn ang="0">
                    <a:pos x="634" y="88"/>
                  </a:cxn>
                  <a:cxn ang="0">
                    <a:pos x="509" y="74"/>
                  </a:cxn>
                  <a:cxn ang="0">
                    <a:pos x="386" y="60"/>
                  </a:cxn>
                  <a:cxn ang="0">
                    <a:pos x="262" y="42"/>
                  </a:cxn>
                  <a:cxn ang="0">
                    <a:pos x="199" y="32"/>
                  </a:cxn>
                  <a:cxn ang="0">
                    <a:pos x="138" y="23"/>
                  </a:cxn>
                  <a:cxn ang="0">
                    <a:pos x="74" y="11"/>
                  </a:cxn>
                  <a:cxn ang="0">
                    <a:pos x="11" y="0"/>
                  </a:cxn>
                  <a:cxn ang="0">
                    <a:pos x="0" y="51"/>
                  </a:cxn>
                  <a:cxn ang="0">
                    <a:pos x="65" y="63"/>
                  </a:cxn>
                  <a:cxn ang="0">
                    <a:pos x="128" y="73"/>
                  </a:cxn>
                  <a:cxn ang="0">
                    <a:pos x="192" y="84"/>
                  </a:cxn>
                  <a:cxn ang="0">
                    <a:pos x="255" y="93"/>
                  </a:cxn>
                  <a:cxn ang="0">
                    <a:pos x="380" y="111"/>
                  </a:cxn>
                  <a:cxn ang="0">
                    <a:pos x="504" y="126"/>
                  </a:cxn>
                  <a:cxn ang="0">
                    <a:pos x="629" y="139"/>
                  </a:cxn>
                  <a:cxn ang="0">
                    <a:pos x="753" y="152"/>
                  </a:cxn>
                  <a:cxn ang="0">
                    <a:pos x="880" y="163"/>
                  </a:cxn>
                  <a:cxn ang="0">
                    <a:pos x="1009" y="174"/>
                  </a:cxn>
                  <a:cxn ang="0">
                    <a:pos x="1275" y="195"/>
                  </a:cxn>
                  <a:cxn ang="0">
                    <a:pos x="1556" y="219"/>
                  </a:cxn>
                  <a:cxn ang="0">
                    <a:pos x="1705" y="232"/>
                  </a:cxn>
                  <a:cxn ang="0">
                    <a:pos x="1857" y="248"/>
                  </a:cxn>
                  <a:cxn ang="0">
                    <a:pos x="2019" y="265"/>
                  </a:cxn>
                  <a:cxn ang="0">
                    <a:pos x="2185" y="285"/>
                  </a:cxn>
                  <a:cxn ang="0">
                    <a:pos x="2186" y="285"/>
                  </a:cxn>
                  <a:cxn ang="0">
                    <a:pos x="2185" y="285"/>
                  </a:cxn>
                  <a:cxn ang="0">
                    <a:pos x="2186" y="285"/>
                  </a:cxn>
                  <a:cxn ang="0">
                    <a:pos x="2186" y="285"/>
                  </a:cxn>
                  <a:cxn ang="0">
                    <a:pos x="2190" y="234"/>
                  </a:cxn>
                </a:cxnLst>
                <a:rect l="0" t="0" r="r" b="b"/>
                <a:pathLst>
                  <a:path w="2192" h="285">
                    <a:moveTo>
                      <a:pt x="2190" y="234"/>
                    </a:moveTo>
                    <a:lnTo>
                      <a:pt x="2192" y="234"/>
                    </a:lnTo>
                    <a:lnTo>
                      <a:pt x="2024" y="214"/>
                    </a:lnTo>
                    <a:lnTo>
                      <a:pt x="1864" y="196"/>
                    </a:lnTo>
                    <a:lnTo>
                      <a:pt x="1709" y="181"/>
                    </a:lnTo>
                    <a:lnTo>
                      <a:pt x="1561" y="168"/>
                    </a:lnTo>
                    <a:lnTo>
                      <a:pt x="1279" y="143"/>
                    </a:lnTo>
                    <a:lnTo>
                      <a:pt x="1013" y="122"/>
                    </a:lnTo>
                    <a:lnTo>
                      <a:pt x="884" y="112"/>
                    </a:lnTo>
                    <a:lnTo>
                      <a:pt x="759" y="100"/>
                    </a:lnTo>
                    <a:lnTo>
                      <a:pt x="634" y="88"/>
                    </a:lnTo>
                    <a:lnTo>
                      <a:pt x="509" y="74"/>
                    </a:lnTo>
                    <a:lnTo>
                      <a:pt x="386" y="60"/>
                    </a:lnTo>
                    <a:lnTo>
                      <a:pt x="262" y="42"/>
                    </a:lnTo>
                    <a:lnTo>
                      <a:pt x="199" y="32"/>
                    </a:lnTo>
                    <a:lnTo>
                      <a:pt x="138" y="23"/>
                    </a:lnTo>
                    <a:lnTo>
                      <a:pt x="74" y="11"/>
                    </a:lnTo>
                    <a:lnTo>
                      <a:pt x="11" y="0"/>
                    </a:lnTo>
                    <a:lnTo>
                      <a:pt x="0" y="51"/>
                    </a:lnTo>
                    <a:lnTo>
                      <a:pt x="65" y="63"/>
                    </a:lnTo>
                    <a:lnTo>
                      <a:pt x="128" y="73"/>
                    </a:lnTo>
                    <a:lnTo>
                      <a:pt x="192" y="84"/>
                    </a:lnTo>
                    <a:lnTo>
                      <a:pt x="255" y="93"/>
                    </a:lnTo>
                    <a:lnTo>
                      <a:pt x="380" y="111"/>
                    </a:lnTo>
                    <a:lnTo>
                      <a:pt x="504" y="126"/>
                    </a:lnTo>
                    <a:lnTo>
                      <a:pt x="629" y="139"/>
                    </a:lnTo>
                    <a:lnTo>
                      <a:pt x="753" y="152"/>
                    </a:lnTo>
                    <a:lnTo>
                      <a:pt x="880" y="163"/>
                    </a:lnTo>
                    <a:lnTo>
                      <a:pt x="1009" y="174"/>
                    </a:lnTo>
                    <a:lnTo>
                      <a:pt x="1275" y="195"/>
                    </a:lnTo>
                    <a:lnTo>
                      <a:pt x="1556" y="219"/>
                    </a:lnTo>
                    <a:lnTo>
                      <a:pt x="1705" y="232"/>
                    </a:lnTo>
                    <a:lnTo>
                      <a:pt x="1857" y="248"/>
                    </a:lnTo>
                    <a:lnTo>
                      <a:pt x="2019" y="265"/>
                    </a:lnTo>
                    <a:lnTo>
                      <a:pt x="2185" y="285"/>
                    </a:lnTo>
                    <a:lnTo>
                      <a:pt x="2186" y="285"/>
                    </a:lnTo>
                    <a:lnTo>
                      <a:pt x="2185" y="285"/>
                    </a:lnTo>
                    <a:lnTo>
                      <a:pt x="2186" y="285"/>
                    </a:lnTo>
                    <a:lnTo>
                      <a:pt x="2186" y="285"/>
                    </a:lnTo>
                    <a:lnTo>
                      <a:pt x="2190" y="234"/>
                    </a:lnTo>
                    <a:close/>
                  </a:path>
                </a:pathLst>
              </a:custGeom>
              <a:solidFill>
                <a:srgbClr val="FFFF00"/>
              </a:solidFill>
              <a:ln w="9525">
                <a:noFill/>
                <a:round/>
                <a:headEnd/>
                <a:tailEnd/>
              </a:ln>
            </p:spPr>
            <p:txBody>
              <a:bodyPr/>
              <a:lstStyle/>
              <a:p>
                <a:endParaRPr lang="it-IT"/>
              </a:p>
            </p:txBody>
          </p:sp>
          <p:sp>
            <p:nvSpPr>
              <p:cNvPr id="20853" name="Freeform 373"/>
              <p:cNvSpPr>
                <a:spLocks/>
              </p:cNvSpPr>
              <p:nvPr/>
            </p:nvSpPr>
            <p:spPr bwMode="auto">
              <a:xfrm>
                <a:off x="1207" y="2316"/>
                <a:ext cx="519" cy="58"/>
              </a:xfrm>
              <a:custGeom>
                <a:avLst/>
                <a:gdLst/>
                <a:ahLst/>
                <a:cxnLst>
                  <a:cxn ang="0">
                    <a:pos x="3631" y="355"/>
                  </a:cxn>
                  <a:cxn ang="0">
                    <a:pos x="3633" y="355"/>
                  </a:cxn>
                  <a:cxn ang="0">
                    <a:pos x="3185" y="306"/>
                  </a:cxn>
                  <a:cxn ang="0">
                    <a:pos x="2736" y="258"/>
                  </a:cxn>
                  <a:cxn ang="0">
                    <a:pos x="2285" y="211"/>
                  </a:cxn>
                  <a:cxn ang="0">
                    <a:pos x="1831" y="164"/>
                  </a:cxn>
                  <a:cxn ang="0">
                    <a:pos x="1605" y="142"/>
                  </a:cxn>
                  <a:cxn ang="0">
                    <a:pos x="1377" y="120"/>
                  </a:cxn>
                  <a:cxn ang="0">
                    <a:pos x="1149" y="98"/>
                  </a:cxn>
                  <a:cxn ang="0">
                    <a:pos x="921" y="77"/>
                  </a:cxn>
                  <a:cxn ang="0">
                    <a:pos x="693" y="56"/>
                  </a:cxn>
                  <a:cxn ang="0">
                    <a:pos x="463" y="36"/>
                  </a:cxn>
                  <a:cxn ang="0">
                    <a:pos x="234" y="17"/>
                  </a:cxn>
                  <a:cxn ang="0">
                    <a:pos x="4" y="0"/>
                  </a:cxn>
                  <a:cxn ang="0">
                    <a:pos x="0" y="51"/>
                  </a:cxn>
                  <a:cxn ang="0">
                    <a:pos x="230" y="69"/>
                  </a:cxn>
                  <a:cxn ang="0">
                    <a:pos x="459" y="89"/>
                  </a:cxn>
                  <a:cxn ang="0">
                    <a:pos x="688" y="107"/>
                  </a:cxn>
                  <a:cxn ang="0">
                    <a:pos x="917" y="128"/>
                  </a:cxn>
                  <a:cxn ang="0">
                    <a:pos x="1144" y="149"/>
                  </a:cxn>
                  <a:cxn ang="0">
                    <a:pos x="1372" y="171"/>
                  </a:cxn>
                  <a:cxn ang="0">
                    <a:pos x="1600" y="193"/>
                  </a:cxn>
                  <a:cxn ang="0">
                    <a:pos x="1827" y="215"/>
                  </a:cxn>
                  <a:cxn ang="0">
                    <a:pos x="2279" y="262"/>
                  </a:cxn>
                  <a:cxn ang="0">
                    <a:pos x="2730" y="310"/>
                  </a:cxn>
                  <a:cxn ang="0">
                    <a:pos x="3179" y="358"/>
                  </a:cxn>
                  <a:cxn ang="0">
                    <a:pos x="3627" y="406"/>
                  </a:cxn>
                  <a:cxn ang="0">
                    <a:pos x="3629" y="406"/>
                  </a:cxn>
                  <a:cxn ang="0">
                    <a:pos x="3627" y="406"/>
                  </a:cxn>
                  <a:cxn ang="0">
                    <a:pos x="3628" y="406"/>
                  </a:cxn>
                  <a:cxn ang="0">
                    <a:pos x="3629" y="406"/>
                  </a:cxn>
                  <a:cxn ang="0">
                    <a:pos x="3631" y="355"/>
                  </a:cxn>
                </a:cxnLst>
                <a:rect l="0" t="0" r="r" b="b"/>
                <a:pathLst>
                  <a:path w="3633" h="406">
                    <a:moveTo>
                      <a:pt x="3631" y="355"/>
                    </a:moveTo>
                    <a:lnTo>
                      <a:pt x="3633" y="355"/>
                    </a:lnTo>
                    <a:lnTo>
                      <a:pt x="3185" y="306"/>
                    </a:lnTo>
                    <a:lnTo>
                      <a:pt x="2736" y="258"/>
                    </a:lnTo>
                    <a:lnTo>
                      <a:pt x="2285" y="211"/>
                    </a:lnTo>
                    <a:lnTo>
                      <a:pt x="1831" y="164"/>
                    </a:lnTo>
                    <a:lnTo>
                      <a:pt x="1605" y="142"/>
                    </a:lnTo>
                    <a:lnTo>
                      <a:pt x="1377" y="120"/>
                    </a:lnTo>
                    <a:lnTo>
                      <a:pt x="1149" y="98"/>
                    </a:lnTo>
                    <a:lnTo>
                      <a:pt x="921" y="77"/>
                    </a:lnTo>
                    <a:lnTo>
                      <a:pt x="693" y="56"/>
                    </a:lnTo>
                    <a:lnTo>
                      <a:pt x="463" y="36"/>
                    </a:lnTo>
                    <a:lnTo>
                      <a:pt x="234" y="17"/>
                    </a:lnTo>
                    <a:lnTo>
                      <a:pt x="4" y="0"/>
                    </a:lnTo>
                    <a:lnTo>
                      <a:pt x="0" y="51"/>
                    </a:lnTo>
                    <a:lnTo>
                      <a:pt x="230" y="69"/>
                    </a:lnTo>
                    <a:lnTo>
                      <a:pt x="459" y="89"/>
                    </a:lnTo>
                    <a:lnTo>
                      <a:pt x="688" y="107"/>
                    </a:lnTo>
                    <a:lnTo>
                      <a:pt x="917" y="128"/>
                    </a:lnTo>
                    <a:lnTo>
                      <a:pt x="1144" y="149"/>
                    </a:lnTo>
                    <a:lnTo>
                      <a:pt x="1372" y="171"/>
                    </a:lnTo>
                    <a:lnTo>
                      <a:pt x="1600" y="193"/>
                    </a:lnTo>
                    <a:lnTo>
                      <a:pt x="1827" y="215"/>
                    </a:lnTo>
                    <a:lnTo>
                      <a:pt x="2279" y="262"/>
                    </a:lnTo>
                    <a:lnTo>
                      <a:pt x="2730" y="310"/>
                    </a:lnTo>
                    <a:lnTo>
                      <a:pt x="3179" y="358"/>
                    </a:lnTo>
                    <a:lnTo>
                      <a:pt x="3627" y="406"/>
                    </a:lnTo>
                    <a:lnTo>
                      <a:pt x="3629" y="406"/>
                    </a:lnTo>
                    <a:lnTo>
                      <a:pt x="3627" y="406"/>
                    </a:lnTo>
                    <a:lnTo>
                      <a:pt x="3628" y="406"/>
                    </a:lnTo>
                    <a:lnTo>
                      <a:pt x="3629" y="406"/>
                    </a:lnTo>
                    <a:lnTo>
                      <a:pt x="3631" y="355"/>
                    </a:lnTo>
                    <a:close/>
                  </a:path>
                </a:pathLst>
              </a:custGeom>
              <a:solidFill>
                <a:srgbClr val="FFFF00"/>
              </a:solidFill>
              <a:ln w="9525">
                <a:noFill/>
                <a:round/>
                <a:headEnd/>
                <a:tailEnd/>
              </a:ln>
            </p:spPr>
            <p:txBody>
              <a:bodyPr/>
              <a:lstStyle/>
              <a:p>
                <a:endParaRPr lang="it-IT"/>
              </a:p>
            </p:txBody>
          </p:sp>
          <p:sp>
            <p:nvSpPr>
              <p:cNvPr id="20854" name="Freeform 374"/>
              <p:cNvSpPr>
                <a:spLocks/>
              </p:cNvSpPr>
              <p:nvPr/>
            </p:nvSpPr>
            <p:spPr bwMode="auto">
              <a:xfrm>
                <a:off x="1725" y="2367"/>
                <a:ext cx="98" cy="11"/>
              </a:xfrm>
              <a:custGeom>
                <a:avLst/>
                <a:gdLst/>
                <a:ahLst/>
                <a:cxnLst>
                  <a:cxn ang="0">
                    <a:pos x="684" y="23"/>
                  </a:cxn>
                  <a:cxn ang="0">
                    <a:pos x="684" y="23"/>
                  </a:cxn>
                  <a:cxn ang="0">
                    <a:pos x="631" y="17"/>
                  </a:cxn>
                  <a:cxn ang="0">
                    <a:pos x="580" y="13"/>
                  </a:cxn>
                  <a:cxn ang="0">
                    <a:pos x="530" y="9"/>
                  </a:cxn>
                  <a:cxn ang="0">
                    <a:pos x="483" y="7"/>
                  </a:cxn>
                  <a:cxn ang="0">
                    <a:pos x="394" y="4"/>
                  </a:cxn>
                  <a:cxn ang="0">
                    <a:pos x="310" y="2"/>
                  </a:cxn>
                  <a:cxn ang="0">
                    <a:pos x="230" y="2"/>
                  </a:cxn>
                  <a:cxn ang="0">
                    <a:pos x="153" y="2"/>
                  </a:cxn>
                  <a:cxn ang="0">
                    <a:pos x="78" y="1"/>
                  </a:cxn>
                  <a:cxn ang="0">
                    <a:pos x="2" y="0"/>
                  </a:cxn>
                  <a:cxn ang="0">
                    <a:pos x="0" y="51"/>
                  </a:cxn>
                  <a:cxn ang="0">
                    <a:pos x="77" y="53"/>
                  </a:cxn>
                  <a:cxn ang="0">
                    <a:pos x="153" y="53"/>
                  </a:cxn>
                  <a:cxn ang="0">
                    <a:pos x="230" y="53"/>
                  </a:cxn>
                  <a:cxn ang="0">
                    <a:pos x="309" y="53"/>
                  </a:cxn>
                  <a:cxn ang="0">
                    <a:pos x="392" y="55"/>
                  </a:cxn>
                  <a:cxn ang="0">
                    <a:pos x="481" y="58"/>
                  </a:cxn>
                  <a:cxn ang="0">
                    <a:pos x="527" y="61"/>
                  </a:cxn>
                  <a:cxn ang="0">
                    <a:pos x="575" y="65"/>
                  </a:cxn>
                  <a:cxn ang="0">
                    <a:pos x="626" y="69"/>
                  </a:cxn>
                  <a:cxn ang="0">
                    <a:pos x="679" y="74"/>
                  </a:cxn>
                  <a:cxn ang="0">
                    <a:pos x="679" y="74"/>
                  </a:cxn>
                  <a:cxn ang="0">
                    <a:pos x="684" y="23"/>
                  </a:cxn>
                </a:cxnLst>
                <a:rect l="0" t="0" r="r" b="b"/>
                <a:pathLst>
                  <a:path w="684" h="74">
                    <a:moveTo>
                      <a:pt x="684" y="23"/>
                    </a:moveTo>
                    <a:lnTo>
                      <a:pt x="684" y="23"/>
                    </a:lnTo>
                    <a:lnTo>
                      <a:pt x="631" y="17"/>
                    </a:lnTo>
                    <a:lnTo>
                      <a:pt x="580" y="13"/>
                    </a:lnTo>
                    <a:lnTo>
                      <a:pt x="530" y="9"/>
                    </a:lnTo>
                    <a:lnTo>
                      <a:pt x="483" y="7"/>
                    </a:lnTo>
                    <a:lnTo>
                      <a:pt x="394" y="4"/>
                    </a:lnTo>
                    <a:lnTo>
                      <a:pt x="310" y="2"/>
                    </a:lnTo>
                    <a:lnTo>
                      <a:pt x="230" y="2"/>
                    </a:lnTo>
                    <a:lnTo>
                      <a:pt x="153" y="2"/>
                    </a:lnTo>
                    <a:lnTo>
                      <a:pt x="78" y="1"/>
                    </a:lnTo>
                    <a:lnTo>
                      <a:pt x="2" y="0"/>
                    </a:lnTo>
                    <a:lnTo>
                      <a:pt x="0" y="51"/>
                    </a:lnTo>
                    <a:lnTo>
                      <a:pt x="77" y="53"/>
                    </a:lnTo>
                    <a:lnTo>
                      <a:pt x="153" y="53"/>
                    </a:lnTo>
                    <a:lnTo>
                      <a:pt x="230" y="53"/>
                    </a:lnTo>
                    <a:lnTo>
                      <a:pt x="309" y="53"/>
                    </a:lnTo>
                    <a:lnTo>
                      <a:pt x="392" y="55"/>
                    </a:lnTo>
                    <a:lnTo>
                      <a:pt x="481" y="58"/>
                    </a:lnTo>
                    <a:lnTo>
                      <a:pt x="527" y="61"/>
                    </a:lnTo>
                    <a:lnTo>
                      <a:pt x="575" y="65"/>
                    </a:lnTo>
                    <a:lnTo>
                      <a:pt x="626" y="69"/>
                    </a:lnTo>
                    <a:lnTo>
                      <a:pt x="679" y="74"/>
                    </a:lnTo>
                    <a:lnTo>
                      <a:pt x="679" y="74"/>
                    </a:lnTo>
                    <a:lnTo>
                      <a:pt x="684" y="23"/>
                    </a:lnTo>
                    <a:close/>
                  </a:path>
                </a:pathLst>
              </a:custGeom>
              <a:solidFill>
                <a:srgbClr val="FFFF00"/>
              </a:solidFill>
              <a:ln w="9525">
                <a:noFill/>
                <a:round/>
                <a:headEnd/>
                <a:tailEnd/>
              </a:ln>
            </p:spPr>
            <p:txBody>
              <a:bodyPr/>
              <a:lstStyle/>
              <a:p>
                <a:endParaRPr lang="it-IT"/>
              </a:p>
            </p:txBody>
          </p:sp>
          <p:sp>
            <p:nvSpPr>
              <p:cNvPr id="20855" name="Freeform 375"/>
              <p:cNvSpPr>
                <a:spLocks/>
              </p:cNvSpPr>
              <p:nvPr/>
            </p:nvSpPr>
            <p:spPr bwMode="auto">
              <a:xfrm>
                <a:off x="1822" y="2370"/>
                <a:ext cx="60" cy="10"/>
              </a:xfrm>
              <a:custGeom>
                <a:avLst/>
                <a:gdLst/>
                <a:ahLst/>
                <a:cxnLst>
                  <a:cxn ang="0">
                    <a:pos x="421" y="15"/>
                  </a:cxn>
                  <a:cxn ang="0">
                    <a:pos x="421" y="15"/>
                  </a:cxn>
                  <a:cxn ang="0">
                    <a:pos x="375" y="15"/>
                  </a:cxn>
                  <a:cxn ang="0">
                    <a:pos x="324" y="15"/>
                  </a:cxn>
                  <a:cxn ang="0">
                    <a:pos x="269" y="14"/>
                  </a:cxn>
                  <a:cxn ang="0">
                    <a:pos x="213" y="12"/>
                  </a:cxn>
                  <a:cxn ang="0">
                    <a:pos x="157" y="10"/>
                  </a:cxn>
                  <a:cxn ang="0">
                    <a:pos x="103" y="7"/>
                  </a:cxn>
                  <a:cxn ang="0">
                    <a:pos x="51" y="4"/>
                  </a:cxn>
                  <a:cxn ang="0">
                    <a:pos x="5" y="0"/>
                  </a:cxn>
                  <a:cxn ang="0">
                    <a:pos x="0" y="51"/>
                  </a:cxn>
                  <a:cxn ang="0">
                    <a:pos x="47" y="55"/>
                  </a:cxn>
                  <a:cxn ang="0">
                    <a:pos x="100" y="59"/>
                  </a:cxn>
                  <a:cxn ang="0">
                    <a:pos x="155" y="61"/>
                  </a:cxn>
                  <a:cxn ang="0">
                    <a:pos x="212" y="64"/>
                  </a:cxn>
                  <a:cxn ang="0">
                    <a:pos x="268" y="66"/>
                  </a:cxn>
                  <a:cxn ang="0">
                    <a:pos x="324" y="67"/>
                  </a:cxn>
                  <a:cxn ang="0">
                    <a:pos x="375" y="68"/>
                  </a:cxn>
                  <a:cxn ang="0">
                    <a:pos x="421" y="68"/>
                  </a:cxn>
                  <a:cxn ang="0">
                    <a:pos x="421" y="68"/>
                  </a:cxn>
                  <a:cxn ang="0">
                    <a:pos x="421" y="15"/>
                  </a:cxn>
                </a:cxnLst>
                <a:rect l="0" t="0" r="r" b="b"/>
                <a:pathLst>
                  <a:path w="421" h="68">
                    <a:moveTo>
                      <a:pt x="421" y="15"/>
                    </a:moveTo>
                    <a:lnTo>
                      <a:pt x="421" y="15"/>
                    </a:lnTo>
                    <a:lnTo>
                      <a:pt x="375" y="15"/>
                    </a:lnTo>
                    <a:lnTo>
                      <a:pt x="324" y="15"/>
                    </a:lnTo>
                    <a:lnTo>
                      <a:pt x="269" y="14"/>
                    </a:lnTo>
                    <a:lnTo>
                      <a:pt x="213" y="12"/>
                    </a:lnTo>
                    <a:lnTo>
                      <a:pt x="157" y="10"/>
                    </a:lnTo>
                    <a:lnTo>
                      <a:pt x="103" y="7"/>
                    </a:lnTo>
                    <a:lnTo>
                      <a:pt x="51" y="4"/>
                    </a:lnTo>
                    <a:lnTo>
                      <a:pt x="5" y="0"/>
                    </a:lnTo>
                    <a:lnTo>
                      <a:pt x="0" y="51"/>
                    </a:lnTo>
                    <a:lnTo>
                      <a:pt x="47" y="55"/>
                    </a:lnTo>
                    <a:lnTo>
                      <a:pt x="100" y="59"/>
                    </a:lnTo>
                    <a:lnTo>
                      <a:pt x="155" y="61"/>
                    </a:lnTo>
                    <a:lnTo>
                      <a:pt x="212" y="64"/>
                    </a:lnTo>
                    <a:lnTo>
                      <a:pt x="268" y="66"/>
                    </a:lnTo>
                    <a:lnTo>
                      <a:pt x="324" y="67"/>
                    </a:lnTo>
                    <a:lnTo>
                      <a:pt x="375" y="68"/>
                    </a:lnTo>
                    <a:lnTo>
                      <a:pt x="421" y="68"/>
                    </a:lnTo>
                    <a:lnTo>
                      <a:pt x="421" y="68"/>
                    </a:lnTo>
                    <a:lnTo>
                      <a:pt x="421" y="15"/>
                    </a:lnTo>
                    <a:close/>
                  </a:path>
                </a:pathLst>
              </a:custGeom>
              <a:solidFill>
                <a:srgbClr val="FFFF00"/>
              </a:solidFill>
              <a:ln w="9525">
                <a:noFill/>
                <a:round/>
                <a:headEnd/>
                <a:tailEnd/>
              </a:ln>
            </p:spPr>
            <p:txBody>
              <a:bodyPr/>
              <a:lstStyle/>
              <a:p>
                <a:endParaRPr lang="it-IT"/>
              </a:p>
            </p:txBody>
          </p:sp>
          <p:sp>
            <p:nvSpPr>
              <p:cNvPr id="20856" name="Freeform 376"/>
              <p:cNvSpPr>
                <a:spLocks/>
              </p:cNvSpPr>
              <p:nvPr/>
            </p:nvSpPr>
            <p:spPr bwMode="auto">
              <a:xfrm>
                <a:off x="1882" y="2370"/>
                <a:ext cx="92" cy="10"/>
              </a:xfrm>
              <a:custGeom>
                <a:avLst/>
                <a:gdLst/>
                <a:ahLst/>
                <a:cxnLst>
                  <a:cxn ang="0">
                    <a:pos x="633" y="0"/>
                  </a:cxn>
                  <a:cxn ang="0">
                    <a:pos x="633" y="0"/>
                  </a:cxn>
                  <a:cxn ang="0">
                    <a:pos x="601" y="4"/>
                  </a:cxn>
                  <a:cxn ang="0">
                    <a:pos x="569" y="8"/>
                  </a:cxn>
                  <a:cxn ang="0">
                    <a:pos x="535" y="12"/>
                  </a:cxn>
                  <a:cxn ang="0">
                    <a:pos x="501" y="14"/>
                  </a:cxn>
                  <a:cxn ang="0">
                    <a:pos x="465" y="16"/>
                  </a:cxn>
                  <a:cxn ang="0">
                    <a:pos x="429" y="18"/>
                  </a:cxn>
                  <a:cxn ang="0">
                    <a:pos x="391" y="19"/>
                  </a:cxn>
                  <a:cxn ang="0">
                    <a:pos x="352" y="19"/>
                  </a:cxn>
                  <a:cxn ang="0">
                    <a:pos x="270" y="20"/>
                  </a:cxn>
                  <a:cxn ang="0">
                    <a:pos x="185" y="19"/>
                  </a:cxn>
                  <a:cxn ang="0">
                    <a:pos x="94" y="19"/>
                  </a:cxn>
                  <a:cxn ang="0">
                    <a:pos x="0" y="18"/>
                  </a:cxn>
                  <a:cxn ang="0">
                    <a:pos x="0" y="71"/>
                  </a:cxn>
                  <a:cxn ang="0">
                    <a:pos x="94" y="71"/>
                  </a:cxn>
                  <a:cxn ang="0">
                    <a:pos x="185" y="72"/>
                  </a:cxn>
                  <a:cxn ang="0">
                    <a:pos x="270" y="72"/>
                  </a:cxn>
                  <a:cxn ang="0">
                    <a:pos x="352" y="72"/>
                  </a:cxn>
                  <a:cxn ang="0">
                    <a:pos x="392" y="71"/>
                  </a:cxn>
                  <a:cxn ang="0">
                    <a:pos x="431" y="70"/>
                  </a:cxn>
                  <a:cxn ang="0">
                    <a:pos x="468" y="68"/>
                  </a:cxn>
                  <a:cxn ang="0">
                    <a:pos x="505" y="65"/>
                  </a:cxn>
                  <a:cxn ang="0">
                    <a:pos x="541" y="63"/>
                  </a:cxn>
                  <a:cxn ang="0">
                    <a:pos x="575" y="59"/>
                  </a:cxn>
                  <a:cxn ang="0">
                    <a:pos x="609" y="55"/>
                  </a:cxn>
                  <a:cxn ang="0">
                    <a:pos x="641" y="50"/>
                  </a:cxn>
                  <a:cxn ang="0">
                    <a:pos x="641" y="50"/>
                  </a:cxn>
                  <a:cxn ang="0">
                    <a:pos x="633" y="0"/>
                  </a:cxn>
                </a:cxnLst>
                <a:rect l="0" t="0" r="r" b="b"/>
                <a:pathLst>
                  <a:path w="641" h="72">
                    <a:moveTo>
                      <a:pt x="633" y="0"/>
                    </a:moveTo>
                    <a:lnTo>
                      <a:pt x="633" y="0"/>
                    </a:lnTo>
                    <a:lnTo>
                      <a:pt x="601" y="4"/>
                    </a:lnTo>
                    <a:lnTo>
                      <a:pt x="569" y="8"/>
                    </a:lnTo>
                    <a:lnTo>
                      <a:pt x="535" y="12"/>
                    </a:lnTo>
                    <a:lnTo>
                      <a:pt x="501" y="14"/>
                    </a:lnTo>
                    <a:lnTo>
                      <a:pt x="465" y="16"/>
                    </a:lnTo>
                    <a:lnTo>
                      <a:pt x="429" y="18"/>
                    </a:lnTo>
                    <a:lnTo>
                      <a:pt x="391" y="19"/>
                    </a:lnTo>
                    <a:lnTo>
                      <a:pt x="352" y="19"/>
                    </a:lnTo>
                    <a:lnTo>
                      <a:pt x="270" y="20"/>
                    </a:lnTo>
                    <a:lnTo>
                      <a:pt x="185" y="19"/>
                    </a:lnTo>
                    <a:lnTo>
                      <a:pt x="94" y="19"/>
                    </a:lnTo>
                    <a:lnTo>
                      <a:pt x="0" y="18"/>
                    </a:lnTo>
                    <a:lnTo>
                      <a:pt x="0" y="71"/>
                    </a:lnTo>
                    <a:lnTo>
                      <a:pt x="94" y="71"/>
                    </a:lnTo>
                    <a:lnTo>
                      <a:pt x="185" y="72"/>
                    </a:lnTo>
                    <a:lnTo>
                      <a:pt x="270" y="72"/>
                    </a:lnTo>
                    <a:lnTo>
                      <a:pt x="352" y="72"/>
                    </a:lnTo>
                    <a:lnTo>
                      <a:pt x="392" y="71"/>
                    </a:lnTo>
                    <a:lnTo>
                      <a:pt x="431" y="70"/>
                    </a:lnTo>
                    <a:lnTo>
                      <a:pt x="468" y="68"/>
                    </a:lnTo>
                    <a:lnTo>
                      <a:pt x="505" y="65"/>
                    </a:lnTo>
                    <a:lnTo>
                      <a:pt x="541" y="63"/>
                    </a:lnTo>
                    <a:lnTo>
                      <a:pt x="575" y="59"/>
                    </a:lnTo>
                    <a:lnTo>
                      <a:pt x="609" y="55"/>
                    </a:lnTo>
                    <a:lnTo>
                      <a:pt x="641" y="50"/>
                    </a:lnTo>
                    <a:lnTo>
                      <a:pt x="641" y="50"/>
                    </a:lnTo>
                    <a:lnTo>
                      <a:pt x="633" y="0"/>
                    </a:lnTo>
                    <a:close/>
                  </a:path>
                </a:pathLst>
              </a:custGeom>
              <a:solidFill>
                <a:srgbClr val="FFFF00"/>
              </a:solidFill>
              <a:ln w="9525">
                <a:noFill/>
                <a:round/>
                <a:headEnd/>
                <a:tailEnd/>
              </a:ln>
            </p:spPr>
            <p:txBody>
              <a:bodyPr/>
              <a:lstStyle/>
              <a:p>
                <a:endParaRPr lang="it-IT"/>
              </a:p>
            </p:txBody>
          </p:sp>
          <p:sp>
            <p:nvSpPr>
              <p:cNvPr id="20857" name="Freeform 377"/>
              <p:cNvSpPr>
                <a:spLocks/>
              </p:cNvSpPr>
              <p:nvPr/>
            </p:nvSpPr>
            <p:spPr bwMode="auto">
              <a:xfrm>
                <a:off x="1973" y="2312"/>
                <a:ext cx="181" cy="65"/>
              </a:xfrm>
              <a:custGeom>
                <a:avLst/>
                <a:gdLst/>
                <a:ahLst/>
                <a:cxnLst>
                  <a:cxn ang="0">
                    <a:pos x="1246" y="0"/>
                  </a:cxn>
                  <a:cxn ang="0">
                    <a:pos x="1247" y="0"/>
                  </a:cxn>
                  <a:cxn ang="0">
                    <a:pos x="1119" y="63"/>
                  </a:cxn>
                  <a:cxn ang="0">
                    <a:pos x="1002" y="120"/>
                  </a:cxn>
                  <a:cxn ang="0">
                    <a:pos x="946" y="146"/>
                  </a:cxn>
                  <a:cxn ang="0">
                    <a:pos x="887" y="171"/>
                  </a:cxn>
                  <a:cxn ang="0">
                    <a:pos x="827" y="195"/>
                  </a:cxn>
                  <a:cxn ang="0">
                    <a:pos x="763" y="219"/>
                  </a:cxn>
                  <a:cxn ang="0">
                    <a:pos x="696" y="241"/>
                  </a:cxn>
                  <a:cxn ang="0">
                    <a:pos x="623" y="264"/>
                  </a:cxn>
                  <a:cxn ang="0">
                    <a:pos x="542" y="286"/>
                  </a:cxn>
                  <a:cxn ang="0">
                    <a:pos x="454" y="309"/>
                  </a:cxn>
                  <a:cxn ang="0">
                    <a:pos x="357" y="331"/>
                  </a:cxn>
                  <a:cxn ang="0">
                    <a:pos x="250" y="354"/>
                  </a:cxn>
                  <a:cxn ang="0">
                    <a:pos x="131" y="377"/>
                  </a:cxn>
                  <a:cxn ang="0">
                    <a:pos x="0" y="403"/>
                  </a:cxn>
                  <a:cxn ang="0">
                    <a:pos x="8" y="453"/>
                  </a:cxn>
                  <a:cxn ang="0">
                    <a:pos x="140" y="429"/>
                  </a:cxn>
                  <a:cxn ang="0">
                    <a:pos x="260" y="405"/>
                  </a:cxn>
                  <a:cxn ang="0">
                    <a:pos x="368" y="382"/>
                  </a:cxn>
                  <a:cxn ang="0">
                    <a:pos x="467" y="360"/>
                  </a:cxn>
                  <a:cxn ang="0">
                    <a:pos x="556" y="337"/>
                  </a:cxn>
                  <a:cxn ang="0">
                    <a:pos x="637" y="313"/>
                  </a:cxn>
                  <a:cxn ang="0">
                    <a:pos x="712" y="290"/>
                  </a:cxn>
                  <a:cxn ang="0">
                    <a:pos x="781" y="267"/>
                  </a:cxn>
                  <a:cxn ang="0">
                    <a:pos x="846" y="243"/>
                  </a:cxn>
                  <a:cxn ang="0">
                    <a:pos x="907" y="219"/>
                  </a:cxn>
                  <a:cxn ang="0">
                    <a:pos x="967" y="193"/>
                  </a:cxn>
                  <a:cxn ang="0">
                    <a:pos x="1025" y="167"/>
                  </a:cxn>
                  <a:cxn ang="0">
                    <a:pos x="1143" y="110"/>
                  </a:cxn>
                  <a:cxn ang="0">
                    <a:pos x="1270" y="47"/>
                  </a:cxn>
                  <a:cxn ang="0">
                    <a:pos x="1270" y="46"/>
                  </a:cxn>
                  <a:cxn ang="0">
                    <a:pos x="1270" y="47"/>
                  </a:cxn>
                  <a:cxn ang="0">
                    <a:pos x="1270" y="46"/>
                  </a:cxn>
                  <a:cxn ang="0">
                    <a:pos x="1270" y="46"/>
                  </a:cxn>
                  <a:cxn ang="0">
                    <a:pos x="1246" y="0"/>
                  </a:cxn>
                </a:cxnLst>
                <a:rect l="0" t="0" r="r" b="b"/>
                <a:pathLst>
                  <a:path w="1270" h="453">
                    <a:moveTo>
                      <a:pt x="1246" y="0"/>
                    </a:moveTo>
                    <a:lnTo>
                      <a:pt x="1247" y="0"/>
                    </a:lnTo>
                    <a:lnTo>
                      <a:pt x="1119" y="63"/>
                    </a:lnTo>
                    <a:lnTo>
                      <a:pt x="1002" y="120"/>
                    </a:lnTo>
                    <a:lnTo>
                      <a:pt x="946" y="146"/>
                    </a:lnTo>
                    <a:lnTo>
                      <a:pt x="887" y="171"/>
                    </a:lnTo>
                    <a:lnTo>
                      <a:pt x="827" y="195"/>
                    </a:lnTo>
                    <a:lnTo>
                      <a:pt x="763" y="219"/>
                    </a:lnTo>
                    <a:lnTo>
                      <a:pt x="696" y="241"/>
                    </a:lnTo>
                    <a:lnTo>
                      <a:pt x="623" y="264"/>
                    </a:lnTo>
                    <a:lnTo>
                      <a:pt x="542" y="286"/>
                    </a:lnTo>
                    <a:lnTo>
                      <a:pt x="454" y="309"/>
                    </a:lnTo>
                    <a:lnTo>
                      <a:pt x="357" y="331"/>
                    </a:lnTo>
                    <a:lnTo>
                      <a:pt x="250" y="354"/>
                    </a:lnTo>
                    <a:lnTo>
                      <a:pt x="131" y="377"/>
                    </a:lnTo>
                    <a:lnTo>
                      <a:pt x="0" y="403"/>
                    </a:lnTo>
                    <a:lnTo>
                      <a:pt x="8" y="453"/>
                    </a:lnTo>
                    <a:lnTo>
                      <a:pt x="140" y="429"/>
                    </a:lnTo>
                    <a:lnTo>
                      <a:pt x="260" y="405"/>
                    </a:lnTo>
                    <a:lnTo>
                      <a:pt x="368" y="382"/>
                    </a:lnTo>
                    <a:lnTo>
                      <a:pt x="467" y="360"/>
                    </a:lnTo>
                    <a:lnTo>
                      <a:pt x="556" y="337"/>
                    </a:lnTo>
                    <a:lnTo>
                      <a:pt x="637" y="313"/>
                    </a:lnTo>
                    <a:lnTo>
                      <a:pt x="712" y="290"/>
                    </a:lnTo>
                    <a:lnTo>
                      <a:pt x="781" y="267"/>
                    </a:lnTo>
                    <a:lnTo>
                      <a:pt x="846" y="243"/>
                    </a:lnTo>
                    <a:lnTo>
                      <a:pt x="907" y="219"/>
                    </a:lnTo>
                    <a:lnTo>
                      <a:pt x="967" y="193"/>
                    </a:lnTo>
                    <a:lnTo>
                      <a:pt x="1025" y="167"/>
                    </a:lnTo>
                    <a:lnTo>
                      <a:pt x="1143" y="110"/>
                    </a:lnTo>
                    <a:lnTo>
                      <a:pt x="1270" y="47"/>
                    </a:lnTo>
                    <a:lnTo>
                      <a:pt x="1270" y="46"/>
                    </a:lnTo>
                    <a:lnTo>
                      <a:pt x="1270" y="47"/>
                    </a:lnTo>
                    <a:lnTo>
                      <a:pt x="1270" y="46"/>
                    </a:lnTo>
                    <a:lnTo>
                      <a:pt x="1270" y="46"/>
                    </a:lnTo>
                    <a:lnTo>
                      <a:pt x="1246" y="0"/>
                    </a:lnTo>
                    <a:close/>
                  </a:path>
                </a:pathLst>
              </a:custGeom>
              <a:solidFill>
                <a:srgbClr val="FFFF00"/>
              </a:solidFill>
              <a:ln w="9525">
                <a:noFill/>
                <a:round/>
                <a:headEnd/>
                <a:tailEnd/>
              </a:ln>
            </p:spPr>
            <p:txBody>
              <a:bodyPr/>
              <a:lstStyle/>
              <a:p>
                <a:endParaRPr lang="it-IT"/>
              </a:p>
            </p:txBody>
          </p:sp>
          <p:sp>
            <p:nvSpPr>
              <p:cNvPr id="20858" name="Freeform 378"/>
              <p:cNvSpPr>
                <a:spLocks/>
              </p:cNvSpPr>
              <p:nvPr/>
            </p:nvSpPr>
            <p:spPr bwMode="auto">
              <a:xfrm>
                <a:off x="2151" y="2237"/>
                <a:ext cx="113" cy="82"/>
              </a:xfrm>
              <a:custGeom>
                <a:avLst/>
                <a:gdLst/>
                <a:ahLst/>
                <a:cxnLst>
                  <a:cxn ang="0">
                    <a:pos x="762" y="0"/>
                  </a:cxn>
                  <a:cxn ang="0">
                    <a:pos x="761" y="0"/>
                  </a:cxn>
                  <a:cxn ang="0">
                    <a:pos x="716" y="42"/>
                  </a:cxn>
                  <a:cxn ang="0">
                    <a:pos x="669" y="83"/>
                  </a:cxn>
                  <a:cxn ang="0">
                    <a:pos x="624" y="122"/>
                  </a:cxn>
                  <a:cxn ang="0">
                    <a:pos x="578" y="161"/>
                  </a:cxn>
                  <a:cxn ang="0">
                    <a:pos x="531" y="196"/>
                  </a:cxn>
                  <a:cxn ang="0">
                    <a:pos x="484" y="232"/>
                  </a:cxn>
                  <a:cxn ang="0">
                    <a:pos x="437" y="266"/>
                  </a:cxn>
                  <a:cxn ang="0">
                    <a:pos x="390" y="299"/>
                  </a:cxn>
                  <a:cxn ang="0">
                    <a:pos x="342" y="331"/>
                  </a:cxn>
                  <a:cxn ang="0">
                    <a:pos x="293" y="362"/>
                  </a:cxn>
                  <a:cxn ang="0">
                    <a:pos x="245" y="392"/>
                  </a:cxn>
                  <a:cxn ang="0">
                    <a:pos x="197" y="420"/>
                  </a:cxn>
                  <a:cxn ang="0">
                    <a:pos x="148" y="449"/>
                  </a:cxn>
                  <a:cxn ang="0">
                    <a:pos x="100" y="476"/>
                  </a:cxn>
                  <a:cxn ang="0">
                    <a:pos x="50" y="503"/>
                  </a:cxn>
                  <a:cxn ang="0">
                    <a:pos x="0" y="528"/>
                  </a:cxn>
                  <a:cxn ang="0">
                    <a:pos x="24" y="574"/>
                  </a:cxn>
                  <a:cxn ang="0">
                    <a:pos x="75" y="548"/>
                  </a:cxn>
                  <a:cxn ang="0">
                    <a:pos x="124" y="522"/>
                  </a:cxn>
                  <a:cxn ang="0">
                    <a:pos x="174" y="494"/>
                  </a:cxn>
                  <a:cxn ang="0">
                    <a:pos x="223" y="465"/>
                  </a:cxn>
                  <a:cxn ang="0">
                    <a:pos x="273" y="436"/>
                  </a:cxn>
                  <a:cxn ang="0">
                    <a:pos x="322" y="406"/>
                  </a:cxn>
                  <a:cxn ang="0">
                    <a:pos x="370" y="374"/>
                  </a:cxn>
                  <a:cxn ang="0">
                    <a:pos x="419" y="342"/>
                  </a:cxn>
                  <a:cxn ang="0">
                    <a:pos x="467" y="308"/>
                  </a:cxn>
                  <a:cxn ang="0">
                    <a:pos x="514" y="274"/>
                  </a:cxn>
                  <a:cxn ang="0">
                    <a:pos x="563" y="238"/>
                  </a:cxn>
                  <a:cxn ang="0">
                    <a:pos x="610" y="200"/>
                  </a:cxn>
                  <a:cxn ang="0">
                    <a:pos x="657" y="162"/>
                  </a:cxn>
                  <a:cxn ang="0">
                    <a:pos x="704" y="122"/>
                  </a:cxn>
                  <a:cxn ang="0">
                    <a:pos x="750" y="81"/>
                  </a:cxn>
                  <a:cxn ang="0">
                    <a:pos x="796" y="38"/>
                  </a:cxn>
                  <a:cxn ang="0">
                    <a:pos x="796" y="39"/>
                  </a:cxn>
                  <a:cxn ang="0">
                    <a:pos x="762" y="0"/>
                  </a:cxn>
                  <a:cxn ang="0">
                    <a:pos x="761" y="0"/>
                  </a:cxn>
                  <a:cxn ang="0">
                    <a:pos x="761" y="0"/>
                  </a:cxn>
                  <a:cxn ang="0">
                    <a:pos x="762" y="0"/>
                  </a:cxn>
                </a:cxnLst>
                <a:rect l="0" t="0" r="r" b="b"/>
                <a:pathLst>
                  <a:path w="796" h="574">
                    <a:moveTo>
                      <a:pt x="762" y="0"/>
                    </a:moveTo>
                    <a:lnTo>
                      <a:pt x="761" y="0"/>
                    </a:lnTo>
                    <a:lnTo>
                      <a:pt x="716" y="42"/>
                    </a:lnTo>
                    <a:lnTo>
                      <a:pt x="669" y="83"/>
                    </a:lnTo>
                    <a:lnTo>
                      <a:pt x="624" y="122"/>
                    </a:lnTo>
                    <a:lnTo>
                      <a:pt x="578" y="161"/>
                    </a:lnTo>
                    <a:lnTo>
                      <a:pt x="531" y="196"/>
                    </a:lnTo>
                    <a:lnTo>
                      <a:pt x="484" y="232"/>
                    </a:lnTo>
                    <a:lnTo>
                      <a:pt x="437" y="266"/>
                    </a:lnTo>
                    <a:lnTo>
                      <a:pt x="390" y="299"/>
                    </a:lnTo>
                    <a:lnTo>
                      <a:pt x="342" y="331"/>
                    </a:lnTo>
                    <a:lnTo>
                      <a:pt x="293" y="362"/>
                    </a:lnTo>
                    <a:lnTo>
                      <a:pt x="245" y="392"/>
                    </a:lnTo>
                    <a:lnTo>
                      <a:pt x="197" y="420"/>
                    </a:lnTo>
                    <a:lnTo>
                      <a:pt x="148" y="449"/>
                    </a:lnTo>
                    <a:lnTo>
                      <a:pt x="100" y="476"/>
                    </a:lnTo>
                    <a:lnTo>
                      <a:pt x="50" y="503"/>
                    </a:lnTo>
                    <a:lnTo>
                      <a:pt x="0" y="528"/>
                    </a:lnTo>
                    <a:lnTo>
                      <a:pt x="24" y="574"/>
                    </a:lnTo>
                    <a:lnTo>
                      <a:pt x="75" y="548"/>
                    </a:lnTo>
                    <a:lnTo>
                      <a:pt x="124" y="522"/>
                    </a:lnTo>
                    <a:lnTo>
                      <a:pt x="174" y="494"/>
                    </a:lnTo>
                    <a:lnTo>
                      <a:pt x="223" y="465"/>
                    </a:lnTo>
                    <a:lnTo>
                      <a:pt x="273" y="436"/>
                    </a:lnTo>
                    <a:lnTo>
                      <a:pt x="322" y="406"/>
                    </a:lnTo>
                    <a:lnTo>
                      <a:pt x="370" y="374"/>
                    </a:lnTo>
                    <a:lnTo>
                      <a:pt x="419" y="342"/>
                    </a:lnTo>
                    <a:lnTo>
                      <a:pt x="467" y="308"/>
                    </a:lnTo>
                    <a:lnTo>
                      <a:pt x="514" y="274"/>
                    </a:lnTo>
                    <a:lnTo>
                      <a:pt x="563" y="238"/>
                    </a:lnTo>
                    <a:lnTo>
                      <a:pt x="610" y="200"/>
                    </a:lnTo>
                    <a:lnTo>
                      <a:pt x="657" y="162"/>
                    </a:lnTo>
                    <a:lnTo>
                      <a:pt x="704" y="122"/>
                    </a:lnTo>
                    <a:lnTo>
                      <a:pt x="750" y="81"/>
                    </a:lnTo>
                    <a:lnTo>
                      <a:pt x="796" y="38"/>
                    </a:lnTo>
                    <a:lnTo>
                      <a:pt x="796" y="39"/>
                    </a:lnTo>
                    <a:lnTo>
                      <a:pt x="762" y="0"/>
                    </a:lnTo>
                    <a:lnTo>
                      <a:pt x="761" y="0"/>
                    </a:lnTo>
                    <a:lnTo>
                      <a:pt x="761" y="0"/>
                    </a:lnTo>
                    <a:lnTo>
                      <a:pt x="762" y="0"/>
                    </a:lnTo>
                    <a:close/>
                  </a:path>
                </a:pathLst>
              </a:custGeom>
              <a:solidFill>
                <a:srgbClr val="FFFF00"/>
              </a:solidFill>
              <a:ln w="9525">
                <a:noFill/>
                <a:round/>
                <a:headEnd/>
                <a:tailEnd/>
              </a:ln>
            </p:spPr>
            <p:txBody>
              <a:bodyPr/>
              <a:lstStyle/>
              <a:p>
                <a:endParaRPr lang="it-IT"/>
              </a:p>
            </p:txBody>
          </p:sp>
          <p:sp>
            <p:nvSpPr>
              <p:cNvPr id="20859" name="Freeform 379"/>
              <p:cNvSpPr>
                <a:spLocks/>
              </p:cNvSpPr>
              <p:nvPr/>
            </p:nvSpPr>
            <p:spPr bwMode="auto">
              <a:xfrm>
                <a:off x="2259" y="2192"/>
                <a:ext cx="51" cy="50"/>
              </a:xfrm>
              <a:custGeom>
                <a:avLst/>
                <a:gdLst/>
                <a:ahLst/>
                <a:cxnLst>
                  <a:cxn ang="0">
                    <a:pos x="315" y="3"/>
                  </a:cxn>
                  <a:cxn ang="0">
                    <a:pos x="317" y="0"/>
                  </a:cxn>
                  <a:cxn ang="0">
                    <a:pos x="274" y="46"/>
                  </a:cxn>
                  <a:cxn ang="0">
                    <a:pos x="231" y="90"/>
                  </a:cxn>
                  <a:cxn ang="0">
                    <a:pos x="190" y="133"/>
                  </a:cxn>
                  <a:cxn ang="0">
                    <a:pos x="149" y="174"/>
                  </a:cxn>
                  <a:cxn ang="0">
                    <a:pos x="110" y="213"/>
                  </a:cxn>
                  <a:cxn ang="0">
                    <a:pos x="72" y="249"/>
                  </a:cxn>
                  <a:cxn ang="0">
                    <a:pos x="34" y="284"/>
                  </a:cxn>
                  <a:cxn ang="0">
                    <a:pos x="0" y="316"/>
                  </a:cxn>
                  <a:cxn ang="0">
                    <a:pos x="34" y="355"/>
                  </a:cxn>
                  <a:cxn ang="0">
                    <a:pos x="70" y="323"/>
                  </a:cxn>
                  <a:cxn ang="0">
                    <a:pos x="108" y="287"/>
                  </a:cxn>
                  <a:cxn ang="0">
                    <a:pos x="146" y="249"/>
                  </a:cxn>
                  <a:cxn ang="0">
                    <a:pos x="186" y="211"/>
                  </a:cxn>
                  <a:cxn ang="0">
                    <a:pos x="227" y="169"/>
                  </a:cxn>
                  <a:cxn ang="0">
                    <a:pos x="269" y="126"/>
                  </a:cxn>
                  <a:cxn ang="0">
                    <a:pos x="312" y="82"/>
                  </a:cxn>
                  <a:cxn ang="0">
                    <a:pos x="355" y="36"/>
                  </a:cxn>
                  <a:cxn ang="0">
                    <a:pos x="357" y="34"/>
                  </a:cxn>
                  <a:cxn ang="0">
                    <a:pos x="355" y="36"/>
                  </a:cxn>
                  <a:cxn ang="0">
                    <a:pos x="356" y="35"/>
                  </a:cxn>
                  <a:cxn ang="0">
                    <a:pos x="357" y="34"/>
                  </a:cxn>
                  <a:cxn ang="0">
                    <a:pos x="315" y="3"/>
                  </a:cxn>
                </a:cxnLst>
                <a:rect l="0" t="0" r="r" b="b"/>
                <a:pathLst>
                  <a:path w="357" h="355">
                    <a:moveTo>
                      <a:pt x="315" y="3"/>
                    </a:moveTo>
                    <a:lnTo>
                      <a:pt x="317" y="0"/>
                    </a:lnTo>
                    <a:lnTo>
                      <a:pt x="274" y="46"/>
                    </a:lnTo>
                    <a:lnTo>
                      <a:pt x="231" y="90"/>
                    </a:lnTo>
                    <a:lnTo>
                      <a:pt x="190" y="133"/>
                    </a:lnTo>
                    <a:lnTo>
                      <a:pt x="149" y="174"/>
                    </a:lnTo>
                    <a:lnTo>
                      <a:pt x="110" y="213"/>
                    </a:lnTo>
                    <a:lnTo>
                      <a:pt x="72" y="249"/>
                    </a:lnTo>
                    <a:lnTo>
                      <a:pt x="34" y="284"/>
                    </a:lnTo>
                    <a:lnTo>
                      <a:pt x="0" y="316"/>
                    </a:lnTo>
                    <a:lnTo>
                      <a:pt x="34" y="355"/>
                    </a:lnTo>
                    <a:lnTo>
                      <a:pt x="70" y="323"/>
                    </a:lnTo>
                    <a:lnTo>
                      <a:pt x="108" y="287"/>
                    </a:lnTo>
                    <a:lnTo>
                      <a:pt x="146" y="249"/>
                    </a:lnTo>
                    <a:lnTo>
                      <a:pt x="186" y="211"/>
                    </a:lnTo>
                    <a:lnTo>
                      <a:pt x="227" y="169"/>
                    </a:lnTo>
                    <a:lnTo>
                      <a:pt x="269" y="126"/>
                    </a:lnTo>
                    <a:lnTo>
                      <a:pt x="312" y="82"/>
                    </a:lnTo>
                    <a:lnTo>
                      <a:pt x="355" y="36"/>
                    </a:lnTo>
                    <a:lnTo>
                      <a:pt x="357" y="34"/>
                    </a:lnTo>
                    <a:lnTo>
                      <a:pt x="355" y="36"/>
                    </a:lnTo>
                    <a:lnTo>
                      <a:pt x="356" y="35"/>
                    </a:lnTo>
                    <a:lnTo>
                      <a:pt x="357" y="34"/>
                    </a:lnTo>
                    <a:lnTo>
                      <a:pt x="315" y="3"/>
                    </a:lnTo>
                    <a:close/>
                  </a:path>
                </a:pathLst>
              </a:custGeom>
              <a:solidFill>
                <a:srgbClr val="FFFF00"/>
              </a:solidFill>
              <a:ln w="9525">
                <a:noFill/>
                <a:round/>
                <a:headEnd/>
                <a:tailEnd/>
              </a:ln>
            </p:spPr>
            <p:txBody>
              <a:bodyPr/>
              <a:lstStyle/>
              <a:p>
                <a:endParaRPr lang="it-IT"/>
              </a:p>
            </p:txBody>
          </p:sp>
          <p:sp>
            <p:nvSpPr>
              <p:cNvPr id="20860" name="Freeform 380"/>
              <p:cNvSpPr>
                <a:spLocks/>
              </p:cNvSpPr>
              <p:nvPr/>
            </p:nvSpPr>
            <p:spPr bwMode="auto">
              <a:xfrm>
                <a:off x="2304" y="2138"/>
                <a:ext cx="49" cy="59"/>
              </a:xfrm>
              <a:custGeom>
                <a:avLst/>
                <a:gdLst/>
                <a:ahLst/>
                <a:cxnLst>
                  <a:cxn ang="0">
                    <a:pos x="319" y="0"/>
                  </a:cxn>
                  <a:cxn ang="0">
                    <a:pos x="311" y="3"/>
                  </a:cxn>
                  <a:cxn ang="0">
                    <a:pos x="281" y="22"/>
                  </a:cxn>
                  <a:cxn ang="0">
                    <a:pos x="252" y="43"/>
                  </a:cxn>
                  <a:cxn ang="0">
                    <a:pos x="227" y="64"/>
                  </a:cxn>
                  <a:cxn ang="0">
                    <a:pos x="204" y="86"/>
                  </a:cxn>
                  <a:cxn ang="0">
                    <a:pos x="183" y="108"/>
                  </a:cxn>
                  <a:cxn ang="0">
                    <a:pos x="163" y="131"/>
                  </a:cxn>
                  <a:cxn ang="0">
                    <a:pos x="145" y="155"/>
                  </a:cxn>
                  <a:cxn ang="0">
                    <a:pos x="128" y="179"/>
                  </a:cxn>
                  <a:cxn ang="0">
                    <a:pos x="96" y="227"/>
                  </a:cxn>
                  <a:cxn ang="0">
                    <a:pos x="66" y="277"/>
                  </a:cxn>
                  <a:cxn ang="0">
                    <a:pos x="50" y="302"/>
                  </a:cxn>
                  <a:cxn ang="0">
                    <a:pos x="34" y="327"/>
                  </a:cxn>
                  <a:cxn ang="0">
                    <a:pos x="18" y="352"/>
                  </a:cxn>
                  <a:cxn ang="0">
                    <a:pos x="0" y="378"/>
                  </a:cxn>
                  <a:cxn ang="0">
                    <a:pos x="42" y="409"/>
                  </a:cxn>
                  <a:cxn ang="0">
                    <a:pos x="61" y="381"/>
                  </a:cxn>
                  <a:cxn ang="0">
                    <a:pos x="77" y="355"/>
                  </a:cxn>
                  <a:cxn ang="0">
                    <a:pos x="94" y="329"/>
                  </a:cxn>
                  <a:cxn ang="0">
                    <a:pos x="110" y="304"/>
                  </a:cxn>
                  <a:cxn ang="0">
                    <a:pos x="140" y="255"/>
                  </a:cxn>
                  <a:cxn ang="0">
                    <a:pos x="171" y="207"/>
                  </a:cxn>
                  <a:cxn ang="0">
                    <a:pos x="186" y="185"/>
                  </a:cxn>
                  <a:cxn ang="0">
                    <a:pos x="203" y="163"/>
                  </a:cxn>
                  <a:cxn ang="0">
                    <a:pos x="221" y="143"/>
                  </a:cxn>
                  <a:cxn ang="0">
                    <a:pos x="241" y="123"/>
                  </a:cxn>
                  <a:cxn ang="0">
                    <a:pos x="262" y="103"/>
                  </a:cxn>
                  <a:cxn ang="0">
                    <a:pos x="285" y="84"/>
                  </a:cxn>
                  <a:cxn ang="0">
                    <a:pos x="310" y="65"/>
                  </a:cxn>
                  <a:cxn ang="0">
                    <a:pos x="337" y="47"/>
                  </a:cxn>
                  <a:cxn ang="0">
                    <a:pos x="329" y="50"/>
                  </a:cxn>
                  <a:cxn ang="0">
                    <a:pos x="319" y="0"/>
                  </a:cxn>
                  <a:cxn ang="0">
                    <a:pos x="315" y="0"/>
                  </a:cxn>
                  <a:cxn ang="0">
                    <a:pos x="311" y="3"/>
                  </a:cxn>
                  <a:cxn ang="0">
                    <a:pos x="319" y="0"/>
                  </a:cxn>
                </a:cxnLst>
                <a:rect l="0" t="0" r="r" b="b"/>
                <a:pathLst>
                  <a:path w="337" h="409">
                    <a:moveTo>
                      <a:pt x="319" y="0"/>
                    </a:moveTo>
                    <a:lnTo>
                      <a:pt x="311" y="3"/>
                    </a:lnTo>
                    <a:lnTo>
                      <a:pt x="281" y="22"/>
                    </a:lnTo>
                    <a:lnTo>
                      <a:pt x="252" y="43"/>
                    </a:lnTo>
                    <a:lnTo>
                      <a:pt x="227" y="64"/>
                    </a:lnTo>
                    <a:lnTo>
                      <a:pt x="204" y="86"/>
                    </a:lnTo>
                    <a:lnTo>
                      <a:pt x="183" y="108"/>
                    </a:lnTo>
                    <a:lnTo>
                      <a:pt x="163" y="131"/>
                    </a:lnTo>
                    <a:lnTo>
                      <a:pt x="145" y="155"/>
                    </a:lnTo>
                    <a:lnTo>
                      <a:pt x="128" y="179"/>
                    </a:lnTo>
                    <a:lnTo>
                      <a:pt x="96" y="227"/>
                    </a:lnTo>
                    <a:lnTo>
                      <a:pt x="66" y="277"/>
                    </a:lnTo>
                    <a:lnTo>
                      <a:pt x="50" y="302"/>
                    </a:lnTo>
                    <a:lnTo>
                      <a:pt x="34" y="327"/>
                    </a:lnTo>
                    <a:lnTo>
                      <a:pt x="18" y="352"/>
                    </a:lnTo>
                    <a:lnTo>
                      <a:pt x="0" y="378"/>
                    </a:lnTo>
                    <a:lnTo>
                      <a:pt x="42" y="409"/>
                    </a:lnTo>
                    <a:lnTo>
                      <a:pt x="61" y="381"/>
                    </a:lnTo>
                    <a:lnTo>
                      <a:pt x="77" y="355"/>
                    </a:lnTo>
                    <a:lnTo>
                      <a:pt x="94" y="329"/>
                    </a:lnTo>
                    <a:lnTo>
                      <a:pt x="110" y="304"/>
                    </a:lnTo>
                    <a:lnTo>
                      <a:pt x="140" y="255"/>
                    </a:lnTo>
                    <a:lnTo>
                      <a:pt x="171" y="207"/>
                    </a:lnTo>
                    <a:lnTo>
                      <a:pt x="186" y="185"/>
                    </a:lnTo>
                    <a:lnTo>
                      <a:pt x="203" y="163"/>
                    </a:lnTo>
                    <a:lnTo>
                      <a:pt x="221" y="143"/>
                    </a:lnTo>
                    <a:lnTo>
                      <a:pt x="241" y="123"/>
                    </a:lnTo>
                    <a:lnTo>
                      <a:pt x="262" y="103"/>
                    </a:lnTo>
                    <a:lnTo>
                      <a:pt x="285" y="84"/>
                    </a:lnTo>
                    <a:lnTo>
                      <a:pt x="310" y="65"/>
                    </a:lnTo>
                    <a:lnTo>
                      <a:pt x="337" y="47"/>
                    </a:lnTo>
                    <a:lnTo>
                      <a:pt x="329" y="50"/>
                    </a:lnTo>
                    <a:lnTo>
                      <a:pt x="319" y="0"/>
                    </a:lnTo>
                    <a:lnTo>
                      <a:pt x="315" y="0"/>
                    </a:lnTo>
                    <a:lnTo>
                      <a:pt x="311" y="3"/>
                    </a:lnTo>
                    <a:lnTo>
                      <a:pt x="319" y="0"/>
                    </a:lnTo>
                    <a:close/>
                  </a:path>
                </a:pathLst>
              </a:custGeom>
              <a:solidFill>
                <a:srgbClr val="FFFF00"/>
              </a:solidFill>
              <a:ln w="9525">
                <a:noFill/>
                <a:round/>
                <a:headEnd/>
                <a:tailEnd/>
              </a:ln>
            </p:spPr>
            <p:txBody>
              <a:bodyPr/>
              <a:lstStyle/>
              <a:p>
                <a:endParaRPr lang="it-IT"/>
              </a:p>
            </p:txBody>
          </p:sp>
          <p:sp>
            <p:nvSpPr>
              <p:cNvPr id="20861" name="Freeform 381"/>
              <p:cNvSpPr>
                <a:spLocks/>
              </p:cNvSpPr>
              <p:nvPr/>
            </p:nvSpPr>
            <p:spPr bwMode="auto">
              <a:xfrm>
                <a:off x="2350" y="2135"/>
                <a:ext cx="76" cy="36"/>
              </a:xfrm>
              <a:custGeom>
                <a:avLst/>
                <a:gdLst/>
                <a:ahLst/>
                <a:cxnLst>
                  <a:cxn ang="0">
                    <a:pos x="531" y="222"/>
                  </a:cxn>
                  <a:cxn ang="0">
                    <a:pos x="531" y="222"/>
                  </a:cxn>
                  <a:cxn ang="0">
                    <a:pos x="517" y="199"/>
                  </a:cxn>
                  <a:cxn ang="0">
                    <a:pos x="502" y="178"/>
                  </a:cxn>
                  <a:cxn ang="0">
                    <a:pos x="487" y="157"/>
                  </a:cxn>
                  <a:cxn ang="0">
                    <a:pos x="473" y="139"/>
                  </a:cxn>
                  <a:cxn ang="0">
                    <a:pos x="457" y="122"/>
                  </a:cxn>
                  <a:cxn ang="0">
                    <a:pos x="441" y="106"/>
                  </a:cxn>
                  <a:cxn ang="0">
                    <a:pos x="426" y="91"/>
                  </a:cxn>
                  <a:cxn ang="0">
                    <a:pos x="410" y="78"/>
                  </a:cxn>
                  <a:cxn ang="0">
                    <a:pos x="393" y="66"/>
                  </a:cxn>
                  <a:cxn ang="0">
                    <a:pos x="377" y="55"/>
                  </a:cxn>
                  <a:cxn ang="0">
                    <a:pos x="361" y="45"/>
                  </a:cxn>
                  <a:cxn ang="0">
                    <a:pos x="344" y="36"/>
                  </a:cxn>
                  <a:cxn ang="0">
                    <a:pos x="327" y="28"/>
                  </a:cxn>
                  <a:cxn ang="0">
                    <a:pos x="310" y="22"/>
                  </a:cxn>
                  <a:cxn ang="0">
                    <a:pos x="293" y="16"/>
                  </a:cxn>
                  <a:cxn ang="0">
                    <a:pos x="276" y="12"/>
                  </a:cxn>
                  <a:cxn ang="0">
                    <a:pos x="259" y="7"/>
                  </a:cxn>
                  <a:cxn ang="0">
                    <a:pos x="241" y="4"/>
                  </a:cxn>
                  <a:cxn ang="0">
                    <a:pos x="224" y="2"/>
                  </a:cxn>
                  <a:cxn ang="0">
                    <a:pos x="207" y="1"/>
                  </a:cxn>
                  <a:cxn ang="0">
                    <a:pos x="190" y="0"/>
                  </a:cxn>
                  <a:cxn ang="0">
                    <a:pos x="173" y="0"/>
                  </a:cxn>
                  <a:cxn ang="0">
                    <a:pos x="155" y="0"/>
                  </a:cxn>
                  <a:cxn ang="0">
                    <a:pos x="138" y="1"/>
                  </a:cxn>
                  <a:cxn ang="0">
                    <a:pos x="104" y="4"/>
                  </a:cxn>
                  <a:cxn ang="0">
                    <a:pos x="69" y="9"/>
                  </a:cxn>
                  <a:cxn ang="0">
                    <a:pos x="35" y="14"/>
                  </a:cxn>
                  <a:cxn ang="0">
                    <a:pos x="0" y="20"/>
                  </a:cxn>
                  <a:cxn ang="0">
                    <a:pos x="10" y="70"/>
                  </a:cxn>
                  <a:cxn ang="0">
                    <a:pos x="43" y="65"/>
                  </a:cxn>
                  <a:cxn ang="0">
                    <a:pos x="77" y="60"/>
                  </a:cxn>
                  <a:cxn ang="0">
                    <a:pos x="109" y="56"/>
                  </a:cxn>
                  <a:cxn ang="0">
                    <a:pos x="142" y="53"/>
                  </a:cxn>
                  <a:cxn ang="0">
                    <a:pos x="157" y="51"/>
                  </a:cxn>
                  <a:cxn ang="0">
                    <a:pos x="173" y="51"/>
                  </a:cxn>
                  <a:cxn ang="0">
                    <a:pos x="189" y="51"/>
                  </a:cxn>
                  <a:cxn ang="0">
                    <a:pos x="204" y="53"/>
                  </a:cxn>
                  <a:cxn ang="0">
                    <a:pos x="219" y="54"/>
                  </a:cxn>
                  <a:cxn ang="0">
                    <a:pos x="234" y="56"/>
                  </a:cxn>
                  <a:cxn ang="0">
                    <a:pos x="249" y="59"/>
                  </a:cxn>
                  <a:cxn ang="0">
                    <a:pos x="263" y="62"/>
                  </a:cxn>
                  <a:cxn ang="0">
                    <a:pos x="278" y="65"/>
                  </a:cxn>
                  <a:cxn ang="0">
                    <a:pos x="293" y="70"/>
                  </a:cxn>
                  <a:cxn ang="0">
                    <a:pos x="307" y="76"/>
                  </a:cxn>
                  <a:cxn ang="0">
                    <a:pos x="321" y="83"/>
                  </a:cxn>
                  <a:cxn ang="0">
                    <a:pos x="336" y="90"/>
                  </a:cxn>
                  <a:cxn ang="0">
                    <a:pos x="349" y="99"/>
                  </a:cxn>
                  <a:cxn ang="0">
                    <a:pos x="364" y="108"/>
                  </a:cxn>
                  <a:cxn ang="0">
                    <a:pos x="377" y="119"/>
                  </a:cxn>
                  <a:cxn ang="0">
                    <a:pos x="391" y="130"/>
                  </a:cxn>
                  <a:cxn ang="0">
                    <a:pos x="405" y="143"/>
                  </a:cxn>
                  <a:cxn ang="0">
                    <a:pos x="419" y="157"/>
                  </a:cxn>
                  <a:cxn ang="0">
                    <a:pos x="433" y="173"/>
                  </a:cxn>
                  <a:cxn ang="0">
                    <a:pos x="447" y="190"/>
                  </a:cxn>
                  <a:cxn ang="0">
                    <a:pos x="460" y="208"/>
                  </a:cxn>
                  <a:cxn ang="0">
                    <a:pos x="474" y="227"/>
                  </a:cxn>
                  <a:cxn ang="0">
                    <a:pos x="487" y="249"/>
                  </a:cxn>
                  <a:cxn ang="0">
                    <a:pos x="487" y="249"/>
                  </a:cxn>
                  <a:cxn ang="0">
                    <a:pos x="531" y="222"/>
                  </a:cxn>
                </a:cxnLst>
                <a:rect l="0" t="0" r="r" b="b"/>
                <a:pathLst>
                  <a:path w="531" h="249">
                    <a:moveTo>
                      <a:pt x="531" y="222"/>
                    </a:moveTo>
                    <a:lnTo>
                      <a:pt x="531" y="222"/>
                    </a:lnTo>
                    <a:lnTo>
                      <a:pt x="517" y="199"/>
                    </a:lnTo>
                    <a:lnTo>
                      <a:pt x="502" y="178"/>
                    </a:lnTo>
                    <a:lnTo>
                      <a:pt x="487" y="157"/>
                    </a:lnTo>
                    <a:lnTo>
                      <a:pt x="473" y="139"/>
                    </a:lnTo>
                    <a:lnTo>
                      <a:pt x="457" y="122"/>
                    </a:lnTo>
                    <a:lnTo>
                      <a:pt x="441" y="106"/>
                    </a:lnTo>
                    <a:lnTo>
                      <a:pt x="426" y="91"/>
                    </a:lnTo>
                    <a:lnTo>
                      <a:pt x="410" y="78"/>
                    </a:lnTo>
                    <a:lnTo>
                      <a:pt x="393" y="66"/>
                    </a:lnTo>
                    <a:lnTo>
                      <a:pt x="377" y="55"/>
                    </a:lnTo>
                    <a:lnTo>
                      <a:pt x="361" y="45"/>
                    </a:lnTo>
                    <a:lnTo>
                      <a:pt x="344" y="36"/>
                    </a:lnTo>
                    <a:lnTo>
                      <a:pt x="327" y="28"/>
                    </a:lnTo>
                    <a:lnTo>
                      <a:pt x="310" y="22"/>
                    </a:lnTo>
                    <a:lnTo>
                      <a:pt x="293" y="16"/>
                    </a:lnTo>
                    <a:lnTo>
                      <a:pt x="276" y="12"/>
                    </a:lnTo>
                    <a:lnTo>
                      <a:pt x="259" y="7"/>
                    </a:lnTo>
                    <a:lnTo>
                      <a:pt x="241" y="4"/>
                    </a:lnTo>
                    <a:lnTo>
                      <a:pt x="224" y="2"/>
                    </a:lnTo>
                    <a:lnTo>
                      <a:pt x="207" y="1"/>
                    </a:lnTo>
                    <a:lnTo>
                      <a:pt x="190" y="0"/>
                    </a:lnTo>
                    <a:lnTo>
                      <a:pt x="173" y="0"/>
                    </a:lnTo>
                    <a:lnTo>
                      <a:pt x="155" y="0"/>
                    </a:lnTo>
                    <a:lnTo>
                      <a:pt x="138" y="1"/>
                    </a:lnTo>
                    <a:lnTo>
                      <a:pt x="104" y="4"/>
                    </a:lnTo>
                    <a:lnTo>
                      <a:pt x="69" y="9"/>
                    </a:lnTo>
                    <a:lnTo>
                      <a:pt x="35" y="14"/>
                    </a:lnTo>
                    <a:lnTo>
                      <a:pt x="0" y="20"/>
                    </a:lnTo>
                    <a:lnTo>
                      <a:pt x="10" y="70"/>
                    </a:lnTo>
                    <a:lnTo>
                      <a:pt x="43" y="65"/>
                    </a:lnTo>
                    <a:lnTo>
                      <a:pt x="77" y="60"/>
                    </a:lnTo>
                    <a:lnTo>
                      <a:pt x="109" y="56"/>
                    </a:lnTo>
                    <a:lnTo>
                      <a:pt x="142" y="53"/>
                    </a:lnTo>
                    <a:lnTo>
                      <a:pt x="157" y="51"/>
                    </a:lnTo>
                    <a:lnTo>
                      <a:pt x="173" y="51"/>
                    </a:lnTo>
                    <a:lnTo>
                      <a:pt x="189" y="51"/>
                    </a:lnTo>
                    <a:lnTo>
                      <a:pt x="204" y="53"/>
                    </a:lnTo>
                    <a:lnTo>
                      <a:pt x="219" y="54"/>
                    </a:lnTo>
                    <a:lnTo>
                      <a:pt x="234" y="56"/>
                    </a:lnTo>
                    <a:lnTo>
                      <a:pt x="249" y="59"/>
                    </a:lnTo>
                    <a:lnTo>
                      <a:pt x="263" y="62"/>
                    </a:lnTo>
                    <a:lnTo>
                      <a:pt x="278" y="65"/>
                    </a:lnTo>
                    <a:lnTo>
                      <a:pt x="293" y="70"/>
                    </a:lnTo>
                    <a:lnTo>
                      <a:pt x="307" y="76"/>
                    </a:lnTo>
                    <a:lnTo>
                      <a:pt x="321" y="83"/>
                    </a:lnTo>
                    <a:lnTo>
                      <a:pt x="336" y="90"/>
                    </a:lnTo>
                    <a:lnTo>
                      <a:pt x="349" y="99"/>
                    </a:lnTo>
                    <a:lnTo>
                      <a:pt x="364" y="108"/>
                    </a:lnTo>
                    <a:lnTo>
                      <a:pt x="377" y="119"/>
                    </a:lnTo>
                    <a:lnTo>
                      <a:pt x="391" y="130"/>
                    </a:lnTo>
                    <a:lnTo>
                      <a:pt x="405" y="143"/>
                    </a:lnTo>
                    <a:lnTo>
                      <a:pt x="419" y="157"/>
                    </a:lnTo>
                    <a:lnTo>
                      <a:pt x="433" y="173"/>
                    </a:lnTo>
                    <a:lnTo>
                      <a:pt x="447" y="190"/>
                    </a:lnTo>
                    <a:lnTo>
                      <a:pt x="460" y="208"/>
                    </a:lnTo>
                    <a:lnTo>
                      <a:pt x="474" y="227"/>
                    </a:lnTo>
                    <a:lnTo>
                      <a:pt x="487" y="249"/>
                    </a:lnTo>
                    <a:lnTo>
                      <a:pt x="487" y="249"/>
                    </a:lnTo>
                    <a:lnTo>
                      <a:pt x="531" y="222"/>
                    </a:lnTo>
                    <a:close/>
                  </a:path>
                </a:pathLst>
              </a:custGeom>
              <a:solidFill>
                <a:srgbClr val="FFFF00"/>
              </a:solidFill>
              <a:ln w="9525">
                <a:noFill/>
                <a:round/>
                <a:headEnd/>
                <a:tailEnd/>
              </a:ln>
            </p:spPr>
            <p:txBody>
              <a:bodyPr/>
              <a:lstStyle/>
              <a:p>
                <a:endParaRPr lang="it-IT"/>
              </a:p>
            </p:txBody>
          </p:sp>
          <p:sp>
            <p:nvSpPr>
              <p:cNvPr id="20862" name="Freeform 382"/>
              <p:cNvSpPr>
                <a:spLocks/>
              </p:cNvSpPr>
              <p:nvPr/>
            </p:nvSpPr>
            <p:spPr bwMode="auto">
              <a:xfrm>
                <a:off x="2420" y="2167"/>
                <a:ext cx="13" cy="29"/>
              </a:xfrm>
              <a:custGeom>
                <a:avLst/>
                <a:gdLst/>
                <a:ahLst/>
                <a:cxnLst>
                  <a:cxn ang="0">
                    <a:pos x="97" y="192"/>
                  </a:cxn>
                  <a:cxn ang="0">
                    <a:pos x="97" y="192"/>
                  </a:cxn>
                  <a:cxn ang="0">
                    <a:pos x="91" y="166"/>
                  </a:cxn>
                  <a:cxn ang="0">
                    <a:pos x="87" y="141"/>
                  </a:cxn>
                  <a:cxn ang="0">
                    <a:pos x="83" y="115"/>
                  </a:cxn>
                  <a:cxn ang="0">
                    <a:pos x="79" y="92"/>
                  </a:cxn>
                  <a:cxn ang="0">
                    <a:pos x="73" y="68"/>
                  </a:cxn>
                  <a:cxn ang="0">
                    <a:pos x="66" y="46"/>
                  </a:cxn>
                  <a:cxn ang="0">
                    <a:pos x="61" y="34"/>
                  </a:cxn>
                  <a:cxn ang="0">
                    <a:pos x="57" y="23"/>
                  </a:cxn>
                  <a:cxn ang="0">
                    <a:pos x="51" y="12"/>
                  </a:cxn>
                  <a:cxn ang="0">
                    <a:pos x="44" y="0"/>
                  </a:cxn>
                  <a:cxn ang="0">
                    <a:pos x="0" y="27"/>
                  </a:cxn>
                  <a:cxn ang="0">
                    <a:pos x="6" y="36"/>
                  </a:cxn>
                  <a:cxn ang="0">
                    <a:pos x="10" y="44"/>
                  </a:cxn>
                  <a:cxn ang="0">
                    <a:pos x="14" y="54"/>
                  </a:cxn>
                  <a:cxn ang="0">
                    <a:pos x="17" y="62"/>
                  </a:cxn>
                  <a:cxn ang="0">
                    <a:pos x="23" y="82"/>
                  </a:cxn>
                  <a:cxn ang="0">
                    <a:pos x="28" y="103"/>
                  </a:cxn>
                  <a:cxn ang="0">
                    <a:pos x="33" y="125"/>
                  </a:cxn>
                  <a:cxn ang="0">
                    <a:pos x="37" y="149"/>
                  </a:cxn>
                  <a:cxn ang="0">
                    <a:pos x="41" y="175"/>
                  </a:cxn>
                  <a:cxn ang="0">
                    <a:pos x="46" y="202"/>
                  </a:cxn>
                  <a:cxn ang="0">
                    <a:pos x="46" y="202"/>
                  </a:cxn>
                  <a:cxn ang="0">
                    <a:pos x="97" y="192"/>
                  </a:cxn>
                </a:cxnLst>
                <a:rect l="0" t="0" r="r" b="b"/>
                <a:pathLst>
                  <a:path w="97" h="202">
                    <a:moveTo>
                      <a:pt x="97" y="192"/>
                    </a:moveTo>
                    <a:lnTo>
                      <a:pt x="97" y="192"/>
                    </a:lnTo>
                    <a:lnTo>
                      <a:pt x="91" y="166"/>
                    </a:lnTo>
                    <a:lnTo>
                      <a:pt x="87" y="141"/>
                    </a:lnTo>
                    <a:lnTo>
                      <a:pt x="83" y="115"/>
                    </a:lnTo>
                    <a:lnTo>
                      <a:pt x="79" y="92"/>
                    </a:lnTo>
                    <a:lnTo>
                      <a:pt x="73" y="68"/>
                    </a:lnTo>
                    <a:lnTo>
                      <a:pt x="66" y="46"/>
                    </a:lnTo>
                    <a:lnTo>
                      <a:pt x="61" y="34"/>
                    </a:lnTo>
                    <a:lnTo>
                      <a:pt x="57" y="23"/>
                    </a:lnTo>
                    <a:lnTo>
                      <a:pt x="51" y="12"/>
                    </a:lnTo>
                    <a:lnTo>
                      <a:pt x="44" y="0"/>
                    </a:lnTo>
                    <a:lnTo>
                      <a:pt x="0" y="27"/>
                    </a:lnTo>
                    <a:lnTo>
                      <a:pt x="6" y="36"/>
                    </a:lnTo>
                    <a:lnTo>
                      <a:pt x="10" y="44"/>
                    </a:lnTo>
                    <a:lnTo>
                      <a:pt x="14" y="54"/>
                    </a:lnTo>
                    <a:lnTo>
                      <a:pt x="17" y="62"/>
                    </a:lnTo>
                    <a:lnTo>
                      <a:pt x="23" y="82"/>
                    </a:lnTo>
                    <a:lnTo>
                      <a:pt x="28" y="103"/>
                    </a:lnTo>
                    <a:lnTo>
                      <a:pt x="33" y="125"/>
                    </a:lnTo>
                    <a:lnTo>
                      <a:pt x="37" y="149"/>
                    </a:lnTo>
                    <a:lnTo>
                      <a:pt x="41" y="175"/>
                    </a:lnTo>
                    <a:lnTo>
                      <a:pt x="46" y="202"/>
                    </a:lnTo>
                    <a:lnTo>
                      <a:pt x="46" y="202"/>
                    </a:lnTo>
                    <a:lnTo>
                      <a:pt x="97" y="192"/>
                    </a:lnTo>
                    <a:close/>
                  </a:path>
                </a:pathLst>
              </a:custGeom>
              <a:solidFill>
                <a:srgbClr val="FFFF00"/>
              </a:solidFill>
              <a:ln w="9525">
                <a:noFill/>
                <a:round/>
                <a:headEnd/>
                <a:tailEnd/>
              </a:ln>
            </p:spPr>
            <p:txBody>
              <a:bodyPr/>
              <a:lstStyle/>
              <a:p>
                <a:endParaRPr lang="it-IT"/>
              </a:p>
            </p:txBody>
          </p:sp>
          <p:sp>
            <p:nvSpPr>
              <p:cNvPr id="20863" name="Freeform 383"/>
              <p:cNvSpPr>
                <a:spLocks/>
              </p:cNvSpPr>
              <p:nvPr/>
            </p:nvSpPr>
            <p:spPr bwMode="auto">
              <a:xfrm>
                <a:off x="2415" y="2194"/>
                <a:ext cx="19" cy="49"/>
              </a:xfrm>
              <a:custGeom>
                <a:avLst/>
                <a:gdLst/>
                <a:ahLst/>
                <a:cxnLst>
                  <a:cxn ang="0">
                    <a:pos x="49" y="309"/>
                  </a:cxn>
                  <a:cxn ang="0">
                    <a:pos x="52" y="330"/>
                  </a:cxn>
                  <a:cxn ang="0">
                    <a:pos x="67" y="276"/>
                  </a:cxn>
                  <a:cxn ang="0">
                    <a:pos x="83" y="228"/>
                  </a:cxn>
                  <a:cxn ang="0">
                    <a:pos x="97" y="184"/>
                  </a:cxn>
                  <a:cxn ang="0">
                    <a:pos x="111" y="144"/>
                  </a:cxn>
                  <a:cxn ang="0">
                    <a:pos x="117" y="125"/>
                  </a:cxn>
                  <a:cxn ang="0">
                    <a:pos x="122" y="106"/>
                  </a:cxn>
                  <a:cxn ang="0">
                    <a:pos x="127" y="88"/>
                  </a:cxn>
                  <a:cxn ang="0">
                    <a:pos x="130" y="70"/>
                  </a:cxn>
                  <a:cxn ang="0">
                    <a:pos x="132" y="52"/>
                  </a:cxn>
                  <a:cxn ang="0">
                    <a:pos x="133" y="34"/>
                  </a:cxn>
                  <a:cxn ang="0">
                    <a:pos x="132" y="18"/>
                  </a:cxn>
                  <a:cxn ang="0">
                    <a:pos x="129" y="0"/>
                  </a:cxn>
                  <a:cxn ang="0">
                    <a:pos x="78" y="10"/>
                  </a:cxn>
                  <a:cxn ang="0">
                    <a:pos x="81" y="22"/>
                  </a:cxn>
                  <a:cxn ang="0">
                    <a:pos x="81" y="34"/>
                  </a:cxn>
                  <a:cxn ang="0">
                    <a:pos x="81" y="48"/>
                  </a:cxn>
                  <a:cxn ang="0">
                    <a:pos x="78" y="62"/>
                  </a:cxn>
                  <a:cxn ang="0">
                    <a:pos x="75" y="77"/>
                  </a:cxn>
                  <a:cxn ang="0">
                    <a:pos x="72" y="93"/>
                  </a:cxn>
                  <a:cxn ang="0">
                    <a:pos x="67" y="110"/>
                  </a:cxn>
                  <a:cxn ang="0">
                    <a:pos x="62" y="128"/>
                  </a:cxn>
                  <a:cxn ang="0">
                    <a:pos x="48" y="167"/>
                  </a:cxn>
                  <a:cxn ang="0">
                    <a:pos x="33" y="211"/>
                  </a:cxn>
                  <a:cxn ang="0">
                    <a:pos x="18" y="262"/>
                  </a:cxn>
                  <a:cxn ang="0">
                    <a:pos x="2" y="317"/>
                  </a:cxn>
                  <a:cxn ang="0">
                    <a:pos x="6" y="338"/>
                  </a:cxn>
                  <a:cxn ang="0">
                    <a:pos x="2" y="317"/>
                  </a:cxn>
                  <a:cxn ang="0">
                    <a:pos x="0" y="328"/>
                  </a:cxn>
                  <a:cxn ang="0">
                    <a:pos x="6" y="338"/>
                  </a:cxn>
                  <a:cxn ang="0">
                    <a:pos x="49" y="309"/>
                  </a:cxn>
                </a:cxnLst>
                <a:rect l="0" t="0" r="r" b="b"/>
                <a:pathLst>
                  <a:path w="133" h="338">
                    <a:moveTo>
                      <a:pt x="49" y="309"/>
                    </a:moveTo>
                    <a:lnTo>
                      <a:pt x="52" y="330"/>
                    </a:lnTo>
                    <a:lnTo>
                      <a:pt x="67" y="276"/>
                    </a:lnTo>
                    <a:lnTo>
                      <a:pt x="83" y="228"/>
                    </a:lnTo>
                    <a:lnTo>
                      <a:pt x="97" y="184"/>
                    </a:lnTo>
                    <a:lnTo>
                      <a:pt x="111" y="144"/>
                    </a:lnTo>
                    <a:lnTo>
                      <a:pt x="117" y="125"/>
                    </a:lnTo>
                    <a:lnTo>
                      <a:pt x="122" y="106"/>
                    </a:lnTo>
                    <a:lnTo>
                      <a:pt x="127" y="88"/>
                    </a:lnTo>
                    <a:lnTo>
                      <a:pt x="130" y="70"/>
                    </a:lnTo>
                    <a:lnTo>
                      <a:pt x="132" y="52"/>
                    </a:lnTo>
                    <a:lnTo>
                      <a:pt x="133" y="34"/>
                    </a:lnTo>
                    <a:lnTo>
                      <a:pt x="132" y="18"/>
                    </a:lnTo>
                    <a:lnTo>
                      <a:pt x="129" y="0"/>
                    </a:lnTo>
                    <a:lnTo>
                      <a:pt x="78" y="10"/>
                    </a:lnTo>
                    <a:lnTo>
                      <a:pt x="81" y="22"/>
                    </a:lnTo>
                    <a:lnTo>
                      <a:pt x="81" y="34"/>
                    </a:lnTo>
                    <a:lnTo>
                      <a:pt x="81" y="48"/>
                    </a:lnTo>
                    <a:lnTo>
                      <a:pt x="78" y="62"/>
                    </a:lnTo>
                    <a:lnTo>
                      <a:pt x="75" y="77"/>
                    </a:lnTo>
                    <a:lnTo>
                      <a:pt x="72" y="93"/>
                    </a:lnTo>
                    <a:lnTo>
                      <a:pt x="67" y="110"/>
                    </a:lnTo>
                    <a:lnTo>
                      <a:pt x="62" y="128"/>
                    </a:lnTo>
                    <a:lnTo>
                      <a:pt x="48" y="167"/>
                    </a:lnTo>
                    <a:lnTo>
                      <a:pt x="33" y="211"/>
                    </a:lnTo>
                    <a:lnTo>
                      <a:pt x="18" y="262"/>
                    </a:lnTo>
                    <a:lnTo>
                      <a:pt x="2" y="317"/>
                    </a:lnTo>
                    <a:lnTo>
                      <a:pt x="6" y="338"/>
                    </a:lnTo>
                    <a:lnTo>
                      <a:pt x="2" y="317"/>
                    </a:lnTo>
                    <a:lnTo>
                      <a:pt x="0" y="328"/>
                    </a:lnTo>
                    <a:lnTo>
                      <a:pt x="6" y="338"/>
                    </a:lnTo>
                    <a:lnTo>
                      <a:pt x="49" y="309"/>
                    </a:lnTo>
                    <a:close/>
                  </a:path>
                </a:pathLst>
              </a:custGeom>
              <a:solidFill>
                <a:srgbClr val="FFFF00"/>
              </a:solidFill>
              <a:ln w="9525">
                <a:noFill/>
                <a:round/>
                <a:headEnd/>
                <a:tailEnd/>
              </a:ln>
            </p:spPr>
            <p:txBody>
              <a:bodyPr/>
              <a:lstStyle/>
              <a:p>
                <a:endParaRPr lang="it-IT"/>
              </a:p>
            </p:txBody>
          </p:sp>
          <p:sp>
            <p:nvSpPr>
              <p:cNvPr id="20864" name="Freeform 384"/>
              <p:cNvSpPr>
                <a:spLocks/>
              </p:cNvSpPr>
              <p:nvPr/>
            </p:nvSpPr>
            <p:spPr bwMode="auto">
              <a:xfrm>
                <a:off x="2416" y="2239"/>
                <a:ext cx="87" cy="71"/>
              </a:xfrm>
              <a:custGeom>
                <a:avLst/>
                <a:gdLst/>
                <a:ahLst/>
                <a:cxnLst>
                  <a:cxn ang="0">
                    <a:pos x="609" y="458"/>
                  </a:cxn>
                  <a:cxn ang="0">
                    <a:pos x="605" y="454"/>
                  </a:cxn>
                  <a:cxn ang="0">
                    <a:pos x="558" y="429"/>
                  </a:cxn>
                  <a:cxn ang="0">
                    <a:pos x="514" y="404"/>
                  </a:cxn>
                  <a:cxn ang="0">
                    <a:pos x="470" y="378"/>
                  </a:cxn>
                  <a:cxn ang="0">
                    <a:pos x="428" y="351"/>
                  </a:cxn>
                  <a:cxn ang="0">
                    <a:pos x="387" y="324"/>
                  </a:cxn>
                  <a:cxn ang="0">
                    <a:pos x="347" y="295"/>
                  </a:cxn>
                  <a:cxn ang="0">
                    <a:pos x="309" y="267"/>
                  </a:cxn>
                  <a:cxn ang="0">
                    <a:pos x="273" y="238"/>
                  </a:cxn>
                  <a:cxn ang="0">
                    <a:pos x="237" y="209"/>
                  </a:cxn>
                  <a:cxn ang="0">
                    <a:pos x="203" y="179"/>
                  </a:cxn>
                  <a:cxn ang="0">
                    <a:pos x="172" y="150"/>
                  </a:cxn>
                  <a:cxn ang="0">
                    <a:pos x="143" y="120"/>
                  </a:cxn>
                  <a:cxn ang="0">
                    <a:pos x="114" y="90"/>
                  </a:cxn>
                  <a:cxn ang="0">
                    <a:pos x="88" y="60"/>
                  </a:cxn>
                  <a:cxn ang="0">
                    <a:pos x="64" y="30"/>
                  </a:cxn>
                  <a:cxn ang="0">
                    <a:pos x="43" y="0"/>
                  </a:cxn>
                  <a:cxn ang="0">
                    <a:pos x="0" y="29"/>
                  </a:cxn>
                  <a:cxn ang="0">
                    <a:pos x="23" y="61"/>
                  </a:cxn>
                  <a:cxn ang="0">
                    <a:pos x="48" y="93"/>
                  </a:cxn>
                  <a:cxn ang="0">
                    <a:pos x="76" y="125"/>
                  </a:cxn>
                  <a:cxn ang="0">
                    <a:pos x="105" y="156"/>
                  </a:cxn>
                  <a:cxn ang="0">
                    <a:pos x="136" y="187"/>
                  </a:cxn>
                  <a:cxn ang="0">
                    <a:pos x="169" y="218"/>
                  </a:cxn>
                  <a:cxn ang="0">
                    <a:pos x="203" y="248"/>
                  </a:cxn>
                  <a:cxn ang="0">
                    <a:pos x="240" y="279"/>
                  </a:cxn>
                  <a:cxn ang="0">
                    <a:pos x="278" y="308"/>
                  </a:cxn>
                  <a:cxn ang="0">
                    <a:pos x="316" y="337"/>
                  </a:cxn>
                  <a:cxn ang="0">
                    <a:pos x="357" y="365"/>
                  </a:cxn>
                  <a:cxn ang="0">
                    <a:pos x="400" y="394"/>
                  </a:cxn>
                  <a:cxn ang="0">
                    <a:pos x="443" y="422"/>
                  </a:cxn>
                  <a:cxn ang="0">
                    <a:pos x="488" y="448"/>
                  </a:cxn>
                  <a:cxn ang="0">
                    <a:pos x="533" y="474"/>
                  </a:cxn>
                  <a:cxn ang="0">
                    <a:pos x="580" y="501"/>
                  </a:cxn>
                  <a:cxn ang="0">
                    <a:pos x="576" y="497"/>
                  </a:cxn>
                  <a:cxn ang="0">
                    <a:pos x="609" y="458"/>
                  </a:cxn>
                  <a:cxn ang="0">
                    <a:pos x="607" y="456"/>
                  </a:cxn>
                  <a:cxn ang="0">
                    <a:pos x="605" y="454"/>
                  </a:cxn>
                  <a:cxn ang="0">
                    <a:pos x="609" y="458"/>
                  </a:cxn>
                </a:cxnLst>
                <a:rect l="0" t="0" r="r" b="b"/>
                <a:pathLst>
                  <a:path w="609" h="501">
                    <a:moveTo>
                      <a:pt x="609" y="458"/>
                    </a:moveTo>
                    <a:lnTo>
                      <a:pt x="605" y="454"/>
                    </a:lnTo>
                    <a:lnTo>
                      <a:pt x="558" y="429"/>
                    </a:lnTo>
                    <a:lnTo>
                      <a:pt x="514" y="404"/>
                    </a:lnTo>
                    <a:lnTo>
                      <a:pt x="470" y="378"/>
                    </a:lnTo>
                    <a:lnTo>
                      <a:pt x="428" y="351"/>
                    </a:lnTo>
                    <a:lnTo>
                      <a:pt x="387" y="324"/>
                    </a:lnTo>
                    <a:lnTo>
                      <a:pt x="347" y="295"/>
                    </a:lnTo>
                    <a:lnTo>
                      <a:pt x="309" y="267"/>
                    </a:lnTo>
                    <a:lnTo>
                      <a:pt x="273" y="238"/>
                    </a:lnTo>
                    <a:lnTo>
                      <a:pt x="237" y="209"/>
                    </a:lnTo>
                    <a:lnTo>
                      <a:pt x="203" y="179"/>
                    </a:lnTo>
                    <a:lnTo>
                      <a:pt x="172" y="150"/>
                    </a:lnTo>
                    <a:lnTo>
                      <a:pt x="143" y="120"/>
                    </a:lnTo>
                    <a:lnTo>
                      <a:pt x="114" y="90"/>
                    </a:lnTo>
                    <a:lnTo>
                      <a:pt x="88" y="60"/>
                    </a:lnTo>
                    <a:lnTo>
                      <a:pt x="64" y="30"/>
                    </a:lnTo>
                    <a:lnTo>
                      <a:pt x="43" y="0"/>
                    </a:lnTo>
                    <a:lnTo>
                      <a:pt x="0" y="29"/>
                    </a:lnTo>
                    <a:lnTo>
                      <a:pt x="23" y="61"/>
                    </a:lnTo>
                    <a:lnTo>
                      <a:pt x="48" y="93"/>
                    </a:lnTo>
                    <a:lnTo>
                      <a:pt x="76" y="125"/>
                    </a:lnTo>
                    <a:lnTo>
                      <a:pt x="105" y="156"/>
                    </a:lnTo>
                    <a:lnTo>
                      <a:pt x="136" y="187"/>
                    </a:lnTo>
                    <a:lnTo>
                      <a:pt x="169" y="218"/>
                    </a:lnTo>
                    <a:lnTo>
                      <a:pt x="203" y="248"/>
                    </a:lnTo>
                    <a:lnTo>
                      <a:pt x="240" y="279"/>
                    </a:lnTo>
                    <a:lnTo>
                      <a:pt x="278" y="308"/>
                    </a:lnTo>
                    <a:lnTo>
                      <a:pt x="316" y="337"/>
                    </a:lnTo>
                    <a:lnTo>
                      <a:pt x="357" y="365"/>
                    </a:lnTo>
                    <a:lnTo>
                      <a:pt x="400" y="394"/>
                    </a:lnTo>
                    <a:lnTo>
                      <a:pt x="443" y="422"/>
                    </a:lnTo>
                    <a:lnTo>
                      <a:pt x="488" y="448"/>
                    </a:lnTo>
                    <a:lnTo>
                      <a:pt x="533" y="474"/>
                    </a:lnTo>
                    <a:lnTo>
                      <a:pt x="580" y="501"/>
                    </a:lnTo>
                    <a:lnTo>
                      <a:pt x="576" y="497"/>
                    </a:lnTo>
                    <a:lnTo>
                      <a:pt x="609" y="458"/>
                    </a:lnTo>
                    <a:lnTo>
                      <a:pt x="607" y="456"/>
                    </a:lnTo>
                    <a:lnTo>
                      <a:pt x="605" y="454"/>
                    </a:lnTo>
                    <a:lnTo>
                      <a:pt x="609" y="458"/>
                    </a:lnTo>
                    <a:close/>
                  </a:path>
                </a:pathLst>
              </a:custGeom>
              <a:solidFill>
                <a:srgbClr val="FFFF00"/>
              </a:solidFill>
              <a:ln w="9525">
                <a:noFill/>
                <a:round/>
                <a:headEnd/>
                <a:tailEnd/>
              </a:ln>
            </p:spPr>
            <p:txBody>
              <a:bodyPr/>
              <a:lstStyle/>
              <a:p>
                <a:endParaRPr lang="it-IT"/>
              </a:p>
            </p:txBody>
          </p:sp>
          <p:sp>
            <p:nvSpPr>
              <p:cNvPr id="20865" name="Freeform 385"/>
              <p:cNvSpPr>
                <a:spLocks/>
              </p:cNvSpPr>
              <p:nvPr/>
            </p:nvSpPr>
            <p:spPr bwMode="auto">
              <a:xfrm>
                <a:off x="2498" y="2304"/>
                <a:ext cx="28" cy="64"/>
              </a:xfrm>
              <a:custGeom>
                <a:avLst/>
                <a:gdLst/>
                <a:ahLst/>
                <a:cxnLst>
                  <a:cxn ang="0">
                    <a:pos x="157" y="449"/>
                  </a:cxn>
                  <a:cxn ang="0">
                    <a:pos x="164" y="441"/>
                  </a:cxn>
                  <a:cxn ang="0">
                    <a:pos x="171" y="417"/>
                  </a:cxn>
                  <a:cxn ang="0">
                    <a:pos x="178" y="395"/>
                  </a:cxn>
                  <a:cxn ang="0">
                    <a:pos x="184" y="373"/>
                  </a:cxn>
                  <a:cxn ang="0">
                    <a:pos x="189" y="352"/>
                  </a:cxn>
                  <a:cxn ang="0">
                    <a:pos x="192" y="332"/>
                  </a:cxn>
                  <a:cxn ang="0">
                    <a:pos x="195" y="313"/>
                  </a:cxn>
                  <a:cxn ang="0">
                    <a:pos x="196" y="294"/>
                  </a:cxn>
                  <a:cxn ang="0">
                    <a:pos x="197" y="275"/>
                  </a:cxn>
                  <a:cxn ang="0">
                    <a:pos x="197" y="258"/>
                  </a:cxn>
                  <a:cxn ang="0">
                    <a:pos x="196" y="242"/>
                  </a:cxn>
                  <a:cxn ang="0">
                    <a:pos x="194" y="226"/>
                  </a:cxn>
                  <a:cxn ang="0">
                    <a:pos x="192" y="210"/>
                  </a:cxn>
                  <a:cxn ang="0">
                    <a:pos x="188" y="195"/>
                  </a:cxn>
                  <a:cxn ang="0">
                    <a:pos x="184" y="181"/>
                  </a:cxn>
                  <a:cxn ang="0">
                    <a:pos x="178" y="167"/>
                  </a:cxn>
                  <a:cxn ang="0">
                    <a:pos x="173" y="154"/>
                  </a:cxn>
                  <a:cxn ang="0">
                    <a:pos x="167" y="141"/>
                  </a:cxn>
                  <a:cxn ang="0">
                    <a:pos x="160" y="130"/>
                  </a:cxn>
                  <a:cxn ang="0">
                    <a:pos x="153" y="118"/>
                  </a:cxn>
                  <a:cxn ang="0">
                    <a:pos x="145" y="106"/>
                  </a:cxn>
                  <a:cxn ang="0">
                    <a:pos x="128" y="86"/>
                  </a:cxn>
                  <a:cxn ang="0">
                    <a:pos x="110" y="67"/>
                  </a:cxn>
                  <a:cxn ang="0">
                    <a:pos x="91" y="49"/>
                  </a:cxn>
                  <a:cxn ang="0">
                    <a:pos x="73" y="32"/>
                  </a:cxn>
                  <a:cxn ang="0">
                    <a:pos x="53" y="15"/>
                  </a:cxn>
                  <a:cxn ang="0">
                    <a:pos x="33" y="0"/>
                  </a:cxn>
                  <a:cxn ang="0">
                    <a:pos x="0" y="39"/>
                  </a:cxn>
                  <a:cxn ang="0">
                    <a:pos x="20" y="55"/>
                  </a:cxn>
                  <a:cxn ang="0">
                    <a:pos x="39" y="71"/>
                  </a:cxn>
                  <a:cxn ang="0">
                    <a:pos x="57" y="87"/>
                  </a:cxn>
                  <a:cxn ang="0">
                    <a:pos x="74" y="103"/>
                  </a:cxn>
                  <a:cxn ang="0">
                    <a:pos x="89" y="120"/>
                  </a:cxn>
                  <a:cxn ang="0">
                    <a:pos x="104" y="138"/>
                  </a:cxn>
                  <a:cxn ang="0">
                    <a:pos x="110" y="146"/>
                  </a:cxn>
                  <a:cxn ang="0">
                    <a:pos x="115" y="156"/>
                  </a:cxn>
                  <a:cxn ang="0">
                    <a:pos x="121" y="165"/>
                  </a:cxn>
                  <a:cxn ang="0">
                    <a:pos x="126" y="176"/>
                  </a:cxn>
                  <a:cxn ang="0">
                    <a:pos x="130" y="186"/>
                  </a:cxn>
                  <a:cxn ang="0">
                    <a:pos x="134" y="197"/>
                  </a:cxn>
                  <a:cxn ang="0">
                    <a:pos x="138" y="208"/>
                  </a:cxn>
                  <a:cxn ang="0">
                    <a:pos x="141" y="221"/>
                  </a:cxn>
                  <a:cxn ang="0">
                    <a:pos x="143" y="233"/>
                  </a:cxn>
                  <a:cxn ang="0">
                    <a:pos x="145" y="246"/>
                  </a:cxn>
                  <a:cxn ang="0">
                    <a:pos x="146" y="260"/>
                  </a:cxn>
                  <a:cxn ang="0">
                    <a:pos x="146" y="275"/>
                  </a:cxn>
                  <a:cxn ang="0">
                    <a:pos x="145" y="290"/>
                  </a:cxn>
                  <a:cxn ang="0">
                    <a:pos x="144" y="307"/>
                  </a:cxn>
                  <a:cxn ang="0">
                    <a:pos x="141" y="323"/>
                  </a:cxn>
                  <a:cxn ang="0">
                    <a:pos x="137" y="341"/>
                  </a:cxn>
                  <a:cxn ang="0">
                    <a:pos x="133" y="360"/>
                  </a:cxn>
                  <a:cxn ang="0">
                    <a:pos x="128" y="380"/>
                  </a:cxn>
                  <a:cxn ang="0">
                    <a:pos x="122" y="401"/>
                  </a:cxn>
                  <a:cxn ang="0">
                    <a:pos x="114" y="423"/>
                  </a:cxn>
                  <a:cxn ang="0">
                    <a:pos x="120" y="413"/>
                  </a:cxn>
                  <a:cxn ang="0">
                    <a:pos x="157" y="449"/>
                  </a:cxn>
                  <a:cxn ang="0">
                    <a:pos x="162" y="445"/>
                  </a:cxn>
                  <a:cxn ang="0">
                    <a:pos x="164" y="441"/>
                  </a:cxn>
                  <a:cxn ang="0">
                    <a:pos x="157" y="449"/>
                  </a:cxn>
                </a:cxnLst>
                <a:rect l="0" t="0" r="r" b="b"/>
                <a:pathLst>
                  <a:path w="197" h="449">
                    <a:moveTo>
                      <a:pt x="157" y="449"/>
                    </a:moveTo>
                    <a:lnTo>
                      <a:pt x="164" y="441"/>
                    </a:lnTo>
                    <a:lnTo>
                      <a:pt x="171" y="417"/>
                    </a:lnTo>
                    <a:lnTo>
                      <a:pt x="178" y="395"/>
                    </a:lnTo>
                    <a:lnTo>
                      <a:pt x="184" y="373"/>
                    </a:lnTo>
                    <a:lnTo>
                      <a:pt x="189" y="352"/>
                    </a:lnTo>
                    <a:lnTo>
                      <a:pt x="192" y="332"/>
                    </a:lnTo>
                    <a:lnTo>
                      <a:pt x="195" y="313"/>
                    </a:lnTo>
                    <a:lnTo>
                      <a:pt x="196" y="294"/>
                    </a:lnTo>
                    <a:lnTo>
                      <a:pt x="197" y="275"/>
                    </a:lnTo>
                    <a:lnTo>
                      <a:pt x="197" y="258"/>
                    </a:lnTo>
                    <a:lnTo>
                      <a:pt x="196" y="242"/>
                    </a:lnTo>
                    <a:lnTo>
                      <a:pt x="194" y="226"/>
                    </a:lnTo>
                    <a:lnTo>
                      <a:pt x="192" y="210"/>
                    </a:lnTo>
                    <a:lnTo>
                      <a:pt x="188" y="195"/>
                    </a:lnTo>
                    <a:lnTo>
                      <a:pt x="184" y="181"/>
                    </a:lnTo>
                    <a:lnTo>
                      <a:pt x="178" y="167"/>
                    </a:lnTo>
                    <a:lnTo>
                      <a:pt x="173" y="154"/>
                    </a:lnTo>
                    <a:lnTo>
                      <a:pt x="167" y="141"/>
                    </a:lnTo>
                    <a:lnTo>
                      <a:pt x="160" y="130"/>
                    </a:lnTo>
                    <a:lnTo>
                      <a:pt x="153" y="118"/>
                    </a:lnTo>
                    <a:lnTo>
                      <a:pt x="145" y="106"/>
                    </a:lnTo>
                    <a:lnTo>
                      <a:pt x="128" y="86"/>
                    </a:lnTo>
                    <a:lnTo>
                      <a:pt x="110" y="67"/>
                    </a:lnTo>
                    <a:lnTo>
                      <a:pt x="91" y="49"/>
                    </a:lnTo>
                    <a:lnTo>
                      <a:pt x="73" y="32"/>
                    </a:lnTo>
                    <a:lnTo>
                      <a:pt x="53" y="15"/>
                    </a:lnTo>
                    <a:lnTo>
                      <a:pt x="33" y="0"/>
                    </a:lnTo>
                    <a:lnTo>
                      <a:pt x="0" y="39"/>
                    </a:lnTo>
                    <a:lnTo>
                      <a:pt x="20" y="55"/>
                    </a:lnTo>
                    <a:lnTo>
                      <a:pt x="39" y="71"/>
                    </a:lnTo>
                    <a:lnTo>
                      <a:pt x="57" y="87"/>
                    </a:lnTo>
                    <a:lnTo>
                      <a:pt x="74" y="103"/>
                    </a:lnTo>
                    <a:lnTo>
                      <a:pt x="89" y="120"/>
                    </a:lnTo>
                    <a:lnTo>
                      <a:pt x="104" y="138"/>
                    </a:lnTo>
                    <a:lnTo>
                      <a:pt x="110" y="146"/>
                    </a:lnTo>
                    <a:lnTo>
                      <a:pt x="115" y="156"/>
                    </a:lnTo>
                    <a:lnTo>
                      <a:pt x="121" y="165"/>
                    </a:lnTo>
                    <a:lnTo>
                      <a:pt x="126" y="176"/>
                    </a:lnTo>
                    <a:lnTo>
                      <a:pt x="130" y="186"/>
                    </a:lnTo>
                    <a:lnTo>
                      <a:pt x="134" y="197"/>
                    </a:lnTo>
                    <a:lnTo>
                      <a:pt x="138" y="208"/>
                    </a:lnTo>
                    <a:lnTo>
                      <a:pt x="141" y="221"/>
                    </a:lnTo>
                    <a:lnTo>
                      <a:pt x="143" y="233"/>
                    </a:lnTo>
                    <a:lnTo>
                      <a:pt x="145" y="246"/>
                    </a:lnTo>
                    <a:lnTo>
                      <a:pt x="146" y="260"/>
                    </a:lnTo>
                    <a:lnTo>
                      <a:pt x="146" y="275"/>
                    </a:lnTo>
                    <a:lnTo>
                      <a:pt x="145" y="290"/>
                    </a:lnTo>
                    <a:lnTo>
                      <a:pt x="144" y="307"/>
                    </a:lnTo>
                    <a:lnTo>
                      <a:pt x="141" y="323"/>
                    </a:lnTo>
                    <a:lnTo>
                      <a:pt x="137" y="341"/>
                    </a:lnTo>
                    <a:lnTo>
                      <a:pt x="133" y="360"/>
                    </a:lnTo>
                    <a:lnTo>
                      <a:pt x="128" y="380"/>
                    </a:lnTo>
                    <a:lnTo>
                      <a:pt x="122" y="401"/>
                    </a:lnTo>
                    <a:lnTo>
                      <a:pt x="114" y="423"/>
                    </a:lnTo>
                    <a:lnTo>
                      <a:pt x="120" y="413"/>
                    </a:lnTo>
                    <a:lnTo>
                      <a:pt x="157" y="449"/>
                    </a:lnTo>
                    <a:lnTo>
                      <a:pt x="162" y="445"/>
                    </a:lnTo>
                    <a:lnTo>
                      <a:pt x="164" y="441"/>
                    </a:lnTo>
                    <a:lnTo>
                      <a:pt x="157" y="449"/>
                    </a:lnTo>
                    <a:close/>
                  </a:path>
                </a:pathLst>
              </a:custGeom>
              <a:solidFill>
                <a:srgbClr val="FFFF00"/>
              </a:solidFill>
              <a:ln w="9525">
                <a:noFill/>
                <a:round/>
                <a:headEnd/>
                <a:tailEnd/>
              </a:ln>
            </p:spPr>
            <p:txBody>
              <a:bodyPr/>
              <a:lstStyle/>
              <a:p>
                <a:endParaRPr lang="it-IT"/>
              </a:p>
            </p:txBody>
          </p:sp>
          <p:sp>
            <p:nvSpPr>
              <p:cNvPr id="20866" name="Freeform 386"/>
              <p:cNvSpPr>
                <a:spLocks/>
              </p:cNvSpPr>
              <p:nvPr/>
            </p:nvSpPr>
            <p:spPr bwMode="auto">
              <a:xfrm>
                <a:off x="2486" y="2363"/>
                <a:ext cx="35" cy="36"/>
              </a:xfrm>
              <a:custGeom>
                <a:avLst/>
                <a:gdLst/>
                <a:ahLst/>
                <a:cxnLst>
                  <a:cxn ang="0">
                    <a:pos x="0" y="219"/>
                  </a:cxn>
                  <a:cxn ang="0">
                    <a:pos x="41" y="251"/>
                  </a:cxn>
                  <a:cxn ang="0">
                    <a:pos x="242" y="36"/>
                  </a:cxn>
                  <a:cxn ang="0">
                    <a:pos x="205" y="0"/>
                  </a:cxn>
                  <a:cxn ang="0">
                    <a:pos x="4" y="216"/>
                  </a:cxn>
                  <a:cxn ang="0">
                    <a:pos x="0" y="219"/>
                  </a:cxn>
                  <a:cxn ang="0">
                    <a:pos x="4" y="216"/>
                  </a:cxn>
                  <a:cxn ang="0">
                    <a:pos x="1" y="217"/>
                  </a:cxn>
                  <a:cxn ang="0">
                    <a:pos x="0" y="219"/>
                  </a:cxn>
                </a:cxnLst>
                <a:rect l="0" t="0" r="r" b="b"/>
                <a:pathLst>
                  <a:path w="242" h="251">
                    <a:moveTo>
                      <a:pt x="0" y="219"/>
                    </a:moveTo>
                    <a:lnTo>
                      <a:pt x="41" y="251"/>
                    </a:lnTo>
                    <a:lnTo>
                      <a:pt x="242" y="36"/>
                    </a:lnTo>
                    <a:lnTo>
                      <a:pt x="205" y="0"/>
                    </a:lnTo>
                    <a:lnTo>
                      <a:pt x="4" y="216"/>
                    </a:lnTo>
                    <a:lnTo>
                      <a:pt x="0" y="219"/>
                    </a:lnTo>
                    <a:lnTo>
                      <a:pt x="4" y="216"/>
                    </a:lnTo>
                    <a:lnTo>
                      <a:pt x="1" y="217"/>
                    </a:lnTo>
                    <a:lnTo>
                      <a:pt x="0" y="219"/>
                    </a:lnTo>
                    <a:close/>
                  </a:path>
                </a:pathLst>
              </a:custGeom>
              <a:solidFill>
                <a:srgbClr val="FFFF00"/>
              </a:solidFill>
              <a:ln w="9525">
                <a:noFill/>
                <a:round/>
                <a:headEnd/>
                <a:tailEnd/>
              </a:ln>
            </p:spPr>
            <p:txBody>
              <a:bodyPr/>
              <a:lstStyle/>
              <a:p>
                <a:endParaRPr lang="it-IT"/>
              </a:p>
            </p:txBody>
          </p:sp>
          <p:sp>
            <p:nvSpPr>
              <p:cNvPr id="20867" name="Freeform 387"/>
              <p:cNvSpPr>
                <a:spLocks/>
              </p:cNvSpPr>
              <p:nvPr/>
            </p:nvSpPr>
            <p:spPr bwMode="auto">
              <a:xfrm>
                <a:off x="2473" y="2394"/>
                <a:ext cx="19" cy="37"/>
              </a:xfrm>
              <a:custGeom>
                <a:avLst/>
                <a:gdLst/>
                <a:ahLst/>
                <a:cxnLst>
                  <a:cxn ang="0">
                    <a:pos x="53" y="251"/>
                  </a:cxn>
                  <a:cxn ang="0">
                    <a:pos x="53" y="253"/>
                  </a:cxn>
                  <a:cxn ang="0">
                    <a:pos x="54" y="236"/>
                  </a:cxn>
                  <a:cxn ang="0">
                    <a:pos x="55" y="220"/>
                  </a:cxn>
                  <a:cxn ang="0">
                    <a:pos x="57" y="205"/>
                  </a:cxn>
                  <a:cxn ang="0">
                    <a:pos x="60" y="190"/>
                  </a:cxn>
                  <a:cxn ang="0">
                    <a:pos x="63" y="175"/>
                  </a:cxn>
                  <a:cxn ang="0">
                    <a:pos x="67" y="161"/>
                  </a:cxn>
                  <a:cxn ang="0">
                    <a:pos x="73" y="147"/>
                  </a:cxn>
                  <a:cxn ang="0">
                    <a:pos x="77" y="133"/>
                  </a:cxn>
                  <a:cxn ang="0">
                    <a:pos x="89" y="106"/>
                  </a:cxn>
                  <a:cxn ang="0">
                    <a:pos x="103" y="80"/>
                  </a:cxn>
                  <a:cxn ang="0">
                    <a:pos x="118" y="55"/>
                  </a:cxn>
                  <a:cxn ang="0">
                    <a:pos x="134" y="29"/>
                  </a:cxn>
                  <a:cxn ang="0">
                    <a:pos x="90" y="0"/>
                  </a:cxn>
                  <a:cxn ang="0">
                    <a:pos x="74" y="28"/>
                  </a:cxn>
                  <a:cxn ang="0">
                    <a:pos x="57" y="56"/>
                  </a:cxn>
                  <a:cxn ang="0">
                    <a:pos x="42" y="84"/>
                  </a:cxn>
                  <a:cxn ang="0">
                    <a:pos x="30" y="113"/>
                  </a:cxn>
                  <a:cxn ang="0">
                    <a:pos x="23" y="130"/>
                  </a:cxn>
                  <a:cxn ang="0">
                    <a:pos x="18" y="146"/>
                  </a:cxn>
                  <a:cxn ang="0">
                    <a:pos x="14" y="163"/>
                  </a:cxn>
                  <a:cxn ang="0">
                    <a:pos x="10" y="179"/>
                  </a:cxn>
                  <a:cxn ang="0">
                    <a:pos x="7" y="196"/>
                  </a:cxn>
                  <a:cxn ang="0">
                    <a:pos x="3" y="214"/>
                  </a:cxn>
                  <a:cxn ang="0">
                    <a:pos x="1" y="233"/>
                  </a:cxn>
                  <a:cxn ang="0">
                    <a:pos x="1" y="252"/>
                  </a:cxn>
                  <a:cxn ang="0">
                    <a:pos x="1" y="254"/>
                  </a:cxn>
                  <a:cxn ang="0">
                    <a:pos x="1" y="252"/>
                  </a:cxn>
                  <a:cxn ang="0">
                    <a:pos x="0" y="253"/>
                  </a:cxn>
                  <a:cxn ang="0">
                    <a:pos x="1" y="254"/>
                  </a:cxn>
                  <a:cxn ang="0">
                    <a:pos x="53" y="251"/>
                  </a:cxn>
                </a:cxnLst>
                <a:rect l="0" t="0" r="r" b="b"/>
                <a:pathLst>
                  <a:path w="134" h="254">
                    <a:moveTo>
                      <a:pt x="53" y="251"/>
                    </a:moveTo>
                    <a:lnTo>
                      <a:pt x="53" y="253"/>
                    </a:lnTo>
                    <a:lnTo>
                      <a:pt x="54" y="236"/>
                    </a:lnTo>
                    <a:lnTo>
                      <a:pt x="55" y="220"/>
                    </a:lnTo>
                    <a:lnTo>
                      <a:pt x="57" y="205"/>
                    </a:lnTo>
                    <a:lnTo>
                      <a:pt x="60" y="190"/>
                    </a:lnTo>
                    <a:lnTo>
                      <a:pt x="63" y="175"/>
                    </a:lnTo>
                    <a:lnTo>
                      <a:pt x="67" y="161"/>
                    </a:lnTo>
                    <a:lnTo>
                      <a:pt x="73" y="147"/>
                    </a:lnTo>
                    <a:lnTo>
                      <a:pt x="77" y="133"/>
                    </a:lnTo>
                    <a:lnTo>
                      <a:pt x="89" y="106"/>
                    </a:lnTo>
                    <a:lnTo>
                      <a:pt x="103" y="80"/>
                    </a:lnTo>
                    <a:lnTo>
                      <a:pt x="118" y="55"/>
                    </a:lnTo>
                    <a:lnTo>
                      <a:pt x="134" y="29"/>
                    </a:lnTo>
                    <a:lnTo>
                      <a:pt x="90" y="0"/>
                    </a:lnTo>
                    <a:lnTo>
                      <a:pt x="74" y="28"/>
                    </a:lnTo>
                    <a:lnTo>
                      <a:pt x="57" y="56"/>
                    </a:lnTo>
                    <a:lnTo>
                      <a:pt x="42" y="84"/>
                    </a:lnTo>
                    <a:lnTo>
                      <a:pt x="30" y="113"/>
                    </a:lnTo>
                    <a:lnTo>
                      <a:pt x="23" y="130"/>
                    </a:lnTo>
                    <a:lnTo>
                      <a:pt x="18" y="146"/>
                    </a:lnTo>
                    <a:lnTo>
                      <a:pt x="14" y="163"/>
                    </a:lnTo>
                    <a:lnTo>
                      <a:pt x="10" y="179"/>
                    </a:lnTo>
                    <a:lnTo>
                      <a:pt x="7" y="196"/>
                    </a:lnTo>
                    <a:lnTo>
                      <a:pt x="3" y="214"/>
                    </a:lnTo>
                    <a:lnTo>
                      <a:pt x="1" y="233"/>
                    </a:lnTo>
                    <a:lnTo>
                      <a:pt x="1" y="252"/>
                    </a:lnTo>
                    <a:lnTo>
                      <a:pt x="1" y="254"/>
                    </a:lnTo>
                    <a:lnTo>
                      <a:pt x="1" y="252"/>
                    </a:lnTo>
                    <a:lnTo>
                      <a:pt x="0" y="253"/>
                    </a:lnTo>
                    <a:lnTo>
                      <a:pt x="1" y="254"/>
                    </a:lnTo>
                    <a:lnTo>
                      <a:pt x="53" y="251"/>
                    </a:lnTo>
                    <a:close/>
                  </a:path>
                </a:pathLst>
              </a:custGeom>
              <a:solidFill>
                <a:srgbClr val="FFFF00"/>
              </a:solidFill>
              <a:ln w="9525">
                <a:noFill/>
                <a:round/>
                <a:headEnd/>
                <a:tailEnd/>
              </a:ln>
            </p:spPr>
            <p:txBody>
              <a:bodyPr/>
              <a:lstStyle/>
              <a:p>
                <a:endParaRPr lang="it-IT"/>
              </a:p>
            </p:txBody>
          </p:sp>
          <p:sp>
            <p:nvSpPr>
              <p:cNvPr id="20868" name="Freeform 388"/>
              <p:cNvSpPr>
                <a:spLocks/>
              </p:cNvSpPr>
              <p:nvPr/>
            </p:nvSpPr>
            <p:spPr bwMode="auto">
              <a:xfrm>
                <a:off x="2473" y="2430"/>
                <a:ext cx="47" cy="65"/>
              </a:xfrm>
              <a:custGeom>
                <a:avLst/>
                <a:gdLst/>
                <a:ahLst/>
                <a:cxnLst>
                  <a:cxn ang="0">
                    <a:pos x="324" y="423"/>
                  </a:cxn>
                  <a:cxn ang="0">
                    <a:pos x="320" y="418"/>
                  </a:cxn>
                  <a:cxn ang="0">
                    <a:pos x="295" y="397"/>
                  </a:cxn>
                  <a:cxn ang="0">
                    <a:pos x="271" y="374"/>
                  </a:cxn>
                  <a:cxn ang="0">
                    <a:pos x="247" y="352"/>
                  </a:cxn>
                  <a:cxn ang="0">
                    <a:pos x="222" y="329"/>
                  </a:cxn>
                  <a:cxn ang="0">
                    <a:pos x="200" y="305"/>
                  </a:cxn>
                  <a:cxn ang="0">
                    <a:pos x="179" y="281"/>
                  </a:cxn>
                  <a:cxn ang="0">
                    <a:pos x="159" y="256"/>
                  </a:cxn>
                  <a:cxn ang="0">
                    <a:pos x="140" y="231"/>
                  </a:cxn>
                  <a:cxn ang="0">
                    <a:pos x="123" y="206"/>
                  </a:cxn>
                  <a:cxn ang="0">
                    <a:pos x="106" y="179"/>
                  </a:cxn>
                  <a:cxn ang="0">
                    <a:pos x="100" y="165"/>
                  </a:cxn>
                  <a:cxn ang="0">
                    <a:pos x="93" y="152"/>
                  </a:cxn>
                  <a:cxn ang="0">
                    <a:pos x="86" y="138"/>
                  </a:cxn>
                  <a:cxn ang="0">
                    <a:pos x="80" y="123"/>
                  </a:cxn>
                  <a:cxn ang="0">
                    <a:pos x="75" y="109"/>
                  </a:cxn>
                  <a:cxn ang="0">
                    <a:pos x="70" y="94"/>
                  </a:cxn>
                  <a:cxn ang="0">
                    <a:pos x="65" y="79"/>
                  </a:cxn>
                  <a:cxn ang="0">
                    <a:pos x="61" y="64"/>
                  </a:cxn>
                  <a:cxn ang="0">
                    <a:pos x="58" y="48"/>
                  </a:cxn>
                  <a:cxn ang="0">
                    <a:pos x="55" y="32"/>
                  </a:cxn>
                  <a:cxn ang="0">
                    <a:pos x="53" y="16"/>
                  </a:cxn>
                  <a:cxn ang="0">
                    <a:pos x="52" y="0"/>
                  </a:cxn>
                  <a:cxn ang="0">
                    <a:pos x="0" y="3"/>
                  </a:cxn>
                  <a:cxn ang="0">
                    <a:pos x="1" y="22"/>
                  </a:cxn>
                  <a:cxn ang="0">
                    <a:pos x="5" y="40"/>
                  </a:cxn>
                  <a:cxn ang="0">
                    <a:pos x="8" y="58"/>
                  </a:cxn>
                  <a:cxn ang="0">
                    <a:pos x="11" y="75"/>
                  </a:cxn>
                  <a:cxn ang="0">
                    <a:pos x="15" y="93"/>
                  </a:cxn>
                  <a:cxn ang="0">
                    <a:pos x="20" y="110"/>
                  </a:cxn>
                  <a:cxn ang="0">
                    <a:pos x="26" y="126"/>
                  </a:cxn>
                  <a:cxn ang="0">
                    <a:pos x="32" y="142"/>
                  </a:cxn>
                  <a:cxn ang="0">
                    <a:pos x="39" y="158"/>
                  </a:cxn>
                  <a:cxn ang="0">
                    <a:pos x="45" y="174"/>
                  </a:cxn>
                  <a:cxn ang="0">
                    <a:pos x="54" y="189"/>
                  </a:cxn>
                  <a:cxn ang="0">
                    <a:pos x="62" y="204"/>
                  </a:cxn>
                  <a:cxn ang="0">
                    <a:pos x="79" y="233"/>
                  </a:cxn>
                  <a:cxn ang="0">
                    <a:pos x="98" y="261"/>
                  </a:cxn>
                  <a:cxn ang="0">
                    <a:pos x="119" y="289"/>
                  </a:cxn>
                  <a:cxn ang="0">
                    <a:pos x="140" y="315"/>
                  </a:cxn>
                  <a:cxn ang="0">
                    <a:pos x="163" y="340"/>
                  </a:cxn>
                  <a:cxn ang="0">
                    <a:pos x="186" y="365"/>
                  </a:cxn>
                  <a:cxn ang="0">
                    <a:pos x="210" y="388"/>
                  </a:cxn>
                  <a:cxn ang="0">
                    <a:pos x="235" y="412"/>
                  </a:cxn>
                  <a:cxn ang="0">
                    <a:pos x="260" y="434"/>
                  </a:cxn>
                  <a:cxn ang="0">
                    <a:pos x="286" y="457"/>
                  </a:cxn>
                  <a:cxn ang="0">
                    <a:pos x="282" y="452"/>
                  </a:cxn>
                  <a:cxn ang="0">
                    <a:pos x="324" y="423"/>
                  </a:cxn>
                  <a:cxn ang="0">
                    <a:pos x="322" y="420"/>
                  </a:cxn>
                  <a:cxn ang="0">
                    <a:pos x="320" y="418"/>
                  </a:cxn>
                  <a:cxn ang="0">
                    <a:pos x="324" y="423"/>
                  </a:cxn>
                </a:cxnLst>
                <a:rect l="0" t="0" r="r" b="b"/>
                <a:pathLst>
                  <a:path w="324" h="457">
                    <a:moveTo>
                      <a:pt x="324" y="423"/>
                    </a:moveTo>
                    <a:lnTo>
                      <a:pt x="320" y="418"/>
                    </a:lnTo>
                    <a:lnTo>
                      <a:pt x="295" y="397"/>
                    </a:lnTo>
                    <a:lnTo>
                      <a:pt x="271" y="374"/>
                    </a:lnTo>
                    <a:lnTo>
                      <a:pt x="247" y="352"/>
                    </a:lnTo>
                    <a:lnTo>
                      <a:pt x="222" y="329"/>
                    </a:lnTo>
                    <a:lnTo>
                      <a:pt x="200" y="305"/>
                    </a:lnTo>
                    <a:lnTo>
                      <a:pt x="179" y="281"/>
                    </a:lnTo>
                    <a:lnTo>
                      <a:pt x="159" y="256"/>
                    </a:lnTo>
                    <a:lnTo>
                      <a:pt x="140" y="231"/>
                    </a:lnTo>
                    <a:lnTo>
                      <a:pt x="123" y="206"/>
                    </a:lnTo>
                    <a:lnTo>
                      <a:pt x="106" y="179"/>
                    </a:lnTo>
                    <a:lnTo>
                      <a:pt x="100" y="165"/>
                    </a:lnTo>
                    <a:lnTo>
                      <a:pt x="93" y="152"/>
                    </a:lnTo>
                    <a:lnTo>
                      <a:pt x="86" y="138"/>
                    </a:lnTo>
                    <a:lnTo>
                      <a:pt x="80" y="123"/>
                    </a:lnTo>
                    <a:lnTo>
                      <a:pt x="75" y="109"/>
                    </a:lnTo>
                    <a:lnTo>
                      <a:pt x="70" y="94"/>
                    </a:lnTo>
                    <a:lnTo>
                      <a:pt x="65" y="79"/>
                    </a:lnTo>
                    <a:lnTo>
                      <a:pt x="61" y="64"/>
                    </a:lnTo>
                    <a:lnTo>
                      <a:pt x="58" y="48"/>
                    </a:lnTo>
                    <a:lnTo>
                      <a:pt x="55" y="32"/>
                    </a:lnTo>
                    <a:lnTo>
                      <a:pt x="53" y="16"/>
                    </a:lnTo>
                    <a:lnTo>
                      <a:pt x="52" y="0"/>
                    </a:lnTo>
                    <a:lnTo>
                      <a:pt x="0" y="3"/>
                    </a:lnTo>
                    <a:lnTo>
                      <a:pt x="1" y="22"/>
                    </a:lnTo>
                    <a:lnTo>
                      <a:pt x="5" y="40"/>
                    </a:lnTo>
                    <a:lnTo>
                      <a:pt x="8" y="58"/>
                    </a:lnTo>
                    <a:lnTo>
                      <a:pt x="11" y="75"/>
                    </a:lnTo>
                    <a:lnTo>
                      <a:pt x="15" y="93"/>
                    </a:lnTo>
                    <a:lnTo>
                      <a:pt x="20" y="110"/>
                    </a:lnTo>
                    <a:lnTo>
                      <a:pt x="26" y="126"/>
                    </a:lnTo>
                    <a:lnTo>
                      <a:pt x="32" y="142"/>
                    </a:lnTo>
                    <a:lnTo>
                      <a:pt x="39" y="158"/>
                    </a:lnTo>
                    <a:lnTo>
                      <a:pt x="45" y="174"/>
                    </a:lnTo>
                    <a:lnTo>
                      <a:pt x="54" y="189"/>
                    </a:lnTo>
                    <a:lnTo>
                      <a:pt x="62" y="204"/>
                    </a:lnTo>
                    <a:lnTo>
                      <a:pt x="79" y="233"/>
                    </a:lnTo>
                    <a:lnTo>
                      <a:pt x="98" y="261"/>
                    </a:lnTo>
                    <a:lnTo>
                      <a:pt x="119" y="289"/>
                    </a:lnTo>
                    <a:lnTo>
                      <a:pt x="140" y="315"/>
                    </a:lnTo>
                    <a:lnTo>
                      <a:pt x="163" y="340"/>
                    </a:lnTo>
                    <a:lnTo>
                      <a:pt x="186" y="365"/>
                    </a:lnTo>
                    <a:lnTo>
                      <a:pt x="210" y="388"/>
                    </a:lnTo>
                    <a:lnTo>
                      <a:pt x="235" y="412"/>
                    </a:lnTo>
                    <a:lnTo>
                      <a:pt x="260" y="434"/>
                    </a:lnTo>
                    <a:lnTo>
                      <a:pt x="286" y="457"/>
                    </a:lnTo>
                    <a:lnTo>
                      <a:pt x="282" y="452"/>
                    </a:lnTo>
                    <a:lnTo>
                      <a:pt x="324" y="423"/>
                    </a:lnTo>
                    <a:lnTo>
                      <a:pt x="322" y="420"/>
                    </a:lnTo>
                    <a:lnTo>
                      <a:pt x="320" y="418"/>
                    </a:lnTo>
                    <a:lnTo>
                      <a:pt x="324" y="423"/>
                    </a:lnTo>
                    <a:close/>
                  </a:path>
                </a:pathLst>
              </a:custGeom>
              <a:solidFill>
                <a:srgbClr val="FFFF00"/>
              </a:solidFill>
              <a:ln w="9525">
                <a:noFill/>
                <a:round/>
                <a:headEnd/>
                <a:tailEnd/>
              </a:ln>
            </p:spPr>
            <p:txBody>
              <a:bodyPr/>
              <a:lstStyle/>
              <a:p>
                <a:endParaRPr lang="it-IT"/>
              </a:p>
            </p:txBody>
          </p:sp>
          <p:sp>
            <p:nvSpPr>
              <p:cNvPr id="20869" name="Freeform 389"/>
              <p:cNvSpPr>
                <a:spLocks/>
              </p:cNvSpPr>
              <p:nvPr/>
            </p:nvSpPr>
            <p:spPr bwMode="auto">
              <a:xfrm>
                <a:off x="2512" y="2491"/>
                <a:ext cx="20" cy="71"/>
              </a:xfrm>
              <a:custGeom>
                <a:avLst/>
                <a:gdLst/>
                <a:ahLst/>
                <a:cxnLst>
                  <a:cxn ang="0">
                    <a:pos x="44" y="498"/>
                  </a:cxn>
                  <a:cxn ang="0">
                    <a:pos x="67" y="468"/>
                  </a:cxn>
                  <a:cxn ang="0">
                    <a:pos x="87" y="438"/>
                  </a:cxn>
                  <a:cxn ang="0">
                    <a:pos x="103" y="406"/>
                  </a:cxn>
                  <a:cxn ang="0">
                    <a:pos x="117" y="375"/>
                  </a:cxn>
                  <a:cxn ang="0">
                    <a:pos x="126" y="342"/>
                  </a:cxn>
                  <a:cxn ang="0">
                    <a:pos x="134" y="311"/>
                  </a:cxn>
                  <a:cxn ang="0">
                    <a:pos x="138" y="278"/>
                  </a:cxn>
                  <a:cxn ang="0">
                    <a:pos x="138" y="246"/>
                  </a:cxn>
                  <a:cxn ang="0">
                    <a:pos x="136" y="213"/>
                  </a:cxn>
                  <a:cxn ang="0">
                    <a:pos x="132" y="182"/>
                  </a:cxn>
                  <a:cxn ang="0">
                    <a:pos x="124" y="151"/>
                  </a:cxn>
                  <a:cxn ang="0">
                    <a:pos x="114" y="119"/>
                  </a:cxn>
                  <a:cxn ang="0">
                    <a:pos x="102" y="89"/>
                  </a:cxn>
                  <a:cxn ang="0">
                    <a:pos x="88" y="57"/>
                  </a:cxn>
                  <a:cxn ang="0">
                    <a:pos x="52" y="0"/>
                  </a:cxn>
                  <a:cxn ang="0">
                    <a:pos x="27" y="55"/>
                  </a:cxn>
                  <a:cxn ang="0">
                    <a:pos x="49" y="95"/>
                  </a:cxn>
                  <a:cxn ang="0">
                    <a:pos x="60" y="122"/>
                  </a:cxn>
                  <a:cxn ang="0">
                    <a:pos x="70" y="151"/>
                  </a:cxn>
                  <a:cxn ang="0">
                    <a:pos x="78" y="178"/>
                  </a:cxn>
                  <a:cxn ang="0">
                    <a:pos x="83" y="205"/>
                  </a:cxn>
                  <a:cxn ang="0">
                    <a:pos x="86" y="233"/>
                  </a:cxn>
                  <a:cxn ang="0">
                    <a:pos x="87" y="261"/>
                  </a:cxn>
                  <a:cxn ang="0">
                    <a:pos x="84" y="288"/>
                  </a:cxn>
                  <a:cxn ang="0">
                    <a:pos x="80" y="316"/>
                  </a:cxn>
                  <a:cxn ang="0">
                    <a:pos x="73" y="343"/>
                  </a:cxn>
                  <a:cxn ang="0">
                    <a:pos x="62" y="371"/>
                  </a:cxn>
                  <a:cxn ang="0">
                    <a:pos x="50" y="398"/>
                  </a:cxn>
                  <a:cxn ang="0">
                    <a:pos x="34" y="425"/>
                  </a:cxn>
                  <a:cxn ang="0">
                    <a:pos x="14" y="451"/>
                  </a:cxn>
                  <a:cxn ang="0">
                    <a:pos x="0" y="472"/>
                  </a:cxn>
                  <a:cxn ang="0">
                    <a:pos x="2" y="468"/>
                  </a:cxn>
                  <a:cxn ang="0">
                    <a:pos x="48" y="491"/>
                  </a:cxn>
                </a:cxnLst>
                <a:rect l="0" t="0" r="r" b="b"/>
                <a:pathLst>
                  <a:path w="138" h="498">
                    <a:moveTo>
                      <a:pt x="48" y="491"/>
                    </a:moveTo>
                    <a:lnTo>
                      <a:pt x="44" y="498"/>
                    </a:lnTo>
                    <a:lnTo>
                      <a:pt x="55" y="484"/>
                    </a:lnTo>
                    <a:lnTo>
                      <a:pt x="67" y="468"/>
                    </a:lnTo>
                    <a:lnTo>
                      <a:pt x="77" y="453"/>
                    </a:lnTo>
                    <a:lnTo>
                      <a:pt x="87" y="438"/>
                    </a:lnTo>
                    <a:lnTo>
                      <a:pt x="95" y="422"/>
                    </a:lnTo>
                    <a:lnTo>
                      <a:pt x="103" y="406"/>
                    </a:lnTo>
                    <a:lnTo>
                      <a:pt x="111" y="391"/>
                    </a:lnTo>
                    <a:lnTo>
                      <a:pt x="117" y="375"/>
                    </a:lnTo>
                    <a:lnTo>
                      <a:pt x="122" y="359"/>
                    </a:lnTo>
                    <a:lnTo>
                      <a:pt x="126" y="342"/>
                    </a:lnTo>
                    <a:lnTo>
                      <a:pt x="131" y="327"/>
                    </a:lnTo>
                    <a:lnTo>
                      <a:pt x="134" y="311"/>
                    </a:lnTo>
                    <a:lnTo>
                      <a:pt x="136" y="294"/>
                    </a:lnTo>
                    <a:lnTo>
                      <a:pt x="138" y="278"/>
                    </a:lnTo>
                    <a:lnTo>
                      <a:pt x="138" y="262"/>
                    </a:lnTo>
                    <a:lnTo>
                      <a:pt x="138" y="246"/>
                    </a:lnTo>
                    <a:lnTo>
                      <a:pt x="138" y="230"/>
                    </a:lnTo>
                    <a:lnTo>
                      <a:pt x="136" y="213"/>
                    </a:lnTo>
                    <a:lnTo>
                      <a:pt x="134" y="198"/>
                    </a:lnTo>
                    <a:lnTo>
                      <a:pt x="132" y="182"/>
                    </a:lnTo>
                    <a:lnTo>
                      <a:pt x="128" y="166"/>
                    </a:lnTo>
                    <a:lnTo>
                      <a:pt x="124" y="151"/>
                    </a:lnTo>
                    <a:lnTo>
                      <a:pt x="119" y="135"/>
                    </a:lnTo>
                    <a:lnTo>
                      <a:pt x="114" y="119"/>
                    </a:lnTo>
                    <a:lnTo>
                      <a:pt x="109" y="103"/>
                    </a:lnTo>
                    <a:lnTo>
                      <a:pt x="102" y="89"/>
                    </a:lnTo>
                    <a:lnTo>
                      <a:pt x="95" y="73"/>
                    </a:lnTo>
                    <a:lnTo>
                      <a:pt x="88" y="57"/>
                    </a:lnTo>
                    <a:lnTo>
                      <a:pt x="71" y="29"/>
                    </a:lnTo>
                    <a:lnTo>
                      <a:pt x="52" y="0"/>
                    </a:lnTo>
                    <a:lnTo>
                      <a:pt x="10" y="29"/>
                    </a:lnTo>
                    <a:lnTo>
                      <a:pt x="27" y="55"/>
                    </a:lnTo>
                    <a:lnTo>
                      <a:pt x="42" y="83"/>
                    </a:lnTo>
                    <a:lnTo>
                      <a:pt x="49" y="95"/>
                    </a:lnTo>
                    <a:lnTo>
                      <a:pt x="55" y="109"/>
                    </a:lnTo>
                    <a:lnTo>
                      <a:pt x="60" y="122"/>
                    </a:lnTo>
                    <a:lnTo>
                      <a:pt x="66" y="137"/>
                    </a:lnTo>
                    <a:lnTo>
                      <a:pt x="70" y="151"/>
                    </a:lnTo>
                    <a:lnTo>
                      <a:pt x="74" y="164"/>
                    </a:lnTo>
                    <a:lnTo>
                      <a:pt x="78" y="178"/>
                    </a:lnTo>
                    <a:lnTo>
                      <a:pt x="80" y="191"/>
                    </a:lnTo>
                    <a:lnTo>
                      <a:pt x="83" y="205"/>
                    </a:lnTo>
                    <a:lnTo>
                      <a:pt x="84" y="219"/>
                    </a:lnTo>
                    <a:lnTo>
                      <a:pt x="86" y="233"/>
                    </a:lnTo>
                    <a:lnTo>
                      <a:pt x="87" y="247"/>
                    </a:lnTo>
                    <a:lnTo>
                      <a:pt x="87" y="261"/>
                    </a:lnTo>
                    <a:lnTo>
                      <a:pt x="86" y="274"/>
                    </a:lnTo>
                    <a:lnTo>
                      <a:pt x="84" y="288"/>
                    </a:lnTo>
                    <a:lnTo>
                      <a:pt x="82" y="303"/>
                    </a:lnTo>
                    <a:lnTo>
                      <a:pt x="80" y="316"/>
                    </a:lnTo>
                    <a:lnTo>
                      <a:pt x="77" y="330"/>
                    </a:lnTo>
                    <a:lnTo>
                      <a:pt x="73" y="343"/>
                    </a:lnTo>
                    <a:lnTo>
                      <a:pt x="68" y="357"/>
                    </a:lnTo>
                    <a:lnTo>
                      <a:pt x="62" y="371"/>
                    </a:lnTo>
                    <a:lnTo>
                      <a:pt x="56" y="384"/>
                    </a:lnTo>
                    <a:lnTo>
                      <a:pt x="50" y="398"/>
                    </a:lnTo>
                    <a:lnTo>
                      <a:pt x="43" y="411"/>
                    </a:lnTo>
                    <a:lnTo>
                      <a:pt x="34" y="425"/>
                    </a:lnTo>
                    <a:lnTo>
                      <a:pt x="25" y="438"/>
                    </a:lnTo>
                    <a:lnTo>
                      <a:pt x="14" y="451"/>
                    </a:lnTo>
                    <a:lnTo>
                      <a:pt x="4" y="465"/>
                    </a:lnTo>
                    <a:lnTo>
                      <a:pt x="0" y="472"/>
                    </a:lnTo>
                    <a:lnTo>
                      <a:pt x="4" y="465"/>
                    </a:lnTo>
                    <a:lnTo>
                      <a:pt x="2" y="468"/>
                    </a:lnTo>
                    <a:lnTo>
                      <a:pt x="0" y="472"/>
                    </a:lnTo>
                    <a:lnTo>
                      <a:pt x="48" y="491"/>
                    </a:lnTo>
                    <a:close/>
                  </a:path>
                </a:pathLst>
              </a:custGeom>
              <a:solidFill>
                <a:srgbClr val="FFFF00"/>
              </a:solidFill>
              <a:ln w="9525">
                <a:noFill/>
                <a:round/>
                <a:headEnd/>
                <a:tailEnd/>
              </a:ln>
            </p:spPr>
            <p:txBody>
              <a:bodyPr/>
              <a:lstStyle/>
              <a:p>
                <a:endParaRPr lang="it-IT"/>
              </a:p>
            </p:txBody>
          </p:sp>
          <p:sp>
            <p:nvSpPr>
              <p:cNvPr id="20870" name="Freeform 390"/>
              <p:cNvSpPr>
                <a:spLocks/>
              </p:cNvSpPr>
              <p:nvPr/>
            </p:nvSpPr>
            <p:spPr bwMode="auto">
              <a:xfrm>
                <a:off x="2449" y="2558"/>
                <a:ext cx="70" cy="45"/>
              </a:xfrm>
              <a:custGeom>
                <a:avLst/>
                <a:gdLst/>
                <a:ahLst/>
                <a:cxnLst>
                  <a:cxn ang="0">
                    <a:pos x="26" y="317"/>
                  </a:cxn>
                  <a:cxn ang="0">
                    <a:pos x="26" y="317"/>
                  </a:cxn>
                  <a:cxn ang="0">
                    <a:pos x="63" y="295"/>
                  </a:cxn>
                  <a:cxn ang="0">
                    <a:pos x="100" y="276"/>
                  </a:cxn>
                  <a:cxn ang="0">
                    <a:pos x="136" y="258"/>
                  </a:cxn>
                  <a:cxn ang="0">
                    <a:pos x="171" y="241"/>
                  </a:cxn>
                  <a:cxn ang="0">
                    <a:pos x="241" y="212"/>
                  </a:cxn>
                  <a:cxn ang="0">
                    <a:pos x="304" y="182"/>
                  </a:cxn>
                  <a:cxn ang="0">
                    <a:pos x="335" y="168"/>
                  </a:cxn>
                  <a:cxn ang="0">
                    <a:pos x="363" y="153"/>
                  </a:cxn>
                  <a:cxn ang="0">
                    <a:pos x="377" y="145"/>
                  </a:cxn>
                  <a:cxn ang="0">
                    <a:pos x="390" y="136"/>
                  </a:cxn>
                  <a:cxn ang="0">
                    <a:pos x="403" y="127"/>
                  </a:cxn>
                  <a:cxn ang="0">
                    <a:pos x="415" y="118"/>
                  </a:cxn>
                  <a:cxn ang="0">
                    <a:pos x="427" y="107"/>
                  </a:cxn>
                  <a:cxn ang="0">
                    <a:pos x="437" y="97"/>
                  </a:cxn>
                  <a:cxn ang="0">
                    <a:pos x="449" y="86"/>
                  </a:cxn>
                  <a:cxn ang="0">
                    <a:pos x="458" y="74"/>
                  </a:cxn>
                  <a:cxn ang="0">
                    <a:pos x="467" y="61"/>
                  </a:cxn>
                  <a:cxn ang="0">
                    <a:pos x="475" y="48"/>
                  </a:cxn>
                  <a:cxn ang="0">
                    <a:pos x="484" y="34"/>
                  </a:cxn>
                  <a:cxn ang="0">
                    <a:pos x="490" y="19"/>
                  </a:cxn>
                  <a:cxn ang="0">
                    <a:pos x="442" y="0"/>
                  </a:cxn>
                  <a:cxn ang="0">
                    <a:pos x="436" y="12"/>
                  </a:cxn>
                  <a:cxn ang="0">
                    <a:pos x="431" y="22"/>
                  </a:cxn>
                  <a:cxn ang="0">
                    <a:pos x="425" y="33"/>
                  </a:cxn>
                  <a:cxn ang="0">
                    <a:pos x="418" y="42"/>
                  </a:cxn>
                  <a:cxn ang="0">
                    <a:pos x="409" y="52"/>
                  </a:cxn>
                  <a:cxn ang="0">
                    <a:pos x="401" y="61"/>
                  </a:cxn>
                  <a:cxn ang="0">
                    <a:pos x="392" y="69"/>
                  </a:cxn>
                  <a:cxn ang="0">
                    <a:pos x="383" y="78"/>
                  </a:cxn>
                  <a:cxn ang="0">
                    <a:pos x="373" y="85"/>
                  </a:cxn>
                  <a:cxn ang="0">
                    <a:pos x="361" y="93"/>
                  </a:cxn>
                  <a:cxn ang="0">
                    <a:pos x="349" y="101"/>
                  </a:cxn>
                  <a:cxn ang="0">
                    <a:pos x="338" y="108"/>
                  </a:cxn>
                  <a:cxn ang="0">
                    <a:pos x="311" y="122"/>
                  </a:cxn>
                  <a:cxn ang="0">
                    <a:pos x="282" y="136"/>
                  </a:cxn>
                  <a:cxn ang="0">
                    <a:pos x="220" y="164"/>
                  </a:cxn>
                  <a:cxn ang="0">
                    <a:pos x="150" y="194"/>
                  </a:cxn>
                  <a:cxn ang="0">
                    <a:pos x="114" y="211"/>
                  </a:cxn>
                  <a:cxn ang="0">
                    <a:pos x="76" y="230"/>
                  </a:cxn>
                  <a:cxn ang="0">
                    <a:pos x="38" y="249"/>
                  </a:cxn>
                  <a:cxn ang="0">
                    <a:pos x="0" y="271"/>
                  </a:cxn>
                  <a:cxn ang="0">
                    <a:pos x="0" y="271"/>
                  </a:cxn>
                  <a:cxn ang="0">
                    <a:pos x="26" y="317"/>
                  </a:cxn>
                </a:cxnLst>
                <a:rect l="0" t="0" r="r" b="b"/>
                <a:pathLst>
                  <a:path w="490" h="317">
                    <a:moveTo>
                      <a:pt x="26" y="317"/>
                    </a:moveTo>
                    <a:lnTo>
                      <a:pt x="26" y="317"/>
                    </a:lnTo>
                    <a:lnTo>
                      <a:pt x="63" y="295"/>
                    </a:lnTo>
                    <a:lnTo>
                      <a:pt x="100" y="276"/>
                    </a:lnTo>
                    <a:lnTo>
                      <a:pt x="136" y="258"/>
                    </a:lnTo>
                    <a:lnTo>
                      <a:pt x="171" y="241"/>
                    </a:lnTo>
                    <a:lnTo>
                      <a:pt x="241" y="212"/>
                    </a:lnTo>
                    <a:lnTo>
                      <a:pt x="304" y="182"/>
                    </a:lnTo>
                    <a:lnTo>
                      <a:pt x="335" y="168"/>
                    </a:lnTo>
                    <a:lnTo>
                      <a:pt x="363" y="153"/>
                    </a:lnTo>
                    <a:lnTo>
                      <a:pt x="377" y="145"/>
                    </a:lnTo>
                    <a:lnTo>
                      <a:pt x="390" y="136"/>
                    </a:lnTo>
                    <a:lnTo>
                      <a:pt x="403" y="127"/>
                    </a:lnTo>
                    <a:lnTo>
                      <a:pt x="415" y="118"/>
                    </a:lnTo>
                    <a:lnTo>
                      <a:pt x="427" y="107"/>
                    </a:lnTo>
                    <a:lnTo>
                      <a:pt x="437" y="97"/>
                    </a:lnTo>
                    <a:lnTo>
                      <a:pt x="449" y="86"/>
                    </a:lnTo>
                    <a:lnTo>
                      <a:pt x="458" y="74"/>
                    </a:lnTo>
                    <a:lnTo>
                      <a:pt x="467" y="61"/>
                    </a:lnTo>
                    <a:lnTo>
                      <a:pt x="475" y="48"/>
                    </a:lnTo>
                    <a:lnTo>
                      <a:pt x="484" y="34"/>
                    </a:lnTo>
                    <a:lnTo>
                      <a:pt x="490" y="19"/>
                    </a:lnTo>
                    <a:lnTo>
                      <a:pt x="442" y="0"/>
                    </a:lnTo>
                    <a:lnTo>
                      <a:pt x="436" y="12"/>
                    </a:lnTo>
                    <a:lnTo>
                      <a:pt x="431" y="22"/>
                    </a:lnTo>
                    <a:lnTo>
                      <a:pt x="425" y="33"/>
                    </a:lnTo>
                    <a:lnTo>
                      <a:pt x="418" y="42"/>
                    </a:lnTo>
                    <a:lnTo>
                      <a:pt x="409" y="52"/>
                    </a:lnTo>
                    <a:lnTo>
                      <a:pt x="401" y="61"/>
                    </a:lnTo>
                    <a:lnTo>
                      <a:pt x="392" y="69"/>
                    </a:lnTo>
                    <a:lnTo>
                      <a:pt x="383" y="78"/>
                    </a:lnTo>
                    <a:lnTo>
                      <a:pt x="373" y="85"/>
                    </a:lnTo>
                    <a:lnTo>
                      <a:pt x="361" y="93"/>
                    </a:lnTo>
                    <a:lnTo>
                      <a:pt x="349" y="101"/>
                    </a:lnTo>
                    <a:lnTo>
                      <a:pt x="338" y="108"/>
                    </a:lnTo>
                    <a:lnTo>
                      <a:pt x="311" y="122"/>
                    </a:lnTo>
                    <a:lnTo>
                      <a:pt x="282" y="136"/>
                    </a:lnTo>
                    <a:lnTo>
                      <a:pt x="220" y="164"/>
                    </a:lnTo>
                    <a:lnTo>
                      <a:pt x="150" y="194"/>
                    </a:lnTo>
                    <a:lnTo>
                      <a:pt x="114" y="211"/>
                    </a:lnTo>
                    <a:lnTo>
                      <a:pt x="76" y="230"/>
                    </a:lnTo>
                    <a:lnTo>
                      <a:pt x="38" y="249"/>
                    </a:lnTo>
                    <a:lnTo>
                      <a:pt x="0" y="271"/>
                    </a:lnTo>
                    <a:lnTo>
                      <a:pt x="0" y="271"/>
                    </a:lnTo>
                    <a:lnTo>
                      <a:pt x="26" y="317"/>
                    </a:lnTo>
                    <a:close/>
                  </a:path>
                </a:pathLst>
              </a:custGeom>
              <a:solidFill>
                <a:srgbClr val="FFFF00"/>
              </a:solidFill>
              <a:ln w="9525">
                <a:noFill/>
                <a:round/>
                <a:headEnd/>
                <a:tailEnd/>
              </a:ln>
            </p:spPr>
            <p:txBody>
              <a:bodyPr/>
              <a:lstStyle/>
              <a:p>
                <a:endParaRPr lang="it-IT"/>
              </a:p>
            </p:txBody>
          </p:sp>
          <p:sp>
            <p:nvSpPr>
              <p:cNvPr id="20871" name="Freeform 391"/>
              <p:cNvSpPr>
                <a:spLocks/>
              </p:cNvSpPr>
              <p:nvPr/>
            </p:nvSpPr>
            <p:spPr bwMode="auto">
              <a:xfrm>
                <a:off x="2425" y="2597"/>
                <a:ext cx="28" cy="29"/>
              </a:xfrm>
              <a:custGeom>
                <a:avLst/>
                <a:gdLst/>
                <a:ahLst/>
                <a:cxnLst>
                  <a:cxn ang="0">
                    <a:pos x="51" y="196"/>
                  </a:cxn>
                  <a:cxn ang="0">
                    <a:pos x="48" y="208"/>
                  </a:cxn>
                  <a:cxn ang="0">
                    <a:pos x="65" y="181"/>
                  </a:cxn>
                  <a:cxn ang="0">
                    <a:pos x="82" y="156"/>
                  </a:cxn>
                  <a:cxn ang="0">
                    <a:pos x="99" y="132"/>
                  </a:cxn>
                  <a:cxn ang="0">
                    <a:pos x="117" y="112"/>
                  </a:cxn>
                  <a:cxn ang="0">
                    <a:pos x="135" y="93"/>
                  </a:cxn>
                  <a:cxn ang="0">
                    <a:pos x="155" y="75"/>
                  </a:cxn>
                  <a:cxn ang="0">
                    <a:pos x="164" y="68"/>
                  </a:cxn>
                  <a:cxn ang="0">
                    <a:pos x="175" y="59"/>
                  </a:cxn>
                  <a:cxn ang="0">
                    <a:pos x="185" y="52"/>
                  </a:cxn>
                  <a:cxn ang="0">
                    <a:pos x="197" y="46"/>
                  </a:cxn>
                  <a:cxn ang="0">
                    <a:pos x="171" y="0"/>
                  </a:cxn>
                  <a:cxn ang="0">
                    <a:pos x="157" y="9"/>
                  </a:cxn>
                  <a:cxn ang="0">
                    <a:pos x="144" y="17"/>
                  </a:cxn>
                  <a:cxn ang="0">
                    <a:pos x="133" y="27"/>
                  </a:cxn>
                  <a:cxn ang="0">
                    <a:pos x="121" y="36"/>
                  </a:cxn>
                  <a:cxn ang="0">
                    <a:pos x="99" y="55"/>
                  </a:cxn>
                  <a:cxn ang="0">
                    <a:pos x="78" y="77"/>
                  </a:cxn>
                  <a:cxn ang="0">
                    <a:pos x="59" y="100"/>
                  </a:cxn>
                  <a:cxn ang="0">
                    <a:pos x="40" y="125"/>
                  </a:cxn>
                  <a:cxn ang="0">
                    <a:pos x="22" y="152"/>
                  </a:cxn>
                  <a:cxn ang="0">
                    <a:pos x="3" y="182"/>
                  </a:cxn>
                  <a:cxn ang="0">
                    <a:pos x="0" y="193"/>
                  </a:cxn>
                  <a:cxn ang="0">
                    <a:pos x="3" y="182"/>
                  </a:cxn>
                  <a:cxn ang="0">
                    <a:pos x="0" y="187"/>
                  </a:cxn>
                  <a:cxn ang="0">
                    <a:pos x="0" y="193"/>
                  </a:cxn>
                  <a:cxn ang="0">
                    <a:pos x="51" y="196"/>
                  </a:cxn>
                </a:cxnLst>
                <a:rect l="0" t="0" r="r" b="b"/>
                <a:pathLst>
                  <a:path w="197" h="208">
                    <a:moveTo>
                      <a:pt x="51" y="196"/>
                    </a:moveTo>
                    <a:lnTo>
                      <a:pt x="48" y="208"/>
                    </a:lnTo>
                    <a:lnTo>
                      <a:pt x="65" y="181"/>
                    </a:lnTo>
                    <a:lnTo>
                      <a:pt x="82" y="156"/>
                    </a:lnTo>
                    <a:lnTo>
                      <a:pt x="99" y="132"/>
                    </a:lnTo>
                    <a:lnTo>
                      <a:pt x="117" y="112"/>
                    </a:lnTo>
                    <a:lnTo>
                      <a:pt x="135" y="93"/>
                    </a:lnTo>
                    <a:lnTo>
                      <a:pt x="155" y="75"/>
                    </a:lnTo>
                    <a:lnTo>
                      <a:pt x="164" y="68"/>
                    </a:lnTo>
                    <a:lnTo>
                      <a:pt x="175" y="59"/>
                    </a:lnTo>
                    <a:lnTo>
                      <a:pt x="185" y="52"/>
                    </a:lnTo>
                    <a:lnTo>
                      <a:pt x="197" y="46"/>
                    </a:lnTo>
                    <a:lnTo>
                      <a:pt x="171" y="0"/>
                    </a:lnTo>
                    <a:lnTo>
                      <a:pt x="157" y="9"/>
                    </a:lnTo>
                    <a:lnTo>
                      <a:pt x="144" y="17"/>
                    </a:lnTo>
                    <a:lnTo>
                      <a:pt x="133" y="27"/>
                    </a:lnTo>
                    <a:lnTo>
                      <a:pt x="121" y="36"/>
                    </a:lnTo>
                    <a:lnTo>
                      <a:pt x="99" y="55"/>
                    </a:lnTo>
                    <a:lnTo>
                      <a:pt x="78" y="77"/>
                    </a:lnTo>
                    <a:lnTo>
                      <a:pt x="59" y="100"/>
                    </a:lnTo>
                    <a:lnTo>
                      <a:pt x="40" y="125"/>
                    </a:lnTo>
                    <a:lnTo>
                      <a:pt x="22" y="152"/>
                    </a:lnTo>
                    <a:lnTo>
                      <a:pt x="3" y="182"/>
                    </a:lnTo>
                    <a:lnTo>
                      <a:pt x="0" y="193"/>
                    </a:lnTo>
                    <a:lnTo>
                      <a:pt x="3" y="182"/>
                    </a:lnTo>
                    <a:lnTo>
                      <a:pt x="0" y="187"/>
                    </a:lnTo>
                    <a:lnTo>
                      <a:pt x="0" y="193"/>
                    </a:lnTo>
                    <a:lnTo>
                      <a:pt x="51" y="196"/>
                    </a:lnTo>
                    <a:close/>
                  </a:path>
                </a:pathLst>
              </a:custGeom>
              <a:solidFill>
                <a:srgbClr val="FFFF00"/>
              </a:solidFill>
              <a:ln w="9525">
                <a:noFill/>
                <a:round/>
                <a:headEnd/>
                <a:tailEnd/>
              </a:ln>
            </p:spPr>
            <p:txBody>
              <a:bodyPr/>
              <a:lstStyle/>
              <a:p>
                <a:endParaRPr lang="it-IT"/>
              </a:p>
            </p:txBody>
          </p:sp>
          <p:sp>
            <p:nvSpPr>
              <p:cNvPr id="20872" name="Freeform 392"/>
              <p:cNvSpPr>
                <a:spLocks/>
              </p:cNvSpPr>
              <p:nvPr/>
            </p:nvSpPr>
            <p:spPr bwMode="auto">
              <a:xfrm>
                <a:off x="2419" y="2624"/>
                <a:ext cx="13" cy="75"/>
              </a:xfrm>
              <a:custGeom>
                <a:avLst/>
                <a:gdLst/>
                <a:ahLst/>
                <a:cxnLst>
                  <a:cxn ang="0">
                    <a:pos x="45" y="523"/>
                  </a:cxn>
                  <a:cxn ang="0">
                    <a:pos x="52" y="507"/>
                  </a:cxn>
                  <a:cxn ang="0">
                    <a:pos x="87" y="3"/>
                  </a:cxn>
                  <a:cxn ang="0">
                    <a:pos x="36" y="0"/>
                  </a:cxn>
                  <a:cxn ang="0">
                    <a:pos x="0" y="503"/>
                  </a:cxn>
                  <a:cxn ang="0">
                    <a:pos x="45" y="523"/>
                  </a:cxn>
                  <a:cxn ang="0">
                    <a:pos x="45" y="523"/>
                  </a:cxn>
                  <a:cxn ang="0">
                    <a:pos x="52" y="516"/>
                  </a:cxn>
                  <a:cxn ang="0">
                    <a:pos x="52" y="507"/>
                  </a:cxn>
                  <a:cxn ang="0">
                    <a:pos x="45" y="523"/>
                  </a:cxn>
                </a:cxnLst>
                <a:rect l="0" t="0" r="r" b="b"/>
                <a:pathLst>
                  <a:path w="87" h="523">
                    <a:moveTo>
                      <a:pt x="45" y="523"/>
                    </a:moveTo>
                    <a:lnTo>
                      <a:pt x="52" y="507"/>
                    </a:lnTo>
                    <a:lnTo>
                      <a:pt x="87" y="3"/>
                    </a:lnTo>
                    <a:lnTo>
                      <a:pt x="36" y="0"/>
                    </a:lnTo>
                    <a:lnTo>
                      <a:pt x="0" y="503"/>
                    </a:lnTo>
                    <a:lnTo>
                      <a:pt x="45" y="523"/>
                    </a:lnTo>
                    <a:lnTo>
                      <a:pt x="45" y="523"/>
                    </a:lnTo>
                    <a:lnTo>
                      <a:pt x="52" y="516"/>
                    </a:lnTo>
                    <a:lnTo>
                      <a:pt x="52" y="507"/>
                    </a:lnTo>
                    <a:lnTo>
                      <a:pt x="45" y="523"/>
                    </a:lnTo>
                    <a:close/>
                  </a:path>
                </a:pathLst>
              </a:custGeom>
              <a:solidFill>
                <a:srgbClr val="FFFF00"/>
              </a:solidFill>
              <a:ln w="9525">
                <a:noFill/>
                <a:round/>
                <a:headEnd/>
                <a:tailEnd/>
              </a:ln>
            </p:spPr>
            <p:txBody>
              <a:bodyPr/>
              <a:lstStyle/>
              <a:p>
                <a:endParaRPr lang="it-IT"/>
              </a:p>
            </p:txBody>
          </p:sp>
          <p:sp>
            <p:nvSpPr>
              <p:cNvPr id="20873" name="Freeform 393"/>
              <p:cNvSpPr>
                <a:spLocks/>
              </p:cNvSpPr>
              <p:nvPr/>
            </p:nvSpPr>
            <p:spPr bwMode="auto">
              <a:xfrm>
                <a:off x="2360" y="2694"/>
                <a:ext cx="66" cy="50"/>
              </a:xfrm>
              <a:custGeom>
                <a:avLst/>
                <a:gdLst/>
                <a:ahLst/>
                <a:cxnLst>
                  <a:cxn ang="0">
                    <a:pos x="11" y="349"/>
                  </a:cxn>
                  <a:cxn ang="0">
                    <a:pos x="77" y="348"/>
                  </a:cxn>
                  <a:cxn ang="0">
                    <a:pos x="136" y="342"/>
                  </a:cxn>
                  <a:cxn ang="0">
                    <a:pos x="187" y="330"/>
                  </a:cxn>
                  <a:cxn ang="0">
                    <a:pos x="233" y="315"/>
                  </a:cxn>
                  <a:cxn ang="0">
                    <a:pos x="272" y="294"/>
                  </a:cxn>
                  <a:cxn ang="0">
                    <a:pos x="306" y="271"/>
                  </a:cxn>
                  <a:cxn ang="0">
                    <a:pos x="335" y="244"/>
                  </a:cxn>
                  <a:cxn ang="0">
                    <a:pos x="359" y="217"/>
                  </a:cxn>
                  <a:cxn ang="0">
                    <a:pos x="379" y="189"/>
                  </a:cxn>
                  <a:cxn ang="0">
                    <a:pos x="395" y="160"/>
                  </a:cxn>
                  <a:cxn ang="0">
                    <a:pos x="422" y="107"/>
                  </a:cxn>
                  <a:cxn ang="0">
                    <a:pos x="443" y="62"/>
                  </a:cxn>
                  <a:cxn ang="0">
                    <a:pos x="452" y="46"/>
                  </a:cxn>
                  <a:cxn ang="0">
                    <a:pos x="460" y="35"/>
                  </a:cxn>
                  <a:cxn ang="0">
                    <a:pos x="414" y="9"/>
                  </a:cxn>
                  <a:cxn ang="0">
                    <a:pos x="402" y="29"/>
                  </a:cxn>
                  <a:cxn ang="0">
                    <a:pos x="386" y="61"/>
                  </a:cxn>
                  <a:cxn ang="0">
                    <a:pos x="363" y="110"/>
                  </a:cxn>
                  <a:cxn ang="0">
                    <a:pos x="343" y="148"/>
                  </a:cxn>
                  <a:cxn ang="0">
                    <a:pos x="327" y="173"/>
                  </a:cxn>
                  <a:cxn ang="0">
                    <a:pos x="308" y="197"/>
                  </a:cxn>
                  <a:cxn ang="0">
                    <a:pos x="286" y="219"/>
                  </a:cxn>
                  <a:cxn ang="0">
                    <a:pos x="260" y="240"/>
                  </a:cxn>
                  <a:cxn ang="0">
                    <a:pos x="230" y="259"/>
                  </a:cxn>
                  <a:cxn ang="0">
                    <a:pos x="193" y="275"/>
                  </a:cxn>
                  <a:cxn ang="0">
                    <a:pos x="151" y="286"/>
                  </a:cxn>
                  <a:cxn ang="0">
                    <a:pos x="102" y="295"/>
                  </a:cxn>
                  <a:cxn ang="0">
                    <a:pos x="45" y="298"/>
                  </a:cxn>
                  <a:cxn ang="0">
                    <a:pos x="25" y="300"/>
                  </a:cxn>
                  <a:cxn ang="0">
                    <a:pos x="5" y="348"/>
                  </a:cxn>
                  <a:cxn ang="0">
                    <a:pos x="0" y="346"/>
                  </a:cxn>
                </a:cxnLst>
                <a:rect l="0" t="0" r="r" b="b"/>
                <a:pathLst>
                  <a:path w="460" h="349">
                    <a:moveTo>
                      <a:pt x="0" y="346"/>
                    </a:moveTo>
                    <a:lnTo>
                      <a:pt x="11" y="349"/>
                    </a:lnTo>
                    <a:lnTo>
                      <a:pt x="45" y="349"/>
                    </a:lnTo>
                    <a:lnTo>
                      <a:pt x="77" y="348"/>
                    </a:lnTo>
                    <a:lnTo>
                      <a:pt x="107" y="346"/>
                    </a:lnTo>
                    <a:lnTo>
                      <a:pt x="136" y="342"/>
                    </a:lnTo>
                    <a:lnTo>
                      <a:pt x="162" y="337"/>
                    </a:lnTo>
                    <a:lnTo>
                      <a:pt x="187" y="330"/>
                    </a:lnTo>
                    <a:lnTo>
                      <a:pt x="211" y="323"/>
                    </a:lnTo>
                    <a:lnTo>
                      <a:pt x="233" y="315"/>
                    </a:lnTo>
                    <a:lnTo>
                      <a:pt x="253" y="305"/>
                    </a:lnTo>
                    <a:lnTo>
                      <a:pt x="272" y="294"/>
                    </a:lnTo>
                    <a:lnTo>
                      <a:pt x="290" y="283"/>
                    </a:lnTo>
                    <a:lnTo>
                      <a:pt x="306" y="271"/>
                    </a:lnTo>
                    <a:lnTo>
                      <a:pt x="321" y="258"/>
                    </a:lnTo>
                    <a:lnTo>
                      <a:pt x="335" y="244"/>
                    </a:lnTo>
                    <a:lnTo>
                      <a:pt x="347" y="231"/>
                    </a:lnTo>
                    <a:lnTo>
                      <a:pt x="359" y="217"/>
                    </a:lnTo>
                    <a:lnTo>
                      <a:pt x="369" y="202"/>
                    </a:lnTo>
                    <a:lnTo>
                      <a:pt x="379" y="189"/>
                    </a:lnTo>
                    <a:lnTo>
                      <a:pt x="388" y="174"/>
                    </a:lnTo>
                    <a:lnTo>
                      <a:pt x="395" y="160"/>
                    </a:lnTo>
                    <a:lnTo>
                      <a:pt x="410" y="132"/>
                    </a:lnTo>
                    <a:lnTo>
                      <a:pt x="422" y="107"/>
                    </a:lnTo>
                    <a:lnTo>
                      <a:pt x="433" y="83"/>
                    </a:lnTo>
                    <a:lnTo>
                      <a:pt x="443" y="62"/>
                    </a:lnTo>
                    <a:lnTo>
                      <a:pt x="447" y="54"/>
                    </a:lnTo>
                    <a:lnTo>
                      <a:pt x="452" y="46"/>
                    </a:lnTo>
                    <a:lnTo>
                      <a:pt x="456" y="39"/>
                    </a:lnTo>
                    <a:lnTo>
                      <a:pt x="460" y="35"/>
                    </a:lnTo>
                    <a:lnTo>
                      <a:pt x="422" y="0"/>
                    </a:lnTo>
                    <a:lnTo>
                      <a:pt x="414" y="9"/>
                    </a:lnTo>
                    <a:lnTo>
                      <a:pt x="408" y="18"/>
                    </a:lnTo>
                    <a:lnTo>
                      <a:pt x="402" y="29"/>
                    </a:lnTo>
                    <a:lnTo>
                      <a:pt x="396" y="39"/>
                    </a:lnTo>
                    <a:lnTo>
                      <a:pt x="386" y="61"/>
                    </a:lnTo>
                    <a:lnTo>
                      <a:pt x="376" y="85"/>
                    </a:lnTo>
                    <a:lnTo>
                      <a:pt x="363" y="110"/>
                    </a:lnTo>
                    <a:lnTo>
                      <a:pt x="350" y="135"/>
                    </a:lnTo>
                    <a:lnTo>
                      <a:pt x="343" y="148"/>
                    </a:lnTo>
                    <a:lnTo>
                      <a:pt x="336" y="161"/>
                    </a:lnTo>
                    <a:lnTo>
                      <a:pt x="327" y="173"/>
                    </a:lnTo>
                    <a:lnTo>
                      <a:pt x="318" y="185"/>
                    </a:lnTo>
                    <a:lnTo>
                      <a:pt x="308" y="197"/>
                    </a:lnTo>
                    <a:lnTo>
                      <a:pt x="298" y="209"/>
                    </a:lnTo>
                    <a:lnTo>
                      <a:pt x="286" y="219"/>
                    </a:lnTo>
                    <a:lnTo>
                      <a:pt x="274" y="230"/>
                    </a:lnTo>
                    <a:lnTo>
                      <a:pt x="260" y="240"/>
                    </a:lnTo>
                    <a:lnTo>
                      <a:pt x="246" y="250"/>
                    </a:lnTo>
                    <a:lnTo>
                      <a:pt x="230" y="259"/>
                    </a:lnTo>
                    <a:lnTo>
                      <a:pt x="212" y="267"/>
                    </a:lnTo>
                    <a:lnTo>
                      <a:pt x="193" y="275"/>
                    </a:lnTo>
                    <a:lnTo>
                      <a:pt x="173" y="281"/>
                    </a:lnTo>
                    <a:lnTo>
                      <a:pt x="151" y="286"/>
                    </a:lnTo>
                    <a:lnTo>
                      <a:pt x="127" y="292"/>
                    </a:lnTo>
                    <a:lnTo>
                      <a:pt x="102" y="295"/>
                    </a:lnTo>
                    <a:lnTo>
                      <a:pt x="74" y="297"/>
                    </a:lnTo>
                    <a:lnTo>
                      <a:pt x="45" y="298"/>
                    </a:lnTo>
                    <a:lnTo>
                      <a:pt x="13" y="297"/>
                    </a:lnTo>
                    <a:lnTo>
                      <a:pt x="25" y="300"/>
                    </a:lnTo>
                    <a:lnTo>
                      <a:pt x="0" y="346"/>
                    </a:lnTo>
                    <a:lnTo>
                      <a:pt x="5" y="348"/>
                    </a:lnTo>
                    <a:lnTo>
                      <a:pt x="11" y="349"/>
                    </a:lnTo>
                    <a:lnTo>
                      <a:pt x="0" y="346"/>
                    </a:lnTo>
                    <a:close/>
                  </a:path>
                </a:pathLst>
              </a:custGeom>
              <a:solidFill>
                <a:srgbClr val="FFFF00"/>
              </a:solidFill>
              <a:ln w="9525">
                <a:noFill/>
                <a:round/>
                <a:headEnd/>
                <a:tailEnd/>
              </a:ln>
            </p:spPr>
            <p:txBody>
              <a:bodyPr/>
              <a:lstStyle/>
              <a:p>
                <a:endParaRPr lang="it-IT"/>
              </a:p>
            </p:txBody>
          </p:sp>
          <p:sp>
            <p:nvSpPr>
              <p:cNvPr id="20874" name="Freeform 394"/>
              <p:cNvSpPr>
                <a:spLocks/>
              </p:cNvSpPr>
              <p:nvPr/>
            </p:nvSpPr>
            <p:spPr bwMode="auto">
              <a:xfrm>
                <a:off x="2210" y="2571"/>
                <a:ext cx="154" cy="172"/>
              </a:xfrm>
              <a:custGeom>
                <a:avLst/>
                <a:gdLst/>
                <a:ahLst/>
                <a:cxnLst>
                  <a:cxn ang="0">
                    <a:pos x="7" y="43"/>
                  </a:cxn>
                  <a:cxn ang="0">
                    <a:pos x="63" y="82"/>
                  </a:cxn>
                  <a:cxn ang="0">
                    <a:pos x="114" y="122"/>
                  </a:cxn>
                  <a:cxn ang="0">
                    <a:pos x="163" y="162"/>
                  </a:cxn>
                  <a:cxn ang="0">
                    <a:pos x="209" y="202"/>
                  </a:cxn>
                  <a:cxn ang="0">
                    <a:pos x="294" y="284"/>
                  </a:cxn>
                  <a:cxn ang="0">
                    <a:pos x="370" y="367"/>
                  </a:cxn>
                  <a:cxn ang="0">
                    <a:pos x="438" y="450"/>
                  </a:cxn>
                  <a:cxn ang="0">
                    <a:pos x="500" y="533"/>
                  </a:cxn>
                  <a:cxn ang="0">
                    <a:pos x="556" y="615"/>
                  </a:cxn>
                  <a:cxn ang="0">
                    <a:pos x="608" y="695"/>
                  </a:cxn>
                  <a:cxn ang="0">
                    <a:pos x="708" y="849"/>
                  </a:cxn>
                  <a:cxn ang="0">
                    <a:pos x="757" y="920"/>
                  </a:cxn>
                  <a:cxn ang="0">
                    <a:pos x="807" y="988"/>
                  </a:cxn>
                  <a:cxn ang="0">
                    <a:pos x="861" y="1051"/>
                  </a:cxn>
                  <a:cxn ang="0">
                    <a:pos x="918" y="1109"/>
                  </a:cxn>
                  <a:cxn ang="0">
                    <a:pos x="950" y="1135"/>
                  </a:cxn>
                  <a:cxn ang="0">
                    <a:pos x="982" y="1160"/>
                  </a:cxn>
                  <a:cxn ang="0">
                    <a:pos x="1017" y="1183"/>
                  </a:cxn>
                  <a:cxn ang="0">
                    <a:pos x="1053" y="1204"/>
                  </a:cxn>
                  <a:cxn ang="0">
                    <a:pos x="1061" y="1148"/>
                  </a:cxn>
                  <a:cxn ang="0">
                    <a:pos x="1028" y="1129"/>
                  </a:cxn>
                  <a:cxn ang="0">
                    <a:pos x="997" y="1107"/>
                  </a:cxn>
                  <a:cxn ang="0">
                    <a:pos x="968" y="1082"/>
                  </a:cxn>
                  <a:cxn ang="0">
                    <a:pos x="926" y="1044"/>
                  </a:cxn>
                  <a:cxn ang="0">
                    <a:pos x="873" y="987"/>
                  </a:cxn>
                  <a:cxn ang="0">
                    <a:pos x="823" y="924"/>
                  </a:cxn>
                  <a:cxn ang="0">
                    <a:pos x="775" y="856"/>
                  </a:cxn>
                  <a:cxn ang="0">
                    <a:pos x="703" y="745"/>
                  </a:cxn>
                  <a:cxn ang="0">
                    <a:pos x="626" y="627"/>
                  </a:cxn>
                  <a:cxn ang="0">
                    <a:pos x="571" y="545"/>
                  </a:cxn>
                  <a:cxn ang="0">
                    <a:pos x="511" y="461"/>
                  </a:cxn>
                  <a:cxn ang="0">
                    <a:pos x="445" y="375"/>
                  </a:cxn>
                  <a:cxn ang="0">
                    <a:pos x="371" y="291"/>
                  </a:cxn>
                  <a:cxn ang="0">
                    <a:pos x="289" y="206"/>
                  </a:cxn>
                  <a:cxn ang="0">
                    <a:pos x="221" y="143"/>
                  </a:cxn>
                  <a:cxn ang="0">
                    <a:pos x="172" y="102"/>
                  </a:cxn>
                  <a:cxn ang="0">
                    <a:pos x="120" y="61"/>
                  </a:cxn>
                  <a:cxn ang="0">
                    <a:pos x="65" y="20"/>
                  </a:cxn>
                  <a:cxn ang="0">
                    <a:pos x="44" y="8"/>
                  </a:cxn>
                  <a:cxn ang="0">
                    <a:pos x="3" y="40"/>
                  </a:cxn>
                  <a:cxn ang="0">
                    <a:pos x="0" y="36"/>
                  </a:cxn>
                </a:cxnLst>
                <a:rect l="0" t="0" r="r" b="b"/>
                <a:pathLst>
                  <a:path w="1078" h="1204">
                    <a:moveTo>
                      <a:pt x="0" y="36"/>
                    </a:moveTo>
                    <a:lnTo>
                      <a:pt x="7" y="43"/>
                    </a:lnTo>
                    <a:lnTo>
                      <a:pt x="36" y="62"/>
                    </a:lnTo>
                    <a:lnTo>
                      <a:pt x="63" y="82"/>
                    </a:lnTo>
                    <a:lnTo>
                      <a:pt x="89" y="102"/>
                    </a:lnTo>
                    <a:lnTo>
                      <a:pt x="114" y="122"/>
                    </a:lnTo>
                    <a:lnTo>
                      <a:pt x="139" y="142"/>
                    </a:lnTo>
                    <a:lnTo>
                      <a:pt x="163" y="162"/>
                    </a:lnTo>
                    <a:lnTo>
                      <a:pt x="186" y="182"/>
                    </a:lnTo>
                    <a:lnTo>
                      <a:pt x="209" y="202"/>
                    </a:lnTo>
                    <a:lnTo>
                      <a:pt x="252" y="243"/>
                    </a:lnTo>
                    <a:lnTo>
                      <a:pt x="294" y="284"/>
                    </a:lnTo>
                    <a:lnTo>
                      <a:pt x="333" y="325"/>
                    </a:lnTo>
                    <a:lnTo>
                      <a:pt x="370" y="367"/>
                    </a:lnTo>
                    <a:lnTo>
                      <a:pt x="404" y="409"/>
                    </a:lnTo>
                    <a:lnTo>
                      <a:pt x="438" y="450"/>
                    </a:lnTo>
                    <a:lnTo>
                      <a:pt x="469" y="492"/>
                    </a:lnTo>
                    <a:lnTo>
                      <a:pt x="500" y="533"/>
                    </a:lnTo>
                    <a:lnTo>
                      <a:pt x="528" y="574"/>
                    </a:lnTo>
                    <a:lnTo>
                      <a:pt x="556" y="615"/>
                    </a:lnTo>
                    <a:lnTo>
                      <a:pt x="582" y="655"/>
                    </a:lnTo>
                    <a:lnTo>
                      <a:pt x="608" y="695"/>
                    </a:lnTo>
                    <a:lnTo>
                      <a:pt x="659" y="773"/>
                    </a:lnTo>
                    <a:lnTo>
                      <a:pt x="708" y="849"/>
                    </a:lnTo>
                    <a:lnTo>
                      <a:pt x="732" y="886"/>
                    </a:lnTo>
                    <a:lnTo>
                      <a:pt x="757" y="920"/>
                    </a:lnTo>
                    <a:lnTo>
                      <a:pt x="782" y="955"/>
                    </a:lnTo>
                    <a:lnTo>
                      <a:pt x="807" y="988"/>
                    </a:lnTo>
                    <a:lnTo>
                      <a:pt x="834" y="1021"/>
                    </a:lnTo>
                    <a:lnTo>
                      <a:pt x="861" y="1051"/>
                    </a:lnTo>
                    <a:lnTo>
                      <a:pt x="889" y="1080"/>
                    </a:lnTo>
                    <a:lnTo>
                      <a:pt x="918" y="1109"/>
                    </a:lnTo>
                    <a:lnTo>
                      <a:pt x="934" y="1122"/>
                    </a:lnTo>
                    <a:lnTo>
                      <a:pt x="950" y="1135"/>
                    </a:lnTo>
                    <a:lnTo>
                      <a:pt x="966" y="1147"/>
                    </a:lnTo>
                    <a:lnTo>
                      <a:pt x="982" y="1160"/>
                    </a:lnTo>
                    <a:lnTo>
                      <a:pt x="999" y="1172"/>
                    </a:lnTo>
                    <a:lnTo>
                      <a:pt x="1017" y="1183"/>
                    </a:lnTo>
                    <a:lnTo>
                      <a:pt x="1035" y="1194"/>
                    </a:lnTo>
                    <a:lnTo>
                      <a:pt x="1053" y="1204"/>
                    </a:lnTo>
                    <a:lnTo>
                      <a:pt x="1078" y="1158"/>
                    </a:lnTo>
                    <a:lnTo>
                      <a:pt x="1061" y="1148"/>
                    </a:lnTo>
                    <a:lnTo>
                      <a:pt x="1044" y="1139"/>
                    </a:lnTo>
                    <a:lnTo>
                      <a:pt x="1028" y="1129"/>
                    </a:lnTo>
                    <a:lnTo>
                      <a:pt x="1013" y="1118"/>
                    </a:lnTo>
                    <a:lnTo>
                      <a:pt x="997" y="1107"/>
                    </a:lnTo>
                    <a:lnTo>
                      <a:pt x="982" y="1095"/>
                    </a:lnTo>
                    <a:lnTo>
                      <a:pt x="968" y="1082"/>
                    </a:lnTo>
                    <a:lnTo>
                      <a:pt x="954" y="1071"/>
                    </a:lnTo>
                    <a:lnTo>
                      <a:pt x="926" y="1044"/>
                    </a:lnTo>
                    <a:lnTo>
                      <a:pt x="900" y="1017"/>
                    </a:lnTo>
                    <a:lnTo>
                      <a:pt x="873" y="987"/>
                    </a:lnTo>
                    <a:lnTo>
                      <a:pt x="848" y="956"/>
                    </a:lnTo>
                    <a:lnTo>
                      <a:pt x="823" y="924"/>
                    </a:lnTo>
                    <a:lnTo>
                      <a:pt x="799" y="891"/>
                    </a:lnTo>
                    <a:lnTo>
                      <a:pt x="775" y="856"/>
                    </a:lnTo>
                    <a:lnTo>
                      <a:pt x="751" y="821"/>
                    </a:lnTo>
                    <a:lnTo>
                      <a:pt x="703" y="745"/>
                    </a:lnTo>
                    <a:lnTo>
                      <a:pt x="652" y="668"/>
                    </a:lnTo>
                    <a:lnTo>
                      <a:pt x="626" y="627"/>
                    </a:lnTo>
                    <a:lnTo>
                      <a:pt x="599" y="586"/>
                    </a:lnTo>
                    <a:lnTo>
                      <a:pt x="571" y="545"/>
                    </a:lnTo>
                    <a:lnTo>
                      <a:pt x="541" y="503"/>
                    </a:lnTo>
                    <a:lnTo>
                      <a:pt x="511" y="461"/>
                    </a:lnTo>
                    <a:lnTo>
                      <a:pt x="479" y="418"/>
                    </a:lnTo>
                    <a:lnTo>
                      <a:pt x="445" y="375"/>
                    </a:lnTo>
                    <a:lnTo>
                      <a:pt x="409" y="334"/>
                    </a:lnTo>
                    <a:lnTo>
                      <a:pt x="371" y="291"/>
                    </a:lnTo>
                    <a:lnTo>
                      <a:pt x="331" y="249"/>
                    </a:lnTo>
                    <a:lnTo>
                      <a:pt x="289" y="206"/>
                    </a:lnTo>
                    <a:lnTo>
                      <a:pt x="244" y="164"/>
                    </a:lnTo>
                    <a:lnTo>
                      <a:pt x="221" y="143"/>
                    </a:lnTo>
                    <a:lnTo>
                      <a:pt x="197" y="122"/>
                    </a:lnTo>
                    <a:lnTo>
                      <a:pt x="172" y="102"/>
                    </a:lnTo>
                    <a:lnTo>
                      <a:pt x="147" y="81"/>
                    </a:lnTo>
                    <a:lnTo>
                      <a:pt x="120" y="61"/>
                    </a:lnTo>
                    <a:lnTo>
                      <a:pt x="93" y="40"/>
                    </a:lnTo>
                    <a:lnTo>
                      <a:pt x="65" y="20"/>
                    </a:lnTo>
                    <a:lnTo>
                      <a:pt x="37" y="0"/>
                    </a:lnTo>
                    <a:lnTo>
                      <a:pt x="44" y="8"/>
                    </a:lnTo>
                    <a:lnTo>
                      <a:pt x="0" y="36"/>
                    </a:lnTo>
                    <a:lnTo>
                      <a:pt x="3" y="40"/>
                    </a:lnTo>
                    <a:lnTo>
                      <a:pt x="7" y="43"/>
                    </a:lnTo>
                    <a:lnTo>
                      <a:pt x="0" y="36"/>
                    </a:lnTo>
                    <a:close/>
                  </a:path>
                </a:pathLst>
              </a:custGeom>
              <a:solidFill>
                <a:srgbClr val="FFFF00"/>
              </a:solidFill>
              <a:ln w="9525">
                <a:noFill/>
                <a:round/>
                <a:headEnd/>
                <a:tailEnd/>
              </a:ln>
            </p:spPr>
            <p:txBody>
              <a:bodyPr/>
              <a:lstStyle/>
              <a:p>
                <a:endParaRPr lang="it-IT"/>
              </a:p>
            </p:txBody>
          </p:sp>
          <p:sp>
            <p:nvSpPr>
              <p:cNvPr id="20875" name="Freeform 395"/>
              <p:cNvSpPr>
                <a:spLocks/>
              </p:cNvSpPr>
              <p:nvPr/>
            </p:nvSpPr>
            <p:spPr bwMode="auto">
              <a:xfrm>
                <a:off x="2076" y="2470"/>
                <a:ext cx="140" cy="107"/>
              </a:xfrm>
              <a:custGeom>
                <a:avLst/>
                <a:gdLst/>
                <a:ahLst/>
                <a:cxnLst>
                  <a:cxn ang="0">
                    <a:pos x="0" y="47"/>
                  </a:cxn>
                  <a:cxn ang="0">
                    <a:pos x="0" y="47"/>
                  </a:cxn>
                  <a:cxn ang="0">
                    <a:pos x="37" y="66"/>
                  </a:cxn>
                  <a:cxn ang="0">
                    <a:pos x="75" y="87"/>
                  </a:cxn>
                  <a:cxn ang="0">
                    <a:pos x="113" y="109"/>
                  </a:cxn>
                  <a:cxn ang="0">
                    <a:pos x="151" y="133"/>
                  </a:cxn>
                  <a:cxn ang="0">
                    <a:pos x="190" y="158"/>
                  </a:cxn>
                  <a:cxn ang="0">
                    <a:pos x="229" y="184"/>
                  </a:cxn>
                  <a:cxn ang="0">
                    <a:pos x="268" y="210"/>
                  </a:cxn>
                  <a:cxn ang="0">
                    <a:pos x="307" y="236"/>
                  </a:cxn>
                  <a:cxn ang="0">
                    <a:pos x="385" y="292"/>
                  </a:cxn>
                  <a:cxn ang="0">
                    <a:pos x="462" y="347"/>
                  </a:cxn>
                  <a:cxn ang="0">
                    <a:pos x="537" y="403"/>
                  </a:cxn>
                  <a:cxn ang="0">
                    <a:pos x="607" y="458"/>
                  </a:cxn>
                  <a:cxn ang="0">
                    <a:pos x="674" y="511"/>
                  </a:cxn>
                  <a:cxn ang="0">
                    <a:pos x="736" y="561"/>
                  </a:cxn>
                  <a:cxn ang="0">
                    <a:pos x="791" y="608"/>
                  </a:cxn>
                  <a:cxn ang="0">
                    <a:pos x="839" y="649"/>
                  </a:cxn>
                  <a:cxn ang="0">
                    <a:pos x="879" y="684"/>
                  </a:cxn>
                  <a:cxn ang="0">
                    <a:pos x="911" y="714"/>
                  </a:cxn>
                  <a:cxn ang="0">
                    <a:pos x="932" y="734"/>
                  </a:cxn>
                  <a:cxn ang="0">
                    <a:pos x="939" y="743"/>
                  </a:cxn>
                  <a:cxn ang="0">
                    <a:pos x="983" y="715"/>
                  </a:cxn>
                  <a:cxn ang="0">
                    <a:pos x="969" y="698"/>
                  </a:cxn>
                  <a:cxn ang="0">
                    <a:pos x="946" y="676"/>
                  </a:cxn>
                  <a:cxn ang="0">
                    <a:pos x="914" y="647"/>
                  </a:cxn>
                  <a:cxn ang="0">
                    <a:pos x="873" y="610"/>
                  </a:cxn>
                  <a:cxn ang="0">
                    <a:pos x="825" y="568"/>
                  </a:cxn>
                  <a:cxn ang="0">
                    <a:pos x="768" y="521"/>
                  </a:cxn>
                  <a:cxn ang="0">
                    <a:pos x="706" y="471"/>
                  </a:cxn>
                  <a:cxn ang="0">
                    <a:pos x="639" y="417"/>
                  </a:cxn>
                  <a:cxn ang="0">
                    <a:pos x="567" y="362"/>
                  </a:cxn>
                  <a:cxn ang="0">
                    <a:pos x="493" y="305"/>
                  </a:cxn>
                  <a:cxn ang="0">
                    <a:pos x="415" y="249"/>
                  </a:cxn>
                  <a:cxn ang="0">
                    <a:pos x="337" y="193"/>
                  </a:cxn>
                  <a:cxn ang="0">
                    <a:pos x="297" y="167"/>
                  </a:cxn>
                  <a:cxn ang="0">
                    <a:pos x="257" y="140"/>
                  </a:cxn>
                  <a:cxn ang="0">
                    <a:pos x="217" y="115"/>
                  </a:cxn>
                  <a:cxn ang="0">
                    <a:pos x="179" y="89"/>
                  </a:cxn>
                  <a:cxn ang="0">
                    <a:pos x="139" y="65"/>
                  </a:cxn>
                  <a:cxn ang="0">
                    <a:pos x="100" y="42"/>
                  </a:cxn>
                  <a:cxn ang="0">
                    <a:pos x="62" y="21"/>
                  </a:cxn>
                  <a:cxn ang="0">
                    <a:pos x="25" y="0"/>
                  </a:cxn>
                  <a:cxn ang="0">
                    <a:pos x="25" y="0"/>
                  </a:cxn>
                  <a:cxn ang="0">
                    <a:pos x="0" y="47"/>
                  </a:cxn>
                </a:cxnLst>
                <a:rect l="0" t="0" r="r" b="b"/>
                <a:pathLst>
                  <a:path w="983" h="743">
                    <a:moveTo>
                      <a:pt x="0" y="47"/>
                    </a:moveTo>
                    <a:lnTo>
                      <a:pt x="0" y="47"/>
                    </a:lnTo>
                    <a:lnTo>
                      <a:pt x="37" y="66"/>
                    </a:lnTo>
                    <a:lnTo>
                      <a:pt x="75" y="87"/>
                    </a:lnTo>
                    <a:lnTo>
                      <a:pt x="113" y="109"/>
                    </a:lnTo>
                    <a:lnTo>
                      <a:pt x="151" y="133"/>
                    </a:lnTo>
                    <a:lnTo>
                      <a:pt x="190" y="158"/>
                    </a:lnTo>
                    <a:lnTo>
                      <a:pt x="229" y="184"/>
                    </a:lnTo>
                    <a:lnTo>
                      <a:pt x="268" y="210"/>
                    </a:lnTo>
                    <a:lnTo>
                      <a:pt x="307" y="236"/>
                    </a:lnTo>
                    <a:lnTo>
                      <a:pt x="385" y="292"/>
                    </a:lnTo>
                    <a:lnTo>
                      <a:pt x="462" y="347"/>
                    </a:lnTo>
                    <a:lnTo>
                      <a:pt x="537" y="403"/>
                    </a:lnTo>
                    <a:lnTo>
                      <a:pt x="607" y="458"/>
                    </a:lnTo>
                    <a:lnTo>
                      <a:pt x="674" y="511"/>
                    </a:lnTo>
                    <a:lnTo>
                      <a:pt x="736" y="561"/>
                    </a:lnTo>
                    <a:lnTo>
                      <a:pt x="791" y="608"/>
                    </a:lnTo>
                    <a:lnTo>
                      <a:pt x="839" y="649"/>
                    </a:lnTo>
                    <a:lnTo>
                      <a:pt x="879" y="684"/>
                    </a:lnTo>
                    <a:lnTo>
                      <a:pt x="911" y="714"/>
                    </a:lnTo>
                    <a:lnTo>
                      <a:pt x="932" y="734"/>
                    </a:lnTo>
                    <a:lnTo>
                      <a:pt x="939" y="743"/>
                    </a:lnTo>
                    <a:lnTo>
                      <a:pt x="983" y="715"/>
                    </a:lnTo>
                    <a:lnTo>
                      <a:pt x="969" y="698"/>
                    </a:lnTo>
                    <a:lnTo>
                      <a:pt x="946" y="676"/>
                    </a:lnTo>
                    <a:lnTo>
                      <a:pt x="914" y="647"/>
                    </a:lnTo>
                    <a:lnTo>
                      <a:pt x="873" y="610"/>
                    </a:lnTo>
                    <a:lnTo>
                      <a:pt x="825" y="568"/>
                    </a:lnTo>
                    <a:lnTo>
                      <a:pt x="768" y="521"/>
                    </a:lnTo>
                    <a:lnTo>
                      <a:pt x="706" y="471"/>
                    </a:lnTo>
                    <a:lnTo>
                      <a:pt x="639" y="417"/>
                    </a:lnTo>
                    <a:lnTo>
                      <a:pt x="567" y="362"/>
                    </a:lnTo>
                    <a:lnTo>
                      <a:pt x="493" y="305"/>
                    </a:lnTo>
                    <a:lnTo>
                      <a:pt x="415" y="249"/>
                    </a:lnTo>
                    <a:lnTo>
                      <a:pt x="337" y="193"/>
                    </a:lnTo>
                    <a:lnTo>
                      <a:pt x="297" y="167"/>
                    </a:lnTo>
                    <a:lnTo>
                      <a:pt x="257" y="140"/>
                    </a:lnTo>
                    <a:lnTo>
                      <a:pt x="217" y="115"/>
                    </a:lnTo>
                    <a:lnTo>
                      <a:pt x="179" y="89"/>
                    </a:lnTo>
                    <a:lnTo>
                      <a:pt x="139" y="65"/>
                    </a:lnTo>
                    <a:lnTo>
                      <a:pt x="100" y="42"/>
                    </a:lnTo>
                    <a:lnTo>
                      <a:pt x="62" y="21"/>
                    </a:lnTo>
                    <a:lnTo>
                      <a:pt x="25" y="0"/>
                    </a:lnTo>
                    <a:lnTo>
                      <a:pt x="25" y="0"/>
                    </a:lnTo>
                    <a:lnTo>
                      <a:pt x="0" y="47"/>
                    </a:lnTo>
                    <a:close/>
                  </a:path>
                </a:pathLst>
              </a:custGeom>
              <a:solidFill>
                <a:srgbClr val="FFFF00"/>
              </a:solidFill>
              <a:ln w="9525">
                <a:noFill/>
                <a:round/>
                <a:headEnd/>
                <a:tailEnd/>
              </a:ln>
            </p:spPr>
            <p:txBody>
              <a:bodyPr/>
              <a:lstStyle/>
              <a:p>
                <a:endParaRPr lang="it-IT"/>
              </a:p>
            </p:txBody>
          </p:sp>
          <p:sp>
            <p:nvSpPr>
              <p:cNvPr id="20876" name="Freeform 396"/>
              <p:cNvSpPr>
                <a:spLocks/>
              </p:cNvSpPr>
              <p:nvPr/>
            </p:nvSpPr>
            <p:spPr bwMode="auto">
              <a:xfrm>
                <a:off x="1897" y="2426"/>
                <a:ext cx="182" cy="51"/>
              </a:xfrm>
              <a:custGeom>
                <a:avLst/>
                <a:gdLst/>
                <a:ahLst/>
                <a:cxnLst>
                  <a:cxn ang="0">
                    <a:pos x="6" y="52"/>
                  </a:cxn>
                  <a:cxn ang="0">
                    <a:pos x="0" y="52"/>
                  </a:cxn>
                  <a:cxn ang="0">
                    <a:pos x="76" y="66"/>
                  </a:cxn>
                  <a:cxn ang="0">
                    <a:pos x="153" y="80"/>
                  </a:cxn>
                  <a:cxn ang="0">
                    <a:pos x="230" y="93"/>
                  </a:cxn>
                  <a:cxn ang="0">
                    <a:pos x="309" y="104"/>
                  </a:cxn>
                  <a:cxn ang="0">
                    <a:pos x="389" y="117"/>
                  </a:cxn>
                  <a:cxn ang="0">
                    <a:pos x="468" y="129"/>
                  </a:cxn>
                  <a:cxn ang="0">
                    <a:pos x="548" y="142"/>
                  </a:cxn>
                  <a:cxn ang="0">
                    <a:pos x="628" y="157"/>
                  </a:cxn>
                  <a:cxn ang="0">
                    <a:pos x="708" y="172"/>
                  </a:cxn>
                  <a:cxn ang="0">
                    <a:pos x="788" y="190"/>
                  </a:cxn>
                  <a:cxn ang="0">
                    <a:pos x="827" y="199"/>
                  </a:cxn>
                  <a:cxn ang="0">
                    <a:pos x="866" y="210"/>
                  </a:cxn>
                  <a:cxn ang="0">
                    <a:pos x="906" y="220"/>
                  </a:cxn>
                  <a:cxn ang="0">
                    <a:pos x="945" y="232"/>
                  </a:cxn>
                  <a:cxn ang="0">
                    <a:pos x="984" y="244"/>
                  </a:cxn>
                  <a:cxn ang="0">
                    <a:pos x="1022" y="258"/>
                  </a:cxn>
                  <a:cxn ang="0">
                    <a:pos x="1061" y="272"/>
                  </a:cxn>
                  <a:cxn ang="0">
                    <a:pos x="1099" y="286"/>
                  </a:cxn>
                  <a:cxn ang="0">
                    <a:pos x="1136" y="302"/>
                  </a:cxn>
                  <a:cxn ang="0">
                    <a:pos x="1174" y="319"/>
                  </a:cxn>
                  <a:cxn ang="0">
                    <a:pos x="1211" y="337"/>
                  </a:cxn>
                  <a:cxn ang="0">
                    <a:pos x="1247" y="356"/>
                  </a:cxn>
                  <a:cxn ang="0">
                    <a:pos x="1272" y="309"/>
                  </a:cxn>
                  <a:cxn ang="0">
                    <a:pos x="1234" y="291"/>
                  </a:cxn>
                  <a:cxn ang="0">
                    <a:pos x="1195" y="272"/>
                  </a:cxn>
                  <a:cxn ang="0">
                    <a:pos x="1156" y="255"/>
                  </a:cxn>
                  <a:cxn ang="0">
                    <a:pos x="1118" y="238"/>
                  </a:cxn>
                  <a:cxn ang="0">
                    <a:pos x="1079" y="224"/>
                  </a:cxn>
                  <a:cxn ang="0">
                    <a:pos x="1039" y="209"/>
                  </a:cxn>
                  <a:cxn ang="0">
                    <a:pos x="999" y="195"/>
                  </a:cxn>
                  <a:cxn ang="0">
                    <a:pos x="960" y="183"/>
                  </a:cxn>
                  <a:cxn ang="0">
                    <a:pos x="920" y="171"/>
                  </a:cxn>
                  <a:cxn ang="0">
                    <a:pos x="880" y="160"/>
                  </a:cxn>
                  <a:cxn ang="0">
                    <a:pos x="840" y="149"/>
                  </a:cxn>
                  <a:cxn ang="0">
                    <a:pos x="799" y="140"/>
                  </a:cxn>
                  <a:cxn ang="0">
                    <a:pos x="719" y="122"/>
                  </a:cxn>
                  <a:cxn ang="0">
                    <a:pos x="638" y="105"/>
                  </a:cxn>
                  <a:cxn ang="0">
                    <a:pos x="557" y="92"/>
                  </a:cxn>
                  <a:cxn ang="0">
                    <a:pos x="477" y="78"/>
                  </a:cxn>
                  <a:cxn ang="0">
                    <a:pos x="396" y="65"/>
                  </a:cxn>
                  <a:cxn ang="0">
                    <a:pos x="317" y="53"/>
                  </a:cxn>
                  <a:cxn ang="0">
                    <a:pos x="239" y="41"/>
                  </a:cxn>
                  <a:cxn ang="0">
                    <a:pos x="161" y="29"/>
                  </a:cxn>
                  <a:cxn ang="0">
                    <a:pos x="85" y="15"/>
                  </a:cxn>
                  <a:cxn ang="0">
                    <a:pos x="11" y="1"/>
                  </a:cxn>
                  <a:cxn ang="0">
                    <a:pos x="5" y="0"/>
                  </a:cxn>
                  <a:cxn ang="0">
                    <a:pos x="11" y="1"/>
                  </a:cxn>
                  <a:cxn ang="0">
                    <a:pos x="7" y="0"/>
                  </a:cxn>
                  <a:cxn ang="0">
                    <a:pos x="5" y="0"/>
                  </a:cxn>
                  <a:cxn ang="0">
                    <a:pos x="6" y="52"/>
                  </a:cxn>
                </a:cxnLst>
                <a:rect l="0" t="0" r="r" b="b"/>
                <a:pathLst>
                  <a:path w="1272" h="356">
                    <a:moveTo>
                      <a:pt x="6" y="52"/>
                    </a:moveTo>
                    <a:lnTo>
                      <a:pt x="0" y="52"/>
                    </a:lnTo>
                    <a:lnTo>
                      <a:pt x="76" y="66"/>
                    </a:lnTo>
                    <a:lnTo>
                      <a:pt x="153" y="80"/>
                    </a:lnTo>
                    <a:lnTo>
                      <a:pt x="230" y="93"/>
                    </a:lnTo>
                    <a:lnTo>
                      <a:pt x="309" y="104"/>
                    </a:lnTo>
                    <a:lnTo>
                      <a:pt x="389" y="117"/>
                    </a:lnTo>
                    <a:lnTo>
                      <a:pt x="468" y="129"/>
                    </a:lnTo>
                    <a:lnTo>
                      <a:pt x="548" y="142"/>
                    </a:lnTo>
                    <a:lnTo>
                      <a:pt x="628" y="157"/>
                    </a:lnTo>
                    <a:lnTo>
                      <a:pt x="708" y="172"/>
                    </a:lnTo>
                    <a:lnTo>
                      <a:pt x="788" y="190"/>
                    </a:lnTo>
                    <a:lnTo>
                      <a:pt x="827" y="199"/>
                    </a:lnTo>
                    <a:lnTo>
                      <a:pt x="866" y="210"/>
                    </a:lnTo>
                    <a:lnTo>
                      <a:pt x="906" y="220"/>
                    </a:lnTo>
                    <a:lnTo>
                      <a:pt x="945" y="232"/>
                    </a:lnTo>
                    <a:lnTo>
                      <a:pt x="984" y="244"/>
                    </a:lnTo>
                    <a:lnTo>
                      <a:pt x="1022" y="258"/>
                    </a:lnTo>
                    <a:lnTo>
                      <a:pt x="1061" y="272"/>
                    </a:lnTo>
                    <a:lnTo>
                      <a:pt x="1099" y="286"/>
                    </a:lnTo>
                    <a:lnTo>
                      <a:pt x="1136" y="302"/>
                    </a:lnTo>
                    <a:lnTo>
                      <a:pt x="1174" y="319"/>
                    </a:lnTo>
                    <a:lnTo>
                      <a:pt x="1211" y="337"/>
                    </a:lnTo>
                    <a:lnTo>
                      <a:pt x="1247" y="356"/>
                    </a:lnTo>
                    <a:lnTo>
                      <a:pt x="1272" y="309"/>
                    </a:lnTo>
                    <a:lnTo>
                      <a:pt x="1234" y="291"/>
                    </a:lnTo>
                    <a:lnTo>
                      <a:pt x="1195" y="272"/>
                    </a:lnTo>
                    <a:lnTo>
                      <a:pt x="1156" y="255"/>
                    </a:lnTo>
                    <a:lnTo>
                      <a:pt x="1118" y="238"/>
                    </a:lnTo>
                    <a:lnTo>
                      <a:pt x="1079" y="224"/>
                    </a:lnTo>
                    <a:lnTo>
                      <a:pt x="1039" y="209"/>
                    </a:lnTo>
                    <a:lnTo>
                      <a:pt x="999" y="195"/>
                    </a:lnTo>
                    <a:lnTo>
                      <a:pt x="960" y="183"/>
                    </a:lnTo>
                    <a:lnTo>
                      <a:pt x="920" y="171"/>
                    </a:lnTo>
                    <a:lnTo>
                      <a:pt x="880" y="160"/>
                    </a:lnTo>
                    <a:lnTo>
                      <a:pt x="840" y="149"/>
                    </a:lnTo>
                    <a:lnTo>
                      <a:pt x="799" y="140"/>
                    </a:lnTo>
                    <a:lnTo>
                      <a:pt x="719" y="122"/>
                    </a:lnTo>
                    <a:lnTo>
                      <a:pt x="638" y="105"/>
                    </a:lnTo>
                    <a:lnTo>
                      <a:pt x="557" y="92"/>
                    </a:lnTo>
                    <a:lnTo>
                      <a:pt x="477" y="78"/>
                    </a:lnTo>
                    <a:lnTo>
                      <a:pt x="396" y="65"/>
                    </a:lnTo>
                    <a:lnTo>
                      <a:pt x="317" y="53"/>
                    </a:lnTo>
                    <a:lnTo>
                      <a:pt x="239" y="41"/>
                    </a:lnTo>
                    <a:lnTo>
                      <a:pt x="161" y="29"/>
                    </a:lnTo>
                    <a:lnTo>
                      <a:pt x="85" y="15"/>
                    </a:lnTo>
                    <a:lnTo>
                      <a:pt x="11" y="1"/>
                    </a:lnTo>
                    <a:lnTo>
                      <a:pt x="5" y="0"/>
                    </a:lnTo>
                    <a:lnTo>
                      <a:pt x="11" y="1"/>
                    </a:lnTo>
                    <a:lnTo>
                      <a:pt x="7" y="0"/>
                    </a:lnTo>
                    <a:lnTo>
                      <a:pt x="5" y="0"/>
                    </a:lnTo>
                    <a:lnTo>
                      <a:pt x="6" y="52"/>
                    </a:lnTo>
                    <a:close/>
                  </a:path>
                </a:pathLst>
              </a:custGeom>
              <a:solidFill>
                <a:srgbClr val="FFFF00"/>
              </a:solidFill>
              <a:ln w="9525">
                <a:noFill/>
                <a:round/>
                <a:headEnd/>
                <a:tailEnd/>
              </a:ln>
            </p:spPr>
            <p:txBody>
              <a:bodyPr/>
              <a:lstStyle/>
              <a:p>
                <a:endParaRPr lang="it-IT"/>
              </a:p>
            </p:txBody>
          </p:sp>
          <p:sp>
            <p:nvSpPr>
              <p:cNvPr id="20877" name="Freeform 397"/>
              <p:cNvSpPr>
                <a:spLocks/>
              </p:cNvSpPr>
              <p:nvPr/>
            </p:nvSpPr>
            <p:spPr bwMode="auto">
              <a:xfrm>
                <a:off x="1475" y="2393"/>
                <a:ext cx="423" cy="41"/>
              </a:xfrm>
              <a:custGeom>
                <a:avLst/>
                <a:gdLst/>
                <a:ahLst/>
                <a:cxnLst>
                  <a:cxn ang="0">
                    <a:pos x="0" y="51"/>
                  </a:cxn>
                  <a:cxn ang="0">
                    <a:pos x="0" y="51"/>
                  </a:cxn>
                  <a:cxn ang="0">
                    <a:pos x="320" y="81"/>
                  </a:cxn>
                  <a:cxn ang="0">
                    <a:pos x="610" y="108"/>
                  </a:cxn>
                  <a:cxn ang="0">
                    <a:pos x="873" y="133"/>
                  </a:cxn>
                  <a:cxn ang="0">
                    <a:pos x="1111" y="157"/>
                  </a:cxn>
                  <a:cxn ang="0">
                    <a:pos x="1522" y="199"/>
                  </a:cxn>
                  <a:cxn ang="0">
                    <a:pos x="1865" y="233"/>
                  </a:cxn>
                  <a:cxn ang="0">
                    <a:pos x="2018" y="247"/>
                  </a:cxn>
                  <a:cxn ang="0">
                    <a:pos x="2160" y="259"/>
                  </a:cxn>
                  <a:cxn ang="0">
                    <a:pos x="2296" y="268"/>
                  </a:cxn>
                  <a:cxn ang="0">
                    <a:pos x="2428" y="275"/>
                  </a:cxn>
                  <a:cxn ang="0">
                    <a:pos x="2493" y="279"/>
                  </a:cxn>
                  <a:cxn ang="0">
                    <a:pos x="2558" y="281"/>
                  </a:cxn>
                  <a:cxn ang="0">
                    <a:pos x="2623" y="283"/>
                  </a:cxn>
                  <a:cxn ang="0">
                    <a:pos x="2689" y="284"/>
                  </a:cxn>
                  <a:cxn ang="0">
                    <a:pos x="2755" y="284"/>
                  </a:cxn>
                  <a:cxn ang="0">
                    <a:pos x="2823" y="284"/>
                  </a:cxn>
                  <a:cxn ang="0">
                    <a:pos x="2892" y="284"/>
                  </a:cxn>
                  <a:cxn ang="0">
                    <a:pos x="2963" y="282"/>
                  </a:cxn>
                  <a:cxn ang="0">
                    <a:pos x="2962" y="230"/>
                  </a:cxn>
                  <a:cxn ang="0">
                    <a:pos x="2891" y="231"/>
                  </a:cxn>
                  <a:cxn ang="0">
                    <a:pos x="2823" y="233"/>
                  </a:cxn>
                  <a:cxn ang="0">
                    <a:pos x="2755" y="233"/>
                  </a:cxn>
                  <a:cxn ang="0">
                    <a:pos x="2689" y="231"/>
                  </a:cxn>
                  <a:cxn ang="0">
                    <a:pos x="2624" y="230"/>
                  </a:cxn>
                  <a:cxn ang="0">
                    <a:pos x="2559" y="229"/>
                  </a:cxn>
                  <a:cxn ang="0">
                    <a:pos x="2495" y="227"/>
                  </a:cxn>
                  <a:cxn ang="0">
                    <a:pos x="2430" y="224"/>
                  </a:cxn>
                  <a:cxn ang="0">
                    <a:pos x="2299" y="217"/>
                  </a:cxn>
                  <a:cxn ang="0">
                    <a:pos x="2164" y="207"/>
                  </a:cxn>
                  <a:cxn ang="0">
                    <a:pos x="2022" y="195"/>
                  </a:cxn>
                  <a:cxn ang="0">
                    <a:pos x="1870" y="181"/>
                  </a:cxn>
                  <a:cxn ang="0">
                    <a:pos x="1527" y="148"/>
                  </a:cxn>
                  <a:cxn ang="0">
                    <a:pos x="1116" y="106"/>
                  </a:cxn>
                  <a:cxn ang="0">
                    <a:pos x="878" y="82"/>
                  </a:cxn>
                  <a:cxn ang="0">
                    <a:pos x="615" y="57"/>
                  </a:cxn>
                  <a:cxn ang="0">
                    <a:pos x="325" y="28"/>
                  </a:cxn>
                  <a:cxn ang="0">
                    <a:pos x="4" y="0"/>
                  </a:cxn>
                  <a:cxn ang="0">
                    <a:pos x="4" y="0"/>
                  </a:cxn>
                  <a:cxn ang="0">
                    <a:pos x="0" y="51"/>
                  </a:cxn>
                </a:cxnLst>
                <a:rect l="0" t="0" r="r" b="b"/>
                <a:pathLst>
                  <a:path w="2963" h="284">
                    <a:moveTo>
                      <a:pt x="0" y="51"/>
                    </a:moveTo>
                    <a:lnTo>
                      <a:pt x="0" y="51"/>
                    </a:lnTo>
                    <a:lnTo>
                      <a:pt x="320" y="81"/>
                    </a:lnTo>
                    <a:lnTo>
                      <a:pt x="610" y="108"/>
                    </a:lnTo>
                    <a:lnTo>
                      <a:pt x="873" y="133"/>
                    </a:lnTo>
                    <a:lnTo>
                      <a:pt x="1111" y="157"/>
                    </a:lnTo>
                    <a:lnTo>
                      <a:pt x="1522" y="199"/>
                    </a:lnTo>
                    <a:lnTo>
                      <a:pt x="1865" y="233"/>
                    </a:lnTo>
                    <a:lnTo>
                      <a:pt x="2018" y="247"/>
                    </a:lnTo>
                    <a:lnTo>
                      <a:pt x="2160" y="259"/>
                    </a:lnTo>
                    <a:lnTo>
                      <a:pt x="2296" y="268"/>
                    </a:lnTo>
                    <a:lnTo>
                      <a:pt x="2428" y="275"/>
                    </a:lnTo>
                    <a:lnTo>
                      <a:pt x="2493" y="279"/>
                    </a:lnTo>
                    <a:lnTo>
                      <a:pt x="2558" y="281"/>
                    </a:lnTo>
                    <a:lnTo>
                      <a:pt x="2623" y="283"/>
                    </a:lnTo>
                    <a:lnTo>
                      <a:pt x="2689" y="284"/>
                    </a:lnTo>
                    <a:lnTo>
                      <a:pt x="2755" y="284"/>
                    </a:lnTo>
                    <a:lnTo>
                      <a:pt x="2823" y="284"/>
                    </a:lnTo>
                    <a:lnTo>
                      <a:pt x="2892" y="284"/>
                    </a:lnTo>
                    <a:lnTo>
                      <a:pt x="2963" y="282"/>
                    </a:lnTo>
                    <a:lnTo>
                      <a:pt x="2962" y="230"/>
                    </a:lnTo>
                    <a:lnTo>
                      <a:pt x="2891" y="231"/>
                    </a:lnTo>
                    <a:lnTo>
                      <a:pt x="2823" y="233"/>
                    </a:lnTo>
                    <a:lnTo>
                      <a:pt x="2755" y="233"/>
                    </a:lnTo>
                    <a:lnTo>
                      <a:pt x="2689" y="231"/>
                    </a:lnTo>
                    <a:lnTo>
                      <a:pt x="2624" y="230"/>
                    </a:lnTo>
                    <a:lnTo>
                      <a:pt x="2559" y="229"/>
                    </a:lnTo>
                    <a:lnTo>
                      <a:pt x="2495" y="227"/>
                    </a:lnTo>
                    <a:lnTo>
                      <a:pt x="2430" y="224"/>
                    </a:lnTo>
                    <a:lnTo>
                      <a:pt x="2299" y="217"/>
                    </a:lnTo>
                    <a:lnTo>
                      <a:pt x="2164" y="207"/>
                    </a:lnTo>
                    <a:lnTo>
                      <a:pt x="2022" y="195"/>
                    </a:lnTo>
                    <a:lnTo>
                      <a:pt x="1870" y="181"/>
                    </a:lnTo>
                    <a:lnTo>
                      <a:pt x="1527" y="148"/>
                    </a:lnTo>
                    <a:lnTo>
                      <a:pt x="1116" y="106"/>
                    </a:lnTo>
                    <a:lnTo>
                      <a:pt x="878" y="82"/>
                    </a:lnTo>
                    <a:lnTo>
                      <a:pt x="615" y="57"/>
                    </a:lnTo>
                    <a:lnTo>
                      <a:pt x="325" y="28"/>
                    </a:lnTo>
                    <a:lnTo>
                      <a:pt x="4" y="0"/>
                    </a:lnTo>
                    <a:lnTo>
                      <a:pt x="4" y="0"/>
                    </a:lnTo>
                    <a:lnTo>
                      <a:pt x="0" y="51"/>
                    </a:lnTo>
                    <a:close/>
                  </a:path>
                </a:pathLst>
              </a:custGeom>
              <a:solidFill>
                <a:srgbClr val="FFFF00"/>
              </a:solidFill>
              <a:ln w="9525">
                <a:noFill/>
                <a:round/>
                <a:headEnd/>
                <a:tailEnd/>
              </a:ln>
            </p:spPr>
            <p:txBody>
              <a:bodyPr/>
              <a:lstStyle/>
              <a:p>
                <a:endParaRPr lang="it-IT"/>
              </a:p>
            </p:txBody>
          </p:sp>
          <p:sp>
            <p:nvSpPr>
              <p:cNvPr id="20878" name="Freeform 398"/>
              <p:cNvSpPr>
                <a:spLocks/>
              </p:cNvSpPr>
              <p:nvPr/>
            </p:nvSpPr>
            <p:spPr bwMode="auto">
              <a:xfrm>
                <a:off x="1151" y="2365"/>
                <a:ext cx="325" cy="36"/>
              </a:xfrm>
              <a:custGeom>
                <a:avLst/>
                <a:gdLst/>
                <a:ahLst/>
                <a:cxnLst>
                  <a:cxn ang="0">
                    <a:pos x="0" y="51"/>
                  </a:cxn>
                  <a:cxn ang="0">
                    <a:pos x="1" y="51"/>
                  </a:cxn>
                  <a:cxn ang="0">
                    <a:pos x="280" y="72"/>
                  </a:cxn>
                  <a:cxn ang="0">
                    <a:pos x="568" y="95"/>
                  </a:cxn>
                  <a:cxn ang="0">
                    <a:pos x="860" y="120"/>
                  </a:cxn>
                  <a:cxn ang="0">
                    <a:pos x="1153" y="147"/>
                  </a:cxn>
                  <a:cxn ang="0">
                    <a:pos x="1443" y="174"/>
                  </a:cxn>
                  <a:cxn ang="0">
                    <a:pos x="1728" y="200"/>
                  </a:cxn>
                  <a:cxn ang="0">
                    <a:pos x="2003" y="225"/>
                  </a:cxn>
                  <a:cxn ang="0">
                    <a:pos x="2267" y="249"/>
                  </a:cxn>
                  <a:cxn ang="0">
                    <a:pos x="2271" y="198"/>
                  </a:cxn>
                  <a:cxn ang="0">
                    <a:pos x="2008" y="174"/>
                  </a:cxn>
                  <a:cxn ang="0">
                    <a:pos x="1732" y="149"/>
                  </a:cxn>
                  <a:cxn ang="0">
                    <a:pos x="1447" y="123"/>
                  </a:cxn>
                  <a:cxn ang="0">
                    <a:pos x="1157" y="95"/>
                  </a:cxn>
                  <a:cxn ang="0">
                    <a:pos x="865" y="69"/>
                  </a:cxn>
                  <a:cxn ang="0">
                    <a:pos x="573" y="44"/>
                  </a:cxn>
                  <a:cxn ang="0">
                    <a:pos x="285" y="21"/>
                  </a:cxn>
                  <a:cxn ang="0">
                    <a:pos x="4" y="0"/>
                  </a:cxn>
                  <a:cxn ang="0">
                    <a:pos x="4" y="0"/>
                  </a:cxn>
                  <a:cxn ang="0">
                    <a:pos x="0" y="51"/>
                  </a:cxn>
                  <a:cxn ang="0">
                    <a:pos x="1" y="51"/>
                  </a:cxn>
                  <a:cxn ang="0">
                    <a:pos x="1" y="51"/>
                  </a:cxn>
                  <a:cxn ang="0">
                    <a:pos x="0" y="51"/>
                  </a:cxn>
                </a:cxnLst>
                <a:rect l="0" t="0" r="r" b="b"/>
                <a:pathLst>
                  <a:path w="2271" h="249">
                    <a:moveTo>
                      <a:pt x="0" y="51"/>
                    </a:moveTo>
                    <a:lnTo>
                      <a:pt x="1" y="51"/>
                    </a:lnTo>
                    <a:lnTo>
                      <a:pt x="280" y="72"/>
                    </a:lnTo>
                    <a:lnTo>
                      <a:pt x="568" y="95"/>
                    </a:lnTo>
                    <a:lnTo>
                      <a:pt x="860" y="120"/>
                    </a:lnTo>
                    <a:lnTo>
                      <a:pt x="1153" y="147"/>
                    </a:lnTo>
                    <a:lnTo>
                      <a:pt x="1443" y="174"/>
                    </a:lnTo>
                    <a:lnTo>
                      <a:pt x="1728" y="200"/>
                    </a:lnTo>
                    <a:lnTo>
                      <a:pt x="2003" y="225"/>
                    </a:lnTo>
                    <a:lnTo>
                      <a:pt x="2267" y="249"/>
                    </a:lnTo>
                    <a:lnTo>
                      <a:pt x="2271" y="198"/>
                    </a:lnTo>
                    <a:lnTo>
                      <a:pt x="2008" y="174"/>
                    </a:lnTo>
                    <a:lnTo>
                      <a:pt x="1732" y="149"/>
                    </a:lnTo>
                    <a:lnTo>
                      <a:pt x="1447" y="123"/>
                    </a:lnTo>
                    <a:lnTo>
                      <a:pt x="1157" y="95"/>
                    </a:lnTo>
                    <a:lnTo>
                      <a:pt x="865" y="69"/>
                    </a:lnTo>
                    <a:lnTo>
                      <a:pt x="573" y="44"/>
                    </a:lnTo>
                    <a:lnTo>
                      <a:pt x="285" y="21"/>
                    </a:lnTo>
                    <a:lnTo>
                      <a:pt x="4" y="0"/>
                    </a:lnTo>
                    <a:lnTo>
                      <a:pt x="4" y="0"/>
                    </a:lnTo>
                    <a:lnTo>
                      <a:pt x="0" y="51"/>
                    </a:lnTo>
                    <a:lnTo>
                      <a:pt x="1" y="51"/>
                    </a:lnTo>
                    <a:lnTo>
                      <a:pt x="1" y="51"/>
                    </a:lnTo>
                    <a:lnTo>
                      <a:pt x="0" y="51"/>
                    </a:lnTo>
                    <a:close/>
                  </a:path>
                </a:pathLst>
              </a:custGeom>
              <a:solidFill>
                <a:srgbClr val="FFFF00"/>
              </a:solidFill>
              <a:ln w="9525">
                <a:noFill/>
                <a:round/>
                <a:headEnd/>
                <a:tailEnd/>
              </a:ln>
            </p:spPr>
            <p:txBody>
              <a:bodyPr/>
              <a:lstStyle/>
              <a:p>
                <a:endParaRPr lang="it-IT"/>
              </a:p>
            </p:txBody>
          </p:sp>
          <p:sp>
            <p:nvSpPr>
              <p:cNvPr id="20879" name="Freeform 399"/>
              <p:cNvSpPr>
                <a:spLocks/>
              </p:cNvSpPr>
              <p:nvPr/>
            </p:nvSpPr>
            <p:spPr bwMode="auto">
              <a:xfrm>
                <a:off x="1041" y="2358"/>
                <a:ext cx="111" cy="14"/>
              </a:xfrm>
              <a:custGeom>
                <a:avLst/>
                <a:gdLst/>
                <a:ahLst/>
                <a:cxnLst>
                  <a:cxn ang="0">
                    <a:pos x="0" y="52"/>
                  </a:cxn>
                  <a:cxn ang="0">
                    <a:pos x="0" y="52"/>
                  </a:cxn>
                  <a:cxn ang="0">
                    <a:pos x="96" y="58"/>
                  </a:cxn>
                  <a:cxn ang="0">
                    <a:pos x="194" y="65"/>
                  </a:cxn>
                  <a:cxn ang="0">
                    <a:pos x="292" y="71"/>
                  </a:cxn>
                  <a:cxn ang="0">
                    <a:pos x="390" y="77"/>
                  </a:cxn>
                  <a:cxn ang="0">
                    <a:pos x="488" y="83"/>
                  </a:cxn>
                  <a:cxn ang="0">
                    <a:pos x="584" y="90"/>
                  </a:cxn>
                  <a:cxn ang="0">
                    <a:pos x="680" y="96"/>
                  </a:cxn>
                  <a:cxn ang="0">
                    <a:pos x="772" y="103"/>
                  </a:cxn>
                  <a:cxn ang="0">
                    <a:pos x="776" y="52"/>
                  </a:cxn>
                  <a:cxn ang="0">
                    <a:pos x="683" y="45"/>
                  </a:cxn>
                  <a:cxn ang="0">
                    <a:pos x="588" y="38"/>
                  </a:cxn>
                  <a:cxn ang="0">
                    <a:pos x="491" y="32"/>
                  </a:cxn>
                  <a:cxn ang="0">
                    <a:pos x="394" y="26"/>
                  </a:cxn>
                  <a:cxn ang="0">
                    <a:pos x="295" y="20"/>
                  </a:cxn>
                  <a:cxn ang="0">
                    <a:pos x="197" y="13"/>
                  </a:cxn>
                  <a:cxn ang="0">
                    <a:pos x="99" y="7"/>
                  </a:cxn>
                  <a:cxn ang="0">
                    <a:pos x="4" y="0"/>
                  </a:cxn>
                  <a:cxn ang="0">
                    <a:pos x="4" y="0"/>
                  </a:cxn>
                  <a:cxn ang="0">
                    <a:pos x="0" y="52"/>
                  </a:cxn>
                </a:cxnLst>
                <a:rect l="0" t="0" r="r" b="b"/>
                <a:pathLst>
                  <a:path w="776" h="103">
                    <a:moveTo>
                      <a:pt x="0" y="52"/>
                    </a:moveTo>
                    <a:lnTo>
                      <a:pt x="0" y="52"/>
                    </a:lnTo>
                    <a:lnTo>
                      <a:pt x="96" y="58"/>
                    </a:lnTo>
                    <a:lnTo>
                      <a:pt x="194" y="65"/>
                    </a:lnTo>
                    <a:lnTo>
                      <a:pt x="292" y="71"/>
                    </a:lnTo>
                    <a:lnTo>
                      <a:pt x="390" y="77"/>
                    </a:lnTo>
                    <a:lnTo>
                      <a:pt x="488" y="83"/>
                    </a:lnTo>
                    <a:lnTo>
                      <a:pt x="584" y="90"/>
                    </a:lnTo>
                    <a:lnTo>
                      <a:pt x="680" y="96"/>
                    </a:lnTo>
                    <a:lnTo>
                      <a:pt x="772" y="103"/>
                    </a:lnTo>
                    <a:lnTo>
                      <a:pt x="776" y="52"/>
                    </a:lnTo>
                    <a:lnTo>
                      <a:pt x="683" y="45"/>
                    </a:lnTo>
                    <a:lnTo>
                      <a:pt x="588" y="38"/>
                    </a:lnTo>
                    <a:lnTo>
                      <a:pt x="491" y="32"/>
                    </a:lnTo>
                    <a:lnTo>
                      <a:pt x="394" y="26"/>
                    </a:lnTo>
                    <a:lnTo>
                      <a:pt x="295" y="20"/>
                    </a:lnTo>
                    <a:lnTo>
                      <a:pt x="197" y="13"/>
                    </a:lnTo>
                    <a:lnTo>
                      <a:pt x="99" y="7"/>
                    </a:lnTo>
                    <a:lnTo>
                      <a:pt x="4" y="0"/>
                    </a:lnTo>
                    <a:lnTo>
                      <a:pt x="4" y="0"/>
                    </a:lnTo>
                    <a:lnTo>
                      <a:pt x="0" y="52"/>
                    </a:lnTo>
                    <a:close/>
                  </a:path>
                </a:pathLst>
              </a:custGeom>
              <a:solidFill>
                <a:srgbClr val="FFFF00"/>
              </a:solidFill>
              <a:ln w="9525">
                <a:noFill/>
                <a:round/>
                <a:headEnd/>
                <a:tailEnd/>
              </a:ln>
            </p:spPr>
            <p:txBody>
              <a:bodyPr/>
              <a:lstStyle/>
              <a:p>
                <a:endParaRPr lang="it-IT"/>
              </a:p>
            </p:txBody>
          </p:sp>
          <p:sp>
            <p:nvSpPr>
              <p:cNvPr id="20880" name="Freeform 400"/>
              <p:cNvSpPr>
                <a:spLocks/>
              </p:cNvSpPr>
              <p:nvPr/>
            </p:nvSpPr>
            <p:spPr bwMode="auto">
              <a:xfrm>
                <a:off x="795" y="2357"/>
                <a:ext cx="246" cy="49"/>
              </a:xfrm>
              <a:custGeom>
                <a:avLst/>
                <a:gdLst/>
                <a:ahLst/>
                <a:cxnLst>
                  <a:cxn ang="0">
                    <a:pos x="20" y="347"/>
                  </a:cxn>
                  <a:cxn ang="0">
                    <a:pos x="256" y="271"/>
                  </a:cxn>
                  <a:cxn ang="0">
                    <a:pos x="482" y="205"/>
                  </a:cxn>
                  <a:cxn ang="0">
                    <a:pos x="592" y="176"/>
                  </a:cxn>
                  <a:cxn ang="0">
                    <a:pos x="700" y="150"/>
                  </a:cxn>
                  <a:cxn ang="0">
                    <a:pos x="806" y="127"/>
                  </a:cxn>
                  <a:cxn ang="0">
                    <a:pos x="911" y="107"/>
                  </a:cxn>
                  <a:cxn ang="0">
                    <a:pos x="1015" y="89"/>
                  </a:cxn>
                  <a:cxn ang="0">
                    <a:pos x="1117" y="76"/>
                  </a:cxn>
                  <a:cxn ang="0">
                    <a:pos x="1218" y="64"/>
                  </a:cxn>
                  <a:cxn ang="0">
                    <a:pos x="1320" y="57"/>
                  </a:cxn>
                  <a:cxn ang="0">
                    <a:pos x="1419" y="53"/>
                  </a:cxn>
                  <a:cxn ang="0">
                    <a:pos x="1519" y="52"/>
                  </a:cxn>
                  <a:cxn ang="0">
                    <a:pos x="1618" y="54"/>
                  </a:cxn>
                  <a:cxn ang="0">
                    <a:pos x="1718" y="60"/>
                  </a:cxn>
                  <a:cxn ang="0">
                    <a:pos x="1671" y="5"/>
                  </a:cxn>
                  <a:cxn ang="0">
                    <a:pos x="1570" y="0"/>
                  </a:cxn>
                  <a:cxn ang="0">
                    <a:pos x="1469" y="0"/>
                  </a:cxn>
                  <a:cxn ang="0">
                    <a:pos x="1367" y="2"/>
                  </a:cxn>
                  <a:cxn ang="0">
                    <a:pos x="1265" y="9"/>
                  </a:cxn>
                  <a:cxn ang="0">
                    <a:pos x="1163" y="18"/>
                  </a:cxn>
                  <a:cxn ang="0">
                    <a:pos x="1059" y="31"/>
                  </a:cxn>
                  <a:cxn ang="0">
                    <a:pos x="954" y="46"/>
                  </a:cxn>
                  <a:cxn ang="0">
                    <a:pos x="848" y="65"/>
                  </a:cxn>
                  <a:cxn ang="0">
                    <a:pos x="742" y="87"/>
                  </a:cxn>
                  <a:cxn ang="0">
                    <a:pos x="634" y="112"/>
                  </a:cxn>
                  <a:cxn ang="0">
                    <a:pos x="524" y="140"/>
                  </a:cxn>
                  <a:cxn ang="0">
                    <a:pos x="355" y="187"/>
                  </a:cxn>
                  <a:cxn ang="0">
                    <a:pos x="123" y="258"/>
                  </a:cxn>
                  <a:cxn ang="0">
                    <a:pos x="0" y="299"/>
                  </a:cxn>
                  <a:cxn ang="0">
                    <a:pos x="2" y="299"/>
                  </a:cxn>
                  <a:cxn ang="0">
                    <a:pos x="23" y="346"/>
                  </a:cxn>
                </a:cxnLst>
                <a:rect l="0" t="0" r="r" b="b"/>
                <a:pathLst>
                  <a:path w="1722" h="347">
                    <a:moveTo>
                      <a:pt x="23" y="346"/>
                    </a:moveTo>
                    <a:lnTo>
                      <a:pt x="20" y="347"/>
                    </a:lnTo>
                    <a:lnTo>
                      <a:pt x="138" y="307"/>
                    </a:lnTo>
                    <a:lnTo>
                      <a:pt x="256" y="271"/>
                    </a:lnTo>
                    <a:lnTo>
                      <a:pt x="370" y="236"/>
                    </a:lnTo>
                    <a:lnTo>
                      <a:pt x="482" y="205"/>
                    </a:lnTo>
                    <a:lnTo>
                      <a:pt x="536" y="190"/>
                    </a:lnTo>
                    <a:lnTo>
                      <a:pt x="592" y="176"/>
                    </a:lnTo>
                    <a:lnTo>
                      <a:pt x="645" y="163"/>
                    </a:lnTo>
                    <a:lnTo>
                      <a:pt x="700" y="150"/>
                    </a:lnTo>
                    <a:lnTo>
                      <a:pt x="753" y="138"/>
                    </a:lnTo>
                    <a:lnTo>
                      <a:pt x="806" y="127"/>
                    </a:lnTo>
                    <a:lnTo>
                      <a:pt x="859" y="117"/>
                    </a:lnTo>
                    <a:lnTo>
                      <a:pt x="911" y="107"/>
                    </a:lnTo>
                    <a:lnTo>
                      <a:pt x="963" y="98"/>
                    </a:lnTo>
                    <a:lnTo>
                      <a:pt x="1015" y="89"/>
                    </a:lnTo>
                    <a:lnTo>
                      <a:pt x="1066" y="82"/>
                    </a:lnTo>
                    <a:lnTo>
                      <a:pt x="1117" y="76"/>
                    </a:lnTo>
                    <a:lnTo>
                      <a:pt x="1168" y="69"/>
                    </a:lnTo>
                    <a:lnTo>
                      <a:pt x="1218" y="64"/>
                    </a:lnTo>
                    <a:lnTo>
                      <a:pt x="1270" y="60"/>
                    </a:lnTo>
                    <a:lnTo>
                      <a:pt x="1320" y="57"/>
                    </a:lnTo>
                    <a:lnTo>
                      <a:pt x="1369" y="55"/>
                    </a:lnTo>
                    <a:lnTo>
                      <a:pt x="1419" y="53"/>
                    </a:lnTo>
                    <a:lnTo>
                      <a:pt x="1470" y="52"/>
                    </a:lnTo>
                    <a:lnTo>
                      <a:pt x="1519" y="52"/>
                    </a:lnTo>
                    <a:lnTo>
                      <a:pt x="1569" y="53"/>
                    </a:lnTo>
                    <a:lnTo>
                      <a:pt x="1618" y="54"/>
                    </a:lnTo>
                    <a:lnTo>
                      <a:pt x="1669" y="56"/>
                    </a:lnTo>
                    <a:lnTo>
                      <a:pt x="1718" y="60"/>
                    </a:lnTo>
                    <a:lnTo>
                      <a:pt x="1722" y="8"/>
                    </a:lnTo>
                    <a:lnTo>
                      <a:pt x="1671" y="5"/>
                    </a:lnTo>
                    <a:lnTo>
                      <a:pt x="1620" y="2"/>
                    </a:lnTo>
                    <a:lnTo>
                      <a:pt x="1570" y="0"/>
                    </a:lnTo>
                    <a:lnTo>
                      <a:pt x="1520" y="0"/>
                    </a:lnTo>
                    <a:lnTo>
                      <a:pt x="1469" y="0"/>
                    </a:lnTo>
                    <a:lnTo>
                      <a:pt x="1418" y="1"/>
                    </a:lnTo>
                    <a:lnTo>
                      <a:pt x="1367" y="2"/>
                    </a:lnTo>
                    <a:lnTo>
                      <a:pt x="1317" y="6"/>
                    </a:lnTo>
                    <a:lnTo>
                      <a:pt x="1265" y="9"/>
                    </a:lnTo>
                    <a:lnTo>
                      <a:pt x="1214" y="13"/>
                    </a:lnTo>
                    <a:lnTo>
                      <a:pt x="1163" y="18"/>
                    </a:lnTo>
                    <a:lnTo>
                      <a:pt x="1111" y="24"/>
                    </a:lnTo>
                    <a:lnTo>
                      <a:pt x="1059" y="31"/>
                    </a:lnTo>
                    <a:lnTo>
                      <a:pt x="1007" y="38"/>
                    </a:lnTo>
                    <a:lnTo>
                      <a:pt x="954" y="46"/>
                    </a:lnTo>
                    <a:lnTo>
                      <a:pt x="902" y="56"/>
                    </a:lnTo>
                    <a:lnTo>
                      <a:pt x="848" y="65"/>
                    </a:lnTo>
                    <a:lnTo>
                      <a:pt x="796" y="76"/>
                    </a:lnTo>
                    <a:lnTo>
                      <a:pt x="742" y="87"/>
                    </a:lnTo>
                    <a:lnTo>
                      <a:pt x="688" y="100"/>
                    </a:lnTo>
                    <a:lnTo>
                      <a:pt x="634" y="112"/>
                    </a:lnTo>
                    <a:lnTo>
                      <a:pt x="579" y="126"/>
                    </a:lnTo>
                    <a:lnTo>
                      <a:pt x="524" y="140"/>
                    </a:lnTo>
                    <a:lnTo>
                      <a:pt x="467" y="154"/>
                    </a:lnTo>
                    <a:lnTo>
                      <a:pt x="355" y="187"/>
                    </a:lnTo>
                    <a:lnTo>
                      <a:pt x="240" y="221"/>
                    </a:lnTo>
                    <a:lnTo>
                      <a:pt x="123" y="258"/>
                    </a:lnTo>
                    <a:lnTo>
                      <a:pt x="3" y="298"/>
                    </a:lnTo>
                    <a:lnTo>
                      <a:pt x="0" y="299"/>
                    </a:lnTo>
                    <a:lnTo>
                      <a:pt x="3" y="298"/>
                    </a:lnTo>
                    <a:lnTo>
                      <a:pt x="2" y="299"/>
                    </a:lnTo>
                    <a:lnTo>
                      <a:pt x="0" y="299"/>
                    </a:lnTo>
                    <a:lnTo>
                      <a:pt x="23" y="346"/>
                    </a:lnTo>
                    <a:close/>
                  </a:path>
                </a:pathLst>
              </a:custGeom>
              <a:solidFill>
                <a:srgbClr val="FFFF00"/>
              </a:solidFill>
              <a:ln w="9525">
                <a:noFill/>
                <a:round/>
                <a:headEnd/>
                <a:tailEnd/>
              </a:ln>
            </p:spPr>
            <p:txBody>
              <a:bodyPr/>
              <a:lstStyle/>
              <a:p>
                <a:endParaRPr lang="it-IT"/>
              </a:p>
            </p:txBody>
          </p:sp>
          <p:sp>
            <p:nvSpPr>
              <p:cNvPr id="20881" name="Freeform 401"/>
              <p:cNvSpPr>
                <a:spLocks/>
              </p:cNvSpPr>
              <p:nvPr/>
            </p:nvSpPr>
            <p:spPr bwMode="auto">
              <a:xfrm>
                <a:off x="563" y="2399"/>
                <a:ext cx="236" cy="185"/>
              </a:xfrm>
              <a:custGeom>
                <a:avLst/>
                <a:gdLst/>
                <a:ahLst/>
                <a:cxnLst>
                  <a:cxn ang="0">
                    <a:pos x="42" y="1287"/>
                  </a:cxn>
                  <a:cxn ang="0">
                    <a:pos x="138" y="1157"/>
                  </a:cxn>
                  <a:cxn ang="0">
                    <a:pos x="233" y="1038"/>
                  </a:cxn>
                  <a:cxn ang="0">
                    <a:pos x="328" y="929"/>
                  </a:cxn>
                  <a:cxn ang="0">
                    <a:pos x="425" y="828"/>
                  </a:cxn>
                  <a:cxn ang="0">
                    <a:pos x="521" y="737"/>
                  </a:cxn>
                  <a:cxn ang="0">
                    <a:pos x="618" y="652"/>
                  </a:cxn>
                  <a:cxn ang="0">
                    <a:pos x="716" y="576"/>
                  </a:cxn>
                  <a:cxn ang="0">
                    <a:pos x="815" y="504"/>
                  </a:cxn>
                  <a:cxn ang="0">
                    <a:pos x="915" y="438"/>
                  </a:cxn>
                  <a:cxn ang="0">
                    <a:pos x="1015" y="375"/>
                  </a:cxn>
                  <a:cxn ang="0">
                    <a:pos x="1118" y="316"/>
                  </a:cxn>
                  <a:cxn ang="0">
                    <a:pos x="1222" y="261"/>
                  </a:cxn>
                  <a:cxn ang="0">
                    <a:pos x="1433" y="153"/>
                  </a:cxn>
                  <a:cxn ang="0">
                    <a:pos x="1652" y="47"/>
                  </a:cxn>
                  <a:cxn ang="0">
                    <a:pos x="1519" y="53"/>
                  </a:cxn>
                  <a:cxn ang="0">
                    <a:pos x="1303" y="160"/>
                  </a:cxn>
                  <a:cxn ang="0">
                    <a:pos x="1145" y="243"/>
                  </a:cxn>
                  <a:cxn ang="0">
                    <a:pos x="1040" y="300"/>
                  </a:cxn>
                  <a:cxn ang="0">
                    <a:pos x="938" y="361"/>
                  </a:cxn>
                  <a:cxn ang="0">
                    <a:pos x="836" y="427"/>
                  </a:cxn>
                  <a:cxn ang="0">
                    <a:pos x="735" y="497"/>
                  </a:cxn>
                  <a:cxn ang="0">
                    <a:pos x="635" y="573"/>
                  </a:cxn>
                  <a:cxn ang="0">
                    <a:pos x="536" y="656"/>
                  </a:cxn>
                  <a:cxn ang="0">
                    <a:pos x="437" y="745"/>
                  </a:cxn>
                  <a:cxn ang="0">
                    <a:pos x="340" y="842"/>
                  </a:cxn>
                  <a:cxn ang="0">
                    <a:pos x="242" y="948"/>
                  </a:cxn>
                  <a:cxn ang="0">
                    <a:pos x="145" y="1064"/>
                  </a:cxn>
                  <a:cxn ang="0">
                    <a:pos x="49" y="1190"/>
                  </a:cxn>
                  <a:cxn ang="0">
                    <a:pos x="6" y="1252"/>
                  </a:cxn>
                  <a:cxn ang="0">
                    <a:pos x="40" y="1290"/>
                  </a:cxn>
                  <a:cxn ang="0">
                    <a:pos x="37" y="1292"/>
                  </a:cxn>
                </a:cxnLst>
                <a:rect l="0" t="0" r="r" b="b"/>
                <a:pathLst>
                  <a:path w="1652" h="1292">
                    <a:moveTo>
                      <a:pt x="37" y="1292"/>
                    </a:moveTo>
                    <a:lnTo>
                      <a:pt x="42" y="1287"/>
                    </a:lnTo>
                    <a:lnTo>
                      <a:pt x="91" y="1221"/>
                    </a:lnTo>
                    <a:lnTo>
                      <a:pt x="138" y="1157"/>
                    </a:lnTo>
                    <a:lnTo>
                      <a:pt x="186" y="1097"/>
                    </a:lnTo>
                    <a:lnTo>
                      <a:pt x="233" y="1038"/>
                    </a:lnTo>
                    <a:lnTo>
                      <a:pt x="281" y="982"/>
                    </a:lnTo>
                    <a:lnTo>
                      <a:pt x="328" y="929"/>
                    </a:lnTo>
                    <a:lnTo>
                      <a:pt x="376" y="878"/>
                    </a:lnTo>
                    <a:lnTo>
                      <a:pt x="425" y="828"/>
                    </a:lnTo>
                    <a:lnTo>
                      <a:pt x="473" y="782"/>
                    </a:lnTo>
                    <a:lnTo>
                      <a:pt x="521" y="737"/>
                    </a:lnTo>
                    <a:lnTo>
                      <a:pt x="569" y="694"/>
                    </a:lnTo>
                    <a:lnTo>
                      <a:pt x="618" y="652"/>
                    </a:lnTo>
                    <a:lnTo>
                      <a:pt x="668" y="614"/>
                    </a:lnTo>
                    <a:lnTo>
                      <a:pt x="716" y="576"/>
                    </a:lnTo>
                    <a:lnTo>
                      <a:pt x="765" y="539"/>
                    </a:lnTo>
                    <a:lnTo>
                      <a:pt x="815" y="504"/>
                    </a:lnTo>
                    <a:lnTo>
                      <a:pt x="865" y="470"/>
                    </a:lnTo>
                    <a:lnTo>
                      <a:pt x="915" y="438"/>
                    </a:lnTo>
                    <a:lnTo>
                      <a:pt x="965" y="405"/>
                    </a:lnTo>
                    <a:lnTo>
                      <a:pt x="1015" y="375"/>
                    </a:lnTo>
                    <a:lnTo>
                      <a:pt x="1067" y="346"/>
                    </a:lnTo>
                    <a:lnTo>
                      <a:pt x="1118" y="316"/>
                    </a:lnTo>
                    <a:lnTo>
                      <a:pt x="1169" y="288"/>
                    </a:lnTo>
                    <a:lnTo>
                      <a:pt x="1222" y="261"/>
                    </a:lnTo>
                    <a:lnTo>
                      <a:pt x="1326" y="206"/>
                    </a:lnTo>
                    <a:lnTo>
                      <a:pt x="1433" y="153"/>
                    </a:lnTo>
                    <a:lnTo>
                      <a:pt x="1541" y="100"/>
                    </a:lnTo>
                    <a:lnTo>
                      <a:pt x="1652" y="47"/>
                    </a:lnTo>
                    <a:lnTo>
                      <a:pt x="1629" y="0"/>
                    </a:lnTo>
                    <a:lnTo>
                      <a:pt x="1519" y="53"/>
                    </a:lnTo>
                    <a:lnTo>
                      <a:pt x="1410" y="107"/>
                    </a:lnTo>
                    <a:lnTo>
                      <a:pt x="1303" y="160"/>
                    </a:lnTo>
                    <a:lnTo>
                      <a:pt x="1198" y="215"/>
                    </a:lnTo>
                    <a:lnTo>
                      <a:pt x="1145" y="243"/>
                    </a:lnTo>
                    <a:lnTo>
                      <a:pt x="1093" y="271"/>
                    </a:lnTo>
                    <a:lnTo>
                      <a:pt x="1040" y="300"/>
                    </a:lnTo>
                    <a:lnTo>
                      <a:pt x="989" y="331"/>
                    </a:lnTo>
                    <a:lnTo>
                      <a:pt x="938" y="361"/>
                    </a:lnTo>
                    <a:lnTo>
                      <a:pt x="887" y="394"/>
                    </a:lnTo>
                    <a:lnTo>
                      <a:pt x="836" y="427"/>
                    </a:lnTo>
                    <a:lnTo>
                      <a:pt x="785" y="462"/>
                    </a:lnTo>
                    <a:lnTo>
                      <a:pt x="735" y="497"/>
                    </a:lnTo>
                    <a:lnTo>
                      <a:pt x="685" y="534"/>
                    </a:lnTo>
                    <a:lnTo>
                      <a:pt x="635" y="573"/>
                    </a:lnTo>
                    <a:lnTo>
                      <a:pt x="585" y="613"/>
                    </a:lnTo>
                    <a:lnTo>
                      <a:pt x="536" y="656"/>
                    </a:lnTo>
                    <a:lnTo>
                      <a:pt x="486" y="699"/>
                    </a:lnTo>
                    <a:lnTo>
                      <a:pt x="437" y="745"/>
                    </a:lnTo>
                    <a:lnTo>
                      <a:pt x="388" y="792"/>
                    </a:lnTo>
                    <a:lnTo>
                      <a:pt x="340" y="842"/>
                    </a:lnTo>
                    <a:lnTo>
                      <a:pt x="291" y="894"/>
                    </a:lnTo>
                    <a:lnTo>
                      <a:pt x="242" y="948"/>
                    </a:lnTo>
                    <a:lnTo>
                      <a:pt x="193" y="1004"/>
                    </a:lnTo>
                    <a:lnTo>
                      <a:pt x="145" y="1064"/>
                    </a:lnTo>
                    <a:lnTo>
                      <a:pt x="97" y="1126"/>
                    </a:lnTo>
                    <a:lnTo>
                      <a:pt x="49" y="1190"/>
                    </a:lnTo>
                    <a:lnTo>
                      <a:pt x="0" y="1258"/>
                    </a:lnTo>
                    <a:lnTo>
                      <a:pt x="6" y="1252"/>
                    </a:lnTo>
                    <a:lnTo>
                      <a:pt x="37" y="1292"/>
                    </a:lnTo>
                    <a:lnTo>
                      <a:pt x="40" y="1290"/>
                    </a:lnTo>
                    <a:lnTo>
                      <a:pt x="42" y="1287"/>
                    </a:lnTo>
                    <a:lnTo>
                      <a:pt x="37" y="1292"/>
                    </a:lnTo>
                    <a:close/>
                  </a:path>
                </a:pathLst>
              </a:custGeom>
              <a:solidFill>
                <a:srgbClr val="FFFF00"/>
              </a:solidFill>
              <a:ln w="9525">
                <a:noFill/>
                <a:round/>
                <a:headEnd/>
                <a:tailEnd/>
              </a:ln>
            </p:spPr>
            <p:txBody>
              <a:bodyPr/>
              <a:lstStyle/>
              <a:p>
                <a:endParaRPr lang="it-IT"/>
              </a:p>
            </p:txBody>
          </p:sp>
          <p:sp>
            <p:nvSpPr>
              <p:cNvPr id="20882" name="Freeform 402"/>
              <p:cNvSpPr>
                <a:spLocks/>
              </p:cNvSpPr>
              <p:nvPr/>
            </p:nvSpPr>
            <p:spPr bwMode="auto">
              <a:xfrm>
                <a:off x="524" y="2578"/>
                <a:ext cx="44" cy="19"/>
              </a:xfrm>
              <a:custGeom>
                <a:avLst/>
                <a:gdLst/>
                <a:ahLst/>
                <a:cxnLst>
                  <a:cxn ang="0">
                    <a:pos x="0" y="127"/>
                  </a:cxn>
                  <a:cxn ang="0">
                    <a:pos x="12" y="129"/>
                  </a:cxn>
                  <a:cxn ang="0">
                    <a:pos x="46" y="130"/>
                  </a:cxn>
                  <a:cxn ang="0">
                    <a:pos x="78" y="130"/>
                  </a:cxn>
                  <a:cxn ang="0">
                    <a:pos x="105" y="128"/>
                  </a:cxn>
                  <a:cxn ang="0">
                    <a:pos x="130" y="126"/>
                  </a:cxn>
                  <a:cxn ang="0">
                    <a:pos x="152" y="123"/>
                  </a:cxn>
                  <a:cxn ang="0">
                    <a:pos x="173" y="119"/>
                  </a:cxn>
                  <a:cxn ang="0">
                    <a:pos x="191" y="115"/>
                  </a:cxn>
                  <a:cxn ang="0">
                    <a:pos x="208" y="108"/>
                  </a:cxn>
                  <a:cxn ang="0">
                    <a:pos x="222" y="102"/>
                  </a:cxn>
                  <a:cxn ang="0">
                    <a:pos x="237" y="94"/>
                  </a:cxn>
                  <a:cxn ang="0">
                    <a:pos x="249" y="86"/>
                  </a:cxn>
                  <a:cxn ang="0">
                    <a:pos x="262" y="78"/>
                  </a:cxn>
                  <a:cxn ang="0">
                    <a:pos x="284" y="60"/>
                  </a:cxn>
                  <a:cxn ang="0">
                    <a:pos x="308" y="40"/>
                  </a:cxn>
                  <a:cxn ang="0">
                    <a:pos x="277" y="0"/>
                  </a:cxn>
                  <a:cxn ang="0">
                    <a:pos x="253" y="19"/>
                  </a:cxn>
                  <a:cxn ang="0">
                    <a:pos x="231" y="36"/>
                  </a:cxn>
                  <a:cxn ang="0">
                    <a:pos x="221" y="44"/>
                  </a:cxn>
                  <a:cxn ang="0">
                    <a:pos x="211" y="50"/>
                  </a:cxn>
                  <a:cxn ang="0">
                    <a:pos x="200" y="55"/>
                  </a:cxn>
                  <a:cxn ang="0">
                    <a:pos x="189" y="60"/>
                  </a:cxn>
                  <a:cxn ang="0">
                    <a:pos x="175" y="65"/>
                  </a:cxn>
                  <a:cxn ang="0">
                    <a:pos x="160" y="69"/>
                  </a:cxn>
                  <a:cxn ang="0">
                    <a:pos x="144" y="72"/>
                  </a:cxn>
                  <a:cxn ang="0">
                    <a:pos x="125" y="75"/>
                  </a:cxn>
                  <a:cxn ang="0">
                    <a:pos x="102" y="77"/>
                  </a:cxn>
                  <a:cxn ang="0">
                    <a:pos x="76" y="78"/>
                  </a:cxn>
                  <a:cxn ang="0">
                    <a:pos x="46" y="79"/>
                  </a:cxn>
                  <a:cxn ang="0">
                    <a:pos x="14" y="78"/>
                  </a:cxn>
                  <a:cxn ang="0">
                    <a:pos x="25" y="81"/>
                  </a:cxn>
                  <a:cxn ang="0">
                    <a:pos x="0" y="127"/>
                  </a:cxn>
                  <a:cxn ang="0">
                    <a:pos x="6" y="129"/>
                  </a:cxn>
                  <a:cxn ang="0">
                    <a:pos x="12" y="129"/>
                  </a:cxn>
                  <a:cxn ang="0">
                    <a:pos x="0" y="127"/>
                  </a:cxn>
                </a:cxnLst>
                <a:rect l="0" t="0" r="r" b="b"/>
                <a:pathLst>
                  <a:path w="308" h="130">
                    <a:moveTo>
                      <a:pt x="0" y="127"/>
                    </a:moveTo>
                    <a:lnTo>
                      <a:pt x="12" y="129"/>
                    </a:lnTo>
                    <a:lnTo>
                      <a:pt x="46" y="130"/>
                    </a:lnTo>
                    <a:lnTo>
                      <a:pt x="78" y="130"/>
                    </a:lnTo>
                    <a:lnTo>
                      <a:pt x="105" y="128"/>
                    </a:lnTo>
                    <a:lnTo>
                      <a:pt x="130" y="126"/>
                    </a:lnTo>
                    <a:lnTo>
                      <a:pt x="152" y="123"/>
                    </a:lnTo>
                    <a:lnTo>
                      <a:pt x="173" y="119"/>
                    </a:lnTo>
                    <a:lnTo>
                      <a:pt x="191" y="115"/>
                    </a:lnTo>
                    <a:lnTo>
                      <a:pt x="208" y="108"/>
                    </a:lnTo>
                    <a:lnTo>
                      <a:pt x="222" y="102"/>
                    </a:lnTo>
                    <a:lnTo>
                      <a:pt x="237" y="94"/>
                    </a:lnTo>
                    <a:lnTo>
                      <a:pt x="249" y="86"/>
                    </a:lnTo>
                    <a:lnTo>
                      <a:pt x="262" y="78"/>
                    </a:lnTo>
                    <a:lnTo>
                      <a:pt x="284" y="60"/>
                    </a:lnTo>
                    <a:lnTo>
                      <a:pt x="308" y="40"/>
                    </a:lnTo>
                    <a:lnTo>
                      <a:pt x="277" y="0"/>
                    </a:lnTo>
                    <a:lnTo>
                      <a:pt x="253" y="19"/>
                    </a:lnTo>
                    <a:lnTo>
                      <a:pt x="231" y="36"/>
                    </a:lnTo>
                    <a:lnTo>
                      <a:pt x="221" y="44"/>
                    </a:lnTo>
                    <a:lnTo>
                      <a:pt x="211" y="50"/>
                    </a:lnTo>
                    <a:lnTo>
                      <a:pt x="200" y="55"/>
                    </a:lnTo>
                    <a:lnTo>
                      <a:pt x="189" y="60"/>
                    </a:lnTo>
                    <a:lnTo>
                      <a:pt x="175" y="65"/>
                    </a:lnTo>
                    <a:lnTo>
                      <a:pt x="160" y="69"/>
                    </a:lnTo>
                    <a:lnTo>
                      <a:pt x="144" y="72"/>
                    </a:lnTo>
                    <a:lnTo>
                      <a:pt x="125" y="75"/>
                    </a:lnTo>
                    <a:lnTo>
                      <a:pt x="102" y="77"/>
                    </a:lnTo>
                    <a:lnTo>
                      <a:pt x="76" y="78"/>
                    </a:lnTo>
                    <a:lnTo>
                      <a:pt x="46" y="79"/>
                    </a:lnTo>
                    <a:lnTo>
                      <a:pt x="14" y="78"/>
                    </a:lnTo>
                    <a:lnTo>
                      <a:pt x="25" y="81"/>
                    </a:lnTo>
                    <a:lnTo>
                      <a:pt x="0" y="127"/>
                    </a:lnTo>
                    <a:lnTo>
                      <a:pt x="6" y="129"/>
                    </a:lnTo>
                    <a:lnTo>
                      <a:pt x="12" y="129"/>
                    </a:lnTo>
                    <a:lnTo>
                      <a:pt x="0" y="127"/>
                    </a:lnTo>
                    <a:close/>
                  </a:path>
                </a:pathLst>
              </a:custGeom>
              <a:solidFill>
                <a:srgbClr val="FFFF00"/>
              </a:solidFill>
              <a:ln w="9525">
                <a:noFill/>
                <a:round/>
                <a:headEnd/>
                <a:tailEnd/>
              </a:ln>
            </p:spPr>
            <p:txBody>
              <a:bodyPr/>
              <a:lstStyle/>
              <a:p>
                <a:endParaRPr lang="it-IT"/>
              </a:p>
            </p:txBody>
          </p:sp>
          <p:sp>
            <p:nvSpPr>
              <p:cNvPr id="20883" name="Freeform 403"/>
              <p:cNvSpPr>
                <a:spLocks/>
              </p:cNvSpPr>
              <p:nvPr/>
            </p:nvSpPr>
            <p:spPr bwMode="auto">
              <a:xfrm>
                <a:off x="467" y="2539"/>
                <a:ext cx="61" cy="57"/>
              </a:xfrm>
              <a:custGeom>
                <a:avLst/>
                <a:gdLst/>
                <a:ahLst/>
                <a:cxnLst>
                  <a:cxn ang="0">
                    <a:pos x="2" y="30"/>
                  </a:cxn>
                  <a:cxn ang="0">
                    <a:pos x="0" y="26"/>
                  </a:cxn>
                  <a:cxn ang="0">
                    <a:pos x="22" y="67"/>
                  </a:cxn>
                  <a:cxn ang="0">
                    <a:pos x="43" y="105"/>
                  </a:cxn>
                  <a:cxn ang="0">
                    <a:pos x="55" y="123"/>
                  </a:cxn>
                  <a:cxn ang="0">
                    <a:pos x="66" y="139"/>
                  </a:cxn>
                  <a:cxn ang="0">
                    <a:pos x="77" y="155"/>
                  </a:cxn>
                  <a:cxn ang="0">
                    <a:pos x="89" y="171"/>
                  </a:cxn>
                  <a:cxn ang="0">
                    <a:pos x="111" y="199"/>
                  </a:cxn>
                  <a:cxn ang="0">
                    <a:pos x="135" y="225"/>
                  </a:cxn>
                  <a:cxn ang="0">
                    <a:pos x="159" y="248"/>
                  </a:cxn>
                  <a:cxn ang="0">
                    <a:pos x="184" y="269"/>
                  </a:cxn>
                  <a:cxn ang="0">
                    <a:pos x="209" y="289"/>
                  </a:cxn>
                  <a:cxn ang="0">
                    <a:pos x="235" y="307"/>
                  </a:cxn>
                  <a:cxn ang="0">
                    <a:pos x="260" y="324"/>
                  </a:cxn>
                  <a:cxn ang="0">
                    <a:pos x="287" y="341"/>
                  </a:cxn>
                  <a:cxn ang="0">
                    <a:pos x="341" y="370"/>
                  </a:cxn>
                  <a:cxn ang="0">
                    <a:pos x="397" y="401"/>
                  </a:cxn>
                  <a:cxn ang="0">
                    <a:pos x="422" y="355"/>
                  </a:cxn>
                  <a:cxn ang="0">
                    <a:pos x="366" y="325"/>
                  </a:cxn>
                  <a:cxn ang="0">
                    <a:pos x="312" y="296"/>
                  </a:cxn>
                  <a:cxn ang="0">
                    <a:pos x="288" y="280"/>
                  </a:cxn>
                  <a:cxn ang="0">
                    <a:pos x="263" y="264"/>
                  </a:cxn>
                  <a:cxn ang="0">
                    <a:pos x="240" y="247"/>
                  </a:cxn>
                  <a:cxn ang="0">
                    <a:pos x="217" y="230"/>
                  </a:cxn>
                  <a:cxn ang="0">
                    <a:pos x="194" y="211"/>
                  </a:cxn>
                  <a:cxn ang="0">
                    <a:pos x="172" y="189"/>
                  </a:cxn>
                  <a:cxn ang="0">
                    <a:pos x="151" y="166"/>
                  </a:cxn>
                  <a:cxn ang="0">
                    <a:pos x="129" y="139"/>
                  </a:cxn>
                  <a:cxn ang="0">
                    <a:pos x="119" y="125"/>
                  </a:cxn>
                  <a:cxn ang="0">
                    <a:pos x="109" y="110"/>
                  </a:cxn>
                  <a:cxn ang="0">
                    <a:pos x="99" y="94"/>
                  </a:cxn>
                  <a:cxn ang="0">
                    <a:pos x="88" y="79"/>
                  </a:cxn>
                  <a:cxn ang="0">
                    <a:pos x="67" y="43"/>
                  </a:cxn>
                  <a:cxn ang="0">
                    <a:pos x="47" y="3"/>
                  </a:cxn>
                  <a:cxn ang="0">
                    <a:pos x="45" y="0"/>
                  </a:cxn>
                  <a:cxn ang="0">
                    <a:pos x="47" y="3"/>
                  </a:cxn>
                  <a:cxn ang="0">
                    <a:pos x="46" y="2"/>
                  </a:cxn>
                  <a:cxn ang="0">
                    <a:pos x="45" y="0"/>
                  </a:cxn>
                  <a:cxn ang="0">
                    <a:pos x="2" y="30"/>
                  </a:cxn>
                </a:cxnLst>
                <a:rect l="0" t="0" r="r" b="b"/>
                <a:pathLst>
                  <a:path w="422" h="401">
                    <a:moveTo>
                      <a:pt x="2" y="30"/>
                    </a:moveTo>
                    <a:lnTo>
                      <a:pt x="0" y="26"/>
                    </a:lnTo>
                    <a:lnTo>
                      <a:pt x="22" y="67"/>
                    </a:lnTo>
                    <a:lnTo>
                      <a:pt x="43" y="105"/>
                    </a:lnTo>
                    <a:lnTo>
                      <a:pt x="55" y="123"/>
                    </a:lnTo>
                    <a:lnTo>
                      <a:pt x="66" y="139"/>
                    </a:lnTo>
                    <a:lnTo>
                      <a:pt x="77" y="155"/>
                    </a:lnTo>
                    <a:lnTo>
                      <a:pt x="89" y="171"/>
                    </a:lnTo>
                    <a:lnTo>
                      <a:pt x="111" y="199"/>
                    </a:lnTo>
                    <a:lnTo>
                      <a:pt x="135" y="225"/>
                    </a:lnTo>
                    <a:lnTo>
                      <a:pt x="159" y="248"/>
                    </a:lnTo>
                    <a:lnTo>
                      <a:pt x="184" y="269"/>
                    </a:lnTo>
                    <a:lnTo>
                      <a:pt x="209" y="289"/>
                    </a:lnTo>
                    <a:lnTo>
                      <a:pt x="235" y="307"/>
                    </a:lnTo>
                    <a:lnTo>
                      <a:pt x="260" y="324"/>
                    </a:lnTo>
                    <a:lnTo>
                      <a:pt x="287" y="341"/>
                    </a:lnTo>
                    <a:lnTo>
                      <a:pt x="341" y="370"/>
                    </a:lnTo>
                    <a:lnTo>
                      <a:pt x="397" y="401"/>
                    </a:lnTo>
                    <a:lnTo>
                      <a:pt x="422" y="355"/>
                    </a:lnTo>
                    <a:lnTo>
                      <a:pt x="366" y="325"/>
                    </a:lnTo>
                    <a:lnTo>
                      <a:pt x="312" y="296"/>
                    </a:lnTo>
                    <a:lnTo>
                      <a:pt x="288" y="280"/>
                    </a:lnTo>
                    <a:lnTo>
                      <a:pt x="263" y="264"/>
                    </a:lnTo>
                    <a:lnTo>
                      <a:pt x="240" y="247"/>
                    </a:lnTo>
                    <a:lnTo>
                      <a:pt x="217" y="230"/>
                    </a:lnTo>
                    <a:lnTo>
                      <a:pt x="194" y="211"/>
                    </a:lnTo>
                    <a:lnTo>
                      <a:pt x="172" y="189"/>
                    </a:lnTo>
                    <a:lnTo>
                      <a:pt x="151" y="166"/>
                    </a:lnTo>
                    <a:lnTo>
                      <a:pt x="129" y="139"/>
                    </a:lnTo>
                    <a:lnTo>
                      <a:pt x="119" y="125"/>
                    </a:lnTo>
                    <a:lnTo>
                      <a:pt x="109" y="110"/>
                    </a:lnTo>
                    <a:lnTo>
                      <a:pt x="99" y="94"/>
                    </a:lnTo>
                    <a:lnTo>
                      <a:pt x="88" y="79"/>
                    </a:lnTo>
                    <a:lnTo>
                      <a:pt x="67" y="43"/>
                    </a:lnTo>
                    <a:lnTo>
                      <a:pt x="47" y="3"/>
                    </a:lnTo>
                    <a:lnTo>
                      <a:pt x="45" y="0"/>
                    </a:lnTo>
                    <a:lnTo>
                      <a:pt x="47" y="3"/>
                    </a:lnTo>
                    <a:lnTo>
                      <a:pt x="46" y="2"/>
                    </a:lnTo>
                    <a:lnTo>
                      <a:pt x="45" y="0"/>
                    </a:lnTo>
                    <a:lnTo>
                      <a:pt x="2" y="30"/>
                    </a:lnTo>
                    <a:close/>
                  </a:path>
                </a:pathLst>
              </a:custGeom>
              <a:solidFill>
                <a:srgbClr val="FFFF00"/>
              </a:solidFill>
              <a:ln w="9525">
                <a:noFill/>
                <a:round/>
                <a:headEnd/>
                <a:tailEnd/>
              </a:ln>
            </p:spPr>
            <p:txBody>
              <a:bodyPr/>
              <a:lstStyle/>
              <a:p>
                <a:endParaRPr lang="it-IT"/>
              </a:p>
            </p:txBody>
          </p:sp>
          <p:sp>
            <p:nvSpPr>
              <p:cNvPr id="20884" name="Freeform 404"/>
              <p:cNvSpPr>
                <a:spLocks/>
              </p:cNvSpPr>
              <p:nvPr/>
            </p:nvSpPr>
            <p:spPr bwMode="auto">
              <a:xfrm>
                <a:off x="450" y="2503"/>
                <a:ext cx="24" cy="40"/>
              </a:xfrm>
              <a:custGeom>
                <a:avLst/>
                <a:gdLst/>
                <a:ahLst/>
                <a:cxnLst>
                  <a:cxn ang="0">
                    <a:pos x="0" y="24"/>
                  </a:cxn>
                  <a:cxn ang="0">
                    <a:pos x="0" y="24"/>
                  </a:cxn>
                  <a:cxn ang="0">
                    <a:pos x="14" y="52"/>
                  </a:cxn>
                  <a:cxn ang="0">
                    <a:pos x="29" y="84"/>
                  </a:cxn>
                  <a:cxn ang="0">
                    <a:pos x="44" y="117"/>
                  </a:cxn>
                  <a:cxn ang="0">
                    <a:pos x="58" y="152"/>
                  </a:cxn>
                  <a:cxn ang="0">
                    <a:pos x="74" y="185"/>
                  </a:cxn>
                  <a:cxn ang="0">
                    <a:pos x="90" y="219"/>
                  </a:cxn>
                  <a:cxn ang="0">
                    <a:pos x="107" y="250"/>
                  </a:cxn>
                  <a:cxn ang="0">
                    <a:pos x="124" y="279"/>
                  </a:cxn>
                  <a:cxn ang="0">
                    <a:pos x="167" y="249"/>
                  </a:cxn>
                  <a:cxn ang="0">
                    <a:pos x="152" y="224"/>
                  </a:cxn>
                  <a:cxn ang="0">
                    <a:pos x="136" y="196"/>
                  </a:cxn>
                  <a:cxn ang="0">
                    <a:pos x="121" y="163"/>
                  </a:cxn>
                  <a:cxn ang="0">
                    <a:pos x="105" y="131"/>
                  </a:cxn>
                  <a:cxn ang="0">
                    <a:pos x="91" y="96"/>
                  </a:cxn>
                  <a:cxn ang="0">
                    <a:pos x="76" y="63"/>
                  </a:cxn>
                  <a:cxn ang="0">
                    <a:pos x="61" y="30"/>
                  </a:cxn>
                  <a:cxn ang="0">
                    <a:pos x="46" y="0"/>
                  </a:cxn>
                  <a:cxn ang="0">
                    <a:pos x="46" y="0"/>
                  </a:cxn>
                  <a:cxn ang="0">
                    <a:pos x="0" y="24"/>
                  </a:cxn>
                </a:cxnLst>
                <a:rect l="0" t="0" r="r" b="b"/>
                <a:pathLst>
                  <a:path w="167" h="279">
                    <a:moveTo>
                      <a:pt x="0" y="24"/>
                    </a:moveTo>
                    <a:lnTo>
                      <a:pt x="0" y="24"/>
                    </a:lnTo>
                    <a:lnTo>
                      <a:pt x="14" y="52"/>
                    </a:lnTo>
                    <a:lnTo>
                      <a:pt x="29" y="84"/>
                    </a:lnTo>
                    <a:lnTo>
                      <a:pt x="44" y="117"/>
                    </a:lnTo>
                    <a:lnTo>
                      <a:pt x="58" y="152"/>
                    </a:lnTo>
                    <a:lnTo>
                      <a:pt x="74" y="185"/>
                    </a:lnTo>
                    <a:lnTo>
                      <a:pt x="90" y="219"/>
                    </a:lnTo>
                    <a:lnTo>
                      <a:pt x="107" y="250"/>
                    </a:lnTo>
                    <a:lnTo>
                      <a:pt x="124" y="279"/>
                    </a:lnTo>
                    <a:lnTo>
                      <a:pt x="167" y="249"/>
                    </a:lnTo>
                    <a:lnTo>
                      <a:pt x="152" y="224"/>
                    </a:lnTo>
                    <a:lnTo>
                      <a:pt x="136" y="196"/>
                    </a:lnTo>
                    <a:lnTo>
                      <a:pt x="121" y="163"/>
                    </a:lnTo>
                    <a:lnTo>
                      <a:pt x="105" y="131"/>
                    </a:lnTo>
                    <a:lnTo>
                      <a:pt x="91" y="96"/>
                    </a:lnTo>
                    <a:lnTo>
                      <a:pt x="76" y="63"/>
                    </a:lnTo>
                    <a:lnTo>
                      <a:pt x="61" y="30"/>
                    </a:lnTo>
                    <a:lnTo>
                      <a:pt x="46" y="0"/>
                    </a:lnTo>
                    <a:lnTo>
                      <a:pt x="46" y="0"/>
                    </a:lnTo>
                    <a:lnTo>
                      <a:pt x="0" y="24"/>
                    </a:lnTo>
                    <a:close/>
                  </a:path>
                </a:pathLst>
              </a:custGeom>
              <a:solidFill>
                <a:srgbClr val="FFFF00"/>
              </a:solidFill>
              <a:ln w="9525">
                <a:noFill/>
                <a:round/>
                <a:headEnd/>
                <a:tailEnd/>
              </a:ln>
            </p:spPr>
            <p:txBody>
              <a:bodyPr/>
              <a:lstStyle/>
              <a:p>
                <a:endParaRPr lang="it-IT"/>
              </a:p>
            </p:txBody>
          </p:sp>
          <p:sp>
            <p:nvSpPr>
              <p:cNvPr id="20885" name="Freeform 405"/>
              <p:cNvSpPr>
                <a:spLocks/>
              </p:cNvSpPr>
              <p:nvPr/>
            </p:nvSpPr>
            <p:spPr bwMode="auto">
              <a:xfrm>
                <a:off x="424" y="2441"/>
                <a:ext cx="32" cy="66"/>
              </a:xfrm>
              <a:custGeom>
                <a:avLst/>
                <a:gdLst/>
                <a:ahLst/>
                <a:cxnLst>
                  <a:cxn ang="0">
                    <a:pos x="0" y="16"/>
                  </a:cxn>
                  <a:cxn ang="0">
                    <a:pos x="0" y="17"/>
                  </a:cxn>
                  <a:cxn ang="0">
                    <a:pos x="23" y="80"/>
                  </a:cxn>
                  <a:cxn ang="0">
                    <a:pos x="45" y="139"/>
                  </a:cxn>
                  <a:cxn ang="0">
                    <a:pos x="67" y="198"/>
                  </a:cxn>
                  <a:cxn ang="0">
                    <a:pos x="90" y="254"/>
                  </a:cxn>
                  <a:cxn ang="0">
                    <a:pos x="112" y="308"/>
                  </a:cxn>
                  <a:cxn ang="0">
                    <a:pos x="137" y="361"/>
                  </a:cxn>
                  <a:cxn ang="0">
                    <a:pos x="160" y="411"/>
                  </a:cxn>
                  <a:cxn ang="0">
                    <a:pos x="184" y="459"/>
                  </a:cxn>
                  <a:cxn ang="0">
                    <a:pos x="230" y="435"/>
                  </a:cxn>
                  <a:cxn ang="0">
                    <a:pos x="207" y="388"/>
                  </a:cxn>
                  <a:cxn ang="0">
                    <a:pos x="183" y="340"/>
                  </a:cxn>
                  <a:cxn ang="0">
                    <a:pos x="161" y="288"/>
                  </a:cxn>
                  <a:cxn ang="0">
                    <a:pos x="138" y="235"/>
                  </a:cxn>
                  <a:cxn ang="0">
                    <a:pos x="116" y="179"/>
                  </a:cxn>
                  <a:cxn ang="0">
                    <a:pos x="94" y="122"/>
                  </a:cxn>
                  <a:cxn ang="0">
                    <a:pos x="72" y="62"/>
                  </a:cxn>
                  <a:cxn ang="0">
                    <a:pos x="50" y="0"/>
                  </a:cxn>
                  <a:cxn ang="0">
                    <a:pos x="50" y="1"/>
                  </a:cxn>
                  <a:cxn ang="0">
                    <a:pos x="0" y="16"/>
                  </a:cxn>
                  <a:cxn ang="0">
                    <a:pos x="0" y="16"/>
                  </a:cxn>
                  <a:cxn ang="0">
                    <a:pos x="0" y="17"/>
                  </a:cxn>
                  <a:cxn ang="0">
                    <a:pos x="0" y="16"/>
                  </a:cxn>
                </a:cxnLst>
                <a:rect l="0" t="0" r="r" b="b"/>
                <a:pathLst>
                  <a:path w="230" h="459">
                    <a:moveTo>
                      <a:pt x="0" y="16"/>
                    </a:moveTo>
                    <a:lnTo>
                      <a:pt x="0" y="17"/>
                    </a:lnTo>
                    <a:lnTo>
                      <a:pt x="23" y="80"/>
                    </a:lnTo>
                    <a:lnTo>
                      <a:pt x="45" y="139"/>
                    </a:lnTo>
                    <a:lnTo>
                      <a:pt x="67" y="198"/>
                    </a:lnTo>
                    <a:lnTo>
                      <a:pt x="90" y="254"/>
                    </a:lnTo>
                    <a:lnTo>
                      <a:pt x="112" y="308"/>
                    </a:lnTo>
                    <a:lnTo>
                      <a:pt x="137" y="361"/>
                    </a:lnTo>
                    <a:lnTo>
                      <a:pt x="160" y="411"/>
                    </a:lnTo>
                    <a:lnTo>
                      <a:pt x="184" y="459"/>
                    </a:lnTo>
                    <a:lnTo>
                      <a:pt x="230" y="435"/>
                    </a:lnTo>
                    <a:lnTo>
                      <a:pt x="207" y="388"/>
                    </a:lnTo>
                    <a:lnTo>
                      <a:pt x="183" y="340"/>
                    </a:lnTo>
                    <a:lnTo>
                      <a:pt x="161" y="288"/>
                    </a:lnTo>
                    <a:lnTo>
                      <a:pt x="138" y="235"/>
                    </a:lnTo>
                    <a:lnTo>
                      <a:pt x="116" y="179"/>
                    </a:lnTo>
                    <a:lnTo>
                      <a:pt x="94" y="122"/>
                    </a:lnTo>
                    <a:lnTo>
                      <a:pt x="72" y="62"/>
                    </a:lnTo>
                    <a:lnTo>
                      <a:pt x="50" y="0"/>
                    </a:lnTo>
                    <a:lnTo>
                      <a:pt x="50" y="1"/>
                    </a:lnTo>
                    <a:lnTo>
                      <a:pt x="0" y="16"/>
                    </a:lnTo>
                    <a:lnTo>
                      <a:pt x="0" y="16"/>
                    </a:lnTo>
                    <a:lnTo>
                      <a:pt x="0" y="17"/>
                    </a:lnTo>
                    <a:lnTo>
                      <a:pt x="0" y="16"/>
                    </a:lnTo>
                    <a:close/>
                  </a:path>
                </a:pathLst>
              </a:custGeom>
              <a:solidFill>
                <a:srgbClr val="FFFF00"/>
              </a:solidFill>
              <a:ln w="9525">
                <a:noFill/>
                <a:round/>
                <a:headEnd/>
                <a:tailEnd/>
              </a:ln>
            </p:spPr>
            <p:txBody>
              <a:bodyPr/>
              <a:lstStyle/>
              <a:p>
                <a:endParaRPr lang="it-IT"/>
              </a:p>
            </p:txBody>
          </p:sp>
          <p:sp>
            <p:nvSpPr>
              <p:cNvPr id="20886" name="Freeform 406"/>
              <p:cNvSpPr>
                <a:spLocks/>
              </p:cNvSpPr>
              <p:nvPr/>
            </p:nvSpPr>
            <p:spPr bwMode="auto">
              <a:xfrm>
                <a:off x="405" y="2380"/>
                <a:ext cx="26" cy="64"/>
              </a:xfrm>
              <a:custGeom>
                <a:avLst/>
                <a:gdLst/>
                <a:ahLst/>
                <a:cxnLst>
                  <a:cxn ang="0">
                    <a:pos x="0" y="11"/>
                  </a:cxn>
                  <a:cxn ang="0">
                    <a:pos x="1" y="13"/>
                  </a:cxn>
                  <a:cxn ang="0">
                    <a:pos x="127" y="447"/>
                  </a:cxn>
                  <a:cxn ang="0">
                    <a:pos x="177" y="432"/>
                  </a:cxn>
                  <a:cxn ang="0">
                    <a:pos x="50" y="0"/>
                  </a:cxn>
                  <a:cxn ang="0">
                    <a:pos x="0" y="11"/>
                  </a:cxn>
                  <a:cxn ang="0">
                    <a:pos x="0" y="11"/>
                  </a:cxn>
                  <a:cxn ang="0">
                    <a:pos x="0" y="12"/>
                  </a:cxn>
                  <a:cxn ang="0">
                    <a:pos x="1" y="13"/>
                  </a:cxn>
                  <a:cxn ang="0">
                    <a:pos x="0" y="11"/>
                  </a:cxn>
                </a:cxnLst>
                <a:rect l="0" t="0" r="r" b="b"/>
                <a:pathLst>
                  <a:path w="177" h="447">
                    <a:moveTo>
                      <a:pt x="0" y="11"/>
                    </a:moveTo>
                    <a:lnTo>
                      <a:pt x="1" y="13"/>
                    </a:lnTo>
                    <a:lnTo>
                      <a:pt x="127" y="447"/>
                    </a:lnTo>
                    <a:lnTo>
                      <a:pt x="177" y="432"/>
                    </a:lnTo>
                    <a:lnTo>
                      <a:pt x="50" y="0"/>
                    </a:lnTo>
                    <a:lnTo>
                      <a:pt x="0" y="11"/>
                    </a:lnTo>
                    <a:lnTo>
                      <a:pt x="0" y="11"/>
                    </a:lnTo>
                    <a:lnTo>
                      <a:pt x="0" y="12"/>
                    </a:lnTo>
                    <a:lnTo>
                      <a:pt x="1" y="13"/>
                    </a:lnTo>
                    <a:lnTo>
                      <a:pt x="0" y="11"/>
                    </a:lnTo>
                    <a:close/>
                  </a:path>
                </a:pathLst>
              </a:custGeom>
              <a:solidFill>
                <a:srgbClr val="FFFF00"/>
              </a:solidFill>
              <a:ln w="9525">
                <a:noFill/>
                <a:round/>
                <a:headEnd/>
                <a:tailEnd/>
              </a:ln>
            </p:spPr>
            <p:txBody>
              <a:bodyPr/>
              <a:lstStyle/>
              <a:p>
                <a:endParaRPr lang="it-IT"/>
              </a:p>
            </p:txBody>
          </p:sp>
          <p:sp>
            <p:nvSpPr>
              <p:cNvPr id="20887" name="Freeform 407"/>
              <p:cNvSpPr>
                <a:spLocks/>
              </p:cNvSpPr>
              <p:nvPr/>
            </p:nvSpPr>
            <p:spPr bwMode="auto">
              <a:xfrm>
                <a:off x="399" y="2345"/>
                <a:ext cx="14" cy="36"/>
              </a:xfrm>
              <a:custGeom>
                <a:avLst/>
                <a:gdLst/>
                <a:ahLst/>
                <a:cxnLst>
                  <a:cxn ang="0">
                    <a:pos x="0" y="6"/>
                  </a:cxn>
                  <a:cxn ang="0">
                    <a:pos x="0" y="9"/>
                  </a:cxn>
                  <a:cxn ang="0">
                    <a:pos x="44" y="253"/>
                  </a:cxn>
                  <a:cxn ang="0">
                    <a:pos x="95" y="244"/>
                  </a:cxn>
                  <a:cxn ang="0">
                    <a:pos x="51" y="0"/>
                  </a:cxn>
                  <a:cxn ang="0">
                    <a:pos x="0" y="6"/>
                  </a:cxn>
                  <a:cxn ang="0">
                    <a:pos x="0" y="6"/>
                  </a:cxn>
                  <a:cxn ang="0">
                    <a:pos x="0" y="7"/>
                  </a:cxn>
                  <a:cxn ang="0">
                    <a:pos x="0" y="9"/>
                  </a:cxn>
                  <a:cxn ang="0">
                    <a:pos x="0" y="6"/>
                  </a:cxn>
                </a:cxnLst>
                <a:rect l="0" t="0" r="r" b="b"/>
                <a:pathLst>
                  <a:path w="95" h="253">
                    <a:moveTo>
                      <a:pt x="0" y="6"/>
                    </a:moveTo>
                    <a:lnTo>
                      <a:pt x="0" y="9"/>
                    </a:lnTo>
                    <a:lnTo>
                      <a:pt x="44" y="253"/>
                    </a:lnTo>
                    <a:lnTo>
                      <a:pt x="95" y="244"/>
                    </a:lnTo>
                    <a:lnTo>
                      <a:pt x="51" y="0"/>
                    </a:lnTo>
                    <a:lnTo>
                      <a:pt x="0" y="6"/>
                    </a:lnTo>
                    <a:lnTo>
                      <a:pt x="0" y="6"/>
                    </a:lnTo>
                    <a:lnTo>
                      <a:pt x="0" y="7"/>
                    </a:lnTo>
                    <a:lnTo>
                      <a:pt x="0" y="9"/>
                    </a:lnTo>
                    <a:lnTo>
                      <a:pt x="0" y="6"/>
                    </a:lnTo>
                    <a:close/>
                  </a:path>
                </a:pathLst>
              </a:custGeom>
              <a:solidFill>
                <a:srgbClr val="FFFF00"/>
              </a:solidFill>
              <a:ln w="9525">
                <a:noFill/>
                <a:round/>
                <a:headEnd/>
                <a:tailEnd/>
              </a:ln>
            </p:spPr>
            <p:txBody>
              <a:bodyPr/>
              <a:lstStyle/>
              <a:p>
                <a:endParaRPr lang="it-IT"/>
              </a:p>
            </p:txBody>
          </p:sp>
          <p:sp>
            <p:nvSpPr>
              <p:cNvPr id="20888" name="Freeform 408"/>
              <p:cNvSpPr>
                <a:spLocks/>
              </p:cNvSpPr>
              <p:nvPr/>
            </p:nvSpPr>
            <p:spPr bwMode="auto">
              <a:xfrm>
                <a:off x="394" y="2276"/>
                <a:ext cx="12" cy="70"/>
              </a:xfrm>
              <a:custGeom>
                <a:avLst/>
                <a:gdLst/>
                <a:ahLst/>
                <a:cxnLst>
                  <a:cxn ang="0">
                    <a:pos x="0" y="1"/>
                  </a:cxn>
                  <a:cxn ang="0">
                    <a:pos x="0" y="4"/>
                  </a:cxn>
                  <a:cxn ang="0">
                    <a:pos x="33" y="487"/>
                  </a:cxn>
                  <a:cxn ang="0">
                    <a:pos x="84" y="484"/>
                  </a:cxn>
                  <a:cxn ang="0">
                    <a:pos x="51" y="0"/>
                  </a:cxn>
                  <a:cxn ang="0">
                    <a:pos x="0" y="1"/>
                  </a:cxn>
                  <a:cxn ang="0">
                    <a:pos x="0" y="1"/>
                  </a:cxn>
                  <a:cxn ang="0">
                    <a:pos x="0" y="2"/>
                  </a:cxn>
                  <a:cxn ang="0">
                    <a:pos x="0" y="4"/>
                  </a:cxn>
                  <a:cxn ang="0">
                    <a:pos x="0" y="1"/>
                  </a:cxn>
                </a:cxnLst>
                <a:rect l="0" t="0" r="r" b="b"/>
                <a:pathLst>
                  <a:path w="84" h="487">
                    <a:moveTo>
                      <a:pt x="0" y="1"/>
                    </a:moveTo>
                    <a:lnTo>
                      <a:pt x="0" y="4"/>
                    </a:lnTo>
                    <a:lnTo>
                      <a:pt x="33" y="487"/>
                    </a:lnTo>
                    <a:lnTo>
                      <a:pt x="84" y="484"/>
                    </a:lnTo>
                    <a:lnTo>
                      <a:pt x="51" y="0"/>
                    </a:lnTo>
                    <a:lnTo>
                      <a:pt x="0" y="1"/>
                    </a:lnTo>
                    <a:lnTo>
                      <a:pt x="0" y="1"/>
                    </a:lnTo>
                    <a:lnTo>
                      <a:pt x="0" y="2"/>
                    </a:lnTo>
                    <a:lnTo>
                      <a:pt x="0" y="4"/>
                    </a:lnTo>
                    <a:lnTo>
                      <a:pt x="0" y="1"/>
                    </a:lnTo>
                    <a:close/>
                  </a:path>
                </a:pathLst>
              </a:custGeom>
              <a:solidFill>
                <a:srgbClr val="FFFF00"/>
              </a:solidFill>
              <a:ln w="9525">
                <a:noFill/>
                <a:round/>
                <a:headEnd/>
                <a:tailEnd/>
              </a:ln>
            </p:spPr>
            <p:txBody>
              <a:bodyPr/>
              <a:lstStyle/>
              <a:p>
                <a:endParaRPr lang="it-IT"/>
              </a:p>
            </p:txBody>
          </p:sp>
          <p:sp>
            <p:nvSpPr>
              <p:cNvPr id="20889" name="Freeform 409"/>
              <p:cNvSpPr>
                <a:spLocks/>
              </p:cNvSpPr>
              <p:nvPr/>
            </p:nvSpPr>
            <p:spPr bwMode="auto">
              <a:xfrm>
                <a:off x="394" y="2225"/>
                <a:ext cx="9" cy="52"/>
              </a:xfrm>
              <a:custGeom>
                <a:avLst/>
                <a:gdLst/>
                <a:ahLst/>
                <a:cxnLst>
                  <a:cxn ang="0">
                    <a:pos x="10" y="0"/>
                  </a:cxn>
                  <a:cxn ang="0">
                    <a:pos x="10" y="4"/>
                  </a:cxn>
                  <a:cxn ang="0">
                    <a:pos x="9" y="49"/>
                  </a:cxn>
                  <a:cxn ang="0">
                    <a:pos x="7" y="94"/>
                  </a:cxn>
                  <a:cxn ang="0">
                    <a:pos x="5" y="139"/>
                  </a:cxn>
                  <a:cxn ang="0">
                    <a:pos x="4" y="184"/>
                  </a:cxn>
                  <a:cxn ang="0">
                    <a:pos x="3" y="229"/>
                  </a:cxn>
                  <a:cxn ang="0">
                    <a:pos x="2" y="274"/>
                  </a:cxn>
                  <a:cxn ang="0">
                    <a:pos x="1" y="319"/>
                  </a:cxn>
                  <a:cxn ang="0">
                    <a:pos x="0" y="364"/>
                  </a:cxn>
                  <a:cxn ang="0">
                    <a:pos x="51" y="365"/>
                  </a:cxn>
                  <a:cxn ang="0">
                    <a:pos x="53" y="320"/>
                  </a:cxn>
                  <a:cxn ang="0">
                    <a:pos x="54" y="275"/>
                  </a:cxn>
                  <a:cxn ang="0">
                    <a:pos x="55" y="230"/>
                  </a:cxn>
                  <a:cxn ang="0">
                    <a:pos x="57" y="185"/>
                  </a:cxn>
                  <a:cxn ang="0">
                    <a:pos x="58" y="140"/>
                  </a:cxn>
                  <a:cxn ang="0">
                    <a:pos x="59" y="95"/>
                  </a:cxn>
                  <a:cxn ang="0">
                    <a:pos x="60" y="50"/>
                  </a:cxn>
                  <a:cxn ang="0">
                    <a:pos x="61" y="5"/>
                  </a:cxn>
                  <a:cxn ang="0">
                    <a:pos x="61" y="7"/>
                  </a:cxn>
                  <a:cxn ang="0">
                    <a:pos x="10" y="0"/>
                  </a:cxn>
                  <a:cxn ang="0">
                    <a:pos x="10" y="2"/>
                  </a:cxn>
                  <a:cxn ang="0">
                    <a:pos x="10" y="4"/>
                  </a:cxn>
                  <a:cxn ang="0">
                    <a:pos x="10" y="0"/>
                  </a:cxn>
                </a:cxnLst>
                <a:rect l="0" t="0" r="r" b="b"/>
                <a:pathLst>
                  <a:path w="61" h="365">
                    <a:moveTo>
                      <a:pt x="10" y="0"/>
                    </a:moveTo>
                    <a:lnTo>
                      <a:pt x="10" y="4"/>
                    </a:lnTo>
                    <a:lnTo>
                      <a:pt x="9" y="49"/>
                    </a:lnTo>
                    <a:lnTo>
                      <a:pt x="7" y="94"/>
                    </a:lnTo>
                    <a:lnTo>
                      <a:pt x="5" y="139"/>
                    </a:lnTo>
                    <a:lnTo>
                      <a:pt x="4" y="184"/>
                    </a:lnTo>
                    <a:lnTo>
                      <a:pt x="3" y="229"/>
                    </a:lnTo>
                    <a:lnTo>
                      <a:pt x="2" y="274"/>
                    </a:lnTo>
                    <a:lnTo>
                      <a:pt x="1" y="319"/>
                    </a:lnTo>
                    <a:lnTo>
                      <a:pt x="0" y="364"/>
                    </a:lnTo>
                    <a:lnTo>
                      <a:pt x="51" y="365"/>
                    </a:lnTo>
                    <a:lnTo>
                      <a:pt x="53" y="320"/>
                    </a:lnTo>
                    <a:lnTo>
                      <a:pt x="54" y="275"/>
                    </a:lnTo>
                    <a:lnTo>
                      <a:pt x="55" y="230"/>
                    </a:lnTo>
                    <a:lnTo>
                      <a:pt x="57" y="185"/>
                    </a:lnTo>
                    <a:lnTo>
                      <a:pt x="58" y="140"/>
                    </a:lnTo>
                    <a:lnTo>
                      <a:pt x="59" y="95"/>
                    </a:lnTo>
                    <a:lnTo>
                      <a:pt x="60" y="50"/>
                    </a:lnTo>
                    <a:lnTo>
                      <a:pt x="61" y="5"/>
                    </a:lnTo>
                    <a:lnTo>
                      <a:pt x="61" y="7"/>
                    </a:lnTo>
                    <a:lnTo>
                      <a:pt x="10" y="0"/>
                    </a:lnTo>
                    <a:lnTo>
                      <a:pt x="10" y="2"/>
                    </a:lnTo>
                    <a:lnTo>
                      <a:pt x="10" y="4"/>
                    </a:lnTo>
                    <a:lnTo>
                      <a:pt x="10" y="0"/>
                    </a:lnTo>
                    <a:close/>
                  </a:path>
                </a:pathLst>
              </a:custGeom>
              <a:solidFill>
                <a:srgbClr val="FFFF00"/>
              </a:solidFill>
              <a:ln w="9525">
                <a:noFill/>
                <a:round/>
                <a:headEnd/>
                <a:tailEnd/>
              </a:ln>
            </p:spPr>
            <p:txBody>
              <a:bodyPr/>
              <a:lstStyle/>
              <a:p>
                <a:endParaRPr lang="it-IT"/>
              </a:p>
            </p:txBody>
          </p:sp>
          <p:sp>
            <p:nvSpPr>
              <p:cNvPr id="20890" name="Freeform 410"/>
              <p:cNvSpPr>
                <a:spLocks/>
              </p:cNvSpPr>
              <p:nvPr/>
            </p:nvSpPr>
            <p:spPr bwMode="auto">
              <a:xfrm>
                <a:off x="396" y="2173"/>
                <a:ext cx="14" cy="53"/>
              </a:xfrm>
              <a:custGeom>
                <a:avLst/>
                <a:gdLst/>
                <a:ahLst/>
                <a:cxnLst>
                  <a:cxn ang="0">
                    <a:pos x="48" y="0"/>
                  </a:cxn>
                  <a:cxn ang="0">
                    <a:pos x="48" y="2"/>
                  </a:cxn>
                  <a:cxn ang="0">
                    <a:pos x="0" y="364"/>
                  </a:cxn>
                  <a:cxn ang="0">
                    <a:pos x="51" y="371"/>
                  </a:cxn>
                  <a:cxn ang="0">
                    <a:pos x="99" y="8"/>
                  </a:cxn>
                  <a:cxn ang="0">
                    <a:pos x="48" y="0"/>
                  </a:cxn>
                  <a:cxn ang="0">
                    <a:pos x="48" y="0"/>
                  </a:cxn>
                  <a:cxn ang="0">
                    <a:pos x="48" y="1"/>
                  </a:cxn>
                  <a:cxn ang="0">
                    <a:pos x="48" y="2"/>
                  </a:cxn>
                  <a:cxn ang="0">
                    <a:pos x="48" y="0"/>
                  </a:cxn>
                </a:cxnLst>
                <a:rect l="0" t="0" r="r" b="b"/>
                <a:pathLst>
                  <a:path w="99" h="371">
                    <a:moveTo>
                      <a:pt x="48" y="0"/>
                    </a:moveTo>
                    <a:lnTo>
                      <a:pt x="48" y="2"/>
                    </a:lnTo>
                    <a:lnTo>
                      <a:pt x="0" y="364"/>
                    </a:lnTo>
                    <a:lnTo>
                      <a:pt x="51" y="371"/>
                    </a:lnTo>
                    <a:lnTo>
                      <a:pt x="99" y="8"/>
                    </a:lnTo>
                    <a:lnTo>
                      <a:pt x="48" y="0"/>
                    </a:lnTo>
                    <a:lnTo>
                      <a:pt x="48" y="0"/>
                    </a:lnTo>
                    <a:lnTo>
                      <a:pt x="48" y="1"/>
                    </a:lnTo>
                    <a:lnTo>
                      <a:pt x="48" y="2"/>
                    </a:lnTo>
                    <a:lnTo>
                      <a:pt x="48" y="0"/>
                    </a:lnTo>
                    <a:close/>
                  </a:path>
                </a:pathLst>
              </a:custGeom>
              <a:solidFill>
                <a:srgbClr val="FFFF00"/>
              </a:solidFill>
              <a:ln w="9525">
                <a:noFill/>
                <a:round/>
                <a:headEnd/>
                <a:tailEnd/>
              </a:ln>
            </p:spPr>
            <p:txBody>
              <a:bodyPr/>
              <a:lstStyle/>
              <a:p>
                <a:endParaRPr lang="it-IT"/>
              </a:p>
            </p:txBody>
          </p:sp>
          <p:sp>
            <p:nvSpPr>
              <p:cNvPr id="20891" name="Freeform 411"/>
              <p:cNvSpPr>
                <a:spLocks/>
              </p:cNvSpPr>
              <p:nvPr/>
            </p:nvSpPr>
            <p:spPr bwMode="auto">
              <a:xfrm>
                <a:off x="403" y="2101"/>
                <a:ext cx="31" cy="73"/>
              </a:xfrm>
              <a:custGeom>
                <a:avLst/>
                <a:gdLst/>
                <a:ahLst/>
                <a:cxnLst>
                  <a:cxn ang="0">
                    <a:pos x="167" y="1"/>
                  </a:cxn>
                  <a:cxn ang="0">
                    <a:pos x="168" y="0"/>
                  </a:cxn>
                  <a:cxn ang="0">
                    <a:pos x="140" y="64"/>
                  </a:cxn>
                  <a:cxn ang="0">
                    <a:pos x="115" y="127"/>
                  </a:cxn>
                  <a:cxn ang="0">
                    <a:pos x="91" y="189"/>
                  </a:cxn>
                  <a:cxn ang="0">
                    <a:pos x="69" y="250"/>
                  </a:cxn>
                  <a:cxn ang="0">
                    <a:pos x="49" y="311"/>
                  </a:cxn>
                  <a:cxn ang="0">
                    <a:pos x="30" y="372"/>
                  </a:cxn>
                  <a:cxn ang="0">
                    <a:pos x="22" y="404"/>
                  </a:cxn>
                  <a:cxn ang="0">
                    <a:pos x="14" y="436"/>
                  </a:cxn>
                  <a:cxn ang="0">
                    <a:pos x="7" y="467"/>
                  </a:cxn>
                  <a:cxn ang="0">
                    <a:pos x="0" y="500"/>
                  </a:cxn>
                  <a:cxn ang="0">
                    <a:pos x="51" y="510"/>
                  </a:cxn>
                  <a:cxn ang="0">
                    <a:pos x="57" y="479"/>
                  </a:cxn>
                  <a:cxn ang="0">
                    <a:pos x="65" y="448"/>
                  </a:cxn>
                  <a:cxn ang="0">
                    <a:pos x="72" y="417"/>
                  </a:cxn>
                  <a:cxn ang="0">
                    <a:pos x="80" y="387"/>
                  </a:cxn>
                  <a:cxn ang="0">
                    <a:pos x="98" y="326"/>
                  </a:cxn>
                  <a:cxn ang="0">
                    <a:pos x="118" y="266"/>
                  </a:cxn>
                  <a:cxn ang="0">
                    <a:pos x="139" y="207"/>
                  </a:cxn>
                  <a:cxn ang="0">
                    <a:pos x="163" y="146"/>
                  </a:cxn>
                  <a:cxn ang="0">
                    <a:pos x="188" y="84"/>
                  </a:cxn>
                  <a:cxn ang="0">
                    <a:pos x="216" y="21"/>
                  </a:cxn>
                  <a:cxn ang="0">
                    <a:pos x="216" y="20"/>
                  </a:cxn>
                  <a:cxn ang="0">
                    <a:pos x="216" y="21"/>
                  </a:cxn>
                  <a:cxn ang="0">
                    <a:pos x="216" y="21"/>
                  </a:cxn>
                  <a:cxn ang="0">
                    <a:pos x="216" y="20"/>
                  </a:cxn>
                  <a:cxn ang="0">
                    <a:pos x="167" y="1"/>
                  </a:cxn>
                </a:cxnLst>
                <a:rect l="0" t="0" r="r" b="b"/>
                <a:pathLst>
                  <a:path w="216" h="510">
                    <a:moveTo>
                      <a:pt x="167" y="1"/>
                    </a:moveTo>
                    <a:lnTo>
                      <a:pt x="168" y="0"/>
                    </a:lnTo>
                    <a:lnTo>
                      <a:pt x="140" y="64"/>
                    </a:lnTo>
                    <a:lnTo>
                      <a:pt x="115" y="127"/>
                    </a:lnTo>
                    <a:lnTo>
                      <a:pt x="91" y="189"/>
                    </a:lnTo>
                    <a:lnTo>
                      <a:pt x="69" y="250"/>
                    </a:lnTo>
                    <a:lnTo>
                      <a:pt x="49" y="311"/>
                    </a:lnTo>
                    <a:lnTo>
                      <a:pt x="30" y="372"/>
                    </a:lnTo>
                    <a:lnTo>
                      <a:pt x="22" y="404"/>
                    </a:lnTo>
                    <a:lnTo>
                      <a:pt x="14" y="436"/>
                    </a:lnTo>
                    <a:lnTo>
                      <a:pt x="7" y="467"/>
                    </a:lnTo>
                    <a:lnTo>
                      <a:pt x="0" y="500"/>
                    </a:lnTo>
                    <a:lnTo>
                      <a:pt x="51" y="510"/>
                    </a:lnTo>
                    <a:lnTo>
                      <a:pt x="57" y="479"/>
                    </a:lnTo>
                    <a:lnTo>
                      <a:pt x="65" y="448"/>
                    </a:lnTo>
                    <a:lnTo>
                      <a:pt x="72" y="417"/>
                    </a:lnTo>
                    <a:lnTo>
                      <a:pt x="80" y="387"/>
                    </a:lnTo>
                    <a:lnTo>
                      <a:pt x="98" y="326"/>
                    </a:lnTo>
                    <a:lnTo>
                      <a:pt x="118" y="266"/>
                    </a:lnTo>
                    <a:lnTo>
                      <a:pt x="139" y="207"/>
                    </a:lnTo>
                    <a:lnTo>
                      <a:pt x="163" y="146"/>
                    </a:lnTo>
                    <a:lnTo>
                      <a:pt x="188" y="84"/>
                    </a:lnTo>
                    <a:lnTo>
                      <a:pt x="216" y="21"/>
                    </a:lnTo>
                    <a:lnTo>
                      <a:pt x="216" y="20"/>
                    </a:lnTo>
                    <a:lnTo>
                      <a:pt x="216" y="21"/>
                    </a:lnTo>
                    <a:lnTo>
                      <a:pt x="216" y="21"/>
                    </a:lnTo>
                    <a:lnTo>
                      <a:pt x="216" y="20"/>
                    </a:lnTo>
                    <a:lnTo>
                      <a:pt x="167" y="1"/>
                    </a:lnTo>
                    <a:close/>
                  </a:path>
                </a:pathLst>
              </a:custGeom>
              <a:solidFill>
                <a:srgbClr val="FFFF00"/>
              </a:solidFill>
              <a:ln w="9525">
                <a:noFill/>
                <a:round/>
                <a:headEnd/>
                <a:tailEnd/>
              </a:ln>
            </p:spPr>
            <p:txBody>
              <a:bodyPr/>
              <a:lstStyle/>
              <a:p>
                <a:endParaRPr lang="it-IT"/>
              </a:p>
            </p:txBody>
          </p:sp>
          <p:sp>
            <p:nvSpPr>
              <p:cNvPr id="20892" name="Freeform 412"/>
              <p:cNvSpPr>
                <a:spLocks/>
              </p:cNvSpPr>
              <p:nvPr/>
            </p:nvSpPr>
            <p:spPr bwMode="auto">
              <a:xfrm>
                <a:off x="427" y="2042"/>
                <a:ext cx="31" cy="62"/>
              </a:xfrm>
              <a:custGeom>
                <a:avLst/>
                <a:gdLst/>
                <a:ahLst/>
                <a:cxnLst>
                  <a:cxn ang="0">
                    <a:pos x="173" y="5"/>
                  </a:cxn>
                  <a:cxn ang="0">
                    <a:pos x="175" y="0"/>
                  </a:cxn>
                  <a:cxn ang="0">
                    <a:pos x="163" y="24"/>
                  </a:cxn>
                  <a:cxn ang="0">
                    <a:pos x="150" y="48"/>
                  </a:cxn>
                  <a:cxn ang="0">
                    <a:pos x="138" y="73"/>
                  </a:cxn>
                  <a:cxn ang="0">
                    <a:pos x="126" y="99"/>
                  </a:cxn>
                  <a:cxn ang="0">
                    <a:pos x="104" y="150"/>
                  </a:cxn>
                  <a:cxn ang="0">
                    <a:pos x="83" y="204"/>
                  </a:cxn>
                  <a:cxn ang="0">
                    <a:pos x="62" y="258"/>
                  </a:cxn>
                  <a:cxn ang="0">
                    <a:pos x="42" y="312"/>
                  </a:cxn>
                  <a:cxn ang="0">
                    <a:pos x="21" y="365"/>
                  </a:cxn>
                  <a:cxn ang="0">
                    <a:pos x="0" y="417"/>
                  </a:cxn>
                  <a:cxn ang="0">
                    <a:pos x="49" y="436"/>
                  </a:cxn>
                  <a:cxn ang="0">
                    <a:pos x="69" y="384"/>
                  </a:cxn>
                  <a:cxn ang="0">
                    <a:pos x="90" y="329"/>
                  </a:cxn>
                  <a:cxn ang="0">
                    <a:pos x="111" y="276"/>
                  </a:cxn>
                  <a:cxn ang="0">
                    <a:pos x="131" y="223"/>
                  </a:cxn>
                  <a:cxn ang="0">
                    <a:pos x="152" y="170"/>
                  </a:cxn>
                  <a:cxn ang="0">
                    <a:pos x="173" y="119"/>
                  </a:cxn>
                  <a:cxn ang="0">
                    <a:pos x="185" y="95"/>
                  </a:cxn>
                  <a:cxn ang="0">
                    <a:pos x="196" y="71"/>
                  </a:cxn>
                  <a:cxn ang="0">
                    <a:pos x="208" y="48"/>
                  </a:cxn>
                  <a:cxn ang="0">
                    <a:pos x="220" y="26"/>
                  </a:cxn>
                  <a:cxn ang="0">
                    <a:pos x="222" y="21"/>
                  </a:cxn>
                  <a:cxn ang="0">
                    <a:pos x="220" y="26"/>
                  </a:cxn>
                  <a:cxn ang="0">
                    <a:pos x="221" y="24"/>
                  </a:cxn>
                  <a:cxn ang="0">
                    <a:pos x="222" y="21"/>
                  </a:cxn>
                  <a:cxn ang="0">
                    <a:pos x="173" y="5"/>
                  </a:cxn>
                </a:cxnLst>
                <a:rect l="0" t="0" r="r" b="b"/>
                <a:pathLst>
                  <a:path w="222" h="436">
                    <a:moveTo>
                      <a:pt x="173" y="5"/>
                    </a:moveTo>
                    <a:lnTo>
                      <a:pt x="175" y="0"/>
                    </a:lnTo>
                    <a:lnTo>
                      <a:pt x="163" y="24"/>
                    </a:lnTo>
                    <a:lnTo>
                      <a:pt x="150" y="48"/>
                    </a:lnTo>
                    <a:lnTo>
                      <a:pt x="138" y="73"/>
                    </a:lnTo>
                    <a:lnTo>
                      <a:pt x="126" y="99"/>
                    </a:lnTo>
                    <a:lnTo>
                      <a:pt x="104" y="150"/>
                    </a:lnTo>
                    <a:lnTo>
                      <a:pt x="83" y="204"/>
                    </a:lnTo>
                    <a:lnTo>
                      <a:pt x="62" y="258"/>
                    </a:lnTo>
                    <a:lnTo>
                      <a:pt x="42" y="312"/>
                    </a:lnTo>
                    <a:lnTo>
                      <a:pt x="21" y="365"/>
                    </a:lnTo>
                    <a:lnTo>
                      <a:pt x="0" y="417"/>
                    </a:lnTo>
                    <a:lnTo>
                      <a:pt x="49" y="436"/>
                    </a:lnTo>
                    <a:lnTo>
                      <a:pt x="69" y="384"/>
                    </a:lnTo>
                    <a:lnTo>
                      <a:pt x="90" y="329"/>
                    </a:lnTo>
                    <a:lnTo>
                      <a:pt x="111" y="276"/>
                    </a:lnTo>
                    <a:lnTo>
                      <a:pt x="131" y="223"/>
                    </a:lnTo>
                    <a:lnTo>
                      <a:pt x="152" y="170"/>
                    </a:lnTo>
                    <a:lnTo>
                      <a:pt x="173" y="119"/>
                    </a:lnTo>
                    <a:lnTo>
                      <a:pt x="185" y="95"/>
                    </a:lnTo>
                    <a:lnTo>
                      <a:pt x="196" y="71"/>
                    </a:lnTo>
                    <a:lnTo>
                      <a:pt x="208" y="48"/>
                    </a:lnTo>
                    <a:lnTo>
                      <a:pt x="220" y="26"/>
                    </a:lnTo>
                    <a:lnTo>
                      <a:pt x="222" y="21"/>
                    </a:lnTo>
                    <a:lnTo>
                      <a:pt x="220" y="26"/>
                    </a:lnTo>
                    <a:lnTo>
                      <a:pt x="221" y="24"/>
                    </a:lnTo>
                    <a:lnTo>
                      <a:pt x="222" y="21"/>
                    </a:lnTo>
                    <a:lnTo>
                      <a:pt x="173" y="5"/>
                    </a:lnTo>
                    <a:close/>
                  </a:path>
                </a:pathLst>
              </a:custGeom>
              <a:solidFill>
                <a:srgbClr val="FFFF00"/>
              </a:solidFill>
              <a:ln w="9525">
                <a:noFill/>
                <a:round/>
                <a:headEnd/>
                <a:tailEnd/>
              </a:ln>
            </p:spPr>
            <p:txBody>
              <a:bodyPr/>
              <a:lstStyle/>
              <a:p>
                <a:endParaRPr lang="it-IT"/>
              </a:p>
            </p:txBody>
          </p:sp>
        </p:grpSp>
        <p:sp>
          <p:nvSpPr>
            <p:cNvPr id="20893" name="Freeform 413"/>
            <p:cNvSpPr>
              <a:spLocks/>
            </p:cNvSpPr>
            <p:nvPr/>
          </p:nvSpPr>
          <p:spPr bwMode="auto">
            <a:xfrm>
              <a:off x="451" y="1991"/>
              <a:ext cx="115" cy="54"/>
            </a:xfrm>
            <a:custGeom>
              <a:avLst/>
              <a:gdLst/>
              <a:ahLst/>
              <a:cxnLst>
                <a:cxn ang="0">
                  <a:pos x="801" y="231"/>
                </a:cxn>
                <a:cxn ang="0">
                  <a:pos x="774" y="186"/>
                </a:cxn>
                <a:cxn ang="0">
                  <a:pos x="747" y="146"/>
                </a:cxn>
                <a:cxn ang="0">
                  <a:pos x="718" y="111"/>
                </a:cxn>
                <a:cxn ang="0">
                  <a:pos x="688" y="81"/>
                </a:cxn>
                <a:cxn ang="0">
                  <a:pos x="657" y="57"/>
                </a:cxn>
                <a:cxn ang="0">
                  <a:pos x="625" y="37"/>
                </a:cxn>
                <a:cxn ang="0">
                  <a:pos x="593" y="21"/>
                </a:cxn>
                <a:cxn ang="0">
                  <a:pos x="561" y="10"/>
                </a:cxn>
                <a:cxn ang="0">
                  <a:pos x="527" y="3"/>
                </a:cxn>
                <a:cxn ang="0">
                  <a:pos x="495" y="0"/>
                </a:cxn>
                <a:cxn ang="0">
                  <a:pos x="462" y="0"/>
                </a:cxn>
                <a:cxn ang="0">
                  <a:pos x="430" y="5"/>
                </a:cxn>
                <a:cxn ang="0">
                  <a:pos x="398" y="12"/>
                </a:cxn>
                <a:cxn ang="0">
                  <a:pos x="367" y="21"/>
                </a:cxn>
                <a:cxn ang="0">
                  <a:pos x="336" y="33"/>
                </a:cxn>
                <a:cxn ang="0">
                  <a:pos x="306" y="47"/>
                </a:cxn>
                <a:cxn ang="0">
                  <a:pos x="249" y="81"/>
                </a:cxn>
                <a:cxn ang="0">
                  <a:pos x="197" y="120"/>
                </a:cxn>
                <a:cxn ang="0">
                  <a:pos x="149" y="163"/>
                </a:cxn>
                <a:cxn ang="0">
                  <a:pos x="106" y="207"/>
                </a:cxn>
                <a:cxn ang="0">
                  <a:pos x="69" y="250"/>
                </a:cxn>
                <a:cxn ang="0">
                  <a:pos x="39" y="290"/>
                </a:cxn>
                <a:cxn ang="0">
                  <a:pos x="16" y="328"/>
                </a:cxn>
                <a:cxn ang="0">
                  <a:pos x="0" y="361"/>
                </a:cxn>
                <a:cxn ang="0">
                  <a:pos x="54" y="367"/>
                </a:cxn>
                <a:cxn ang="0">
                  <a:pos x="70" y="337"/>
                </a:cxn>
                <a:cxn ang="0">
                  <a:pos x="94" y="301"/>
                </a:cxn>
                <a:cxn ang="0">
                  <a:pos x="126" y="261"/>
                </a:cxn>
                <a:cxn ang="0">
                  <a:pos x="164" y="220"/>
                </a:cxn>
                <a:cxn ang="0">
                  <a:pos x="206" y="179"/>
                </a:cxn>
                <a:cxn ang="0">
                  <a:pos x="254" y="142"/>
                </a:cxn>
                <a:cxn ang="0">
                  <a:pos x="304" y="108"/>
                </a:cxn>
                <a:cxn ang="0">
                  <a:pos x="344" y="87"/>
                </a:cxn>
                <a:cxn ang="0">
                  <a:pos x="371" y="75"/>
                </a:cxn>
                <a:cxn ang="0">
                  <a:pos x="397" y="65"/>
                </a:cxn>
                <a:cxn ang="0">
                  <a:pos x="424" y="58"/>
                </a:cxn>
                <a:cxn ang="0">
                  <a:pos x="452" y="54"/>
                </a:cxn>
                <a:cxn ang="0">
                  <a:pos x="479" y="52"/>
                </a:cxn>
                <a:cxn ang="0">
                  <a:pos x="506" y="53"/>
                </a:cxn>
                <a:cxn ang="0">
                  <a:pos x="533" y="57"/>
                </a:cxn>
                <a:cxn ang="0">
                  <a:pos x="561" y="64"/>
                </a:cxn>
                <a:cxn ang="0">
                  <a:pos x="587" y="75"/>
                </a:cxn>
                <a:cxn ang="0">
                  <a:pos x="614" y="89"/>
                </a:cxn>
                <a:cxn ang="0">
                  <a:pos x="640" y="108"/>
                </a:cxn>
                <a:cxn ang="0">
                  <a:pos x="666" y="132"/>
                </a:cxn>
                <a:cxn ang="0">
                  <a:pos x="692" y="161"/>
                </a:cxn>
                <a:cxn ang="0">
                  <a:pos x="719" y="194"/>
                </a:cxn>
                <a:cxn ang="0">
                  <a:pos x="744" y="234"/>
                </a:cxn>
                <a:cxn ang="0">
                  <a:pos x="756" y="255"/>
                </a:cxn>
              </a:cxnLst>
              <a:rect l="0" t="0" r="r" b="b"/>
              <a:pathLst>
                <a:path w="801" h="377">
                  <a:moveTo>
                    <a:pt x="801" y="231"/>
                  </a:moveTo>
                  <a:lnTo>
                    <a:pt x="801" y="231"/>
                  </a:lnTo>
                  <a:lnTo>
                    <a:pt x="788" y="207"/>
                  </a:lnTo>
                  <a:lnTo>
                    <a:pt x="774" y="186"/>
                  </a:lnTo>
                  <a:lnTo>
                    <a:pt x="761" y="165"/>
                  </a:lnTo>
                  <a:lnTo>
                    <a:pt x="747" y="146"/>
                  </a:lnTo>
                  <a:lnTo>
                    <a:pt x="732" y="127"/>
                  </a:lnTo>
                  <a:lnTo>
                    <a:pt x="718" y="111"/>
                  </a:lnTo>
                  <a:lnTo>
                    <a:pt x="703" y="96"/>
                  </a:lnTo>
                  <a:lnTo>
                    <a:pt x="688" y="81"/>
                  </a:lnTo>
                  <a:lnTo>
                    <a:pt x="673" y="68"/>
                  </a:lnTo>
                  <a:lnTo>
                    <a:pt x="657" y="57"/>
                  </a:lnTo>
                  <a:lnTo>
                    <a:pt x="641" y="46"/>
                  </a:lnTo>
                  <a:lnTo>
                    <a:pt x="625" y="37"/>
                  </a:lnTo>
                  <a:lnTo>
                    <a:pt x="609" y="29"/>
                  </a:lnTo>
                  <a:lnTo>
                    <a:pt x="593" y="21"/>
                  </a:lnTo>
                  <a:lnTo>
                    <a:pt x="576" y="15"/>
                  </a:lnTo>
                  <a:lnTo>
                    <a:pt x="561" y="10"/>
                  </a:lnTo>
                  <a:lnTo>
                    <a:pt x="544" y="6"/>
                  </a:lnTo>
                  <a:lnTo>
                    <a:pt x="527" y="3"/>
                  </a:lnTo>
                  <a:lnTo>
                    <a:pt x="511" y="1"/>
                  </a:lnTo>
                  <a:lnTo>
                    <a:pt x="495" y="0"/>
                  </a:lnTo>
                  <a:lnTo>
                    <a:pt x="478" y="0"/>
                  </a:lnTo>
                  <a:lnTo>
                    <a:pt x="462" y="0"/>
                  </a:lnTo>
                  <a:lnTo>
                    <a:pt x="445" y="2"/>
                  </a:lnTo>
                  <a:lnTo>
                    <a:pt x="430" y="5"/>
                  </a:lnTo>
                  <a:lnTo>
                    <a:pt x="414" y="8"/>
                  </a:lnTo>
                  <a:lnTo>
                    <a:pt x="398" y="12"/>
                  </a:lnTo>
                  <a:lnTo>
                    <a:pt x="382" y="16"/>
                  </a:lnTo>
                  <a:lnTo>
                    <a:pt x="367" y="21"/>
                  </a:lnTo>
                  <a:lnTo>
                    <a:pt x="351" y="27"/>
                  </a:lnTo>
                  <a:lnTo>
                    <a:pt x="336" y="33"/>
                  </a:lnTo>
                  <a:lnTo>
                    <a:pt x="322" y="40"/>
                  </a:lnTo>
                  <a:lnTo>
                    <a:pt x="306" y="47"/>
                  </a:lnTo>
                  <a:lnTo>
                    <a:pt x="278" y="63"/>
                  </a:lnTo>
                  <a:lnTo>
                    <a:pt x="249" y="81"/>
                  </a:lnTo>
                  <a:lnTo>
                    <a:pt x="223" y="100"/>
                  </a:lnTo>
                  <a:lnTo>
                    <a:pt x="197" y="120"/>
                  </a:lnTo>
                  <a:lnTo>
                    <a:pt x="172" y="141"/>
                  </a:lnTo>
                  <a:lnTo>
                    <a:pt x="149" y="163"/>
                  </a:lnTo>
                  <a:lnTo>
                    <a:pt x="127" y="185"/>
                  </a:lnTo>
                  <a:lnTo>
                    <a:pt x="106" y="207"/>
                  </a:lnTo>
                  <a:lnTo>
                    <a:pt x="87" y="228"/>
                  </a:lnTo>
                  <a:lnTo>
                    <a:pt x="69" y="250"/>
                  </a:lnTo>
                  <a:lnTo>
                    <a:pt x="53" y="271"/>
                  </a:lnTo>
                  <a:lnTo>
                    <a:pt x="39" y="290"/>
                  </a:lnTo>
                  <a:lnTo>
                    <a:pt x="26" y="309"/>
                  </a:lnTo>
                  <a:lnTo>
                    <a:pt x="16" y="328"/>
                  </a:lnTo>
                  <a:lnTo>
                    <a:pt x="7" y="345"/>
                  </a:lnTo>
                  <a:lnTo>
                    <a:pt x="0" y="361"/>
                  </a:lnTo>
                  <a:lnTo>
                    <a:pt x="49" y="377"/>
                  </a:lnTo>
                  <a:lnTo>
                    <a:pt x="54" y="367"/>
                  </a:lnTo>
                  <a:lnTo>
                    <a:pt x="61" y="352"/>
                  </a:lnTo>
                  <a:lnTo>
                    <a:pt x="70" y="337"/>
                  </a:lnTo>
                  <a:lnTo>
                    <a:pt x="82" y="320"/>
                  </a:lnTo>
                  <a:lnTo>
                    <a:pt x="94" y="301"/>
                  </a:lnTo>
                  <a:lnTo>
                    <a:pt x="109" y="282"/>
                  </a:lnTo>
                  <a:lnTo>
                    <a:pt x="126" y="261"/>
                  </a:lnTo>
                  <a:lnTo>
                    <a:pt x="144" y="241"/>
                  </a:lnTo>
                  <a:lnTo>
                    <a:pt x="164" y="220"/>
                  </a:lnTo>
                  <a:lnTo>
                    <a:pt x="184" y="199"/>
                  </a:lnTo>
                  <a:lnTo>
                    <a:pt x="206" y="179"/>
                  </a:lnTo>
                  <a:lnTo>
                    <a:pt x="230" y="161"/>
                  </a:lnTo>
                  <a:lnTo>
                    <a:pt x="254" y="142"/>
                  </a:lnTo>
                  <a:lnTo>
                    <a:pt x="279" y="124"/>
                  </a:lnTo>
                  <a:lnTo>
                    <a:pt x="304" y="108"/>
                  </a:lnTo>
                  <a:lnTo>
                    <a:pt x="331" y="94"/>
                  </a:lnTo>
                  <a:lnTo>
                    <a:pt x="344" y="87"/>
                  </a:lnTo>
                  <a:lnTo>
                    <a:pt x="357" y="81"/>
                  </a:lnTo>
                  <a:lnTo>
                    <a:pt x="371" y="75"/>
                  </a:lnTo>
                  <a:lnTo>
                    <a:pt x="383" y="71"/>
                  </a:lnTo>
                  <a:lnTo>
                    <a:pt x="397" y="65"/>
                  </a:lnTo>
                  <a:lnTo>
                    <a:pt x="411" y="61"/>
                  </a:lnTo>
                  <a:lnTo>
                    <a:pt x="424" y="58"/>
                  </a:lnTo>
                  <a:lnTo>
                    <a:pt x="438" y="56"/>
                  </a:lnTo>
                  <a:lnTo>
                    <a:pt x="452" y="54"/>
                  </a:lnTo>
                  <a:lnTo>
                    <a:pt x="465" y="53"/>
                  </a:lnTo>
                  <a:lnTo>
                    <a:pt x="479" y="52"/>
                  </a:lnTo>
                  <a:lnTo>
                    <a:pt x="492" y="52"/>
                  </a:lnTo>
                  <a:lnTo>
                    <a:pt x="506" y="53"/>
                  </a:lnTo>
                  <a:lnTo>
                    <a:pt x="520" y="54"/>
                  </a:lnTo>
                  <a:lnTo>
                    <a:pt x="533" y="57"/>
                  </a:lnTo>
                  <a:lnTo>
                    <a:pt x="547" y="60"/>
                  </a:lnTo>
                  <a:lnTo>
                    <a:pt x="561" y="64"/>
                  </a:lnTo>
                  <a:lnTo>
                    <a:pt x="573" y="69"/>
                  </a:lnTo>
                  <a:lnTo>
                    <a:pt x="587" y="75"/>
                  </a:lnTo>
                  <a:lnTo>
                    <a:pt x="600" y="82"/>
                  </a:lnTo>
                  <a:lnTo>
                    <a:pt x="614" y="89"/>
                  </a:lnTo>
                  <a:lnTo>
                    <a:pt x="626" y="99"/>
                  </a:lnTo>
                  <a:lnTo>
                    <a:pt x="640" y="108"/>
                  </a:lnTo>
                  <a:lnTo>
                    <a:pt x="654" y="120"/>
                  </a:lnTo>
                  <a:lnTo>
                    <a:pt x="666" y="132"/>
                  </a:lnTo>
                  <a:lnTo>
                    <a:pt x="680" y="146"/>
                  </a:lnTo>
                  <a:lnTo>
                    <a:pt x="692" y="161"/>
                  </a:lnTo>
                  <a:lnTo>
                    <a:pt x="706" y="177"/>
                  </a:lnTo>
                  <a:lnTo>
                    <a:pt x="719" y="194"/>
                  </a:lnTo>
                  <a:lnTo>
                    <a:pt x="731" y="213"/>
                  </a:lnTo>
                  <a:lnTo>
                    <a:pt x="744" y="234"/>
                  </a:lnTo>
                  <a:lnTo>
                    <a:pt x="756" y="255"/>
                  </a:lnTo>
                  <a:lnTo>
                    <a:pt x="756" y="255"/>
                  </a:lnTo>
                  <a:lnTo>
                    <a:pt x="801" y="231"/>
                  </a:lnTo>
                  <a:close/>
                </a:path>
              </a:pathLst>
            </a:custGeom>
            <a:solidFill>
              <a:srgbClr val="000000"/>
            </a:solidFill>
            <a:ln w="9525">
              <a:noFill/>
              <a:round/>
              <a:headEnd/>
              <a:tailEnd/>
            </a:ln>
          </p:spPr>
          <p:txBody>
            <a:bodyPr/>
            <a:lstStyle/>
            <a:p>
              <a:endParaRPr lang="it-IT"/>
            </a:p>
          </p:txBody>
        </p:sp>
        <p:sp>
          <p:nvSpPr>
            <p:cNvPr id="20894" name="Freeform 414"/>
            <p:cNvSpPr>
              <a:spLocks/>
            </p:cNvSpPr>
            <p:nvPr/>
          </p:nvSpPr>
          <p:spPr bwMode="auto">
            <a:xfrm>
              <a:off x="398" y="1994"/>
              <a:ext cx="2130" cy="746"/>
            </a:xfrm>
            <a:custGeom>
              <a:avLst/>
              <a:gdLst/>
              <a:ahLst/>
              <a:cxnLst>
                <a:cxn ang="0">
                  <a:pos x="1577" y="801"/>
                </a:cxn>
                <a:cxn ang="0">
                  <a:pos x="2228" y="1395"/>
                </a:cxn>
                <a:cxn ang="0">
                  <a:pos x="3060" y="1881"/>
                </a:cxn>
                <a:cxn ang="0">
                  <a:pos x="3544" y="2057"/>
                </a:cxn>
                <a:cxn ang="0">
                  <a:pos x="5335" y="2241"/>
                </a:cxn>
                <a:cxn ang="0">
                  <a:pos x="8842" y="2586"/>
                </a:cxn>
                <a:cxn ang="0">
                  <a:pos x="10069" y="2664"/>
                </a:cxn>
                <a:cxn ang="0">
                  <a:pos x="10856" y="2670"/>
                </a:cxn>
                <a:cxn ang="0">
                  <a:pos x="11795" y="2468"/>
                </a:cxn>
                <a:cxn ang="0">
                  <a:pos x="12624" y="2049"/>
                </a:cxn>
                <a:cxn ang="0">
                  <a:pos x="13197" y="1573"/>
                </a:cxn>
                <a:cxn ang="0">
                  <a:pos x="13547" y="1132"/>
                </a:cxn>
                <a:cxn ang="0">
                  <a:pos x="13870" y="1012"/>
                </a:cxn>
                <a:cxn ang="0">
                  <a:pos x="14073" y="1096"/>
                </a:cxn>
                <a:cxn ang="0">
                  <a:pos x="14205" y="1306"/>
                </a:cxn>
                <a:cxn ang="0">
                  <a:pos x="14192" y="1576"/>
                </a:cxn>
                <a:cxn ang="0">
                  <a:pos x="14457" y="2025"/>
                </a:cxn>
                <a:cxn ang="0">
                  <a:pos x="14832" y="2299"/>
                </a:cxn>
                <a:cxn ang="0">
                  <a:pos x="14870" y="2477"/>
                </a:cxn>
                <a:cxn ang="0">
                  <a:pos x="14569" y="2952"/>
                </a:cxn>
                <a:cxn ang="0">
                  <a:pos x="14578" y="3167"/>
                </a:cxn>
                <a:cxn ang="0">
                  <a:pos x="14780" y="3443"/>
                </a:cxn>
                <a:cxn ang="0">
                  <a:pos x="14908" y="3675"/>
                </a:cxn>
                <a:cxn ang="0">
                  <a:pos x="14879" y="3868"/>
                </a:cxn>
                <a:cxn ang="0">
                  <a:pos x="14766" y="4033"/>
                </a:cxn>
                <a:cxn ang="0">
                  <a:pos x="14369" y="4238"/>
                </a:cxn>
                <a:cxn ang="0">
                  <a:pos x="14165" y="4929"/>
                </a:cxn>
                <a:cxn ang="0">
                  <a:pos x="14038" y="5136"/>
                </a:cxn>
                <a:cxn ang="0">
                  <a:pos x="13747" y="5220"/>
                </a:cxn>
                <a:cxn ang="0">
                  <a:pos x="13363" y="4798"/>
                </a:cxn>
                <a:cxn ang="0">
                  <a:pos x="12909" y="4222"/>
                </a:cxn>
                <a:cxn ang="0">
                  <a:pos x="12294" y="3715"/>
                </a:cxn>
                <a:cxn ang="0">
                  <a:pos x="11681" y="3319"/>
                </a:cxn>
                <a:cxn ang="0">
                  <a:pos x="11048" y="3140"/>
                </a:cxn>
                <a:cxn ang="0">
                  <a:pos x="10202" y="3055"/>
                </a:cxn>
                <a:cxn ang="0">
                  <a:pos x="9350" y="3009"/>
                </a:cxn>
                <a:cxn ang="0">
                  <a:pos x="9084" y="3117"/>
                </a:cxn>
                <a:cxn ang="0">
                  <a:pos x="9032" y="3376"/>
                </a:cxn>
                <a:cxn ang="0">
                  <a:pos x="9248" y="3929"/>
                </a:cxn>
                <a:cxn ang="0">
                  <a:pos x="9399" y="4590"/>
                </a:cxn>
                <a:cxn ang="0">
                  <a:pos x="9254" y="4995"/>
                </a:cxn>
                <a:cxn ang="0">
                  <a:pos x="8831" y="5181"/>
                </a:cxn>
                <a:cxn ang="0">
                  <a:pos x="8239" y="5019"/>
                </a:cxn>
                <a:cxn ang="0">
                  <a:pos x="7958" y="4671"/>
                </a:cxn>
                <a:cxn ang="0">
                  <a:pos x="8218" y="4028"/>
                </a:cxn>
                <a:cxn ang="0">
                  <a:pos x="8524" y="3415"/>
                </a:cxn>
                <a:cxn ang="0">
                  <a:pos x="8553" y="3106"/>
                </a:cxn>
                <a:cxn ang="0">
                  <a:pos x="8376" y="2896"/>
                </a:cxn>
                <a:cxn ang="0">
                  <a:pos x="6135" y="2690"/>
                </a:cxn>
                <a:cxn ang="0">
                  <a:pos x="4401" y="2563"/>
                </a:cxn>
                <a:cxn ang="0">
                  <a:pos x="3740" y="2608"/>
                </a:cxn>
                <a:cxn ang="0">
                  <a:pos x="2794" y="2858"/>
                </a:cxn>
                <a:cxn ang="0">
                  <a:pos x="1903" y="3352"/>
                </a:cxn>
                <a:cxn ang="0">
                  <a:pos x="1271" y="3976"/>
                </a:cxn>
                <a:cxn ang="0">
                  <a:pos x="986" y="4189"/>
                </a:cxn>
                <a:cxn ang="0">
                  <a:pos x="594" y="3967"/>
                </a:cxn>
                <a:cxn ang="0">
                  <a:pos x="400" y="3605"/>
                </a:cxn>
                <a:cxn ang="0">
                  <a:pos x="1" y="1931"/>
                </a:cxn>
                <a:cxn ang="0">
                  <a:pos x="106" y="1066"/>
                </a:cxn>
                <a:cxn ang="0">
                  <a:pos x="373" y="390"/>
                </a:cxn>
                <a:cxn ang="0">
                  <a:pos x="563" y="136"/>
                </a:cxn>
                <a:cxn ang="0">
                  <a:pos x="926" y="10"/>
                </a:cxn>
              </a:cxnLst>
              <a:rect l="0" t="0" r="r" b="b"/>
              <a:pathLst>
                <a:path w="14912" h="5221">
                  <a:moveTo>
                    <a:pt x="1151" y="217"/>
                  </a:moveTo>
                  <a:lnTo>
                    <a:pt x="1179" y="264"/>
                  </a:lnTo>
                  <a:lnTo>
                    <a:pt x="1206" y="312"/>
                  </a:lnTo>
                  <a:lnTo>
                    <a:pt x="1236" y="360"/>
                  </a:lnTo>
                  <a:lnTo>
                    <a:pt x="1268" y="408"/>
                  </a:lnTo>
                  <a:lnTo>
                    <a:pt x="1301" y="456"/>
                  </a:lnTo>
                  <a:lnTo>
                    <a:pt x="1337" y="505"/>
                  </a:lnTo>
                  <a:lnTo>
                    <a:pt x="1373" y="555"/>
                  </a:lnTo>
                  <a:lnTo>
                    <a:pt x="1411" y="604"/>
                  </a:lnTo>
                  <a:lnTo>
                    <a:pt x="1451" y="653"/>
                  </a:lnTo>
                  <a:lnTo>
                    <a:pt x="1492" y="702"/>
                  </a:lnTo>
                  <a:lnTo>
                    <a:pt x="1534" y="752"/>
                  </a:lnTo>
                  <a:lnTo>
                    <a:pt x="1577" y="801"/>
                  </a:lnTo>
                  <a:lnTo>
                    <a:pt x="1622" y="850"/>
                  </a:lnTo>
                  <a:lnTo>
                    <a:pt x="1667" y="899"/>
                  </a:lnTo>
                  <a:lnTo>
                    <a:pt x="1714" y="947"/>
                  </a:lnTo>
                  <a:lnTo>
                    <a:pt x="1762" y="995"/>
                  </a:lnTo>
                  <a:lnTo>
                    <a:pt x="1810" y="1043"/>
                  </a:lnTo>
                  <a:lnTo>
                    <a:pt x="1860" y="1089"/>
                  </a:lnTo>
                  <a:lnTo>
                    <a:pt x="1911" y="1135"/>
                  </a:lnTo>
                  <a:lnTo>
                    <a:pt x="1962" y="1181"/>
                  </a:lnTo>
                  <a:lnTo>
                    <a:pt x="2014" y="1225"/>
                  </a:lnTo>
                  <a:lnTo>
                    <a:pt x="2067" y="1269"/>
                  </a:lnTo>
                  <a:lnTo>
                    <a:pt x="2120" y="1312"/>
                  </a:lnTo>
                  <a:lnTo>
                    <a:pt x="2174" y="1354"/>
                  </a:lnTo>
                  <a:lnTo>
                    <a:pt x="2228" y="1395"/>
                  </a:lnTo>
                  <a:lnTo>
                    <a:pt x="2283" y="1434"/>
                  </a:lnTo>
                  <a:lnTo>
                    <a:pt x="2337" y="1472"/>
                  </a:lnTo>
                  <a:lnTo>
                    <a:pt x="2392" y="1510"/>
                  </a:lnTo>
                  <a:lnTo>
                    <a:pt x="2448" y="1545"/>
                  </a:lnTo>
                  <a:lnTo>
                    <a:pt x="2504" y="1580"/>
                  </a:lnTo>
                  <a:lnTo>
                    <a:pt x="2560" y="1613"/>
                  </a:lnTo>
                  <a:lnTo>
                    <a:pt x="2616" y="1644"/>
                  </a:lnTo>
                  <a:lnTo>
                    <a:pt x="2674" y="1672"/>
                  </a:lnTo>
                  <a:lnTo>
                    <a:pt x="2732" y="1703"/>
                  </a:lnTo>
                  <a:lnTo>
                    <a:pt x="2789" y="1732"/>
                  </a:lnTo>
                  <a:lnTo>
                    <a:pt x="2845" y="1762"/>
                  </a:lnTo>
                  <a:lnTo>
                    <a:pt x="2954" y="1823"/>
                  </a:lnTo>
                  <a:lnTo>
                    <a:pt x="3060" y="1881"/>
                  </a:lnTo>
                  <a:lnTo>
                    <a:pt x="3112" y="1908"/>
                  </a:lnTo>
                  <a:lnTo>
                    <a:pt x="3164" y="1934"/>
                  </a:lnTo>
                  <a:lnTo>
                    <a:pt x="3217" y="1958"/>
                  </a:lnTo>
                  <a:lnTo>
                    <a:pt x="3269" y="1980"/>
                  </a:lnTo>
                  <a:lnTo>
                    <a:pt x="3295" y="1991"/>
                  </a:lnTo>
                  <a:lnTo>
                    <a:pt x="3322" y="2001"/>
                  </a:lnTo>
                  <a:lnTo>
                    <a:pt x="3348" y="2010"/>
                  </a:lnTo>
                  <a:lnTo>
                    <a:pt x="3374" y="2018"/>
                  </a:lnTo>
                  <a:lnTo>
                    <a:pt x="3400" y="2026"/>
                  </a:lnTo>
                  <a:lnTo>
                    <a:pt x="3426" y="2033"/>
                  </a:lnTo>
                  <a:lnTo>
                    <a:pt x="3452" y="2039"/>
                  </a:lnTo>
                  <a:lnTo>
                    <a:pt x="3480" y="2044"/>
                  </a:lnTo>
                  <a:lnTo>
                    <a:pt x="3544" y="2057"/>
                  </a:lnTo>
                  <a:lnTo>
                    <a:pt x="3606" y="2067"/>
                  </a:lnTo>
                  <a:lnTo>
                    <a:pt x="3670" y="2078"/>
                  </a:lnTo>
                  <a:lnTo>
                    <a:pt x="3732" y="2087"/>
                  </a:lnTo>
                  <a:lnTo>
                    <a:pt x="3857" y="2104"/>
                  </a:lnTo>
                  <a:lnTo>
                    <a:pt x="3981" y="2119"/>
                  </a:lnTo>
                  <a:lnTo>
                    <a:pt x="4105" y="2133"/>
                  </a:lnTo>
                  <a:lnTo>
                    <a:pt x="4230" y="2145"/>
                  </a:lnTo>
                  <a:lnTo>
                    <a:pt x="4356" y="2156"/>
                  </a:lnTo>
                  <a:lnTo>
                    <a:pt x="4485" y="2167"/>
                  </a:lnTo>
                  <a:lnTo>
                    <a:pt x="4751" y="2189"/>
                  </a:lnTo>
                  <a:lnTo>
                    <a:pt x="5032" y="2212"/>
                  </a:lnTo>
                  <a:lnTo>
                    <a:pt x="5181" y="2225"/>
                  </a:lnTo>
                  <a:lnTo>
                    <a:pt x="5335" y="2241"/>
                  </a:lnTo>
                  <a:lnTo>
                    <a:pt x="5495" y="2259"/>
                  </a:lnTo>
                  <a:lnTo>
                    <a:pt x="5662" y="2279"/>
                  </a:lnTo>
                  <a:lnTo>
                    <a:pt x="5892" y="2297"/>
                  </a:lnTo>
                  <a:lnTo>
                    <a:pt x="6121" y="2315"/>
                  </a:lnTo>
                  <a:lnTo>
                    <a:pt x="6351" y="2335"/>
                  </a:lnTo>
                  <a:lnTo>
                    <a:pt x="6579" y="2355"/>
                  </a:lnTo>
                  <a:lnTo>
                    <a:pt x="6807" y="2376"/>
                  </a:lnTo>
                  <a:lnTo>
                    <a:pt x="7034" y="2398"/>
                  </a:lnTo>
                  <a:lnTo>
                    <a:pt x="7262" y="2420"/>
                  </a:lnTo>
                  <a:lnTo>
                    <a:pt x="7489" y="2443"/>
                  </a:lnTo>
                  <a:lnTo>
                    <a:pt x="7941" y="2489"/>
                  </a:lnTo>
                  <a:lnTo>
                    <a:pt x="8393" y="2537"/>
                  </a:lnTo>
                  <a:lnTo>
                    <a:pt x="8842" y="2586"/>
                  </a:lnTo>
                  <a:lnTo>
                    <a:pt x="9289" y="2634"/>
                  </a:lnTo>
                  <a:lnTo>
                    <a:pt x="9366" y="2635"/>
                  </a:lnTo>
                  <a:lnTo>
                    <a:pt x="9442" y="2635"/>
                  </a:lnTo>
                  <a:lnTo>
                    <a:pt x="9519" y="2635"/>
                  </a:lnTo>
                  <a:lnTo>
                    <a:pt x="9598" y="2636"/>
                  </a:lnTo>
                  <a:lnTo>
                    <a:pt x="9682" y="2637"/>
                  </a:lnTo>
                  <a:lnTo>
                    <a:pt x="9771" y="2641"/>
                  </a:lnTo>
                  <a:lnTo>
                    <a:pt x="9817" y="2643"/>
                  </a:lnTo>
                  <a:lnTo>
                    <a:pt x="9867" y="2646"/>
                  </a:lnTo>
                  <a:lnTo>
                    <a:pt x="9918" y="2651"/>
                  </a:lnTo>
                  <a:lnTo>
                    <a:pt x="9970" y="2656"/>
                  </a:lnTo>
                  <a:lnTo>
                    <a:pt x="10017" y="2660"/>
                  </a:lnTo>
                  <a:lnTo>
                    <a:pt x="10069" y="2664"/>
                  </a:lnTo>
                  <a:lnTo>
                    <a:pt x="10124" y="2667"/>
                  </a:lnTo>
                  <a:lnTo>
                    <a:pt x="10181" y="2669"/>
                  </a:lnTo>
                  <a:lnTo>
                    <a:pt x="10237" y="2670"/>
                  </a:lnTo>
                  <a:lnTo>
                    <a:pt x="10292" y="2671"/>
                  </a:lnTo>
                  <a:lnTo>
                    <a:pt x="10343" y="2673"/>
                  </a:lnTo>
                  <a:lnTo>
                    <a:pt x="10389" y="2673"/>
                  </a:lnTo>
                  <a:lnTo>
                    <a:pt x="10483" y="2673"/>
                  </a:lnTo>
                  <a:lnTo>
                    <a:pt x="10574" y="2674"/>
                  </a:lnTo>
                  <a:lnTo>
                    <a:pt x="10659" y="2674"/>
                  </a:lnTo>
                  <a:lnTo>
                    <a:pt x="10741" y="2674"/>
                  </a:lnTo>
                  <a:lnTo>
                    <a:pt x="10780" y="2673"/>
                  </a:lnTo>
                  <a:lnTo>
                    <a:pt x="10819" y="2671"/>
                  </a:lnTo>
                  <a:lnTo>
                    <a:pt x="10856" y="2670"/>
                  </a:lnTo>
                  <a:lnTo>
                    <a:pt x="10892" y="2668"/>
                  </a:lnTo>
                  <a:lnTo>
                    <a:pt x="10928" y="2665"/>
                  </a:lnTo>
                  <a:lnTo>
                    <a:pt x="10961" y="2662"/>
                  </a:lnTo>
                  <a:lnTo>
                    <a:pt x="10994" y="2658"/>
                  </a:lnTo>
                  <a:lnTo>
                    <a:pt x="11026" y="2653"/>
                  </a:lnTo>
                  <a:lnTo>
                    <a:pt x="11158" y="2629"/>
                  </a:lnTo>
                  <a:lnTo>
                    <a:pt x="11277" y="2604"/>
                  </a:lnTo>
                  <a:lnTo>
                    <a:pt x="11385" y="2581"/>
                  </a:lnTo>
                  <a:lnTo>
                    <a:pt x="11483" y="2559"/>
                  </a:lnTo>
                  <a:lnTo>
                    <a:pt x="11571" y="2536"/>
                  </a:lnTo>
                  <a:lnTo>
                    <a:pt x="11652" y="2514"/>
                  </a:lnTo>
                  <a:lnTo>
                    <a:pt x="11726" y="2491"/>
                  </a:lnTo>
                  <a:lnTo>
                    <a:pt x="11795" y="2468"/>
                  </a:lnTo>
                  <a:lnTo>
                    <a:pt x="11859" y="2444"/>
                  </a:lnTo>
                  <a:lnTo>
                    <a:pt x="11919" y="2420"/>
                  </a:lnTo>
                  <a:lnTo>
                    <a:pt x="11978" y="2395"/>
                  </a:lnTo>
                  <a:lnTo>
                    <a:pt x="12036" y="2369"/>
                  </a:lnTo>
                  <a:lnTo>
                    <a:pt x="12153" y="2312"/>
                  </a:lnTo>
                  <a:lnTo>
                    <a:pt x="12281" y="2248"/>
                  </a:lnTo>
                  <a:lnTo>
                    <a:pt x="12330" y="2223"/>
                  </a:lnTo>
                  <a:lnTo>
                    <a:pt x="12379" y="2196"/>
                  </a:lnTo>
                  <a:lnTo>
                    <a:pt x="12429" y="2169"/>
                  </a:lnTo>
                  <a:lnTo>
                    <a:pt x="12478" y="2140"/>
                  </a:lnTo>
                  <a:lnTo>
                    <a:pt x="12527" y="2111"/>
                  </a:lnTo>
                  <a:lnTo>
                    <a:pt x="12576" y="2081"/>
                  </a:lnTo>
                  <a:lnTo>
                    <a:pt x="12624" y="2049"/>
                  </a:lnTo>
                  <a:lnTo>
                    <a:pt x="12672" y="2017"/>
                  </a:lnTo>
                  <a:lnTo>
                    <a:pt x="12720" y="1984"/>
                  </a:lnTo>
                  <a:lnTo>
                    <a:pt x="12768" y="1950"/>
                  </a:lnTo>
                  <a:lnTo>
                    <a:pt x="12815" y="1914"/>
                  </a:lnTo>
                  <a:lnTo>
                    <a:pt x="12862" y="1878"/>
                  </a:lnTo>
                  <a:lnTo>
                    <a:pt x="12908" y="1839"/>
                  </a:lnTo>
                  <a:lnTo>
                    <a:pt x="12955" y="1800"/>
                  </a:lnTo>
                  <a:lnTo>
                    <a:pt x="13001" y="1759"/>
                  </a:lnTo>
                  <a:lnTo>
                    <a:pt x="13046" y="1716"/>
                  </a:lnTo>
                  <a:lnTo>
                    <a:pt x="13082" y="1684"/>
                  </a:lnTo>
                  <a:lnTo>
                    <a:pt x="13120" y="1649"/>
                  </a:lnTo>
                  <a:lnTo>
                    <a:pt x="13158" y="1613"/>
                  </a:lnTo>
                  <a:lnTo>
                    <a:pt x="13197" y="1573"/>
                  </a:lnTo>
                  <a:lnTo>
                    <a:pt x="13238" y="1532"/>
                  </a:lnTo>
                  <a:lnTo>
                    <a:pt x="13280" y="1489"/>
                  </a:lnTo>
                  <a:lnTo>
                    <a:pt x="13323" y="1445"/>
                  </a:lnTo>
                  <a:lnTo>
                    <a:pt x="13366" y="1399"/>
                  </a:lnTo>
                  <a:lnTo>
                    <a:pt x="13384" y="1373"/>
                  </a:lnTo>
                  <a:lnTo>
                    <a:pt x="13401" y="1346"/>
                  </a:lnTo>
                  <a:lnTo>
                    <a:pt x="13417" y="1321"/>
                  </a:lnTo>
                  <a:lnTo>
                    <a:pt x="13433" y="1296"/>
                  </a:lnTo>
                  <a:lnTo>
                    <a:pt x="13463" y="1247"/>
                  </a:lnTo>
                  <a:lnTo>
                    <a:pt x="13495" y="1199"/>
                  </a:lnTo>
                  <a:lnTo>
                    <a:pt x="13511" y="1176"/>
                  </a:lnTo>
                  <a:lnTo>
                    <a:pt x="13528" y="1154"/>
                  </a:lnTo>
                  <a:lnTo>
                    <a:pt x="13547" y="1132"/>
                  </a:lnTo>
                  <a:lnTo>
                    <a:pt x="13568" y="1110"/>
                  </a:lnTo>
                  <a:lnTo>
                    <a:pt x="13590" y="1090"/>
                  </a:lnTo>
                  <a:lnTo>
                    <a:pt x="13614" y="1069"/>
                  </a:lnTo>
                  <a:lnTo>
                    <a:pt x="13640" y="1050"/>
                  </a:lnTo>
                  <a:lnTo>
                    <a:pt x="13670" y="1031"/>
                  </a:lnTo>
                  <a:lnTo>
                    <a:pt x="13703" y="1025"/>
                  </a:lnTo>
                  <a:lnTo>
                    <a:pt x="13737" y="1020"/>
                  </a:lnTo>
                  <a:lnTo>
                    <a:pt x="13770" y="1015"/>
                  </a:lnTo>
                  <a:lnTo>
                    <a:pt x="13804" y="1013"/>
                  </a:lnTo>
                  <a:lnTo>
                    <a:pt x="13820" y="1012"/>
                  </a:lnTo>
                  <a:lnTo>
                    <a:pt x="13837" y="1011"/>
                  </a:lnTo>
                  <a:lnTo>
                    <a:pt x="13853" y="1012"/>
                  </a:lnTo>
                  <a:lnTo>
                    <a:pt x="13870" y="1012"/>
                  </a:lnTo>
                  <a:lnTo>
                    <a:pt x="13885" y="1014"/>
                  </a:lnTo>
                  <a:lnTo>
                    <a:pt x="13902" y="1017"/>
                  </a:lnTo>
                  <a:lnTo>
                    <a:pt x="13918" y="1019"/>
                  </a:lnTo>
                  <a:lnTo>
                    <a:pt x="13934" y="1023"/>
                  </a:lnTo>
                  <a:lnTo>
                    <a:pt x="13949" y="1027"/>
                  </a:lnTo>
                  <a:lnTo>
                    <a:pt x="13965" y="1032"/>
                  </a:lnTo>
                  <a:lnTo>
                    <a:pt x="13981" y="1039"/>
                  </a:lnTo>
                  <a:lnTo>
                    <a:pt x="13996" y="1045"/>
                  </a:lnTo>
                  <a:lnTo>
                    <a:pt x="14012" y="1053"/>
                  </a:lnTo>
                  <a:lnTo>
                    <a:pt x="14027" y="1063"/>
                  </a:lnTo>
                  <a:lnTo>
                    <a:pt x="14042" y="1073"/>
                  </a:lnTo>
                  <a:lnTo>
                    <a:pt x="14057" y="1084"/>
                  </a:lnTo>
                  <a:lnTo>
                    <a:pt x="14073" y="1096"/>
                  </a:lnTo>
                  <a:lnTo>
                    <a:pt x="14087" y="1111"/>
                  </a:lnTo>
                  <a:lnTo>
                    <a:pt x="14102" y="1125"/>
                  </a:lnTo>
                  <a:lnTo>
                    <a:pt x="14117" y="1142"/>
                  </a:lnTo>
                  <a:lnTo>
                    <a:pt x="14130" y="1160"/>
                  </a:lnTo>
                  <a:lnTo>
                    <a:pt x="14145" y="1179"/>
                  </a:lnTo>
                  <a:lnTo>
                    <a:pt x="14160" y="1200"/>
                  </a:lnTo>
                  <a:lnTo>
                    <a:pt x="14173" y="1222"/>
                  </a:lnTo>
                  <a:lnTo>
                    <a:pt x="14180" y="1231"/>
                  </a:lnTo>
                  <a:lnTo>
                    <a:pt x="14184" y="1242"/>
                  </a:lnTo>
                  <a:lnTo>
                    <a:pt x="14189" y="1252"/>
                  </a:lnTo>
                  <a:lnTo>
                    <a:pt x="14192" y="1263"/>
                  </a:lnTo>
                  <a:lnTo>
                    <a:pt x="14200" y="1284"/>
                  </a:lnTo>
                  <a:lnTo>
                    <a:pt x="14205" y="1306"/>
                  </a:lnTo>
                  <a:lnTo>
                    <a:pt x="14209" y="1329"/>
                  </a:lnTo>
                  <a:lnTo>
                    <a:pt x="14213" y="1353"/>
                  </a:lnTo>
                  <a:lnTo>
                    <a:pt x="14217" y="1378"/>
                  </a:lnTo>
                  <a:lnTo>
                    <a:pt x="14223" y="1405"/>
                  </a:lnTo>
                  <a:lnTo>
                    <a:pt x="14225" y="1420"/>
                  </a:lnTo>
                  <a:lnTo>
                    <a:pt x="14226" y="1434"/>
                  </a:lnTo>
                  <a:lnTo>
                    <a:pt x="14225" y="1450"/>
                  </a:lnTo>
                  <a:lnTo>
                    <a:pt x="14224" y="1466"/>
                  </a:lnTo>
                  <a:lnTo>
                    <a:pt x="14221" y="1483"/>
                  </a:lnTo>
                  <a:lnTo>
                    <a:pt x="14216" y="1499"/>
                  </a:lnTo>
                  <a:lnTo>
                    <a:pt x="14211" y="1517"/>
                  </a:lnTo>
                  <a:lnTo>
                    <a:pt x="14205" y="1536"/>
                  </a:lnTo>
                  <a:lnTo>
                    <a:pt x="14192" y="1576"/>
                  </a:lnTo>
                  <a:lnTo>
                    <a:pt x="14177" y="1620"/>
                  </a:lnTo>
                  <a:lnTo>
                    <a:pt x="14162" y="1669"/>
                  </a:lnTo>
                  <a:lnTo>
                    <a:pt x="14146" y="1724"/>
                  </a:lnTo>
                  <a:lnTo>
                    <a:pt x="14169" y="1754"/>
                  </a:lnTo>
                  <a:lnTo>
                    <a:pt x="14193" y="1785"/>
                  </a:lnTo>
                  <a:lnTo>
                    <a:pt x="14221" y="1816"/>
                  </a:lnTo>
                  <a:lnTo>
                    <a:pt x="14249" y="1847"/>
                  </a:lnTo>
                  <a:lnTo>
                    <a:pt x="14279" y="1878"/>
                  </a:lnTo>
                  <a:lnTo>
                    <a:pt x="14312" y="1908"/>
                  </a:lnTo>
                  <a:lnTo>
                    <a:pt x="14345" y="1937"/>
                  </a:lnTo>
                  <a:lnTo>
                    <a:pt x="14381" y="1968"/>
                  </a:lnTo>
                  <a:lnTo>
                    <a:pt x="14418" y="1996"/>
                  </a:lnTo>
                  <a:lnTo>
                    <a:pt x="14457" y="2025"/>
                  </a:lnTo>
                  <a:lnTo>
                    <a:pt x="14497" y="2054"/>
                  </a:lnTo>
                  <a:lnTo>
                    <a:pt x="14539" y="2082"/>
                  </a:lnTo>
                  <a:lnTo>
                    <a:pt x="14582" y="2109"/>
                  </a:lnTo>
                  <a:lnTo>
                    <a:pt x="14626" y="2135"/>
                  </a:lnTo>
                  <a:lnTo>
                    <a:pt x="14671" y="2161"/>
                  </a:lnTo>
                  <a:lnTo>
                    <a:pt x="14718" y="2187"/>
                  </a:lnTo>
                  <a:lnTo>
                    <a:pt x="14737" y="2202"/>
                  </a:lnTo>
                  <a:lnTo>
                    <a:pt x="14757" y="2218"/>
                  </a:lnTo>
                  <a:lnTo>
                    <a:pt x="14775" y="2235"/>
                  </a:lnTo>
                  <a:lnTo>
                    <a:pt x="14793" y="2251"/>
                  </a:lnTo>
                  <a:lnTo>
                    <a:pt x="14810" y="2270"/>
                  </a:lnTo>
                  <a:lnTo>
                    <a:pt x="14825" y="2289"/>
                  </a:lnTo>
                  <a:lnTo>
                    <a:pt x="14832" y="2299"/>
                  </a:lnTo>
                  <a:lnTo>
                    <a:pt x="14838" y="2309"/>
                  </a:lnTo>
                  <a:lnTo>
                    <a:pt x="14845" y="2321"/>
                  </a:lnTo>
                  <a:lnTo>
                    <a:pt x="14851" y="2332"/>
                  </a:lnTo>
                  <a:lnTo>
                    <a:pt x="14855" y="2344"/>
                  </a:lnTo>
                  <a:lnTo>
                    <a:pt x="14860" y="2356"/>
                  </a:lnTo>
                  <a:lnTo>
                    <a:pt x="14864" y="2369"/>
                  </a:lnTo>
                  <a:lnTo>
                    <a:pt x="14867" y="2382"/>
                  </a:lnTo>
                  <a:lnTo>
                    <a:pt x="14870" y="2396"/>
                  </a:lnTo>
                  <a:lnTo>
                    <a:pt x="14871" y="2411"/>
                  </a:lnTo>
                  <a:lnTo>
                    <a:pt x="14872" y="2426"/>
                  </a:lnTo>
                  <a:lnTo>
                    <a:pt x="14872" y="2442"/>
                  </a:lnTo>
                  <a:lnTo>
                    <a:pt x="14872" y="2459"/>
                  </a:lnTo>
                  <a:lnTo>
                    <a:pt x="14870" y="2477"/>
                  </a:lnTo>
                  <a:lnTo>
                    <a:pt x="14868" y="2494"/>
                  </a:lnTo>
                  <a:lnTo>
                    <a:pt x="14864" y="2513"/>
                  </a:lnTo>
                  <a:lnTo>
                    <a:pt x="14859" y="2533"/>
                  </a:lnTo>
                  <a:lnTo>
                    <a:pt x="14854" y="2554"/>
                  </a:lnTo>
                  <a:lnTo>
                    <a:pt x="14848" y="2576"/>
                  </a:lnTo>
                  <a:lnTo>
                    <a:pt x="14839" y="2598"/>
                  </a:lnTo>
                  <a:lnTo>
                    <a:pt x="14638" y="2813"/>
                  </a:lnTo>
                  <a:lnTo>
                    <a:pt x="14622" y="2840"/>
                  </a:lnTo>
                  <a:lnTo>
                    <a:pt x="14606" y="2866"/>
                  </a:lnTo>
                  <a:lnTo>
                    <a:pt x="14591" y="2895"/>
                  </a:lnTo>
                  <a:lnTo>
                    <a:pt x="14580" y="2923"/>
                  </a:lnTo>
                  <a:lnTo>
                    <a:pt x="14573" y="2938"/>
                  </a:lnTo>
                  <a:lnTo>
                    <a:pt x="14569" y="2952"/>
                  </a:lnTo>
                  <a:lnTo>
                    <a:pt x="14564" y="2968"/>
                  </a:lnTo>
                  <a:lnTo>
                    <a:pt x="14561" y="2984"/>
                  </a:lnTo>
                  <a:lnTo>
                    <a:pt x="14558" y="2999"/>
                  </a:lnTo>
                  <a:lnTo>
                    <a:pt x="14556" y="3016"/>
                  </a:lnTo>
                  <a:lnTo>
                    <a:pt x="14554" y="3034"/>
                  </a:lnTo>
                  <a:lnTo>
                    <a:pt x="14553" y="3052"/>
                  </a:lnTo>
                  <a:lnTo>
                    <a:pt x="14555" y="3068"/>
                  </a:lnTo>
                  <a:lnTo>
                    <a:pt x="14557" y="3086"/>
                  </a:lnTo>
                  <a:lnTo>
                    <a:pt x="14560" y="3103"/>
                  </a:lnTo>
                  <a:lnTo>
                    <a:pt x="14563" y="3120"/>
                  </a:lnTo>
                  <a:lnTo>
                    <a:pt x="14567" y="3136"/>
                  </a:lnTo>
                  <a:lnTo>
                    <a:pt x="14572" y="3151"/>
                  </a:lnTo>
                  <a:lnTo>
                    <a:pt x="14578" y="3167"/>
                  </a:lnTo>
                  <a:lnTo>
                    <a:pt x="14583" y="3183"/>
                  </a:lnTo>
                  <a:lnTo>
                    <a:pt x="14589" y="3197"/>
                  </a:lnTo>
                  <a:lnTo>
                    <a:pt x="14597" y="3213"/>
                  </a:lnTo>
                  <a:lnTo>
                    <a:pt x="14604" y="3228"/>
                  </a:lnTo>
                  <a:lnTo>
                    <a:pt x="14611" y="3241"/>
                  </a:lnTo>
                  <a:lnTo>
                    <a:pt x="14628" y="3270"/>
                  </a:lnTo>
                  <a:lnTo>
                    <a:pt x="14646" y="3297"/>
                  </a:lnTo>
                  <a:lnTo>
                    <a:pt x="14666" y="3323"/>
                  </a:lnTo>
                  <a:lnTo>
                    <a:pt x="14687" y="3348"/>
                  </a:lnTo>
                  <a:lnTo>
                    <a:pt x="14709" y="3372"/>
                  </a:lnTo>
                  <a:lnTo>
                    <a:pt x="14732" y="3396"/>
                  </a:lnTo>
                  <a:lnTo>
                    <a:pt x="14756" y="3420"/>
                  </a:lnTo>
                  <a:lnTo>
                    <a:pt x="14780" y="3443"/>
                  </a:lnTo>
                  <a:lnTo>
                    <a:pt x="14805" y="3465"/>
                  </a:lnTo>
                  <a:lnTo>
                    <a:pt x="14830" y="3487"/>
                  </a:lnTo>
                  <a:lnTo>
                    <a:pt x="14848" y="3515"/>
                  </a:lnTo>
                  <a:lnTo>
                    <a:pt x="14864" y="3543"/>
                  </a:lnTo>
                  <a:lnTo>
                    <a:pt x="14871" y="3558"/>
                  </a:lnTo>
                  <a:lnTo>
                    <a:pt x="14877" y="3572"/>
                  </a:lnTo>
                  <a:lnTo>
                    <a:pt x="14883" y="3586"/>
                  </a:lnTo>
                  <a:lnTo>
                    <a:pt x="14889" y="3601"/>
                  </a:lnTo>
                  <a:lnTo>
                    <a:pt x="14894" y="3615"/>
                  </a:lnTo>
                  <a:lnTo>
                    <a:pt x="14898" y="3630"/>
                  </a:lnTo>
                  <a:lnTo>
                    <a:pt x="14902" y="3645"/>
                  </a:lnTo>
                  <a:lnTo>
                    <a:pt x="14905" y="3659"/>
                  </a:lnTo>
                  <a:lnTo>
                    <a:pt x="14908" y="3675"/>
                  </a:lnTo>
                  <a:lnTo>
                    <a:pt x="14910" y="3690"/>
                  </a:lnTo>
                  <a:lnTo>
                    <a:pt x="14911" y="3704"/>
                  </a:lnTo>
                  <a:lnTo>
                    <a:pt x="14912" y="3719"/>
                  </a:lnTo>
                  <a:lnTo>
                    <a:pt x="14912" y="3735"/>
                  </a:lnTo>
                  <a:lnTo>
                    <a:pt x="14911" y="3749"/>
                  </a:lnTo>
                  <a:lnTo>
                    <a:pt x="14910" y="3764"/>
                  </a:lnTo>
                  <a:lnTo>
                    <a:pt x="14907" y="3780"/>
                  </a:lnTo>
                  <a:lnTo>
                    <a:pt x="14904" y="3794"/>
                  </a:lnTo>
                  <a:lnTo>
                    <a:pt x="14900" y="3809"/>
                  </a:lnTo>
                  <a:lnTo>
                    <a:pt x="14896" y="3824"/>
                  </a:lnTo>
                  <a:lnTo>
                    <a:pt x="14891" y="3838"/>
                  </a:lnTo>
                  <a:lnTo>
                    <a:pt x="14886" y="3853"/>
                  </a:lnTo>
                  <a:lnTo>
                    <a:pt x="14879" y="3868"/>
                  </a:lnTo>
                  <a:lnTo>
                    <a:pt x="14872" y="3882"/>
                  </a:lnTo>
                  <a:lnTo>
                    <a:pt x="14864" y="3897"/>
                  </a:lnTo>
                  <a:lnTo>
                    <a:pt x="14854" y="3912"/>
                  </a:lnTo>
                  <a:lnTo>
                    <a:pt x="14845" y="3926"/>
                  </a:lnTo>
                  <a:lnTo>
                    <a:pt x="14834" y="3940"/>
                  </a:lnTo>
                  <a:lnTo>
                    <a:pt x="14823" y="3955"/>
                  </a:lnTo>
                  <a:lnTo>
                    <a:pt x="14816" y="3967"/>
                  </a:lnTo>
                  <a:lnTo>
                    <a:pt x="14810" y="3980"/>
                  </a:lnTo>
                  <a:lnTo>
                    <a:pt x="14803" y="3992"/>
                  </a:lnTo>
                  <a:lnTo>
                    <a:pt x="14794" y="4003"/>
                  </a:lnTo>
                  <a:lnTo>
                    <a:pt x="14786" y="4013"/>
                  </a:lnTo>
                  <a:lnTo>
                    <a:pt x="14777" y="4024"/>
                  </a:lnTo>
                  <a:lnTo>
                    <a:pt x="14766" y="4033"/>
                  </a:lnTo>
                  <a:lnTo>
                    <a:pt x="14756" y="4043"/>
                  </a:lnTo>
                  <a:lnTo>
                    <a:pt x="14744" y="4051"/>
                  </a:lnTo>
                  <a:lnTo>
                    <a:pt x="14733" y="4059"/>
                  </a:lnTo>
                  <a:lnTo>
                    <a:pt x="14720" y="4068"/>
                  </a:lnTo>
                  <a:lnTo>
                    <a:pt x="14708" y="4075"/>
                  </a:lnTo>
                  <a:lnTo>
                    <a:pt x="14680" y="4090"/>
                  </a:lnTo>
                  <a:lnTo>
                    <a:pt x="14651" y="4104"/>
                  </a:lnTo>
                  <a:lnTo>
                    <a:pt x="14587" y="4133"/>
                  </a:lnTo>
                  <a:lnTo>
                    <a:pt x="14518" y="4163"/>
                  </a:lnTo>
                  <a:lnTo>
                    <a:pt x="14482" y="4179"/>
                  </a:lnTo>
                  <a:lnTo>
                    <a:pt x="14445" y="4198"/>
                  </a:lnTo>
                  <a:lnTo>
                    <a:pt x="14408" y="4216"/>
                  </a:lnTo>
                  <a:lnTo>
                    <a:pt x="14369" y="4238"/>
                  </a:lnTo>
                  <a:lnTo>
                    <a:pt x="14358" y="4247"/>
                  </a:lnTo>
                  <a:lnTo>
                    <a:pt x="14346" y="4254"/>
                  </a:lnTo>
                  <a:lnTo>
                    <a:pt x="14335" y="4263"/>
                  </a:lnTo>
                  <a:lnTo>
                    <a:pt x="14324" y="4271"/>
                  </a:lnTo>
                  <a:lnTo>
                    <a:pt x="14303" y="4290"/>
                  </a:lnTo>
                  <a:lnTo>
                    <a:pt x="14283" y="4310"/>
                  </a:lnTo>
                  <a:lnTo>
                    <a:pt x="14266" y="4333"/>
                  </a:lnTo>
                  <a:lnTo>
                    <a:pt x="14247" y="4356"/>
                  </a:lnTo>
                  <a:lnTo>
                    <a:pt x="14229" y="4382"/>
                  </a:lnTo>
                  <a:lnTo>
                    <a:pt x="14212" y="4410"/>
                  </a:lnTo>
                  <a:lnTo>
                    <a:pt x="14175" y="4914"/>
                  </a:lnTo>
                  <a:lnTo>
                    <a:pt x="14170" y="4921"/>
                  </a:lnTo>
                  <a:lnTo>
                    <a:pt x="14165" y="4929"/>
                  </a:lnTo>
                  <a:lnTo>
                    <a:pt x="14160" y="4938"/>
                  </a:lnTo>
                  <a:lnTo>
                    <a:pt x="14155" y="4948"/>
                  </a:lnTo>
                  <a:lnTo>
                    <a:pt x="14144" y="4970"/>
                  </a:lnTo>
                  <a:lnTo>
                    <a:pt x="14134" y="4993"/>
                  </a:lnTo>
                  <a:lnTo>
                    <a:pt x="14122" y="5019"/>
                  </a:lnTo>
                  <a:lnTo>
                    <a:pt x="14108" y="5045"/>
                  </a:lnTo>
                  <a:lnTo>
                    <a:pt x="14100" y="5059"/>
                  </a:lnTo>
                  <a:lnTo>
                    <a:pt x="14093" y="5071"/>
                  </a:lnTo>
                  <a:lnTo>
                    <a:pt x="14083" y="5085"/>
                  </a:lnTo>
                  <a:lnTo>
                    <a:pt x="14074" y="5098"/>
                  </a:lnTo>
                  <a:lnTo>
                    <a:pt x="14062" y="5111"/>
                  </a:lnTo>
                  <a:lnTo>
                    <a:pt x="14051" y="5124"/>
                  </a:lnTo>
                  <a:lnTo>
                    <a:pt x="14038" y="5136"/>
                  </a:lnTo>
                  <a:lnTo>
                    <a:pt x="14025" y="5148"/>
                  </a:lnTo>
                  <a:lnTo>
                    <a:pt x="14010" y="5158"/>
                  </a:lnTo>
                  <a:lnTo>
                    <a:pt x="13994" y="5169"/>
                  </a:lnTo>
                  <a:lnTo>
                    <a:pt x="13976" y="5179"/>
                  </a:lnTo>
                  <a:lnTo>
                    <a:pt x="13958" y="5187"/>
                  </a:lnTo>
                  <a:lnTo>
                    <a:pt x="13937" y="5196"/>
                  </a:lnTo>
                  <a:lnTo>
                    <a:pt x="13915" y="5203"/>
                  </a:lnTo>
                  <a:lnTo>
                    <a:pt x="13892" y="5208"/>
                  </a:lnTo>
                  <a:lnTo>
                    <a:pt x="13866" y="5214"/>
                  </a:lnTo>
                  <a:lnTo>
                    <a:pt x="13839" y="5217"/>
                  </a:lnTo>
                  <a:lnTo>
                    <a:pt x="13811" y="5220"/>
                  </a:lnTo>
                  <a:lnTo>
                    <a:pt x="13780" y="5221"/>
                  </a:lnTo>
                  <a:lnTo>
                    <a:pt x="13747" y="5220"/>
                  </a:lnTo>
                  <a:lnTo>
                    <a:pt x="13713" y="5200"/>
                  </a:lnTo>
                  <a:lnTo>
                    <a:pt x="13679" y="5178"/>
                  </a:lnTo>
                  <a:lnTo>
                    <a:pt x="13649" y="5154"/>
                  </a:lnTo>
                  <a:lnTo>
                    <a:pt x="13618" y="5129"/>
                  </a:lnTo>
                  <a:lnTo>
                    <a:pt x="13590" y="5102"/>
                  </a:lnTo>
                  <a:lnTo>
                    <a:pt x="13562" y="5073"/>
                  </a:lnTo>
                  <a:lnTo>
                    <a:pt x="13536" y="5043"/>
                  </a:lnTo>
                  <a:lnTo>
                    <a:pt x="13510" y="5012"/>
                  </a:lnTo>
                  <a:lnTo>
                    <a:pt x="13485" y="4979"/>
                  </a:lnTo>
                  <a:lnTo>
                    <a:pt x="13460" y="4944"/>
                  </a:lnTo>
                  <a:lnTo>
                    <a:pt x="13436" y="4910"/>
                  </a:lnTo>
                  <a:lnTo>
                    <a:pt x="13411" y="4873"/>
                  </a:lnTo>
                  <a:lnTo>
                    <a:pt x="13363" y="4798"/>
                  </a:lnTo>
                  <a:lnTo>
                    <a:pt x="13312" y="4720"/>
                  </a:lnTo>
                  <a:lnTo>
                    <a:pt x="13286" y="4681"/>
                  </a:lnTo>
                  <a:lnTo>
                    <a:pt x="13259" y="4640"/>
                  </a:lnTo>
                  <a:lnTo>
                    <a:pt x="13232" y="4599"/>
                  </a:lnTo>
                  <a:lnTo>
                    <a:pt x="13202" y="4557"/>
                  </a:lnTo>
                  <a:lnTo>
                    <a:pt x="13172" y="4515"/>
                  </a:lnTo>
                  <a:lnTo>
                    <a:pt x="13141" y="4473"/>
                  </a:lnTo>
                  <a:lnTo>
                    <a:pt x="13107" y="4431"/>
                  </a:lnTo>
                  <a:lnTo>
                    <a:pt x="13072" y="4389"/>
                  </a:lnTo>
                  <a:lnTo>
                    <a:pt x="13034" y="4347"/>
                  </a:lnTo>
                  <a:lnTo>
                    <a:pt x="12995" y="4306"/>
                  </a:lnTo>
                  <a:lnTo>
                    <a:pt x="12953" y="4264"/>
                  </a:lnTo>
                  <a:lnTo>
                    <a:pt x="12909" y="4222"/>
                  </a:lnTo>
                  <a:lnTo>
                    <a:pt x="12862" y="4181"/>
                  </a:lnTo>
                  <a:lnTo>
                    <a:pt x="12812" y="4140"/>
                  </a:lnTo>
                  <a:lnTo>
                    <a:pt x="12759" y="4100"/>
                  </a:lnTo>
                  <a:lnTo>
                    <a:pt x="12704" y="4060"/>
                  </a:lnTo>
                  <a:lnTo>
                    <a:pt x="12693" y="4048"/>
                  </a:lnTo>
                  <a:lnTo>
                    <a:pt x="12671" y="4027"/>
                  </a:lnTo>
                  <a:lnTo>
                    <a:pt x="12640" y="3998"/>
                  </a:lnTo>
                  <a:lnTo>
                    <a:pt x="12599" y="3962"/>
                  </a:lnTo>
                  <a:lnTo>
                    <a:pt x="12551" y="3920"/>
                  </a:lnTo>
                  <a:lnTo>
                    <a:pt x="12495" y="3873"/>
                  </a:lnTo>
                  <a:lnTo>
                    <a:pt x="12434" y="3823"/>
                  </a:lnTo>
                  <a:lnTo>
                    <a:pt x="12367" y="3769"/>
                  </a:lnTo>
                  <a:lnTo>
                    <a:pt x="12294" y="3715"/>
                  </a:lnTo>
                  <a:lnTo>
                    <a:pt x="12220" y="3658"/>
                  </a:lnTo>
                  <a:lnTo>
                    <a:pt x="12144" y="3602"/>
                  </a:lnTo>
                  <a:lnTo>
                    <a:pt x="12065" y="3547"/>
                  </a:lnTo>
                  <a:lnTo>
                    <a:pt x="12025" y="3520"/>
                  </a:lnTo>
                  <a:lnTo>
                    <a:pt x="11986" y="3494"/>
                  </a:lnTo>
                  <a:lnTo>
                    <a:pt x="11947" y="3469"/>
                  </a:lnTo>
                  <a:lnTo>
                    <a:pt x="11908" y="3443"/>
                  </a:lnTo>
                  <a:lnTo>
                    <a:pt x="11869" y="3419"/>
                  </a:lnTo>
                  <a:lnTo>
                    <a:pt x="11830" y="3397"/>
                  </a:lnTo>
                  <a:lnTo>
                    <a:pt x="11793" y="3375"/>
                  </a:lnTo>
                  <a:lnTo>
                    <a:pt x="11756" y="3355"/>
                  </a:lnTo>
                  <a:lnTo>
                    <a:pt x="11718" y="3337"/>
                  </a:lnTo>
                  <a:lnTo>
                    <a:pt x="11681" y="3319"/>
                  </a:lnTo>
                  <a:lnTo>
                    <a:pt x="11643" y="3301"/>
                  </a:lnTo>
                  <a:lnTo>
                    <a:pt x="11604" y="3285"/>
                  </a:lnTo>
                  <a:lnTo>
                    <a:pt x="11565" y="3271"/>
                  </a:lnTo>
                  <a:lnTo>
                    <a:pt x="11527" y="3256"/>
                  </a:lnTo>
                  <a:lnTo>
                    <a:pt x="11488" y="3243"/>
                  </a:lnTo>
                  <a:lnTo>
                    <a:pt x="11448" y="3231"/>
                  </a:lnTo>
                  <a:lnTo>
                    <a:pt x="11409" y="3219"/>
                  </a:lnTo>
                  <a:lnTo>
                    <a:pt x="11370" y="3208"/>
                  </a:lnTo>
                  <a:lnTo>
                    <a:pt x="11330" y="3197"/>
                  </a:lnTo>
                  <a:lnTo>
                    <a:pt x="11289" y="3188"/>
                  </a:lnTo>
                  <a:lnTo>
                    <a:pt x="11209" y="3170"/>
                  </a:lnTo>
                  <a:lnTo>
                    <a:pt x="11129" y="3154"/>
                  </a:lnTo>
                  <a:lnTo>
                    <a:pt x="11048" y="3140"/>
                  </a:lnTo>
                  <a:lnTo>
                    <a:pt x="10968" y="3126"/>
                  </a:lnTo>
                  <a:lnTo>
                    <a:pt x="10889" y="3114"/>
                  </a:lnTo>
                  <a:lnTo>
                    <a:pt x="10809" y="3102"/>
                  </a:lnTo>
                  <a:lnTo>
                    <a:pt x="10731" y="3089"/>
                  </a:lnTo>
                  <a:lnTo>
                    <a:pt x="10653" y="3077"/>
                  </a:lnTo>
                  <a:lnTo>
                    <a:pt x="10577" y="3064"/>
                  </a:lnTo>
                  <a:lnTo>
                    <a:pt x="10501" y="3050"/>
                  </a:lnTo>
                  <a:lnTo>
                    <a:pt x="10390" y="3049"/>
                  </a:lnTo>
                  <a:lnTo>
                    <a:pt x="10310" y="3049"/>
                  </a:lnTo>
                  <a:lnTo>
                    <a:pt x="10254" y="3050"/>
                  </a:lnTo>
                  <a:lnTo>
                    <a:pt x="10220" y="3053"/>
                  </a:lnTo>
                  <a:lnTo>
                    <a:pt x="10209" y="3054"/>
                  </a:lnTo>
                  <a:lnTo>
                    <a:pt x="10202" y="3055"/>
                  </a:lnTo>
                  <a:lnTo>
                    <a:pt x="10196" y="3057"/>
                  </a:lnTo>
                  <a:lnTo>
                    <a:pt x="10194" y="3059"/>
                  </a:lnTo>
                  <a:lnTo>
                    <a:pt x="10193" y="3062"/>
                  </a:lnTo>
                  <a:lnTo>
                    <a:pt x="10194" y="3064"/>
                  </a:lnTo>
                  <a:lnTo>
                    <a:pt x="10194" y="3065"/>
                  </a:lnTo>
                  <a:lnTo>
                    <a:pt x="10192" y="3066"/>
                  </a:lnTo>
                  <a:lnTo>
                    <a:pt x="10189" y="3067"/>
                  </a:lnTo>
                  <a:lnTo>
                    <a:pt x="10183" y="3067"/>
                  </a:lnTo>
                  <a:lnTo>
                    <a:pt x="10160" y="3067"/>
                  </a:lnTo>
                  <a:lnTo>
                    <a:pt x="10120" y="3065"/>
                  </a:lnTo>
                  <a:lnTo>
                    <a:pt x="9968" y="3054"/>
                  </a:lnTo>
                  <a:lnTo>
                    <a:pt x="9689" y="3032"/>
                  </a:lnTo>
                  <a:lnTo>
                    <a:pt x="9350" y="3009"/>
                  </a:lnTo>
                  <a:lnTo>
                    <a:pt x="9321" y="3011"/>
                  </a:lnTo>
                  <a:lnTo>
                    <a:pt x="9294" y="3014"/>
                  </a:lnTo>
                  <a:lnTo>
                    <a:pt x="9267" y="3018"/>
                  </a:lnTo>
                  <a:lnTo>
                    <a:pt x="9242" y="3023"/>
                  </a:lnTo>
                  <a:lnTo>
                    <a:pt x="9219" y="3030"/>
                  </a:lnTo>
                  <a:lnTo>
                    <a:pt x="9197" y="3037"/>
                  </a:lnTo>
                  <a:lnTo>
                    <a:pt x="9177" y="3045"/>
                  </a:lnTo>
                  <a:lnTo>
                    <a:pt x="9159" y="3055"/>
                  </a:lnTo>
                  <a:lnTo>
                    <a:pt x="9141" y="3065"/>
                  </a:lnTo>
                  <a:lnTo>
                    <a:pt x="9125" y="3077"/>
                  </a:lnTo>
                  <a:lnTo>
                    <a:pt x="9110" y="3088"/>
                  </a:lnTo>
                  <a:lnTo>
                    <a:pt x="9097" y="3102"/>
                  </a:lnTo>
                  <a:lnTo>
                    <a:pt x="9084" y="3117"/>
                  </a:lnTo>
                  <a:lnTo>
                    <a:pt x="9074" y="3131"/>
                  </a:lnTo>
                  <a:lnTo>
                    <a:pt x="9063" y="3147"/>
                  </a:lnTo>
                  <a:lnTo>
                    <a:pt x="9055" y="3165"/>
                  </a:lnTo>
                  <a:lnTo>
                    <a:pt x="9048" y="3183"/>
                  </a:lnTo>
                  <a:lnTo>
                    <a:pt x="9042" y="3200"/>
                  </a:lnTo>
                  <a:lnTo>
                    <a:pt x="9037" y="3220"/>
                  </a:lnTo>
                  <a:lnTo>
                    <a:pt x="9033" y="3240"/>
                  </a:lnTo>
                  <a:lnTo>
                    <a:pt x="9031" y="3261"/>
                  </a:lnTo>
                  <a:lnTo>
                    <a:pt x="9029" y="3282"/>
                  </a:lnTo>
                  <a:lnTo>
                    <a:pt x="9028" y="3305"/>
                  </a:lnTo>
                  <a:lnTo>
                    <a:pt x="9029" y="3328"/>
                  </a:lnTo>
                  <a:lnTo>
                    <a:pt x="9030" y="3351"/>
                  </a:lnTo>
                  <a:lnTo>
                    <a:pt x="9032" y="3376"/>
                  </a:lnTo>
                  <a:lnTo>
                    <a:pt x="9036" y="3401"/>
                  </a:lnTo>
                  <a:lnTo>
                    <a:pt x="9040" y="3427"/>
                  </a:lnTo>
                  <a:lnTo>
                    <a:pt x="9044" y="3453"/>
                  </a:lnTo>
                  <a:lnTo>
                    <a:pt x="9051" y="3480"/>
                  </a:lnTo>
                  <a:lnTo>
                    <a:pt x="9058" y="3507"/>
                  </a:lnTo>
                  <a:lnTo>
                    <a:pt x="9065" y="3535"/>
                  </a:lnTo>
                  <a:lnTo>
                    <a:pt x="9096" y="3592"/>
                  </a:lnTo>
                  <a:lnTo>
                    <a:pt x="9124" y="3649"/>
                  </a:lnTo>
                  <a:lnTo>
                    <a:pt x="9151" y="3705"/>
                  </a:lnTo>
                  <a:lnTo>
                    <a:pt x="9177" y="3762"/>
                  </a:lnTo>
                  <a:lnTo>
                    <a:pt x="9203" y="3818"/>
                  </a:lnTo>
                  <a:lnTo>
                    <a:pt x="9226" y="3874"/>
                  </a:lnTo>
                  <a:lnTo>
                    <a:pt x="9248" y="3929"/>
                  </a:lnTo>
                  <a:lnTo>
                    <a:pt x="9267" y="3985"/>
                  </a:lnTo>
                  <a:lnTo>
                    <a:pt x="9287" y="4041"/>
                  </a:lnTo>
                  <a:lnTo>
                    <a:pt x="9305" y="4096"/>
                  </a:lnTo>
                  <a:lnTo>
                    <a:pt x="9323" y="4152"/>
                  </a:lnTo>
                  <a:lnTo>
                    <a:pt x="9339" y="4206"/>
                  </a:lnTo>
                  <a:lnTo>
                    <a:pt x="9353" y="4262"/>
                  </a:lnTo>
                  <a:lnTo>
                    <a:pt x="9367" y="4316"/>
                  </a:lnTo>
                  <a:lnTo>
                    <a:pt x="9380" y="4370"/>
                  </a:lnTo>
                  <a:lnTo>
                    <a:pt x="9391" y="4425"/>
                  </a:lnTo>
                  <a:lnTo>
                    <a:pt x="9395" y="4468"/>
                  </a:lnTo>
                  <a:lnTo>
                    <a:pt x="9398" y="4510"/>
                  </a:lnTo>
                  <a:lnTo>
                    <a:pt x="9399" y="4551"/>
                  </a:lnTo>
                  <a:lnTo>
                    <a:pt x="9399" y="4590"/>
                  </a:lnTo>
                  <a:lnTo>
                    <a:pt x="9397" y="4629"/>
                  </a:lnTo>
                  <a:lnTo>
                    <a:pt x="9394" y="4666"/>
                  </a:lnTo>
                  <a:lnTo>
                    <a:pt x="9389" y="4703"/>
                  </a:lnTo>
                  <a:lnTo>
                    <a:pt x="9383" y="4737"/>
                  </a:lnTo>
                  <a:lnTo>
                    <a:pt x="9374" y="4771"/>
                  </a:lnTo>
                  <a:lnTo>
                    <a:pt x="9365" y="4803"/>
                  </a:lnTo>
                  <a:lnTo>
                    <a:pt x="9354" y="4834"/>
                  </a:lnTo>
                  <a:lnTo>
                    <a:pt x="9342" y="4864"/>
                  </a:lnTo>
                  <a:lnTo>
                    <a:pt x="9327" y="4892"/>
                  </a:lnTo>
                  <a:lnTo>
                    <a:pt x="9311" y="4920"/>
                  </a:lnTo>
                  <a:lnTo>
                    <a:pt x="9294" y="4947"/>
                  </a:lnTo>
                  <a:lnTo>
                    <a:pt x="9275" y="4971"/>
                  </a:lnTo>
                  <a:lnTo>
                    <a:pt x="9254" y="4995"/>
                  </a:lnTo>
                  <a:lnTo>
                    <a:pt x="9232" y="5017"/>
                  </a:lnTo>
                  <a:lnTo>
                    <a:pt x="9208" y="5038"/>
                  </a:lnTo>
                  <a:lnTo>
                    <a:pt x="9182" y="5058"/>
                  </a:lnTo>
                  <a:lnTo>
                    <a:pt x="9154" y="5075"/>
                  </a:lnTo>
                  <a:lnTo>
                    <a:pt x="9125" y="5093"/>
                  </a:lnTo>
                  <a:lnTo>
                    <a:pt x="9095" y="5109"/>
                  </a:lnTo>
                  <a:lnTo>
                    <a:pt x="9062" y="5123"/>
                  </a:lnTo>
                  <a:lnTo>
                    <a:pt x="9028" y="5136"/>
                  </a:lnTo>
                  <a:lnTo>
                    <a:pt x="8992" y="5148"/>
                  </a:lnTo>
                  <a:lnTo>
                    <a:pt x="8954" y="5158"/>
                  </a:lnTo>
                  <a:lnTo>
                    <a:pt x="8914" y="5167"/>
                  </a:lnTo>
                  <a:lnTo>
                    <a:pt x="8874" y="5175"/>
                  </a:lnTo>
                  <a:lnTo>
                    <a:pt x="8831" y="5181"/>
                  </a:lnTo>
                  <a:lnTo>
                    <a:pt x="8786" y="5185"/>
                  </a:lnTo>
                  <a:lnTo>
                    <a:pt x="8740" y="5190"/>
                  </a:lnTo>
                  <a:lnTo>
                    <a:pt x="8685" y="5178"/>
                  </a:lnTo>
                  <a:lnTo>
                    <a:pt x="8633" y="5165"/>
                  </a:lnTo>
                  <a:lnTo>
                    <a:pt x="8582" y="5153"/>
                  </a:lnTo>
                  <a:lnTo>
                    <a:pt x="8533" y="5138"/>
                  </a:lnTo>
                  <a:lnTo>
                    <a:pt x="8485" y="5124"/>
                  </a:lnTo>
                  <a:lnTo>
                    <a:pt x="8440" y="5109"/>
                  </a:lnTo>
                  <a:lnTo>
                    <a:pt x="8396" y="5092"/>
                  </a:lnTo>
                  <a:lnTo>
                    <a:pt x="8353" y="5075"/>
                  </a:lnTo>
                  <a:lnTo>
                    <a:pt x="8313" y="5058"/>
                  </a:lnTo>
                  <a:lnTo>
                    <a:pt x="8275" y="5039"/>
                  </a:lnTo>
                  <a:lnTo>
                    <a:pt x="8239" y="5019"/>
                  </a:lnTo>
                  <a:lnTo>
                    <a:pt x="8204" y="4998"/>
                  </a:lnTo>
                  <a:lnTo>
                    <a:pt x="8172" y="4977"/>
                  </a:lnTo>
                  <a:lnTo>
                    <a:pt x="8142" y="4954"/>
                  </a:lnTo>
                  <a:lnTo>
                    <a:pt x="8113" y="4930"/>
                  </a:lnTo>
                  <a:lnTo>
                    <a:pt x="8087" y="4906"/>
                  </a:lnTo>
                  <a:lnTo>
                    <a:pt x="8063" y="4881"/>
                  </a:lnTo>
                  <a:lnTo>
                    <a:pt x="8041" y="4853"/>
                  </a:lnTo>
                  <a:lnTo>
                    <a:pt x="8021" y="4826"/>
                  </a:lnTo>
                  <a:lnTo>
                    <a:pt x="8004" y="4797"/>
                  </a:lnTo>
                  <a:lnTo>
                    <a:pt x="7989" y="4767"/>
                  </a:lnTo>
                  <a:lnTo>
                    <a:pt x="7976" y="4736"/>
                  </a:lnTo>
                  <a:lnTo>
                    <a:pt x="7966" y="4705"/>
                  </a:lnTo>
                  <a:lnTo>
                    <a:pt x="7958" y="4671"/>
                  </a:lnTo>
                  <a:lnTo>
                    <a:pt x="7953" y="4637"/>
                  </a:lnTo>
                  <a:lnTo>
                    <a:pt x="7950" y="4601"/>
                  </a:lnTo>
                  <a:lnTo>
                    <a:pt x="7950" y="4564"/>
                  </a:lnTo>
                  <a:lnTo>
                    <a:pt x="7952" y="4527"/>
                  </a:lnTo>
                  <a:lnTo>
                    <a:pt x="7957" y="4487"/>
                  </a:lnTo>
                  <a:lnTo>
                    <a:pt x="7965" y="4447"/>
                  </a:lnTo>
                  <a:lnTo>
                    <a:pt x="7975" y="4405"/>
                  </a:lnTo>
                  <a:lnTo>
                    <a:pt x="7988" y="4362"/>
                  </a:lnTo>
                  <a:lnTo>
                    <a:pt x="8056" y="4269"/>
                  </a:lnTo>
                  <a:lnTo>
                    <a:pt x="8122" y="4174"/>
                  </a:lnTo>
                  <a:lnTo>
                    <a:pt x="8154" y="4125"/>
                  </a:lnTo>
                  <a:lnTo>
                    <a:pt x="8187" y="4077"/>
                  </a:lnTo>
                  <a:lnTo>
                    <a:pt x="8218" y="4028"/>
                  </a:lnTo>
                  <a:lnTo>
                    <a:pt x="8249" y="3978"/>
                  </a:lnTo>
                  <a:lnTo>
                    <a:pt x="8280" y="3926"/>
                  </a:lnTo>
                  <a:lnTo>
                    <a:pt x="8310" y="3875"/>
                  </a:lnTo>
                  <a:lnTo>
                    <a:pt x="8339" y="3823"/>
                  </a:lnTo>
                  <a:lnTo>
                    <a:pt x="8369" y="3770"/>
                  </a:lnTo>
                  <a:lnTo>
                    <a:pt x="8396" y="3716"/>
                  </a:lnTo>
                  <a:lnTo>
                    <a:pt x="8424" y="3660"/>
                  </a:lnTo>
                  <a:lnTo>
                    <a:pt x="8451" y="3605"/>
                  </a:lnTo>
                  <a:lnTo>
                    <a:pt x="8477" y="3547"/>
                  </a:lnTo>
                  <a:lnTo>
                    <a:pt x="8493" y="3506"/>
                  </a:lnTo>
                  <a:lnTo>
                    <a:pt x="8509" y="3462"/>
                  </a:lnTo>
                  <a:lnTo>
                    <a:pt x="8516" y="3439"/>
                  </a:lnTo>
                  <a:lnTo>
                    <a:pt x="8524" y="3415"/>
                  </a:lnTo>
                  <a:lnTo>
                    <a:pt x="8530" y="3392"/>
                  </a:lnTo>
                  <a:lnTo>
                    <a:pt x="8536" y="3368"/>
                  </a:lnTo>
                  <a:lnTo>
                    <a:pt x="8542" y="3344"/>
                  </a:lnTo>
                  <a:lnTo>
                    <a:pt x="8547" y="3320"/>
                  </a:lnTo>
                  <a:lnTo>
                    <a:pt x="8551" y="3295"/>
                  </a:lnTo>
                  <a:lnTo>
                    <a:pt x="8554" y="3271"/>
                  </a:lnTo>
                  <a:lnTo>
                    <a:pt x="8557" y="3247"/>
                  </a:lnTo>
                  <a:lnTo>
                    <a:pt x="8559" y="3222"/>
                  </a:lnTo>
                  <a:lnTo>
                    <a:pt x="8560" y="3198"/>
                  </a:lnTo>
                  <a:lnTo>
                    <a:pt x="8560" y="3174"/>
                  </a:lnTo>
                  <a:lnTo>
                    <a:pt x="8559" y="3151"/>
                  </a:lnTo>
                  <a:lnTo>
                    <a:pt x="8556" y="3128"/>
                  </a:lnTo>
                  <a:lnTo>
                    <a:pt x="8553" y="3106"/>
                  </a:lnTo>
                  <a:lnTo>
                    <a:pt x="8549" y="3084"/>
                  </a:lnTo>
                  <a:lnTo>
                    <a:pt x="8543" y="3063"/>
                  </a:lnTo>
                  <a:lnTo>
                    <a:pt x="8535" y="3043"/>
                  </a:lnTo>
                  <a:lnTo>
                    <a:pt x="8527" y="3023"/>
                  </a:lnTo>
                  <a:lnTo>
                    <a:pt x="8516" y="3005"/>
                  </a:lnTo>
                  <a:lnTo>
                    <a:pt x="8505" y="2987"/>
                  </a:lnTo>
                  <a:lnTo>
                    <a:pt x="8492" y="2970"/>
                  </a:lnTo>
                  <a:lnTo>
                    <a:pt x="8477" y="2954"/>
                  </a:lnTo>
                  <a:lnTo>
                    <a:pt x="8461" y="2941"/>
                  </a:lnTo>
                  <a:lnTo>
                    <a:pt x="8442" y="2927"/>
                  </a:lnTo>
                  <a:lnTo>
                    <a:pt x="8422" y="2916"/>
                  </a:lnTo>
                  <a:lnTo>
                    <a:pt x="8400" y="2905"/>
                  </a:lnTo>
                  <a:lnTo>
                    <a:pt x="8376" y="2896"/>
                  </a:lnTo>
                  <a:lnTo>
                    <a:pt x="8284" y="2887"/>
                  </a:lnTo>
                  <a:lnTo>
                    <a:pt x="8189" y="2878"/>
                  </a:lnTo>
                  <a:lnTo>
                    <a:pt x="8090" y="2868"/>
                  </a:lnTo>
                  <a:lnTo>
                    <a:pt x="7988" y="2859"/>
                  </a:lnTo>
                  <a:lnTo>
                    <a:pt x="7881" y="2850"/>
                  </a:lnTo>
                  <a:lnTo>
                    <a:pt x="7771" y="2839"/>
                  </a:lnTo>
                  <a:lnTo>
                    <a:pt x="7658" y="2829"/>
                  </a:lnTo>
                  <a:lnTo>
                    <a:pt x="7541" y="2818"/>
                  </a:lnTo>
                  <a:lnTo>
                    <a:pt x="7277" y="2795"/>
                  </a:lnTo>
                  <a:lnTo>
                    <a:pt x="7002" y="2769"/>
                  </a:lnTo>
                  <a:lnTo>
                    <a:pt x="6717" y="2743"/>
                  </a:lnTo>
                  <a:lnTo>
                    <a:pt x="6427" y="2717"/>
                  </a:lnTo>
                  <a:lnTo>
                    <a:pt x="6135" y="2690"/>
                  </a:lnTo>
                  <a:lnTo>
                    <a:pt x="5843" y="2665"/>
                  </a:lnTo>
                  <a:lnTo>
                    <a:pt x="5555" y="2641"/>
                  </a:lnTo>
                  <a:lnTo>
                    <a:pt x="5274" y="2620"/>
                  </a:lnTo>
                  <a:lnTo>
                    <a:pt x="5182" y="2614"/>
                  </a:lnTo>
                  <a:lnTo>
                    <a:pt x="5086" y="2607"/>
                  </a:lnTo>
                  <a:lnTo>
                    <a:pt x="4990" y="2600"/>
                  </a:lnTo>
                  <a:lnTo>
                    <a:pt x="4892" y="2595"/>
                  </a:lnTo>
                  <a:lnTo>
                    <a:pt x="4793" y="2589"/>
                  </a:lnTo>
                  <a:lnTo>
                    <a:pt x="4696" y="2582"/>
                  </a:lnTo>
                  <a:lnTo>
                    <a:pt x="4598" y="2576"/>
                  </a:lnTo>
                  <a:lnTo>
                    <a:pt x="4502" y="2569"/>
                  </a:lnTo>
                  <a:lnTo>
                    <a:pt x="4452" y="2566"/>
                  </a:lnTo>
                  <a:lnTo>
                    <a:pt x="4401" y="2563"/>
                  </a:lnTo>
                  <a:lnTo>
                    <a:pt x="4351" y="2562"/>
                  </a:lnTo>
                  <a:lnTo>
                    <a:pt x="4302" y="2560"/>
                  </a:lnTo>
                  <a:lnTo>
                    <a:pt x="4252" y="2560"/>
                  </a:lnTo>
                  <a:lnTo>
                    <a:pt x="4201" y="2562"/>
                  </a:lnTo>
                  <a:lnTo>
                    <a:pt x="4150" y="2564"/>
                  </a:lnTo>
                  <a:lnTo>
                    <a:pt x="4100" y="2567"/>
                  </a:lnTo>
                  <a:lnTo>
                    <a:pt x="4049" y="2570"/>
                  </a:lnTo>
                  <a:lnTo>
                    <a:pt x="3998" y="2574"/>
                  </a:lnTo>
                  <a:lnTo>
                    <a:pt x="3947" y="2579"/>
                  </a:lnTo>
                  <a:lnTo>
                    <a:pt x="3897" y="2585"/>
                  </a:lnTo>
                  <a:lnTo>
                    <a:pt x="3844" y="2592"/>
                  </a:lnTo>
                  <a:lnTo>
                    <a:pt x="3793" y="2599"/>
                  </a:lnTo>
                  <a:lnTo>
                    <a:pt x="3740" y="2608"/>
                  </a:lnTo>
                  <a:lnTo>
                    <a:pt x="3688" y="2616"/>
                  </a:lnTo>
                  <a:lnTo>
                    <a:pt x="3636" y="2626"/>
                  </a:lnTo>
                  <a:lnTo>
                    <a:pt x="3583" y="2637"/>
                  </a:lnTo>
                  <a:lnTo>
                    <a:pt x="3530" y="2647"/>
                  </a:lnTo>
                  <a:lnTo>
                    <a:pt x="3475" y="2660"/>
                  </a:lnTo>
                  <a:lnTo>
                    <a:pt x="3422" y="2673"/>
                  </a:lnTo>
                  <a:lnTo>
                    <a:pt x="3368" y="2686"/>
                  </a:lnTo>
                  <a:lnTo>
                    <a:pt x="3312" y="2700"/>
                  </a:lnTo>
                  <a:lnTo>
                    <a:pt x="3257" y="2714"/>
                  </a:lnTo>
                  <a:lnTo>
                    <a:pt x="3145" y="2746"/>
                  </a:lnTo>
                  <a:lnTo>
                    <a:pt x="3029" y="2780"/>
                  </a:lnTo>
                  <a:lnTo>
                    <a:pt x="2913" y="2818"/>
                  </a:lnTo>
                  <a:lnTo>
                    <a:pt x="2794" y="2858"/>
                  </a:lnTo>
                  <a:lnTo>
                    <a:pt x="2684" y="2910"/>
                  </a:lnTo>
                  <a:lnTo>
                    <a:pt x="2575" y="2964"/>
                  </a:lnTo>
                  <a:lnTo>
                    <a:pt x="2468" y="3017"/>
                  </a:lnTo>
                  <a:lnTo>
                    <a:pt x="2362" y="3072"/>
                  </a:lnTo>
                  <a:lnTo>
                    <a:pt x="2310" y="3099"/>
                  </a:lnTo>
                  <a:lnTo>
                    <a:pt x="2258" y="3128"/>
                  </a:lnTo>
                  <a:lnTo>
                    <a:pt x="2207" y="3156"/>
                  </a:lnTo>
                  <a:lnTo>
                    <a:pt x="2156" y="3187"/>
                  </a:lnTo>
                  <a:lnTo>
                    <a:pt x="2104" y="3217"/>
                  </a:lnTo>
                  <a:lnTo>
                    <a:pt x="2054" y="3250"/>
                  </a:lnTo>
                  <a:lnTo>
                    <a:pt x="2003" y="3282"/>
                  </a:lnTo>
                  <a:lnTo>
                    <a:pt x="1954" y="3317"/>
                  </a:lnTo>
                  <a:lnTo>
                    <a:pt x="1903" y="3352"/>
                  </a:lnTo>
                  <a:lnTo>
                    <a:pt x="1853" y="3389"/>
                  </a:lnTo>
                  <a:lnTo>
                    <a:pt x="1804" y="3427"/>
                  </a:lnTo>
                  <a:lnTo>
                    <a:pt x="1755" y="3467"/>
                  </a:lnTo>
                  <a:lnTo>
                    <a:pt x="1705" y="3508"/>
                  </a:lnTo>
                  <a:lnTo>
                    <a:pt x="1657" y="3552"/>
                  </a:lnTo>
                  <a:lnTo>
                    <a:pt x="1608" y="3597"/>
                  </a:lnTo>
                  <a:lnTo>
                    <a:pt x="1560" y="3645"/>
                  </a:lnTo>
                  <a:lnTo>
                    <a:pt x="1511" y="3694"/>
                  </a:lnTo>
                  <a:lnTo>
                    <a:pt x="1462" y="3745"/>
                  </a:lnTo>
                  <a:lnTo>
                    <a:pt x="1414" y="3800"/>
                  </a:lnTo>
                  <a:lnTo>
                    <a:pt x="1366" y="3855"/>
                  </a:lnTo>
                  <a:lnTo>
                    <a:pt x="1318" y="3914"/>
                  </a:lnTo>
                  <a:lnTo>
                    <a:pt x="1271" y="3976"/>
                  </a:lnTo>
                  <a:lnTo>
                    <a:pt x="1223" y="4039"/>
                  </a:lnTo>
                  <a:lnTo>
                    <a:pt x="1174" y="4107"/>
                  </a:lnTo>
                  <a:lnTo>
                    <a:pt x="1150" y="4125"/>
                  </a:lnTo>
                  <a:lnTo>
                    <a:pt x="1128" y="4143"/>
                  </a:lnTo>
                  <a:lnTo>
                    <a:pt x="1117" y="4151"/>
                  </a:lnTo>
                  <a:lnTo>
                    <a:pt x="1105" y="4158"/>
                  </a:lnTo>
                  <a:lnTo>
                    <a:pt x="1094" y="4164"/>
                  </a:lnTo>
                  <a:lnTo>
                    <a:pt x="1080" y="4170"/>
                  </a:lnTo>
                  <a:lnTo>
                    <a:pt x="1065" y="4176"/>
                  </a:lnTo>
                  <a:lnTo>
                    <a:pt x="1049" y="4180"/>
                  </a:lnTo>
                  <a:lnTo>
                    <a:pt x="1030" y="4184"/>
                  </a:lnTo>
                  <a:lnTo>
                    <a:pt x="1009" y="4187"/>
                  </a:lnTo>
                  <a:lnTo>
                    <a:pt x="986" y="4189"/>
                  </a:lnTo>
                  <a:lnTo>
                    <a:pt x="959" y="4190"/>
                  </a:lnTo>
                  <a:lnTo>
                    <a:pt x="928" y="4190"/>
                  </a:lnTo>
                  <a:lnTo>
                    <a:pt x="895" y="4190"/>
                  </a:lnTo>
                  <a:lnTo>
                    <a:pt x="838" y="4160"/>
                  </a:lnTo>
                  <a:lnTo>
                    <a:pt x="785" y="4130"/>
                  </a:lnTo>
                  <a:lnTo>
                    <a:pt x="759" y="4114"/>
                  </a:lnTo>
                  <a:lnTo>
                    <a:pt x="733" y="4098"/>
                  </a:lnTo>
                  <a:lnTo>
                    <a:pt x="709" y="4080"/>
                  </a:lnTo>
                  <a:lnTo>
                    <a:pt x="685" y="4061"/>
                  </a:lnTo>
                  <a:lnTo>
                    <a:pt x="662" y="4042"/>
                  </a:lnTo>
                  <a:lnTo>
                    <a:pt x="639" y="4019"/>
                  </a:lnTo>
                  <a:lnTo>
                    <a:pt x="616" y="3994"/>
                  </a:lnTo>
                  <a:lnTo>
                    <a:pt x="594" y="3967"/>
                  </a:lnTo>
                  <a:lnTo>
                    <a:pt x="583" y="3953"/>
                  </a:lnTo>
                  <a:lnTo>
                    <a:pt x="572" y="3937"/>
                  </a:lnTo>
                  <a:lnTo>
                    <a:pt x="562" y="3921"/>
                  </a:lnTo>
                  <a:lnTo>
                    <a:pt x="551" y="3904"/>
                  </a:lnTo>
                  <a:lnTo>
                    <a:pt x="530" y="3868"/>
                  </a:lnTo>
                  <a:lnTo>
                    <a:pt x="509" y="3827"/>
                  </a:lnTo>
                  <a:lnTo>
                    <a:pt x="493" y="3800"/>
                  </a:lnTo>
                  <a:lnTo>
                    <a:pt x="476" y="3770"/>
                  </a:lnTo>
                  <a:lnTo>
                    <a:pt x="460" y="3738"/>
                  </a:lnTo>
                  <a:lnTo>
                    <a:pt x="445" y="3704"/>
                  </a:lnTo>
                  <a:lnTo>
                    <a:pt x="430" y="3670"/>
                  </a:lnTo>
                  <a:lnTo>
                    <a:pt x="415" y="3636"/>
                  </a:lnTo>
                  <a:lnTo>
                    <a:pt x="400" y="3605"/>
                  </a:lnTo>
                  <a:lnTo>
                    <a:pt x="386" y="3575"/>
                  </a:lnTo>
                  <a:lnTo>
                    <a:pt x="362" y="3527"/>
                  </a:lnTo>
                  <a:lnTo>
                    <a:pt x="339" y="3478"/>
                  </a:lnTo>
                  <a:lnTo>
                    <a:pt x="316" y="3426"/>
                  </a:lnTo>
                  <a:lnTo>
                    <a:pt x="293" y="3372"/>
                  </a:lnTo>
                  <a:lnTo>
                    <a:pt x="271" y="3317"/>
                  </a:lnTo>
                  <a:lnTo>
                    <a:pt x="249" y="3258"/>
                  </a:lnTo>
                  <a:lnTo>
                    <a:pt x="227" y="3198"/>
                  </a:lnTo>
                  <a:lnTo>
                    <a:pt x="205" y="3137"/>
                  </a:lnTo>
                  <a:lnTo>
                    <a:pt x="77" y="2704"/>
                  </a:lnTo>
                  <a:lnTo>
                    <a:pt x="34" y="2460"/>
                  </a:lnTo>
                  <a:lnTo>
                    <a:pt x="0" y="1976"/>
                  </a:lnTo>
                  <a:lnTo>
                    <a:pt x="1" y="1931"/>
                  </a:lnTo>
                  <a:lnTo>
                    <a:pt x="3" y="1886"/>
                  </a:lnTo>
                  <a:lnTo>
                    <a:pt x="4" y="1841"/>
                  </a:lnTo>
                  <a:lnTo>
                    <a:pt x="6" y="1796"/>
                  </a:lnTo>
                  <a:lnTo>
                    <a:pt x="7" y="1750"/>
                  </a:lnTo>
                  <a:lnTo>
                    <a:pt x="8" y="1705"/>
                  </a:lnTo>
                  <a:lnTo>
                    <a:pt x="9" y="1660"/>
                  </a:lnTo>
                  <a:lnTo>
                    <a:pt x="10" y="1615"/>
                  </a:lnTo>
                  <a:lnTo>
                    <a:pt x="58" y="1252"/>
                  </a:lnTo>
                  <a:lnTo>
                    <a:pt x="65" y="1220"/>
                  </a:lnTo>
                  <a:lnTo>
                    <a:pt x="73" y="1188"/>
                  </a:lnTo>
                  <a:lnTo>
                    <a:pt x="80" y="1158"/>
                  </a:lnTo>
                  <a:lnTo>
                    <a:pt x="88" y="1127"/>
                  </a:lnTo>
                  <a:lnTo>
                    <a:pt x="106" y="1066"/>
                  </a:lnTo>
                  <a:lnTo>
                    <a:pt x="126" y="1005"/>
                  </a:lnTo>
                  <a:lnTo>
                    <a:pt x="148" y="944"/>
                  </a:lnTo>
                  <a:lnTo>
                    <a:pt x="172" y="883"/>
                  </a:lnTo>
                  <a:lnTo>
                    <a:pt x="197" y="822"/>
                  </a:lnTo>
                  <a:lnTo>
                    <a:pt x="224" y="758"/>
                  </a:lnTo>
                  <a:lnTo>
                    <a:pt x="245" y="705"/>
                  </a:lnTo>
                  <a:lnTo>
                    <a:pt x="266" y="652"/>
                  </a:lnTo>
                  <a:lnTo>
                    <a:pt x="286" y="598"/>
                  </a:lnTo>
                  <a:lnTo>
                    <a:pt x="307" y="544"/>
                  </a:lnTo>
                  <a:lnTo>
                    <a:pt x="328" y="491"/>
                  </a:lnTo>
                  <a:lnTo>
                    <a:pt x="350" y="439"/>
                  </a:lnTo>
                  <a:lnTo>
                    <a:pt x="362" y="415"/>
                  </a:lnTo>
                  <a:lnTo>
                    <a:pt x="373" y="390"/>
                  </a:lnTo>
                  <a:lnTo>
                    <a:pt x="386" y="367"/>
                  </a:lnTo>
                  <a:lnTo>
                    <a:pt x="398" y="344"/>
                  </a:lnTo>
                  <a:lnTo>
                    <a:pt x="404" y="330"/>
                  </a:lnTo>
                  <a:lnTo>
                    <a:pt x="412" y="315"/>
                  </a:lnTo>
                  <a:lnTo>
                    <a:pt x="421" y="298"/>
                  </a:lnTo>
                  <a:lnTo>
                    <a:pt x="433" y="280"/>
                  </a:lnTo>
                  <a:lnTo>
                    <a:pt x="446" y="261"/>
                  </a:lnTo>
                  <a:lnTo>
                    <a:pt x="462" y="240"/>
                  </a:lnTo>
                  <a:lnTo>
                    <a:pt x="479" y="219"/>
                  </a:lnTo>
                  <a:lnTo>
                    <a:pt x="498" y="198"/>
                  </a:lnTo>
                  <a:lnTo>
                    <a:pt x="518" y="178"/>
                  </a:lnTo>
                  <a:lnTo>
                    <a:pt x="540" y="157"/>
                  </a:lnTo>
                  <a:lnTo>
                    <a:pt x="563" y="136"/>
                  </a:lnTo>
                  <a:lnTo>
                    <a:pt x="587" y="115"/>
                  </a:lnTo>
                  <a:lnTo>
                    <a:pt x="611" y="96"/>
                  </a:lnTo>
                  <a:lnTo>
                    <a:pt x="637" y="78"/>
                  </a:lnTo>
                  <a:lnTo>
                    <a:pt x="664" y="60"/>
                  </a:lnTo>
                  <a:lnTo>
                    <a:pt x="692" y="46"/>
                  </a:lnTo>
                  <a:lnTo>
                    <a:pt x="720" y="32"/>
                  </a:lnTo>
                  <a:lnTo>
                    <a:pt x="748" y="20"/>
                  </a:lnTo>
                  <a:lnTo>
                    <a:pt x="777" y="12"/>
                  </a:lnTo>
                  <a:lnTo>
                    <a:pt x="807" y="5"/>
                  </a:lnTo>
                  <a:lnTo>
                    <a:pt x="837" y="2"/>
                  </a:lnTo>
                  <a:lnTo>
                    <a:pt x="866" y="0"/>
                  </a:lnTo>
                  <a:lnTo>
                    <a:pt x="897" y="4"/>
                  </a:lnTo>
                  <a:lnTo>
                    <a:pt x="926" y="10"/>
                  </a:lnTo>
                  <a:lnTo>
                    <a:pt x="957" y="20"/>
                  </a:lnTo>
                  <a:lnTo>
                    <a:pt x="986" y="34"/>
                  </a:lnTo>
                  <a:lnTo>
                    <a:pt x="1015" y="53"/>
                  </a:lnTo>
                  <a:lnTo>
                    <a:pt x="1043" y="76"/>
                  </a:lnTo>
                  <a:lnTo>
                    <a:pt x="1072" y="103"/>
                  </a:lnTo>
                  <a:lnTo>
                    <a:pt x="1099" y="137"/>
                  </a:lnTo>
                  <a:lnTo>
                    <a:pt x="1126" y="174"/>
                  </a:lnTo>
                  <a:lnTo>
                    <a:pt x="1151" y="217"/>
                  </a:lnTo>
                  <a:close/>
                </a:path>
              </a:pathLst>
            </a:custGeom>
            <a:solidFill>
              <a:schemeClr val="tx2"/>
            </a:solidFill>
            <a:ln w="9525">
              <a:noFill/>
              <a:round/>
              <a:headEnd/>
              <a:tailEnd/>
            </a:ln>
          </p:spPr>
          <p:txBody>
            <a:bodyPr/>
            <a:lstStyle/>
            <a:p>
              <a:endParaRPr lang="it-IT"/>
            </a:p>
          </p:txBody>
        </p:sp>
        <p:sp>
          <p:nvSpPr>
            <p:cNvPr id="20895" name="Freeform 415"/>
            <p:cNvSpPr>
              <a:spLocks/>
            </p:cNvSpPr>
            <p:nvPr/>
          </p:nvSpPr>
          <p:spPr bwMode="auto">
            <a:xfrm>
              <a:off x="559" y="2024"/>
              <a:ext cx="214" cy="209"/>
            </a:xfrm>
            <a:custGeom>
              <a:avLst/>
              <a:gdLst/>
              <a:ahLst/>
              <a:cxnLst>
                <a:cxn ang="0">
                  <a:pos x="1499" y="1415"/>
                </a:cxn>
                <a:cxn ang="0">
                  <a:pos x="1388" y="1351"/>
                </a:cxn>
                <a:cxn ang="0">
                  <a:pos x="1278" y="1282"/>
                </a:cxn>
                <a:cxn ang="0">
                  <a:pos x="1168" y="1208"/>
                </a:cxn>
                <a:cxn ang="0">
                  <a:pos x="1060" y="1127"/>
                </a:cxn>
                <a:cxn ang="0">
                  <a:pos x="955" y="1043"/>
                </a:cxn>
                <a:cxn ang="0">
                  <a:pos x="850" y="955"/>
                </a:cxn>
                <a:cxn ang="0">
                  <a:pos x="749" y="864"/>
                </a:cxn>
                <a:cxn ang="0">
                  <a:pos x="651" y="771"/>
                </a:cxn>
                <a:cxn ang="0">
                  <a:pos x="557" y="675"/>
                </a:cxn>
                <a:cxn ang="0">
                  <a:pos x="467" y="578"/>
                </a:cxn>
                <a:cxn ang="0">
                  <a:pos x="382" y="481"/>
                </a:cxn>
                <a:cxn ang="0">
                  <a:pos x="302" y="382"/>
                </a:cxn>
                <a:cxn ang="0">
                  <a:pos x="229" y="285"/>
                </a:cxn>
                <a:cxn ang="0">
                  <a:pos x="161" y="187"/>
                </a:cxn>
                <a:cxn ang="0">
                  <a:pos x="99" y="92"/>
                </a:cxn>
                <a:cxn ang="0">
                  <a:pos x="45" y="0"/>
                </a:cxn>
                <a:cxn ang="0">
                  <a:pos x="27" y="71"/>
                </a:cxn>
                <a:cxn ang="0">
                  <a:pos x="85" y="167"/>
                </a:cxn>
                <a:cxn ang="0">
                  <a:pos x="151" y="266"/>
                </a:cxn>
                <a:cxn ang="0">
                  <a:pos x="223" y="364"/>
                </a:cxn>
                <a:cxn ang="0">
                  <a:pos x="301" y="464"/>
                </a:cxn>
                <a:cxn ang="0">
                  <a:pos x="385" y="563"/>
                </a:cxn>
                <a:cxn ang="0">
                  <a:pos x="474" y="662"/>
                </a:cxn>
                <a:cxn ang="0">
                  <a:pos x="567" y="759"/>
                </a:cxn>
                <a:cxn ang="0">
                  <a:pos x="663" y="855"/>
                </a:cxn>
                <a:cxn ang="0">
                  <a:pos x="765" y="949"/>
                </a:cxn>
                <a:cxn ang="0">
                  <a:pos x="869" y="1039"/>
                </a:cxn>
                <a:cxn ang="0">
                  <a:pos x="974" y="1126"/>
                </a:cxn>
                <a:cxn ang="0">
                  <a:pos x="1083" y="1210"/>
                </a:cxn>
                <a:cxn ang="0">
                  <a:pos x="1194" y="1288"/>
                </a:cxn>
                <a:cxn ang="0">
                  <a:pos x="1305" y="1361"/>
                </a:cxn>
                <a:cxn ang="0">
                  <a:pos x="1417" y="1429"/>
                </a:cxn>
                <a:cxn ang="0">
                  <a:pos x="1475" y="1461"/>
                </a:cxn>
                <a:cxn ang="0">
                  <a:pos x="1475" y="1461"/>
                </a:cxn>
                <a:cxn ang="0">
                  <a:pos x="1497" y="1414"/>
                </a:cxn>
              </a:cxnLst>
              <a:rect l="0" t="0" r="r" b="b"/>
              <a:pathLst>
                <a:path w="1499" h="1461">
                  <a:moveTo>
                    <a:pt x="1497" y="1414"/>
                  </a:moveTo>
                  <a:lnTo>
                    <a:pt x="1499" y="1415"/>
                  </a:lnTo>
                  <a:lnTo>
                    <a:pt x="1444" y="1383"/>
                  </a:lnTo>
                  <a:lnTo>
                    <a:pt x="1388" y="1351"/>
                  </a:lnTo>
                  <a:lnTo>
                    <a:pt x="1333" y="1317"/>
                  </a:lnTo>
                  <a:lnTo>
                    <a:pt x="1278" y="1282"/>
                  </a:lnTo>
                  <a:lnTo>
                    <a:pt x="1223" y="1245"/>
                  </a:lnTo>
                  <a:lnTo>
                    <a:pt x="1168" y="1208"/>
                  </a:lnTo>
                  <a:lnTo>
                    <a:pt x="1114" y="1168"/>
                  </a:lnTo>
                  <a:lnTo>
                    <a:pt x="1060" y="1127"/>
                  </a:lnTo>
                  <a:lnTo>
                    <a:pt x="1007" y="1086"/>
                  </a:lnTo>
                  <a:lnTo>
                    <a:pt x="955" y="1043"/>
                  </a:lnTo>
                  <a:lnTo>
                    <a:pt x="902" y="999"/>
                  </a:lnTo>
                  <a:lnTo>
                    <a:pt x="850" y="955"/>
                  </a:lnTo>
                  <a:lnTo>
                    <a:pt x="800" y="910"/>
                  </a:lnTo>
                  <a:lnTo>
                    <a:pt x="749" y="864"/>
                  </a:lnTo>
                  <a:lnTo>
                    <a:pt x="700" y="818"/>
                  </a:lnTo>
                  <a:lnTo>
                    <a:pt x="651" y="771"/>
                  </a:lnTo>
                  <a:lnTo>
                    <a:pt x="604" y="723"/>
                  </a:lnTo>
                  <a:lnTo>
                    <a:pt x="557" y="675"/>
                  </a:lnTo>
                  <a:lnTo>
                    <a:pt x="511" y="626"/>
                  </a:lnTo>
                  <a:lnTo>
                    <a:pt x="467" y="578"/>
                  </a:lnTo>
                  <a:lnTo>
                    <a:pt x="424" y="529"/>
                  </a:lnTo>
                  <a:lnTo>
                    <a:pt x="382" y="481"/>
                  </a:lnTo>
                  <a:lnTo>
                    <a:pt x="342" y="431"/>
                  </a:lnTo>
                  <a:lnTo>
                    <a:pt x="302" y="382"/>
                  </a:lnTo>
                  <a:lnTo>
                    <a:pt x="264" y="333"/>
                  </a:lnTo>
                  <a:lnTo>
                    <a:pt x="229" y="285"/>
                  </a:lnTo>
                  <a:lnTo>
                    <a:pt x="193" y="235"/>
                  </a:lnTo>
                  <a:lnTo>
                    <a:pt x="161" y="187"/>
                  </a:lnTo>
                  <a:lnTo>
                    <a:pt x="129" y="140"/>
                  </a:lnTo>
                  <a:lnTo>
                    <a:pt x="99" y="92"/>
                  </a:lnTo>
                  <a:lnTo>
                    <a:pt x="72" y="46"/>
                  </a:lnTo>
                  <a:lnTo>
                    <a:pt x="45" y="0"/>
                  </a:lnTo>
                  <a:lnTo>
                    <a:pt x="0" y="24"/>
                  </a:lnTo>
                  <a:lnTo>
                    <a:pt x="27" y="71"/>
                  </a:lnTo>
                  <a:lnTo>
                    <a:pt x="55" y="119"/>
                  </a:lnTo>
                  <a:lnTo>
                    <a:pt x="85" y="167"/>
                  </a:lnTo>
                  <a:lnTo>
                    <a:pt x="118" y="217"/>
                  </a:lnTo>
                  <a:lnTo>
                    <a:pt x="151" y="266"/>
                  </a:lnTo>
                  <a:lnTo>
                    <a:pt x="187" y="315"/>
                  </a:lnTo>
                  <a:lnTo>
                    <a:pt x="223" y="364"/>
                  </a:lnTo>
                  <a:lnTo>
                    <a:pt x="261" y="414"/>
                  </a:lnTo>
                  <a:lnTo>
                    <a:pt x="301" y="464"/>
                  </a:lnTo>
                  <a:lnTo>
                    <a:pt x="343" y="513"/>
                  </a:lnTo>
                  <a:lnTo>
                    <a:pt x="385" y="563"/>
                  </a:lnTo>
                  <a:lnTo>
                    <a:pt x="429" y="613"/>
                  </a:lnTo>
                  <a:lnTo>
                    <a:pt x="474" y="662"/>
                  </a:lnTo>
                  <a:lnTo>
                    <a:pt x="520" y="711"/>
                  </a:lnTo>
                  <a:lnTo>
                    <a:pt x="567" y="759"/>
                  </a:lnTo>
                  <a:lnTo>
                    <a:pt x="615" y="807"/>
                  </a:lnTo>
                  <a:lnTo>
                    <a:pt x="663" y="855"/>
                  </a:lnTo>
                  <a:lnTo>
                    <a:pt x="714" y="902"/>
                  </a:lnTo>
                  <a:lnTo>
                    <a:pt x="765" y="949"/>
                  </a:lnTo>
                  <a:lnTo>
                    <a:pt x="816" y="994"/>
                  </a:lnTo>
                  <a:lnTo>
                    <a:pt x="869" y="1039"/>
                  </a:lnTo>
                  <a:lnTo>
                    <a:pt x="921" y="1083"/>
                  </a:lnTo>
                  <a:lnTo>
                    <a:pt x="974" y="1126"/>
                  </a:lnTo>
                  <a:lnTo>
                    <a:pt x="1029" y="1169"/>
                  </a:lnTo>
                  <a:lnTo>
                    <a:pt x="1083" y="1210"/>
                  </a:lnTo>
                  <a:lnTo>
                    <a:pt x="1139" y="1249"/>
                  </a:lnTo>
                  <a:lnTo>
                    <a:pt x="1194" y="1288"/>
                  </a:lnTo>
                  <a:lnTo>
                    <a:pt x="1250" y="1325"/>
                  </a:lnTo>
                  <a:lnTo>
                    <a:pt x="1305" y="1361"/>
                  </a:lnTo>
                  <a:lnTo>
                    <a:pt x="1362" y="1396"/>
                  </a:lnTo>
                  <a:lnTo>
                    <a:pt x="1417" y="1429"/>
                  </a:lnTo>
                  <a:lnTo>
                    <a:pt x="1474" y="1460"/>
                  </a:lnTo>
                  <a:lnTo>
                    <a:pt x="1475" y="1461"/>
                  </a:lnTo>
                  <a:lnTo>
                    <a:pt x="1474" y="1460"/>
                  </a:lnTo>
                  <a:lnTo>
                    <a:pt x="1475" y="1461"/>
                  </a:lnTo>
                  <a:lnTo>
                    <a:pt x="1475" y="1461"/>
                  </a:lnTo>
                  <a:lnTo>
                    <a:pt x="1497" y="1414"/>
                  </a:lnTo>
                  <a:close/>
                </a:path>
              </a:pathLst>
            </a:custGeom>
            <a:solidFill>
              <a:srgbClr val="000000"/>
            </a:solidFill>
            <a:ln w="9525">
              <a:noFill/>
              <a:round/>
              <a:headEnd/>
              <a:tailEnd/>
            </a:ln>
          </p:spPr>
          <p:txBody>
            <a:bodyPr/>
            <a:lstStyle/>
            <a:p>
              <a:endParaRPr lang="it-IT"/>
            </a:p>
          </p:txBody>
        </p:sp>
        <p:sp>
          <p:nvSpPr>
            <p:cNvPr id="20896" name="Freeform 416"/>
            <p:cNvSpPr>
              <a:spLocks/>
            </p:cNvSpPr>
            <p:nvPr/>
          </p:nvSpPr>
          <p:spPr bwMode="auto">
            <a:xfrm>
              <a:off x="770" y="2226"/>
              <a:ext cx="126" cy="64"/>
            </a:xfrm>
            <a:custGeom>
              <a:avLst/>
              <a:gdLst/>
              <a:ahLst/>
              <a:cxnLst>
                <a:cxn ang="0">
                  <a:pos x="881" y="399"/>
                </a:cxn>
                <a:cxn ang="0">
                  <a:pos x="881" y="399"/>
                </a:cxn>
                <a:cxn ang="0">
                  <a:pos x="855" y="394"/>
                </a:cxn>
                <a:cxn ang="0">
                  <a:pos x="829" y="387"/>
                </a:cxn>
                <a:cxn ang="0">
                  <a:pos x="802" y="381"/>
                </a:cxn>
                <a:cxn ang="0">
                  <a:pos x="777" y="374"/>
                </a:cxn>
                <a:cxn ang="0">
                  <a:pos x="751" y="365"/>
                </a:cxn>
                <a:cxn ang="0">
                  <a:pos x="726" y="356"/>
                </a:cxn>
                <a:cxn ang="0">
                  <a:pos x="701" y="347"/>
                </a:cxn>
                <a:cxn ang="0">
                  <a:pos x="675" y="337"/>
                </a:cxn>
                <a:cxn ang="0">
                  <a:pos x="623" y="315"/>
                </a:cxn>
                <a:cxn ang="0">
                  <a:pos x="572" y="291"/>
                </a:cxn>
                <a:cxn ang="0">
                  <a:pos x="521" y="265"/>
                </a:cxn>
                <a:cxn ang="0">
                  <a:pos x="468" y="238"/>
                </a:cxn>
                <a:cxn ang="0">
                  <a:pos x="362" y="180"/>
                </a:cxn>
                <a:cxn ang="0">
                  <a:pos x="254" y="120"/>
                </a:cxn>
                <a:cxn ang="0">
                  <a:pos x="197" y="90"/>
                </a:cxn>
                <a:cxn ang="0">
                  <a:pos x="140" y="60"/>
                </a:cxn>
                <a:cxn ang="0">
                  <a:pos x="82" y="29"/>
                </a:cxn>
                <a:cxn ang="0">
                  <a:pos x="22" y="0"/>
                </a:cxn>
                <a:cxn ang="0">
                  <a:pos x="0" y="47"/>
                </a:cxn>
                <a:cxn ang="0">
                  <a:pos x="59" y="75"/>
                </a:cxn>
                <a:cxn ang="0">
                  <a:pos x="116" y="105"/>
                </a:cxn>
                <a:cxn ang="0">
                  <a:pos x="173" y="135"/>
                </a:cxn>
                <a:cxn ang="0">
                  <a:pos x="228" y="165"/>
                </a:cxn>
                <a:cxn ang="0">
                  <a:pos x="337" y="226"/>
                </a:cxn>
                <a:cxn ang="0">
                  <a:pos x="444" y="284"/>
                </a:cxn>
                <a:cxn ang="0">
                  <a:pos x="497" y="311"/>
                </a:cxn>
                <a:cxn ang="0">
                  <a:pos x="550" y="337"/>
                </a:cxn>
                <a:cxn ang="0">
                  <a:pos x="602" y="362"/>
                </a:cxn>
                <a:cxn ang="0">
                  <a:pos x="655" y="384"/>
                </a:cxn>
                <a:cxn ang="0">
                  <a:pos x="682" y="395"/>
                </a:cxn>
                <a:cxn ang="0">
                  <a:pos x="708" y="405"/>
                </a:cxn>
                <a:cxn ang="0">
                  <a:pos x="735" y="415"/>
                </a:cxn>
                <a:cxn ang="0">
                  <a:pos x="762" y="423"/>
                </a:cxn>
                <a:cxn ang="0">
                  <a:pos x="789" y="430"/>
                </a:cxn>
                <a:cxn ang="0">
                  <a:pos x="816" y="438"/>
                </a:cxn>
                <a:cxn ang="0">
                  <a:pos x="843" y="444"/>
                </a:cxn>
                <a:cxn ang="0">
                  <a:pos x="870" y="450"/>
                </a:cxn>
                <a:cxn ang="0">
                  <a:pos x="870" y="450"/>
                </a:cxn>
                <a:cxn ang="0">
                  <a:pos x="881" y="399"/>
                </a:cxn>
                <a:cxn ang="0">
                  <a:pos x="881" y="399"/>
                </a:cxn>
                <a:cxn ang="0">
                  <a:pos x="881" y="399"/>
                </a:cxn>
              </a:cxnLst>
              <a:rect l="0" t="0" r="r" b="b"/>
              <a:pathLst>
                <a:path w="881" h="450">
                  <a:moveTo>
                    <a:pt x="881" y="399"/>
                  </a:moveTo>
                  <a:lnTo>
                    <a:pt x="881" y="399"/>
                  </a:lnTo>
                  <a:lnTo>
                    <a:pt x="855" y="394"/>
                  </a:lnTo>
                  <a:lnTo>
                    <a:pt x="829" y="387"/>
                  </a:lnTo>
                  <a:lnTo>
                    <a:pt x="802" y="381"/>
                  </a:lnTo>
                  <a:lnTo>
                    <a:pt x="777" y="374"/>
                  </a:lnTo>
                  <a:lnTo>
                    <a:pt x="751" y="365"/>
                  </a:lnTo>
                  <a:lnTo>
                    <a:pt x="726" y="356"/>
                  </a:lnTo>
                  <a:lnTo>
                    <a:pt x="701" y="347"/>
                  </a:lnTo>
                  <a:lnTo>
                    <a:pt x="675" y="337"/>
                  </a:lnTo>
                  <a:lnTo>
                    <a:pt x="623" y="315"/>
                  </a:lnTo>
                  <a:lnTo>
                    <a:pt x="572" y="291"/>
                  </a:lnTo>
                  <a:lnTo>
                    <a:pt x="521" y="265"/>
                  </a:lnTo>
                  <a:lnTo>
                    <a:pt x="468" y="238"/>
                  </a:lnTo>
                  <a:lnTo>
                    <a:pt x="362" y="180"/>
                  </a:lnTo>
                  <a:lnTo>
                    <a:pt x="254" y="120"/>
                  </a:lnTo>
                  <a:lnTo>
                    <a:pt x="197" y="90"/>
                  </a:lnTo>
                  <a:lnTo>
                    <a:pt x="140" y="60"/>
                  </a:lnTo>
                  <a:lnTo>
                    <a:pt x="82" y="29"/>
                  </a:lnTo>
                  <a:lnTo>
                    <a:pt x="22" y="0"/>
                  </a:lnTo>
                  <a:lnTo>
                    <a:pt x="0" y="47"/>
                  </a:lnTo>
                  <a:lnTo>
                    <a:pt x="59" y="75"/>
                  </a:lnTo>
                  <a:lnTo>
                    <a:pt x="116" y="105"/>
                  </a:lnTo>
                  <a:lnTo>
                    <a:pt x="173" y="135"/>
                  </a:lnTo>
                  <a:lnTo>
                    <a:pt x="228" y="165"/>
                  </a:lnTo>
                  <a:lnTo>
                    <a:pt x="337" y="226"/>
                  </a:lnTo>
                  <a:lnTo>
                    <a:pt x="444" y="284"/>
                  </a:lnTo>
                  <a:lnTo>
                    <a:pt x="497" y="311"/>
                  </a:lnTo>
                  <a:lnTo>
                    <a:pt x="550" y="337"/>
                  </a:lnTo>
                  <a:lnTo>
                    <a:pt x="602" y="362"/>
                  </a:lnTo>
                  <a:lnTo>
                    <a:pt x="655" y="384"/>
                  </a:lnTo>
                  <a:lnTo>
                    <a:pt x="682" y="395"/>
                  </a:lnTo>
                  <a:lnTo>
                    <a:pt x="708" y="405"/>
                  </a:lnTo>
                  <a:lnTo>
                    <a:pt x="735" y="415"/>
                  </a:lnTo>
                  <a:lnTo>
                    <a:pt x="762" y="423"/>
                  </a:lnTo>
                  <a:lnTo>
                    <a:pt x="789" y="430"/>
                  </a:lnTo>
                  <a:lnTo>
                    <a:pt x="816" y="438"/>
                  </a:lnTo>
                  <a:lnTo>
                    <a:pt x="843" y="444"/>
                  </a:lnTo>
                  <a:lnTo>
                    <a:pt x="870" y="450"/>
                  </a:lnTo>
                  <a:lnTo>
                    <a:pt x="870" y="450"/>
                  </a:lnTo>
                  <a:lnTo>
                    <a:pt x="881" y="399"/>
                  </a:lnTo>
                  <a:lnTo>
                    <a:pt x="881" y="399"/>
                  </a:lnTo>
                  <a:lnTo>
                    <a:pt x="881" y="399"/>
                  </a:lnTo>
                  <a:close/>
                </a:path>
              </a:pathLst>
            </a:custGeom>
            <a:solidFill>
              <a:srgbClr val="000000"/>
            </a:solidFill>
            <a:ln w="9525">
              <a:noFill/>
              <a:round/>
              <a:headEnd/>
              <a:tailEnd/>
            </a:ln>
          </p:spPr>
          <p:txBody>
            <a:bodyPr/>
            <a:lstStyle/>
            <a:p>
              <a:endParaRPr lang="it-IT"/>
            </a:p>
          </p:txBody>
        </p:sp>
        <p:sp>
          <p:nvSpPr>
            <p:cNvPr id="20897" name="Freeform 417"/>
            <p:cNvSpPr>
              <a:spLocks/>
            </p:cNvSpPr>
            <p:nvPr/>
          </p:nvSpPr>
          <p:spPr bwMode="auto">
            <a:xfrm>
              <a:off x="894" y="2283"/>
              <a:ext cx="313" cy="41"/>
            </a:xfrm>
            <a:custGeom>
              <a:avLst/>
              <a:gdLst/>
              <a:ahLst/>
              <a:cxnLst>
                <a:cxn ang="0">
                  <a:pos x="2190" y="234"/>
                </a:cxn>
                <a:cxn ang="0">
                  <a:pos x="2192" y="234"/>
                </a:cxn>
                <a:cxn ang="0">
                  <a:pos x="2024" y="214"/>
                </a:cxn>
                <a:cxn ang="0">
                  <a:pos x="1864" y="196"/>
                </a:cxn>
                <a:cxn ang="0">
                  <a:pos x="1709" y="181"/>
                </a:cxn>
                <a:cxn ang="0">
                  <a:pos x="1561" y="168"/>
                </a:cxn>
                <a:cxn ang="0">
                  <a:pos x="1279" y="143"/>
                </a:cxn>
                <a:cxn ang="0">
                  <a:pos x="1013" y="122"/>
                </a:cxn>
                <a:cxn ang="0">
                  <a:pos x="884" y="112"/>
                </a:cxn>
                <a:cxn ang="0">
                  <a:pos x="759" y="100"/>
                </a:cxn>
                <a:cxn ang="0">
                  <a:pos x="634" y="88"/>
                </a:cxn>
                <a:cxn ang="0">
                  <a:pos x="509" y="74"/>
                </a:cxn>
                <a:cxn ang="0">
                  <a:pos x="386" y="60"/>
                </a:cxn>
                <a:cxn ang="0">
                  <a:pos x="262" y="42"/>
                </a:cxn>
                <a:cxn ang="0">
                  <a:pos x="199" y="32"/>
                </a:cxn>
                <a:cxn ang="0">
                  <a:pos x="138" y="23"/>
                </a:cxn>
                <a:cxn ang="0">
                  <a:pos x="74" y="11"/>
                </a:cxn>
                <a:cxn ang="0">
                  <a:pos x="11" y="0"/>
                </a:cxn>
                <a:cxn ang="0">
                  <a:pos x="0" y="51"/>
                </a:cxn>
                <a:cxn ang="0">
                  <a:pos x="65" y="63"/>
                </a:cxn>
                <a:cxn ang="0">
                  <a:pos x="128" y="73"/>
                </a:cxn>
                <a:cxn ang="0">
                  <a:pos x="192" y="84"/>
                </a:cxn>
                <a:cxn ang="0">
                  <a:pos x="255" y="93"/>
                </a:cxn>
                <a:cxn ang="0">
                  <a:pos x="380" y="111"/>
                </a:cxn>
                <a:cxn ang="0">
                  <a:pos x="504" y="126"/>
                </a:cxn>
                <a:cxn ang="0">
                  <a:pos x="629" y="139"/>
                </a:cxn>
                <a:cxn ang="0">
                  <a:pos x="753" y="152"/>
                </a:cxn>
                <a:cxn ang="0">
                  <a:pos x="880" y="163"/>
                </a:cxn>
                <a:cxn ang="0">
                  <a:pos x="1009" y="174"/>
                </a:cxn>
                <a:cxn ang="0">
                  <a:pos x="1275" y="195"/>
                </a:cxn>
                <a:cxn ang="0">
                  <a:pos x="1556" y="219"/>
                </a:cxn>
                <a:cxn ang="0">
                  <a:pos x="1705" y="232"/>
                </a:cxn>
                <a:cxn ang="0">
                  <a:pos x="1857" y="248"/>
                </a:cxn>
                <a:cxn ang="0">
                  <a:pos x="2019" y="265"/>
                </a:cxn>
                <a:cxn ang="0">
                  <a:pos x="2185" y="285"/>
                </a:cxn>
                <a:cxn ang="0">
                  <a:pos x="2186" y="285"/>
                </a:cxn>
                <a:cxn ang="0">
                  <a:pos x="2185" y="285"/>
                </a:cxn>
                <a:cxn ang="0">
                  <a:pos x="2186" y="285"/>
                </a:cxn>
                <a:cxn ang="0">
                  <a:pos x="2186" y="285"/>
                </a:cxn>
                <a:cxn ang="0">
                  <a:pos x="2190" y="234"/>
                </a:cxn>
              </a:cxnLst>
              <a:rect l="0" t="0" r="r" b="b"/>
              <a:pathLst>
                <a:path w="2192" h="285">
                  <a:moveTo>
                    <a:pt x="2190" y="234"/>
                  </a:moveTo>
                  <a:lnTo>
                    <a:pt x="2192" y="234"/>
                  </a:lnTo>
                  <a:lnTo>
                    <a:pt x="2024" y="214"/>
                  </a:lnTo>
                  <a:lnTo>
                    <a:pt x="1864" y="196"/>
                  </a:lnTo>
                  <a:lnTo>
                    <a:pt x="1709" y="181"/>
                  </a:lnTo>
                  <a:lnTo>
                    <a:pt x="1561" y="168"/>
                  </a:lnTo>
                  <a:lnTo>
                    <a:pt x="1279" y="143"/>
                  </a:lnTo>
                  <a:lnTo>
                    <a:pt x="1013" y="122"/>
                  </a:lnTo>
                  <a:lnTo>
                    <a:pt x="884" y="112"/>
                  </a:lnTo>
                  <a:lnTo>
                    <a:pt x="759" y="100"/>
                  </a:lnTo>
                  <a:lnTo>
                    <a:pt x="634" y="88"/>
                  </a:lnTo>
                  <a:lnTo>
                    <a:pt x="509" y="74"/>
                  </a:lnTo>
                  <a:lnTo>
                    <a:pt x="386" y="60"/>
                  </a:lnTo>
                  <a:lnTo>
                    <a:pt x="262" y="42"/>
                  </a:lnTo>
                  <a:lnTo>
                    <a:pt x="199" y="32"/>
                  </a:lnTo>
                  <a:lnTo>
                    <a:pt x="138" y="23"/>
                  </a:lnTo>
                  <a:lnTo>
                    <a:pt x="74" y="11"/>
                  </a:lnTo>
                  <a:lnTo>
                    <a:pt x="11" y="0"/>
                  </a:lnTo>
                  <a:lnTo>
                    <a:pt x="0" y="51"/>
                  </a:lnTo>
                  <a:lnTo>
                    <a:pt x="65" y="63"/>
                  </a:lnTo>
                  <a:lnTo>
                    <a:pt x="128" y="73"/>
                  </a:lnTo>
                  <a:lnTo>
                    <a:pt x="192" y="84"/>
                  </a:lnTo>
                  <a:lnTo>
                    <a:pt x="255" y="93"/>
                  </a:lnTo>
                  <a:lnTo>
                    <a:pt x="380" y="111"/>
                  </a:lnTo>
                  <a:lnTo>
                    <a:pt x="504" y="126"/>
                  </a:lnTo>
                  <a:lnTo>
                    <a:pt x="629" y="139"/>
                  </a:lnTo>
                  <a:lnTo>
                    <a:pt x="753" y="152"/>
                  </a:lnTo>
                  <a:lnTo>
                    <a:pt x="880" y="163"/>
                  </a:lnTo>
                  <a:lnTo>
                    <a:pt x="1009" y="174"/>
                  </a:lnTo>
                  <a:lnTo>
                    <a:pt x="1275" y="195"/>
                  </a:lnTo>
                  <a:lnTo>
                    <a:pt x="1556" y="219"/>
                  </a:lnTo>
                  <a:lnTo>
                    <a:pt x="1705" y="232"/>
                  </a:lnTo>
                  <a:lnTo>
                    <a:pt x="1857" y="248"/>
                  </a:lnTo>
                  <a:lnTo>
                    <a:pt x="2019" y="265"/>
                  </a:lnTo>
                  <a:lnTo>
                    <a:pt x="2185" y="285"/>
                  </a:lnTo>
                  <a:lnTo>
                    <a:pt x="2186" y="285"/>
                  </a:lnTo>
                  <a:lnTo>
                    <a:pt x="2185" y="285"/>
                  </a:lnTo>
                  <a:lnTo>
                    <a:pt x="2186" y="285"/>
                  </a:lnTo>
                  <a:lnTo>
                    <a:pt x="2186" y="285"/>
                  </a:lnTo>
                  <a:lnTo>
                    <a:pt x="2190" y="234"/>
                  </a:lnTo>
                  <a:close/>
                </a:path>
              </a:pathLst>
            </a:custGeom>
            <a:solidFill>
              <a:srgbClr val="000000"/>
            </a:solidFill>
            <a:ln w="9525">
              <a:noFill/>
              <a:round/>
              <a:headEnd/>
              <a:tailEnd/>
            </a:ln>
          </p:spPr>
          <p:txBody>
            <a:bodyPr/>
            <a:lstStyle/>
            <a:p>
              <a:endParaRPr lang="it-IT"/>
            </a:p>
          </p:txBody>
        </p:sp>
        <p:sp>
          <p:nvSpPr>
            <p:cNvPr id="20898" name="Freeform 418"/>
            <p:cNvSpPr>
              <a:spLocks/>
            </p:cNvSpPr>
            <p:nvPr/>
          </p:nvSpPr>
          <p:spPr bwMode="auto">
            <a:xfrm>
              <a:off x="1207" y="2316"/>
              <a:ext cx="519" cy="58"/>
            </a:xfrm>
            <a:custGeom>
              <a:avLst/>
              <a:gdLst/>
              <a:ahLst/>
              <a:cxnLst>
                <a:cxn ang="0">
                  <a:pos x="3631" y="355"/>
                </a:cxn>
                <a:cxn ang="0">
                  <a:pos x="3633" y="355"/>
                </a:cxn>
                <a:cxn ang="0">
                  <a:pos x="3185" y="306"/>
                </a:cxn>
                <a:cxn ang="0">
                  <a:pos x="2736" y="258"/>
                </a:cxn>
                <a:cxn ang="0">
                  <a:pos x="2285" y="211"/>
                </a:cxn>
                <a:cxn ang="0">
                  <a:pos x="1831" y="164"/>
                </a:cxn>
                <a:cxn ang="0">
                  <a:pos x="1605" y="142"/>
                </a:cxn>
                <a:cxn ang="0">
                  <a:pos x="1377" y="120"/>
                </a:cxn>
                <a:cxn ang="0">
                  <a:pos x="1149" y="98"/>
                </a:cxn>
                <a:cxn ang="0">
                  <a:pos x="921" y="77"/>
                </a:cxn>
                <a:cxn ang="0">
                  <a:pos x="693" y="56"/>
                </a:cxn>
                <a:cxn ang="0">
                  <a:pos x="463" y="36"/>
                </a:cxn>
                <a:cxn ang="0">
                  <a:pos x="234" y="17"/>
                </a:cxn>
                <a:cxn ang="0">
                  <a:pos x="4" y="0"/>
                </a:cxn>
                <a:cxn ang="0">
                  <a:pos x="0" y="51"/>
                </a:cxn>
                <a:cxn ang="0">
                  <a:pos x="230" y="69"/>
                </a:cxn>
                <a:cxn ang="0">
                  <a:pos x="459" y="89"/>
                </a:cxn>
                <a:cxn ang="0">
                  <a:pos x="688" y="107"/>
                </a:cxn>
                <a:cxn ang="0">
                  <a:pos x="917" y="128"/>
                </a:cxn>
                <a:cxn ang="0">
                  <a:pos x="1144" y="149"/>
                </a:cxn>
                <a:cxn ang="0">
                  <a:pos x="1372" y="171"/>
                </a:cxn>
                <a:cxn ang="0">
                  <a:pos x="1600" y="193"/>
                </a:cxn>
                <a:cxn ang="0">
                  <a:pos x="1827" y="215"/>
                </a:cxn>
                <a:cxn ang="0">
                  <a:pos x="2279" y="262"/>
                </a:cxn>
                <a:cxn ang="0">
                  <a:pos x="2730" y="310"/>
                </a:cxn>
                <a:cxn ang="0">
                  <a:pos x="3179" y="358"/>
                </a:cxn>
                <a:cxn ang="0">
                  <a:pos x="3627" y="406"/>
                </a:cxn>
                <a:cxn ang="0">
                  <a:pos x="3629" y="406"/>
                </a:cxn>
                <a:cxn ang="0">
                  <a:pos x="3627" y="406"/>
                </a:cxn>
                <a:cxn ang="0">
                  <a:pos x="3628" y="406"/>
                </a:cxn>
                <a:cxn ang="0">
                  <a:pos x="3629" y="406"/>
                </a:cxn>
                <a:cxn ang="0">
                  <a:pos x="3631" y="355"/>
                </a:cxn>
              </a:cxnLst>
              <a:rect l="0" t="0" r="r" b="b"/>
              <a:pathLst>
                <a:path w="3633" h="406">
                  <a:moveTo>
                    <a:pt x="3631" y="355"/>
                  </a:moveTo>
                  <a:lnTo>
                    <a:pt x="3633" y="355"/>
                  </a:lnTo>
                  <a:lnTo>
                    <a:pt x="3185" y="306"/>
                  </a:lnTo>
                  <a:lnTo>
                    <a:pt x="2736" y="258"/>
                  </a:lnTo>
                  <a:lnTo>
                    <a:pt x="2285" y="211"/>
                  </a:lnTo>
                  <a:lnTo>
                    <a:pt x="1831" y="164"/>
                  </a:lnTo>
                  <a:lnTo>
                    <a:pt x="1605" y="142"/>
                  </a:lnTo>
                  <a:lnTo>
                    <a:pt x="1377" y="120"/>
                  </a:lnTo>
                  <a:lnTo>
                    <a:pt x="1149" y="98"/>
                  </a:lnTo>
                  <a:lnTo>
                    <a:pt x="921" y="77"/>
                  </a:lnTo>
                  <a:lnTo>
                    <a:pt x="693" y="56"/>
                  </a:lnTo>
                  <a:lnTo>
                    <a:pt x="463" y="36"/>
                  </a:lnTo>
                  <a:lnTo>
                    <a:pt x="234" y="17"/>
                  </a:lnTo>
                  <a:lnTo>
                    <a:pt x="4" y="0"/>
                  </a:lnTo>
                  <a:lnTo>
                    <a:pt x="0" y="51"/>
                  </a:lnTo>
                  <a:lnTo>
                    <a:pt x="230" y="69"/>
                  </a:lnTo>
                  <a:lnTo>
                    <a:pt x="459" y="89"/>
                  </a:lnTo>
                  <a:lnTo>
                    <a:pt x="688" y="107"/>
                  </a:lnTo>
                  <a:lnTo>
                    <a:pt x="917" y="128"/>
                  </a:lnTo>
                  <a:lnTo>
                    <a:pt x="1144" y="149"/>
                  </a:lnTo>
                  <a:lnTo>
                    <a:pt x="1372" y="171"/>
                  </a:lnTo>
                  <a:lnTo>
                    <a:pt x="1600" y="193"/>
                  </a:lnTo>
                  <a:lnTo>
                    <a:pt x="1827" y="215"/>
                  </a:lnTo>
                  <a:lnTo>
                    <a:pt x="2279" y="262"/>
                  </a:lnTo>
                  <a:lnTo>
                    <a:pt x="2730" y="310"/>
                  </a:lnTo>
                  <a:lnTo>
                    <a:pt x="3179" y="358"/>
                  </a:lnTo>
                  <a:lnTo>
                    <a:pt x="3627" y="406"/>
                  </a:lnTo>
                  <a:lnTo>
                    <a:pt x="3629" y="406"/>
                  </a:lnTo>
                  <a:lnTo>
                    <a:pt x="3627" y="406"/>
                  </a:lnTo>
                  <a:lnTo>
                    <a:pt x="3628" y="406"/>
                  </a:lnTo>
                  <a:lnTo>
                    <a:pt x="3629" y="406"/>
                  </a:lnTo>
                  <a:lnTo>
                    <a:pt x="3631" y="355"/>
                  </a:lnTo>
                  <a:close/>
                </a:path>
              </a:pathLst>
            </a:custGeom>
            <a:solidFill>
              <a:srgbClr val="000000"/>
            </a:solidFill>
            <a:ln w="9525">
              <a:noFill/>
              <a:round/>
              <a:headEnd/>
              <a:tailEnd/>
            </a:ln>
          </p:spPr>
          <p:txBody>
            <a:bodyPr/>
            <a:lstStyle/>
            <a:p>
              <a:endParaRPr lang="it-IT"/>
            </a:p>
          </p:txBody>
        </p:sp>
        <p:sp>
          <p:nvSpPr>
            <p:cNvPr id="20899" name="Freeform 419"/>
            <p:cNvSpPr>
              <a:spLocks/>
            </p:cNvSpPr>
            <p:nvPr/>
          </p:nvSpPr>
          <p:spPr bwMode="auto">
            <a:xfrm>
              <a:off x="1725" y="2367"/>
              <a:ext cx="98" cy="11"/>
            </a:xfrm>
            <a:custGeom>
              <a:avLst/>
              <a:gdLst/>
              <a:ahLst/>
              <a:cxnLst>
                <a:cxn ang="0">
                  <a:pos x="684" y="23"/>
                </a:cxn>
                <a:cxn ang="0">
                  <a:pos x="684" y="23"/>
                </a:cxn>
                <a:cxn ang="0">
                  <a:pos x="631" y="17"/>
                </a:cxn>
                <a:cxn ang="0">
                  <a:pos x="580" y="13"/>
                </a:cxn>
                <a:cxn ang="0">
                  <a:pos x="530" y="9"/>
                </a:cxn>
                <a:cxn ang="0">
                  <a:pos x="483" y="7"/>
                </a:cxn>
                <a:cxn ang="0">
                  <a:pos x="394" y="4"/>
                </a:cxn>
                <a:cxn ang="0">
                  <a:pos x="310" y="2"/>
                </a:cxn>
                <a:cxn ang="0">
                  <a:pos x="230" y="2"/>
                </a:cxn>
                <a:cxn ang="0">
                  <a:pos x="153" y="2"/>
                </a:cxn>
                <a:cxn ang="0">
                  <a:pos x="78" y="1"/>
                </a:cxn>
                <a:cxn ang="0">
                  <a:pos x="2" y="0"/>
                </a:cxn>
                <a:cxn ang="0">
                  <a:pos x="0" y="51"/>
                </a:cxn>
                <a:cxn ang="0">
                  <a:pos x="77" y="53"/>
                </a:cxn>
                <a:cxn ang="0">
                  <a:pos x="153" y="53"/>
                </a:cxn>
                <a:cxn ang="0">
                  <a:pos x="230" y="53"/>
                </a:cxn>
                <a:cxn ang="0">
                  <a:pos x="309" y="53"/>
                </a:cxn>
                <a:cxn ang="0">
                  <a:pos x="392" y="55"/>
                </a:cxn>
                <a:cxn ang="0">
                  <a:pos x="481" y="58"/>
                </a:cxn>
                <a:cxn ang="0">
                  <a:pos x="527" y="61"/>
                </a:cxn>
                <a:cxn ang="0">
                  <a:pos x="575" y="65"/>
                </a:cxn>
                <a:cxn ang="0">
                  <a:pos x="626" y="69"/>
                </a:cxn>
                <a:cxn ang="0">
                  <a:pos x="679" y="74"/>
                </a:cxn>
                <a:cxn ang="0">
                  <a:pos x="679" y="74"/>
                </a:cxn>
                <a:cxn ang="0">
                  <a:pos x="684" y="23"/>
                </a:cxn>
                <a:cxn ang="0">
                  <a:pos x="684" y="23"/>
                </a:cxn>
                <a:cxn ang="0">
                  <a:pos x="684" y="23"/>
                </a:cxn>
              </a:cxnLst>
              <a:rect l="0" t="0" r="r" b="b"/>
              <a:pathLst>
                <a:path w="684" h="74">
                  <a:moveTo>
                    <a:pt x="684" y="23"/>
                  </a:moveTo>
                  <a:lnTo>
                    <a:pt x="684" y="23"/>
                  </a:lnTo>
                  <a:lnTo>
                    <a:pt x="631" y="17"/>
                  </a:lnTo>
                  <a:lnTo>
                    <a:pt x="580" y="13"/>
                  </a:lnTo>
                  <a:lnTo>
                    <a:pt x="530" y="9"/>
                  </a:lnTo>
                  <a:lnTo>
                    <a:pt x="483" y="7"/>
                  </a:lnTo>
                  <a:lnTo>
                    <a:pt x="394" y="4"/>
                  </a:lnTo>
                  <a:lnTo>
                    <a:pt x="310" y="2"/>
                  </a:lnTo>
                  <a:lnTo>
                    <a:pt x="230" y="2"/>
                  </a:lnTo>
                  <a:lnTo>
                    <a:pt x="153" y="2"/>
                  </a:lnTo>
                  <a:lnTo>
                    <a:pt x="78" y="1"/>
                  </a:lnTo>
                  <a:lnTo>
                    <a:pt x="2" y="0"/>
                  </a:lnTo>
                  <a:lnTo>
                    <a:pt x="0" y="51"/>
                  </a:lnTo>
                  <a:lnTo>
                    <a:pt x="77" y="53"/>
                  </a:lnTo>
                  <a:lnTo>
                    <a:pt x="153" y="53"/>
                  </a:lnTo>
                  <a:lnTo>
                    <a:pt x="230" y="53"/>
                  </a:lnTo>
                  <a:lnTo>
                    <a:pt x="309" y="53"/>
                  </a:lnTo>
                  <a:lnTo>
                    <a:pt x="392" y="55"/>
                  </a:lnTo>
                  <a:lnTo>
                    <a:pt x="481" y="58"/>
                  </a:lnTo>
                  <a:lnTo>
                    <a:pt x="527" y="61"/>
                  </a:lnTo>
                  <a:lnTo>
                    <a:pt x="575" y="65"/>
                  </a:lnTo>
                  <a:lnTo>
                    <a:pt x="626" y="69"/>
                  </a:lnTo>
                  <a:lnTo>
                    <a:pt x="679" y="74"/>
                  </a:lnTo>
                  <a:lnTo>
                    <a:pt x="679" y="74"/>
                  </a:lnTo>
                  <a:lnTo>
                    <a:pt x="684" y="23"/>
                  </a:lnTo>
                  <a:lnTo>
                    <a:pt x="684" y="23"/>
                  </a:lnTo>
                  <a:lnTo>
                    <a:pt x="684" y="23"/>
                  </a:lnTo>
                  <a:close/>
                </a:path>
              </a:pathLst>
            </a:custGeom>
            <a:solidFill>
              <a:srgbClr val="000000"/>
            </a:solidFill>
            <a:ln w="9525">
              <a:noFill/>
              <a:round/>
              <a:headEnd/>
              <a:tailEnd/>
            </a:ln>
          </p:spPr>
          <p:txBody>
            <a:bodyPr/>
            <a:lstStyle/>
            <a:p>
              <a:endParaRPr lang="it-IT"/>
            </a:p>
          </p:txBody>
        </p:sp>
        <p:sp>
          <p:nvSpPr>
            <p:cNvPr id="20900" name="Freeform 420"/>
            <p:cNvSpPr>
              <a:spLocks/>
            </p:cNvSpPr>
            <p:nvPr/>
          </p:nvSpPr>
          <p:spPr bwMode="auto">
            <a:xfrm>
              <a:off x="1822" y="2370"/>
              <a:ext cx="60" cy="10"/>
            </a:xfrm>
            <a:custGeom>
              <a:avLst/>
              <a:gdLst/>
              <a:ahLst/>
              <a:cxnLst>
                <a:cxn ang="0">
                  <a:pos x="421" y="15"/>
                </a:cxn>
                <a:cxn ang="0">
                  <a:pos x="421" y="15"/>
                </a:cxn>
                <a:cxn ang="0">
                  <a:pos x="375" y="15"/>
                </a:cxn>
                <a:cxn ang="0">
                  <a:pos x="324" y="15"/>
                </a:cxn>
                <a:cxn ang="0">
                  <a:pos x="269" y="14"/>
                </a:cxn>
                <a:cxn ang="0">
                  <a:pos x="213" y="12"/>
                </a:cxn>
                <a:cxn ang="0">
                  <a:pos x="157" y="10"/>
                </a:cxn>
                <a:cxn ang="0">
                  <a:pos x="103" y="7"/>
                </a:cxn>
                <a:cxn ang="0">
                  <a:pos x="51" y="4"/>
                </a:cxn>
                <a:cxn ang="0">
                  <a:pos x="5" y="0"/>
                </a:cxn>
                <a:cxn ang="0">
                  <a:pos x="0" y="51"/>
                </a:cxn>
                <a:cxn ang="0">
                  <a:pos x="47" y="55"/>
                </a:cxn>
                <a:cxn ang="0">
                  <a:pos x="100" y="59"/>
                </a:cxn>
                <a:cxn ang="0">
                  <a:pos x="155" y="61"/>
                </a:cxn>
                <a:cxn ang="0">
                  <a:pos x="212" y="64"/>
                </a:cxn>
                <a:cxn ang="0">
                  <a:pos x="268" y="66"/>
                </a:cxn>
                <a:cxn ang="0">
                  <a:pos x="324" y="67"/>
                </a:cxn>
                <a:cxn ang="0">
                  <a:pos x="375" y="68"/>
                </a:cxn>
                <a:cxn ang="0">
                  <a:pos x="421" y="68"/>
                </a:cxn>
                <a:cxn ang="0">
                  <a:pos x="421" y="68"/>
                </a:cxn>
                <a:cxn ang="0">
                  <a:pos x="421" y="15"/>
                </a:cxn>
                <a:cxn ang="0">
                  <a:pos x="421" y="15"/>
                </a:cxn>
                <a:cxn ang="0">
                  <a:pos x="421" y="15"/>
                </a:cxn>
              </a:cxnLst>
              <a:rect l="0" t="0" r="r" b="b"/>
              <a:pathLst>
                <a:path w="421" h="68">
                  <a:moveTo>
                    <a:pt x="421" y="15"/>
                  </a:moveTo>
                  <a:lnTo>
                    <a:pt x="421" y="15"/>
                  </a:lnTo>
                  <a:lnTo>
                    <a:pt x="375" y="15"/>
                  </a:lnTo>
                  <a:lnTo>
                    <a:pt x="324" y="15"/>
                  </a:lnTo>
                  <a:lnTo>
                    <a:pt x="269" y="14"/>
                  </a:lnTo>
                  <a:lnTo>
                    <a:pt x="213" y="12"/>
                  </a:lnTo>
                  <a:lnTo>
                    <a:pt x="157" y="10"/>
                  </a:lnTo>
                  <a:lnTo>
                    <a:pt x="103" y="7"/>
                  </a:lnTo>
                  <a:lnTo>
                    <a:pt x="51" y="4"/>
                  </a:lnTo>
                  <a:lnTo>
                    <a:pt x="5" y="0"/>
                  </a:lnTo>
                  <a:lnTo>
                    <a:pt x="0" y="51"/>
                  </a:lnTo>
                  <a:lnTo>
                    <a:pt x="47" y="55"/>
                  </a:lnTo>
                  <a:lnTo>
                    <a:pt x="100" y="59"/>
                  </a:lnTo>
                  <a:lnTo>
                    <a:pt x="155" y="61"/>
                  </a:lnTo>
                  <a:lnTo>
                    <a:pt x="212" y="64"/>
                  </a:lnTo>
                  <a:lnTo>
                    <a:pt x="268" y="66"/>
                  </a:lnTo>
                  <a:lnTo>
                    <a:pt x="324" y="67"/>
                  </a:lnTo>
                  <a:lnTo>
                    <a:pt x="375" y="68"/>
                  </a:lnTo>
                  <a:lnTo>
                    <a:pt x="421" y="68"/>
                  </a:lnTo>
                  <a:lnTo>
                    <a:pt x="421" y="68"/>
                  </a:lnTo>
                  <a:lnTo>
                    <a:pt x="421" y="15"/>
                  </a:lnTo>
                  <a:lnTo>
                    <a:pt x="421" y="15"/>
                  </a:lnTo>
                  <a:lnTo>
                    <a:pt x="421" y="15"/>
                  </a:lnTo>
                  <a:close/>
                </a:path>
              </a:pathLst>
            </a:custGeom>
            <a:solidFill>
              <a:srgbClr val="000000"/>
            </a:solidFill>
            <a:ln w="9525">
              <a:noFill/>
              <a:round/>
              <a:headEnd/>
              <a:tailEnd/>
            </a:ln>
          </p:spPr>
          <p:txBody>
            <a:bodyPr/>
            <a:lstStyle/>
            <a:p>
              <a:endParaRPr lang="it-IT"/>
            </a:p>
          </p:txBody>
        </p:sp>
        <p:sp>
          <p:nvSpPr>
            <p:cNvPr id="20901" name="Freeform 421"/>
            <p:cNvSpPr>
              <a:spLocks/>
            </p:cNvSpPr>
            <p:nvPr/>
          </p:nvSpPr>
          <p:spPr bwMode="auto">
            <a:xfrm>
              <a:off x="1882" y="2370"/>
              <a:ext cx="92" cy="10"/>
            </a:xfrm>
            <a:custGeom>
              <a:avLst/>
              <a:gdLst/>
              <a:ahLst/>
              <a:cxnLst>
                <a:cxn ang="0">
                  <a:pos x="633" y="0"/>
                </a:cxn>
                <a:cxn ang="0">
                  <a:pos x="633" y="0"/>
                </a:cxn>
                <a:cxn ang="0">
                  <a:pos x="601" y="4"/>
                </a:cxn>
                <a:cxn ang="0">
                  <a:pos x="569" y="8"/>
                </a:cxn>
                <a:cxn ang="0">
                  <a:pos x="535" y="12"/>
                </a:cxn>
                <a:cxn ang="0">
                  <a:pos x="501" y="14"/>
                </a:cxn>
                <a:cxn ang="0">
                  <a:pos x="465" y="16"/>
                </a:cxn>
                <a:cxn ang="0">
                  <a:pos x="429" y="18"/>
                </a:cxn>
                <a:cxn ang="0">
                  <a:pos x="391" y="19"/>
                </a:cxn>
                <a:cxn ang="0">
                  <a:pos x="352" y="19"/>
                </a:cxn>
                <a:cxn ang="0">
                  <a:pos x="270" y="20"/>
                </a:cxn>
                <a:cxn ang="0">
                  <a:pos x="185" y="19"/>
                </a:cxn>
                <a:cxn ang="0">
                  <a:pos x="94" y="19"/>
                </a:cxn>
                <a:cxn ang="0">
                  <a:pos x="0" y="18"/>
                </a:cxn>
                <a:cxn ang="0">
                  <a:pos x="0" y="71"/>
                </a:cxn>
                <a:cxn ang="0">
                  <a:pos x="94" y="71"/>
                </a:cxn>
                <a:cxn ang="0">
                  <a:pos x="185" y="72"/>
                </a:cxn>
                <a:cxn ang="0">
                  <a:pos x="270" y="72"/>
                </a:cxn>
                <a:cxn ang="0">
                  <a:pos x="352" y="72"/>
                </a:cxn>
                <a:cxn ang="0">
                  <a:pos x="392" y="71"/>
                </a:cxn>
                <a:cxn ang="0">
                  <a:pos x="431" y="70"/>
                </a:cxn>
                <a:cxn ang="0">
                  <a:pos x="468" y="68"/>
                </a:cxn>
                <a:cxn ang="0">
                  <a:pos x="505" y="65"/>
                </a:cxn>
                <a:cxn ang="0">
                  <a:pos x="541" y="63"/>
                </a:cxn>
                <a:cxn ang="0">
                  <a:pos x="575" y="59"/>
                </a:cxn>
                <a:cxn ang="0">
                  <a:pos x="609" y="55"/>
                </a:cxn>
                <a:cxn ang="0">
                  <a:pos x="641" y="50"/>
                </a:cxn>
                <a:cxn ang="0">
                  <a:pos x="641" y="50"/>
                </a:cxn>
                <a:cxn ang="0">
                  <a:pos x="633" y="0"/>
                </a:cxn>
                <a:cxn ang="0">
                  <a:pos x="633" y="0"/>
                </a:cxn>
                <a:cxn ang="0">
                  <a:pos x="633" y="0"/>
                </a:cxn>
              </a:cxnLst>
              <a:rect l="0" t="0" r="r" b="b"/>
              <a:pathLst>
                <a:path w="641" h="72">
                  <a:moveTo>
                    <a:pt x="633" y="0"/>
                  </a:moveTo>
                  <a:lnTo>
                    <a:pt x="633" y="0"/>
                  </a:lnTo>
                  <a:lnTo>
                    <a:pt x="601" y="4"/>
                  </a:lnTo>
                  <a:lnTo>
                    <a:pt x="569" y="8"/>
                  </a:lnTo>
                  <a:lnTo>
                    <a:pt x="535" y="12"/>
                  </a:lnTo>
                  <a:lnTo>
                    <a:pt x="501" y="14"/>
                  </a:lnTo>
                  <a:lnTo>
                    <a:pt x="465" y="16"/>
                  </a:lnTo>
                  <a:lnTo>
                    <a:pt x="429" y="18"/>
                  </a:lnTo>
                  <a:lnTo>
                    <a:pt x="391" y="19"/>
                  </a:lnTo>
                  <a:lnTo>
                    <a:pt x="352" y="19"/>
                  </a:lnTo>
                  <a:lnTo>
                    <a:pt x="270" y="20"/>
                  </a:lnTo>
                  <a:lnTo>
                    <a:pt x="185" y="19"/>
                  </a:lnTo>
                  <a:lnTo>
                    <a:pt x="94" y="19"/>
                  </a:lnTo>
                  <a:lnTo>
                    <a:pt x="0" y="18"/>
                  </a:lnTo>
                  <a:lnTo>
                    <a:pt x="0" y="71"/>
                  </a:lnTo>
                  <a:lnTo>
                    <a:pt x="94" y="71"/>
                  </a:lnTo>
                  <a:lnTo>
                    <a:pt x="185" y="72"/>
                  </a:lnTo>
                  <a:lnTo>
                    <a:pt x="270" y="72"/>
                  </a:lnTo>
                  <a:lnTo>
                    <a:pt x="352" y="72"/>
                  </a:lnTo>
                  <a:lnTo>
                    <a:pt x="392" y="71"/>
                  </a:lnTo>
                  <a:lnTo>
                    <a:pt x="431" y="70"/>
                  </a:lnTo>
                  <a:lnTo>
                    <a:pt x="468" y="68"/>
                  </a:lnTo>
                  <a:lnTo>
                    <a:pt x="505" y="65"/>
                  </a:lnTo>
                  <a:lnTo>
                    <a:pt x="541" y="63"/>
                  </a:lnTo>
                  <a:lnTo>
                    <a:pt x="575" y="59"/>
                  </a:lnTo>
                  <a:lnTo>
                    <a:pt x="609" y="55"/>
                  </a:lnTo>
                  <a:lnTo>
                    <a:pt x="641" y="50"/>
                  </a:lnTo>
                  <a:lnTo>
                    <a:pt x="641" y="50"/>
                  </a:lnTo>
                  <a:lnTo>
                    <a:pt x="633" y="0"/>
                  </a:lnTo>
                  <a:lnTo>
                    <a:pt x="633" y="0"/>
                  </a:lnTo>
                  <a:lnTo>
                    <a:pt x="633" y="0"/>
                  </a:lnTo>
                  <a:close/>
                </a:path>
              </a:pathLst>
            </a:custGeom>
            <a:solidFill>
              <a:srgbClr val="000000"/>
            </a:solidFill>
            <a:ln w="9525">
              <a:noFill/>
              <a:round/>
              <a:headEnd/>
              <a:tailEnd/>
            </a:ln>
          </p:spPr>
          <p:txBody>
            <a:bodyPr/>
            <a:lstStyle/>
            <a:p>
              <a:endParaRPr lang="it-IT"/>
            </a:p>
          </p:txBody>
        </p:sp>
        <p:sp>
          <p:nvSpPr>
            <p:cNvPr id="20902" name="Freeform 422"/>
            <p:cNvSpPr>
              <a:spLocks/>
            </p:cNvSpPr>
            <p:nvPr/>
          </p:nvSpPr>
          <p:spPr bwMode="auto">
            <a:xfrm>
              <a:off x="1973" y="2312"/>
              <a:ext cx="181" cy="65"/>
            </a:xfrm>
            <a:custGeom>
              <a:avLst/>
              <a:gdLst/>
              <a:ahLst/>
              <a:cxnLst>
                <a:cxn ang="0">
                  <a:pos x="1246" y="0"/>
                </a:cxn>
                <a:cxn ang="0">
                  <a:pos x="1247" y="0"/>
                </a:cxn>
                <a:cxn ang="0">
                  <a:pos x="1119" y="63"/>
                </a:cxn>
                <a:cxn ang="0">
                  <a:pos x="1002" y="120"/>
                </a:cxn>
                <a:cxn ang="0">
                  <a:pos x="946" y="146"/>
                </a:cxn>
                <a:cxn ang="0">
                  <a:pos x="887" y="171"/>
                </a:cxn>
                <a:cxn ang="0">
                  <a:pos x="827" y="195"/>
                </a:cxn>
                <a:cxn ang="0">
                  <a:pos x="763" y="219"/>
                </a:cxn>
                <a:cxn ang="0">
                  <a:pos x="696" y="241"/>
                </a:cxn>
                <a:cxn ang="0">
                  <a:pos x="623" y="264"/>
                </a:cxn>
                <a:cxn ang="0">
                  <a:pos x="542" y="286"/>
                </a:cxn>
                <a:cxn ang="0">
                  <a:pos x="454" y="309"/>
                </a:cxn>
                <a:cxn ang="0">
                  <a:pos x="357" y="331"/>
                </a:cxn>
                <a:cxn ang="0">
                  <a:pos x="250" y="354"/>
                </a:cxn>
                <a:cxn ang="0">
                  <a:pos x="131" y="377"/>
                </a:cxn>
                <a:cxn ang="0">
                  <a:pos x="0" y="403"/>
                </a:cxn>
                <a:cxn ang="0">
                  <a:pos x="8" y="453"/>
                </a:cxn>
                <a:cxn ang="0">
                  <a:pos x="140" y="429"/>
                </a:cxn>
                <a:cxn ang="0">
                  <a:pos x="260" y="405"/>
                </a:cxn>
                <a:cxn ang="0">
                  <a:pos x="368" y="382"/>
                </a:cxn>
                <a:cxn ang="0">
                  <a:pos x="467" y="360"/>
                </a:cxn>
                <a:cxn ang="0">
                  <a:pos x="556" y="337"/>
                </a:cxn>
                <a:cxn ang="0">
                  <a:pos x="637" y="313"/>
                </a:cxn>
                <a:cxn ang="0">
                  <a:pos x="712" y="290"/>
                </a:cxn>
                <a:cxn ang="0">
                  <a:pos x="781" y="267"/>
                </a:cxn>
                <a:cxn ang="0">
                  <a:pos x="846" y="243"/>
                </a:cxn>
                <a:cxn ang="0">
                  <a:pos x="907" y="219"/>
                </a:cxn>
                <a:cxn ang="0">
                  <a:pos x="967" y="193"/>
                </a:cxn>
                <a:cxn ang="0">
                  <a:pos x="1025" y="167"/>
                </a:cxn>
                <a:cxn ang="0">
                  <a:pos x="1143" y="110"/>
                </a:cxn>
                <a:cxn ang="0">
                  <a:pos x="1270" y="47"/>
                </a:cxn>
                <a:cxn ang="0">
                  <a:pos x="1270" y="46"/>
                </a:cxn>
                <a:cxn ang="0">
                  <a:pos x="1270" y="47"/>
                </a:cxn>
                <a:cxn ang="0">
                  <a:pos x="1270" y="46"/>
                </a:cxn>
                <a:cxn ang="0">
                  <a:pos x="1270" y="46"/>
                </a:cxn>
                <a:cxn ang="0">
                  <a:pos x="1246" y="0"/>
                </a:cxn>
              </a:cxnLst>
              <a:rect l="0" t="0" r="r" b="b"/>
              <a:pathLst>
                <a:path w="1270" h="453">
                  <a:moveTo>
                    <a:pt x="1246" y="0"/>
                  </a:moveTo>
                  <a:lnTo>
                    <a:pt x="1247" y="0"/>
                  </a:lnTo>
                  <a:lnTo>
                    <a:pt x="1119" y="63"/>
                  </a:lnTo>
                  <a:lnTo>
                    <a:pt x="1002" y="120"/>
                  </a:lnTo>
                  <a:lnTo>
                    <a:pt x="946" y="146"/>
                  </a:lnTo>
                  <a:lnTo>
                    <a:pt x="887" y="171"/>
                  </a:lnTo>
                  <a:lnTo>
                    <a:pt x="827" y="195"/>
                  </a:lnTo>
                  <a:lnTo>
                    <a:pt x="763" y="219"/>
                  </a:lnTo>
                  <a:lnTo>
                    <a:pt x="696" y="241"/>
                  </a:lnTo>
                  <a:lnTo>
                    <a:pt x="623" y="264"/>
                  </a:lnTo>
                  <a:lnTo>
                    <a:pt x="542" y="286"/>
                  </a:lnTo>
                  <a:lnTo>
                    <a:pt x="454" y="309"/>
                  </a:lnTo>
                  <a:lnTo>
                    <a:pt x="357" y="331"/>
                  </a:lnTo>
                  <a:lnTo>
                    <a:pt x="250" y="354"/>
                  </a:lnTo>
                  <a:lnTo>
                    <a:pt x="131" y="377"/>
                  </a:lnTo>
                  <a:lnTo>
                    <a:pt x="0" y="403"/>
                  </a:lnTo>
                  <a:lnTo>
                    <a:pt x="8" y="453"/>
                  </a:lnTo>
                  <a:lnTo>
                    <a:pt x="140" y="429"/>
                  </a:lnTo>
                  <a:lnTo>
                    <a:pt x="260" y="405"/>
                  </a:lnTo>
                  <a:lnTo>
                    <a:pt x="368" y="382"/>
                  </a:lnTo>
                  <a:lnTo>
                    <a:pt x="467" y="360"/>
                  </a:lnTo>
                  <a:lnTo>
                    <a:pt x="556" y="337"/>
                  </a:lnTo>
                  <a:lnTo>
                    <a:pt x="637" y="313"/>
                  </a:lnTo>
                  <a:lnTo>
                    <a:pt x="712" y="290"/>
                  </a:lnTo>
                  <a:lnTo>
                    <a:pt x="781" y="267"/>
                  </a:lnTo>
                  <a:lnTo>
                    <a:pt x="846" y="243"/>
                  </a:lnTo>
                  <a:lnTo>
                    <a:pt x="907" y="219"/>
                  </a:lnTo>
                  <a:lnTo>
                    <a:pt x="967" y="193"/>
                  </a:lnTo>
                  <a:lnTo>
                    <a:pt x="1025" y="167"/>
                  </a:lnTo>
                  <a:lnTo>
                    <a:pt x="1143" y="110"/>
                  </a:lnTo>
                  <a:lnTo>
                    <a:pt x="1270" y="47"/>
                  </a:lnTo>
                  <a:lnTo>
                    <a:pt x="1270" y="46"/>
                  </a:lnTo>
                  <a:lnTo>
                    <a:pt x="1270" y="47"/>
                  </a:lnTo>
                  <a:lnTo>
                    <a:pt x="1270" y="46"/>
                  </a:lnTo>
                  <a:lnTo>
                    <a:pt x="1270" y="46"/>
                  </a:lnTo>
                  <a:lnTo>
                    <a:pt x="1246" y="0"/>
                  </a:lnTo>
                  <a:close/>
                </a:path>
              </a:pathLst>
            </a:custGeom>
            <a:solidFill>
              <a:srgbClr val="000000"/>
            </a:solidFill>
            <a:ln w="9525">
              <a:noFill/>
              <a:round/>
              <a:headEnd/>
              <a:tailEnd/>
            </a:ln>
          </p:spPr>
          <p:txBody>
            <a:bodyPr/>
            <a:lstStyle/>
            <a:p>
              <a:endParaRPr lang="it-IT"/>
            </a:p>
          </p:txBody>
        </p:sp>
        <p:sp>
          <p:nvSpPr>
            <p:cNvPr id="20903" name="Freeform 423"/>
            <p:cNvSpPr>
              <a:spLocks/>
            </p:cNvSpPr>
            <p:nvPr/>
          </p:nvSpPr>
          <p:spPr bwMode="auto">
            <a:xfrm>
              <a:off x="2151" y="2237"/>
              <a:ext cx="113" cy="82"/>
            </a:xfrm>
            <a:custGeom>
              <a:avLst/>
              <a:gdLst/>
              <a:ahLst/>
              <a:cxnLst>
                <a:cxn ang="0">
                  <a:pos x="762" y="0"/>
                </a:cxn>
                <a:cxn ang="0">
                  <a:pos x="761" y="0"/>
                </a:cxn>
                <a:cxn ang="0">
                  <a:pos x="716" y="42"/>
                </a:cxn>
                <a:cxn ang="0">
                  <a:pos x="669" y="83"/>
                </a:cxn>
                <a:cxn ang="0">
                  <a:pos x="624" y="122"/>
                </a:cxn>
                <a:cxn ang="0">
                  <a:pos x="578" y="161"/>
                </a:cxn>
                <a:cxn ang="0">
                  <a:pos x="531" y="196"/>
                </a:cxn>
                <a:cxn ang="0">
                  <a:pos x="484" y="232"/>
                </a:cxn>
                <a:cxn ang="0">
                  <a:pos x="437" y="266"/>
                </a:cxn>
                <a:cxn ang="0">
                  <a:pos x="390" y="299"/>
                </a:cxn>
                <a:cxn ang="0">
                  <a:pos x="342" y="331"/>
                </a:cxn>
                <a:cxn ang="0">
                  <a:pos x="293" y="362"/>
                </a:cxn>
                <a:cxn ang="0">
                  <a:pos x="245" y="392"/>
                </a:cxn>
                <a:cxn ang="0">
                  <a:pos x="197" y="420"/>
                </a:cxn>
                <a:cxn ang="0">
                  <a:pos x="148" y="449"/>
                </a:cxn>
                <a:cxn ang="0">
                  <a:pos x="100" y="476"/>
                </a:cxn>
                <a:cxn ang="0">
                  <a:pos x="50" y="503"/>
                </a:cxn>
                <a:cxn ang="0">
                  <a:pos x="0" y="528"/>
                </a:cxn>
                <a:cxn ang="0">
                  <a:pos x="24" y="574"/>
                </a:cxn>
                <a:cxn ang="0">
                  <a:pos x="75" y="548"/>
                </a:cxn>
                <a:cxn ang="0">
                  <a:pos x="124" y="522"/>
                </a:cxn>
                <a:cxn ang="0">
                  <a:pos x="174" y="494"/>
                </a:cxn>
                <a:cxn ang="0">
                  <a:pos x="223" y="465"/>
                </a:cxn>
                <a:cxn ang="0">
                  <a:pos x="273" y="436"/>
                </a:cxn>
                <a:cxn ang="0">
                  <a:pos x="322" y="406"/>
                </a:cxn>
                <a:cxn ang="0">
                  <a:pos x="370" y="374"/>
                </a:cxn>
                <a:cxn ang="0">
                  <a:pos x="419" y="342"/>
                </a:cxn>
                <a:cxn ang="0">
                  <a:pos x="467" y="308"/>
                </a:cxn>
                <a:cxn ang="0">
                  <a:pos x="514" y="274"/>
                </a:cxn>
                <a:cxn ang="0">
                  <a:pos x="563" y="238"/>
                </a:cxn>
                <a:cxn ang="0">
                  <a:pos x="610" y="200"/>
                </a:cxn>
                <a:cxn ang="0">
                  <a:pos x="657" y="162"/>
                </a:cxn>
                <a:cxn ang="0">
                  <a:pos x="704" y="122"/>
                </a:cxn>
                <a:cxn ang="0">
                  <a:pos x="750" y="81"/>
                </a:cxn>
                <a:cxn ang="0">
                  <a:pos x="796" y="38"/>
                </a:cxn>
                <a:cxn ang="0">
                  <a:pos x="796" y="39"/>
                </a:cxn>
                <a:cxn ang="0">
                  <a:pos x="762" y="0"/>
                </a:cxn>
                <a:cxn ang="0">
                  <a:pos x="761" y="0"/>
                </a:cxn>
                <a:cxn ang="0">
                  <a:pos x="761" y="0"/>
                </a:cxn>
                <a:cxn ang="0">
                  <a:pos x="762" y="0"/>
                </a:cxn>
              </a:cxnLst>
              <a:rect l="0" t="0" r="r" b="b"/>
              <a:pathLst>
                <a:path w="796" h="574">
                  <a:moveTo>
                    <a:pt x="762" y="0"/>
                  </a:moveTo>
                  <a:lnTo>
                    <a:pt x="761" y="0"/>
                  </a:lnTo>
                  <a:lnTo>
                    <a:pt x="716" y="42"/>
                  </a:lnTo>
                  <a:lnTo>
                    <a:pt x="669" y="83"/>
                  </a:lnTo>
                  <a:lnTo>
                    <a:pt x="624" y="122"/>
                  </a:lnTo>
                  <a:lnTo>
                    <a:pt x="578" y="161"/>
                  </a:lnTo>
                  <a:lnTo>
                    <a:pt x="531" y="196"/>
                  </a:lnTo>
                  <a:lnTo>
                    <a:pt x="484" y="232"/>
                  </a:lnTo>
                  <a:lnTo>
                    <a:pt x="437" y="266"/>
                  </a:lnTo>
                  <a:lnTo>
                    <a:pt x="390" y="299"/>
                  </a:lnTo>
                  <a:lnTo>
                    <a:pt x="342" y="331"/>
                  </a:lnTo>
                  <a:lnTo>
                    <a:pt x="293" y="362"/>
                  </a:lnTo>
                  <a:lnTo>
                    <a:pt x="245" y="392"/>
                  </a:lnTo>
                  <a:lnTo>
                    <a:pt x="197" y="420"/>
                  </a:lnTo>
                  <a:lnTo>
                    <a:pt x="148" y="449"/>
                  </a:lnTo>
                  <a:lnTo>
                    <a:pt x="100" y="476"/>
                  </a:lnTo>
                  <a:lnTo>
                    <a:pt x="50" y="503"/>
                  </a:lnTo>
                  <a:lnTo>
                    <a:pt x="0" y="528"/>
                  </a:lnTo>
                  <a:lnTo>
                    <a:pt x="24" y="574"/>
                  </a:lnTo>
                  <a:lnTo>
                    <a:pt x="75" y="548"/>
                  </a:lnTo>
                  <a:lnTo>
                    <a:pt x="124" y="522"/>
                  </a:lnTo>
                  <a:lnTo>
                    <a:pt x="174" y="494"/>
                  </a:lnTo>
                  <a:lnTo>
                    <a:pt x="223" y="465"/>
                  </a:lnTo>
                  <a:lnTo>
                    <a:pt x="273" y="436"/>
                  </a:lnTo>
                  <a:lnTo>
                    <a:pt x="322" y="406"/>
                  </a:lnTo>
                  <a:lnTo>
                    <a:pt x="370" y="374"/>
                  </a:lnTo>
                  <a:lnTo>
                    <a:pt x="419" y="342"/>
                  </a:lnTo>
                  <a:lnTo>
                    <a:pt x="467" y="308"/>
                  </a:lnTo>
                  <a:lnTo>
                    <a:pt x="514" y="274"/>
                  </a:lnTo>
                  <a:lnTo>
                    <a:pt x="563" y="238"/>
                  </a:lnTo>
                  <a:lnTo>
                    <a:pt x="610" y="200"/>
                  </a:lnTo>
                  <a:lnTo>
                    <a:pt x="657" y="162"/>
                  </a:lnTo>
                  <a:lnTo>
                    <a:pt x="704" y="122"/>
                  </a:lnTo>
                  <a:lnTo>
                    <a:pt x="750" y="81"/>
                  </a:lnTo>
                  <a:lnTo>
                    <a:pt x="796" y="38"/>
                  </a:lnTo>
                  <a:lnTo>
                    <a:pt x="796" y="39"/>
                  </a:lnTo>
                  <a:lnTo>
                    <a:pt x="762" y="0"/>
                  </a:lnTo>
                  <a:lnTo>
                    <a:pt x="761" y="0"/>
                  </a:lnTo>
                  <a:lnTo>
                    <a:pt x="761" y="0"/>
                  </a:lnTo>
                  <a:lnTo>
                    <a:pt x="762" y="0"/>
                  </a:lnTo>
                  <a:close/>
                </a:path>
              </a:pathLst>
            </a:custGeom>
            <a:solidFill>
              <a:srgbClr val="000000"/>
            </a:solidFill>
            <a:ln w="9525">
              <a:noFill/>
              <a:round/>
              <a:headEnd/>
              <a:tailEnd/>
            </a:ln>
          </p:spPr>
          <p:txBody>
            <a:bodyPr/>
            <a:lstStyle/>
            <a:p>
              <a:endParaRPr lang="it-IT"/>
            </a:p>
          </p:txBody>
        </p:sp>
        <p:sp>
          <p:nvSpPr>
            <p:cNvPr id="20904" name="Freeform 424"/>
            <p:cNvSpPr>
              <a:spLocks/>
            </p:cNvSpPr>
            <p:nvPr/>
          </p:nvSpPr>
          <p:spPr bwMode="auto">
            <a:xfrm>
              <a:off x="2259" y="2192"/>
              <a:ext cx="51" cy="50"/>
            </a:xfrm>
            <a:custGeom>
              <a:avLst/>
              <a:gdLst/>
              <a:ahLst/>
              <a:cxnLst>
                <a:cxn ang="0">
                  <a:pos x="315" y="3"/>
                </a:cxn>
                <a:cxn ang="0">
                  <a:pos x="317" y="0"/>
                </a:cxn>
                <a:cxn ang="0">
                  <a:pos x="274" y="46"/>
                </a:cxn>
                <a:cxn ang="0">
                  <a:pos x="231" y="90"/>
                </a:cxn>
                <a:cxn ang="0">
                  <a:pos x="190" y="133"/>
                </a:cxn>
                <a:cxn ang="0">
                  <a:pos x="149" y="174"/>
                </a:cxn>
                <a:cxn ang="0">
                  <a:pos x="110" y="213"/>
                </a:cxn>
                <a:cxn ang="0">
                  <a:pos x="72" y="249"/>
                </a:cxn>
                <a:cxn ang="0">
                  <a:pos x="34" y="284"/>
                </a:cxn>
                <a:cxn ang="0">
                  <a:pos x="0" y="316"/>
                </a:cxn>
                <a:cxn ang="0">
                  <a:pos x="34" y="355"/>
                </a:cxn>
                <a:cxn ang="0">
                  <a:pos x="70" y="323"/>
                </a:cxn>
                <a:cxn ang="0">
                  <a:pos x="108" y="287"/>
                </a:cxn>
                <a:cxn ang="0">
                  <a:pos x="146" y="249"/>
                </a:cxn>
                <a:cxn ang="0">
                  <a:pos x="186" y="211"/>
                </a:cxn>
                <a:cxn ang="0">
                  <a:pos x="227" y="169"/>
                </a:cxn>
                <a:cxn ang="0">
                  <a:pos x="269" y="126"/>
                </a:cxn>
                <a:cxn ang="0">
                  <a:pos x="312" y="82"/>
                </a:cxn>
                <a:cxn ang="0">
                  <a:pos x="355" y="36"/>
                </a:cxn>
                <a:cxn ang="0">
                  <a:pos x="357" y="34"/>
                </a:cxn>
                <a:cxn ang="0">
                  <a:pos x="355" y="36"/>
                </a:cxn>
                <a:cxn ang="0">
                  <a:pos x="356" y="35"/>
                </a:cxn>
                <a:cxn ang="0">
                  <a:pos x="357" y="34"/>
                </a:cxn>
                <a:cxn ang="0">
                  <a:pos x="315" y="3"/>
                </a:cxn>
              </a:cxnLst>
              <a:rect l="0" t="0" r="r" b="b"/>
              <a:pathLst>
                <a:path w="357" h="355">
                  <a:moveTo>
                    <a:pt x="315" y="3"/>
                  </a:moveTo>
                  <a:lnTo>
                    <a:pt x="317" y="0"/>
                  </a:lnTo>
                  <a:lnTo>
                    <a:pt x="274" y="46"/>
                  </a:lnTo>
                  <a:lnTo>
                    <a:pt x="231" y="90"/>
                  </a:lnTo>
                  <a:lnTo>
                    <a:pt x="190" y="133"/>
                  </a:lnTo>
                  <a:lnTo>
                    <a:pt x="149" y="174"/>
                  </a:lnTo>
                  <a:lnTo>
                    <a:pt x="110" y="213"/>
                  </a:lnTo>
                  <a:lnTo>
                    <a:pt x="72" y="249"/>
                  </a:lnTo>
                  <a:lnTo>
                    <a:pt x="34" y="284"/>
                  </a:lnTo>
                  <a:lnTo>
                    <a:pt x="0" y="316"/>
                  </a:lnTo>
                  <a:lnTo>
                    <a:pt x="34" y="355"/>
                  </a:lnTo>
                  <a:lnTo>
                    <a:pt x="70" y="323"/>
                  </a:lnTo>
                  <a:lnTo>
                    <a:pt x="108" y="287"/>
                  </a:lnTo>
                  <a:lnTo>
                    <a:pt x="146" y="249"/>
                  </a:lnTo>
                  <a:lnTo>
                    <a:pt x="186" y="211"/>
                  </a:lnTo>
                  <a:lnTo>
                    <a:pt x="227" y="169"/>
                  </a:lnTo>
                  <a:lnTo>
                    <a:pt x="269" y="126"/>
                  </a:lnTo>
                  <a:lnTo>
                    <a:pt x="312" y="82"/>
                  </a:lnTo>
                  <a:lnTo>
                    <a:pt x="355" y="36"/>
                  </a:lnTo>
                  <a:lnTo>
                    <a:pt x="357" y="34"/>
                  </a:lnTo>
                  <a:lnTo>
                    <a:pt x="355" y="36"/>
                  </a:lnTo>
                  <a:lnTo>
                    <a:pt x="356" y="35"/>
                  </a:lnTo>
                  <a:lnTo>
                    <a:pt x="357" y="34"/>
                  </a:lnTo>
                  <a:lnTo>
                    <a:pt x="315" y="3"/>
                  </a:lnTo>
                  <a:close/>
                </a:path>
              </a:pathLst>
            </a:custGeom>
            <a:solidFill>
              <a:srgbClr val="000000"/>
            </a:solidFill>
            <a:ln w="9525">
              <a:noFill/>
              <a:round/>
              <a:headEnd/>
              <a:tailEnd/>
            </a:ln>
          </p:spPr>
          <p:txBody>
            <a:bodyPr/>
            <a:lstStyle/>
            <a:p>
              <a:endParaRPr lang="it-IT"/>
            </a:p>
          </p:txBody>
        </p:sp>
        <p:sp>
          <p:nvSpPr>
            <p:cNvPr id="20905" name="Freeform 425"/>
            <p:cNvSpPr>
              <a:spLocks/>
            </p:cNvSpPr>
            <p:nvPr/>
          </p:nvSpPr>
          <p:spPr bwMode="auto">
            <a:xfrm>
              <a:off x="2304" y="2138"/>
              <a:ext cx="49" cy="59"/>
            </a:xfrm>
            <a:custGeom>
              <a:avLst/>
              <a:gdLst/>
              <a:ahLst/>
              <a:cxnLst>
                <a:cxn ang="0">
                  <a:pos x="319" y="0"/>
                </a:cxn>
                <a:cxn ang="0">
                  <a:pos x="311" y="3"/>
                </a:cxn>
                <a:cxn ang="0">
                  <a:pos x="281" y="22"/>
                </a:cxn>
                <a:cxn ang="0">
                  <a:pos x="252" y="43"/>
                </a:cxn>
                <a:cxn ang="0">
                  <a:pos x="227" y="64"/>
                </a:cxn>
                <a:cxn ang="0">
                  <a:pos x="204" y="86"/>
                </a:cxn>
                <a:cxn ang="0">
                  <a:pos x="183" y="108"/>
                </a:cxn>
                <a:cxn ang="0">
                  <a:pos x="163" y="131"/>
                </a:cxn>
                <a:cxn ang="0">
                  <a:pos x="145" y="155"/>
                </a:cxn>
                <a:cxn ang="0">
                  <a:pos x="128" y="179"/>
                </a:cxn>
                <a:cxn ang="0">
                  <a:pos x="96" y="227"/>
                </a:cxn>
                <a:cxn ang="0">
                  <a:pos x="66" y="277"/>
                </a:cxn>
                <a:cxn ang="0">
                  <a:pos x="50" y="302"/>
                </a:cxn>
                <a:cxn ang="0">
                  <a:pos x="34" y="327"/>
                </a:cxn>
                <a:cxn ang="0">
                  <a:pos x="18" y="352"/>
                </a:cxn>
                <a:cxn ang="0">
                  <a:pos x="0" y="378"/>
                </a:cxn>
                <a:cxn ang="0">
                  <a:pos x="42" y="409"/>
                </a:cxn>
                <a:cxn ang="0">
                  <a:pos x="61" y="381"/>
                </a:cxn>
                <a:cxn ang="0">
                  <a:pos x="77" y="355"/>
                </a:cxn>
                <a:cxn ang="0">
                  <a:pos x="94" y="329"/>
                </a:cxn>
                <a:cxn ang="0">
                  <a:pos x="110" y="304"/>
                </a:cxn>
                <a:cxn ang="0">
                  <a:pos x="140" y="255"/>
                </a:cxn>
                <a:cxn ang="0">
                  <a:pos x="171" y="207"/>
                </a:cxn>
                <a:cxn ang="0">
                  <a:pos x="186" y="185"/>
                </a:cxn>
                <a:cxn ang="0">
                  <a:pos x="203" y="163"/>
                </a:cxn>
                <a:cxn ang="0">
                  <a:pos x="221" y="143"/>
                </a:cxn>
                <a:cxn ang="0">
                  <a:pos x="241" y="123"/>
                </a:cxn>
                <a:cxn ang="0">
                  <a:pos x="262" y="103"/>
                </a:cxn>
                <a:cxn ang="0">
                  <a:pos x="285" y="84"/>
                </a:cxn>
                <a:cxn ang="0">
                  <a:pos x="310" y="65"/>
                </a:cxn>
                <a:cxn ang="0">
                  <a:pos x="337" y="47"/>
                </a:cxn>
                <a:cxn ang="0">
                  <a:pos x="329" y="50"/>
                </a:cxn>
                <a:cxn ang="0">
                  <a:pos x="319" y="0"/>
                </a:cxn>
                <a:cxn ang="0">
                  <a:pos x="315" y="0"/>
                </a:cxn>
                <a:cxn ang="0">
                  <a:pos x="311" y="3"/>
                </a:cxn>
                <a:cxn ang="0">
                  <a:pos x="319" y="0"/>
                </a:cxn>
              </a:cxnLst>
              <a:rect l="0" t="0" r="r" b="b"/>
              <a:pathLst>
                <a:path w="337" h="409">
                  <a:moveTo>
                    <a:pt x="319" y="0"/>
                  </a:moveTo>
                  <a:lnTo>
                    <a:pt x="311" y="3"/>
                  </a:lnTo>
                  <a:lnTo>
                    <a:pt x="281" y="22"/>
                  </a:lnTo>
                  <a:lnTo>
                    <a:pt x="252" y="43"/>
                  </a:lnTo>
                  <a:lnTo>
                    <a:pt x="227" y="64"/>
                  </a:lnTo>
                  <a:lnTo>
                    <a:pt x="204" y="86"/>
                  </a:lnTo>
                  <a:lnTo>
                    <a:pt x="183" y="108"/>
                  </a:lnTo>
                  <a:lnTo>
                    <a:pt x="163" y="131"/>
                  </a:lnTo>
                  <a:lnTo>
                    <a:pt x="145" y="155"/>
                  </a:lnTo>
                  <a:lnTo>
                    <a:pt x="128" y="179"/>
                  </a:lnTo>
                  <a:lnTo>
                    <a:pt x="96" y="227"/>
                  </a:lnTo>
                  <a:lnTo>
                    <a:pt x="66" y="277"/>
                  </a:lnTo>
                  <a:lnTo>
                    <a:pt x="50" y="302"/>
                  </a:lnTo>
                  <a:lnTo>
                    <a:pt x="34" y="327"/>
                  </a:lnTo>
                  <a:lnTo>
                    <a:pt x="18" y="352"/>
                  </a:lnTo>
                  <a:lnTo>
                    <a:pt x="0" y="378"/>
                  </a:lnTo>
                  <a:lnTo>
                    <a:pt x="42" y="409"/>
                  </a:lnTo>
                  <a:lnTo>
                    <a:pt x="61" y="381"/>
                  </a:lnTo>
                  <a:lnTo>
                    <a:pt x="77" y="355"/>
                  </a:lnTo>
                  <a:lnTo>
                    <a:pt x="94" y="329"/>
                  </a:lnTo>
                  <a:lnTo>
                    <a:pt x="110" y="304"/>
                  </a:lnTo>
                  <a:lnTo>
                    <a:pt x="140" y="255"/>
                  </a:lnTo>
                  <a:lnTo>
                    <a:pt x="171" y="207"/>
                  </a:lnTo>
                  <a:lnTo>
                    <a:pt x="186" y="185"/>
                  </a:lnTo>
                  <a:lnTo>
                    <a:pt x="203" y="163"/>
                  </a:lnTo>
                  <a:lnTo>
                    <a:pt x="221" y="143"/>
                  </a:lnTo>
                  <a:lnTo>
                    <a:pt x="241" y="123"/>
                  </a:lnTo>
                  <a:lnTo>
                    <a:pt x="262" y="103"/>
                  </a:lnTo>
                  <a:lnTo>
                    <a:pt x="285" y="84"/>
                  </a:lnTo>
                  <a:lnTo>
                    <a:pt x="310" y="65"/>
                  </a:lnTo>
                  <a:lnTo>
                    <a:pt x="337" y="47"/>
                  </a:lnTo>
                  <a:lnTo>
                    <a:pt x="329" y="50"/>
                  </a:lnTo>
                  <a:lnTo>
                    <a:pt x="319" y="0"/>
                  </a:lnTo>
                  <a:lnTo>
                    <a:pt x="315" y="0"/>
                  </a:lnTo>
                  <a:lnTo>
                    <a:pt x="311" y="3"/>
                  </a:lnTo>
                  <a:lnTo>
                    <a:pt x="319" y="0"/>
                  </a:lnTo>
                  <a:close/>
                </a:path>
              </a:pathLst>
            </a:custGeom>
            <a:solidFill>
              <a:srgbClr val="000000"/>
            </a:solidFill>
            <a:ln w="9525">
              <a:noFill/>
              <a:round/>
              <a:headEnd/>
              <a:tailEnd/>
            </a:ln>
          </p:spPr>
          <p:txBody>
            <a:bodyPr/>
            <a:lstStyle/>
            <a:p>
              <a:endParaRPr lang="it-IT"/>
            </a:p>
          </p:txBody>
        </p:sp>
        <p:sp>
          <p:nvSpPr>
            <p:cNvPr id="20906" name="Freeform 426"/>
            <p:cNvSpPr>
              <a:spLocks/>
            </p:cNvSpPr>
            <p:nvPr/>
          </p:nvSpPr>
          <p:spPr bwMode="auto">
            <a:xfrm>
              <a:off x="2350" y="2135"/>
              <a:ext cx="76" cy="36"/>
            </a:xfrm>
            <a:custGeom>
              <a:avLst/>
              <a:gdLst/>
              <a:ahLst/>
              <a:cxnLst>
                <a:cxn ang="0">
                  <a:pos x="531" y="222"/>
                </a:cxn>
                <a:cxn ang="0">
                  <a:pos x="531" y="222"/>
                </a:cxn>
                <a:cxn ang="0">
                  <a:pos x="517" y="199"/>
                </a:cxn>
                <a:cxn ang="0">
                  <a:pos x="502" y="178"/>
                </a:cxn>
                <a:cxn ang="0">
                  <a:pos x="487" y="157"/>
                </a:cxn>
                <a:cxn ang="0">
                  <a:pos x="473" y="139"/>
                </a:cxn>
                <a:cxn ang="0">
                  <a:pos x="457" y="122"/>
                </a:cxn>
                <a:cxn ang="0">
                  <a:pos x="441" y="106"/>
                </a:cxn>
                <a:cxn ang="0">
                  <a:pos x="426" y="91"/>
                </a:cxn>
                <a:cxn ang="0">
                  <a:pos x="410" y="78"/>
                </a:cxn>
                <a:cxn ang="0">
                  <a:pos x="393" y="66"/>
                </a:cxn>
                <a:cxn ang="0">
                  <a:pos x="377" y="55"/>
                </a:cxn>
                <a:cxn ang="0">
                  <a:pos x="361" y="45"/>
                </a:cxn>
                <a:cxn ang="0">
                  <a:pos x="344" y="36"/>
                </a:cxn>
                <a:cxn ang="0">
                  <a:pos x="327" y="28"/>
                </a:cxn>
                <a:cxn ang="0">
                  <a:pos x="310" y="22"/>
                </a:cxn>
                <a:cxn ang="0">
                  <a:pos x="293" y="16"/>
                </a:cxn>
                <a:cxn ang="0">
                  <a:pos x="276" y="12"/>
                </a:cxn>
                <a:cxn ang="0">
                  <a:pos x="259" y="7"/>
                </a:cxn>
                <a:cxn ang="0">
                  <a:pos x="241" y="4"/>
                </a:cxn>
                <a:cxn ang="0">
                  <a:pos x="224" y="2"/>
                </a:cxn>
                <a:cxn ang="0">
                  <a:pos x="207" y="1"/>
                </a:cxn>
                <a:cxn ang="0">
                  <a:pos x="190" y="0"/>
                </a:cxn>
                <a:cxn ang="0">
                  <a:pos x="173" y="0"/>
                </a:cxn>
                <a:cxn ang="0">
                  <a:pos x="155" y="0"/>
                </a:cxn>
                <a:cxn ang="0">
                  <a:pos x="138" y="1"/>
                </a:cxn>
                <a:cxn ang="0">
                  <a:pos x="104" y="4"/>
                </a:cxn>
                <a:cxn ang="0">
                  <a:pos x="69" y="9"/>
                </a:cxn>
                <a:cxn ang="0">
                  <a:pos x="35" y="14"/>
                </a:cxn>
                <a:cxn ang="0">
                  <a:pos x="0" y="20"/>
                </a:cxn>
                <a:cxn ang="0">
                  <a:pos x="10" y="70"/>
                </a:cxn>
                <a:cxn ang="0">
                  <a:pos x="43" y="65"/>
                </a:cxn>
                <a:cxn ang="0">
                  <a:pos x="77" y="60"/>
                </a:cxn>
                <a:cxn ang="0">
                  <a:pos x="109" y="56"/>
                </a:cxn>
                <a:cxn ang="0">
                  <a:pos x="142" y="53"/>
                </a:cxn>
                <a:cxn ang="0">
                  <a:pos x="157" y="51"/>
                </a:cxn>
                <a:cxn ang="0">
                  <a:pos x="173" y="51"/>
                </a:cxn>
                <a:cxn ang="0">
                  <a:pos x="189" y="51"/>
                </a:cxn>
                <a:cxn ang="0">
                  <a:pos x="204" y="53"/>
                </a:cxn>
                <a:cxn ang="0">
                  <a:pos x="219" y="54"/>
                </a:cxn>
                <a:cxn ang="0">
                  <a:pos x="234" y="56"/>
                </a:cxn>
                <a:cxn ang="0">
                  <a:pos x="249" y="59"/>
                </a:cxn>
                <a:cxn ang="0">
                  <a:pos x="263" y="62"/>
                </a:cxn>
                <a:cxn ang="0">
                  <a:pos x="278" y="65"/>
                </a:cxn>
                <a:cxn ang="0">
                  <a:pos x="293" y="70"/>
                </a:cxn>
                <a:cxn ang="0">
                  <a:pos x="307" y="76"/>
                </a:cxn>
                <a:cxn ang="0">
                  <a:pos x="321" y="83"/>
                </a:cxn>
                <a:cxn ang="0">
                  <a:pos x="336" y="90"/>
                </a:cxn>
                <a:cxn ang="0">
                  <a:pos x="349" y="99"/>
                </a:cxn>
                <a:cxn ang="0">
                  <a:pos x="364" y="108"/>
                </a:cxn>
                <a:cxn ang="0">
                  <a:pos x="377" y="119"/>
                </a:cxn>
                <a:cxn ang="0">
                  <a:pos x="391" y="130"/>
                </a:cxn>
                <a:cxn ang="0">
                  <a:pos x="405" y="143"/>
                </a:cxn>
                <a:cxn ang="0">
                  <a:pos x="419" y="157"/>
                </a:cxn>
                <a:cxn ang="0">
                  <a:pos x="433" y="173"/>
                </a:cxn>
                <a:cxn ang="0">
                  <a:pos x="447" y="190"/>
                </a:cxn>
                <a:cxn ang="0">
                  <a:pos x="460" y="208"/>
                </a:cxn>
                <a:cxn ang="0">
                  <a:pos x="474" y="227"/>
                </a:cxn>
                <a:cxn ang="0">
                  <a:pos x="487" y="249"/>
                </a:cxn>
                <a:cxn ang="0">
                  <a:pos x="487" y="249"/>
                </a:cxn>
                <a:cxn ang="0">
                  <a:pos x="531" y="222"/>
                </a:cxn>
                <a:cxn ang="0">
                  <a:pos x="531" y="222"/>
                </a:cxn>
                <a:cxn ang="0">
                  <a:pos x="531" y="222"/>
                </a:cxn>
              </a:cxnLst>
              <a:rect l="0" t="0" r="r" b="b"/>
              <a:pathLst>
                <a:path w="531" h="249">
                  <a:moveTo>
                    <a:pt x="531" y="222"/>
                  </a:moveTo>
                  <a:lnTo>
                    <a:pt x="531" y="222"/>
                  </a:lnTo>
                  <a:lnTo>
                    <a:pt x="517" y="199"/>
                  </a:lnTo>
                  <a:lnTo>
                    <a:pt x="502" y="178"/>
                  </a:lnTo>
                  <a:lnTo>
                    <a:pt x="487" y="157"/>
                  </a:lnTo>
                  <a:lnTo>
                    <a:pt x="473" y="139"/>
                  </a:lnTo>
                  <a:lnTo>
                    <a:pt x="457" y="122"/>
                  </a:lnTo>
                  <a:lnTo>
                    <a:pt x="441" y="106"/>
                  </a:lnTo>
                  <a:lnTo>
                    <a:pt x="426" y="91"/>
                  </a:lnTo>
                  <a:lnTo>
                    <a:pt x="410" y="78"/>
                  </a:lnTo>
                  <a:lnTo>
                    <a:pt x="393" y="66"/>
                  </a:lnTo>
                  <a:lnTo>
                    <a:pt x="377" y="55"/>
                  </a:lnTo>
                  <a:lnTo>
                    <a:pt x="361" y="45"/>
                  </a:lnTo>
                  <a:lnTo>
                    <a:pt x="344" y="36"/>
                  </a:lnTo>
                  <a:lnTo>
                    <a:pt x="327" y="28"/>
                  </a:lnTo>
                  <a:lnTo>
                    <a:pt x="310" y="22"/>
                  </a:lnTo>
                  <a:lnTo>
                    <a:pt x="293" y="16"/>
                  </a:lnTo>
                  <a:lnTo>
                    <a:pt x="276" y="12"/>
                  </a:lnTo>
                  <a:lnTo>
                    <a:pt x="259" y="7"/>
                  </a:lnTo>
                  <a:lnTo>
                    <a:pt x="241" y="4"/>
                  </a:lnTo>
                  <a:lnTo>
                    <a:pt x="224" y="2"/>
                  </a:lnTo>
                  <a:lnTo>
                    <a:pt x="207" y="1"/>
                  </a:lnTo>
                  <a:lnTo>
                    <a:pt x="190" y="0"/>
                  </a:lnTo>
                  <a:lnTo>
                    <a:pt x="173" y="0"/>
                  </a:lnTo>
                  <a:lnTo>
                    <a:pt x="155" y="0"/>
                  </a:lnTo>
                  <a:lnTo>
                    <a:pt x="138" y="1"/>
                  </a:lnTo>
                  <a:lnTo>
                    <a:pt x="104" y="4"/>
                  </a:lnTo>
                  <a:lnTo>
                    <a:pt x="69" y="9"/>
                  </a:lnTo>
                  <a:lnTo>
                    <a:pt x="35" y="14"/>
                  </a:lnTo>
                  <a:lnTo>
                    <a:pt x="0" y="20"/>
                  </a:lnTo>
                  <a:lnTo>
                    <a:pt x="10" y="70"/>
                  </a:lnTo>
                  <a:lnTo>
                    <a:pt x="43" y="65"/>
                  </a:lnTo>
                  <a:lnTo>
                    <a:pt x="77" y="60"/>
                  </a:lnTo>
                  <a:lnTo>
                    <a:pt x="109" y="56"/>
                  </a:lnTo>
                  <a:lnTo>
                    <a:pt x="142" y="53"/>
                  </a:lnTo>
                  <a:lnTo>
                    <a:pt x="157" y="51"/>
                  </a:lnTo>
                  <a:lnTo>
                    <a:pt x="173" y="51"/>
                  </a:lnTo>
                  <a:lnTo>
                    <a:pt x="189" y="51"/>
                  </a:lnTo>
                  <a:lnTo>
                    <a:pt x="204" y="53"/>
                  </a:lnTo>
                  <a:lnTo>
                    <a:pt x="219" y="54"/>
                  </a:lnTo>
                  <a:lnTo>
                    <a:pt x="234" y="56"/>
                  </a:lnTo>
                  <a:lnTo>
                    <a:pt x="249" y="59"/>
                  </a:lnTo>
                  <a:lnTo>
                    <a:pt x="263" y="62"/>
                  </a:lnTo>
                  <a:lnTo>
                    <a:pt x="278" y="65"/>
                  </a:lnTo>
                  <a:lnTo>
                    <a:pt x="293" y="70"/>
                  </a:lnTo>
                  <a:lnTo>
                    <a:pt x="307" y="76"/>
                  </a:lnTo>
                  <a:lnTo>
                    <a:pt x="321" y="83"/>
                  </a:lnTo>
                  <a:lnTo>
                    <a:pt x="336" y="90"/>
                  </a:lnTo>
                  <a:lnTo>
                    <a:pt x="349" y="99"/>
                  </a:lnTo>
                  <a:lnTo>
                    <a:pt x="364" y="108"/>
                  </a:lnTo>
                  <a:lnTo>
                    <a:pt x="377" y="119"/>
                  </a:lnTo>
                  <a:lnTo>
                    <a:pt x="391" y="130"/>
                  </a:lnTo>
                  <a:lnTo>
                    <a:pt x="405" y="143"/>
                  </a:lnTo>
                  <a:lnTo>
                    <a:pt x="419" y="157"/>
                  </a:lnTo>
                  <a:lnTo>
                    <a:pt x="433" y="173"/>
                  </a:lnTo>
                  <a:lnTo>
                    <a:pt x="447" y="190"/>
                  </a:lnTo>
                  <a:lnTo>
                    <a:pt x="460" y="208"/>
                  </a:lnTo>
                  <a:lnTo>
                    <a:pt x="474" y="227"/>
                  </a:lnTo>
                  <a:lnTo>
                    <a:pt x="487" y="249"/>
                  </a:lnTo>
                  <a:lnTo>
                    <a:pt x="487" y="249"/>
                  </a:lnTo>
                  <a:lnTo>
                    <a:pt x="531" y="222"/>
                  </a:lnTo>
                  <a:lnTo>
                    <a:pt x="531" y="222"/>
                  </a:lnTo>
                  <a:lnTo>
                    <a:pt x="531" y="222"/>
                  </a:lnTo>
                  <a:close/>
                </a:path>
              </a:pathLst>
            </a:custGeom>
            <a:solidFill>
              <a:srgbClr val="000000"/>
            </a:solidFill>
            <a:ln w="9525">
              <a:noFill/>
              <a:round/>
              <a:headEnd/>
              <a:tailEnd/>
            </a:ln>
          </p:spPr>
          <p:txBody>
            <a:bodyPr/>
            <a:lstStyle/>
            <a:p>
              <a:endParaRPr lang="it-IT"/>
            </a:p>
          </p:txBody>
        </p:sp>
        <p:sp>
          <p:nvSpPr>
            <p:cNvPr id="20907" name="Freeform 427"/>
            <p:cNvSpPr>
              <a:spLocks/>
            </p:cNvSpPr>
            <p:nvPr/>
          </p:nvSpPr>
          <p:spPr bwMode="auto">
            <a:xfrm>
              <a:off x="2420" y="2167"/>
              <a:ext cx="13" cy="29"/>
            </a:xfrm>
            <a:custGeom>
              <a:avLst/>
              <a:gdLst/>
              <a:ahLst/>
              <a:cxnLst>
                <a:cxn ang="0">
                  <a:pos x="97" y="192"/>
                </a:cxn>
                <a:cxn ang="0">
                  <a:pos x="97" y="192"/>
                </a:cxn>
                <a:cxn ang="0">
                  <a:pos x="91" y="166"/>
                </a:cxn>
                <a:cxn ang="0">
                  <a:pos x="87" y="141"/>
                </a:cxn>
                <a:cxn ang="0">
                  <a:pos x="83" y="115"/>
                </a:cxn>
                <a:cxn ang="0">
                  <a:pos x="79" y="92"/>
                </a:cxn>
                <a:cxn ang="0">
                  <a:pos x="73" y="68"/>
                </a:cxn>
                <a:cxn ang="0">
                  <a:pos x="66" y="46"/>
                </a:cxn>
                <a:cxn ang="0">
                  <a:pos x="61" y="34"/>
                </a:cxn>
                <a:cxn ang="0">
                  <a:pos x="57" y="23"/>
                </a:cxn>
                <a:cxn ang="0">
                  <a:pos x="51" y="12"/>
                </a:cxn>
                <a:cxn ang="0">
                  <a:pos x="44" y="0"/>
                </a:cxn>
                <a:cxn ang="0">
                  <a:pos x="0" y="27"/>
                </a:cxn>
                <a:cxn ang="0">
                  <a:pos x="6" y="36"/>
                </a:cxn>
                <a:cxn ang="0">
                  <a:pos x="10" y="44"/>
                </a:cxn>
                <a:cxn ang="0">
                  <a:pos x="14" y="54"/>
                </a:cxn>
                <a:cxn ang="0">
                  <a:pos x="17" y="62"/>
                </a:cxn>
                <a:cxn ang="0">
                  <a:pos x="23" y="82"/>
                </a:cxn>
                <a:cxn ang="0">
                  <a:pos x="28" y="103"/>
                </a:cxn>
                <a:cxn ang="0">
                  <a:pos x="33" y="125"/>
                </a:cxn>
                <a:cxn ang="0">
                  <a:pos x="37" y="149"/>
                </a:cxn>
                <a:cxn ang="0">
                  <a:pos x="41" y="175"/>
                </a:cxn>
                <a:cxn ang="0">
                  <a:pos x="46" y="202"/>
                </a:cxn>
                <a:cxn ang="0">
                  <a:pos x="46" y="202"/>
                </a:cxn>
                <a:cxn ang="0">
                  <a:pos x="97" y="192"/>
                </a:cxn>
                <a:cxn ang="0">
                  <a:pos x="97" y="192"/>
                </a:cxn>
                <a:cxn ang="0">
                  <a:pos x="97" y="192"/>
                </a:cxn>
              </a:cxnLst>
              <a:rect l="0" t="0" r="r" b="b"/>
              <a:pathLst>
                <a:path w="97" h="202">
                  <a:moveTo>
                    <a:pt x="97" y="192"/>
                  </a:moveTo>
                  <a:lnTo>
                    <a:pt x="97" y="192"/>
                  </a:lnTo>
                  <a:lnTo>
                    <a:pt x="91" y="166"/>
                  </a:lnTo>
                  <a:lnTo>
                    <a:pt x="87" y="141"/>
                  </a:lnTo>
                  <a:lnTo>
                    <a:pt x="83" y="115"/>
                  </a:lnTo>
                  <a:lnTo>
                    <a:pt x="79" y="92"/>
                  </a:lnTo>
                  <a:lnTo>
                    <a:pt x="73" y="68"/>
                  </a:lnTo>
                  <a:lnTo>
                    <a:pt x="66" y="46"/>
                  </a:lnTo>
                  <a:lnTo>
                    <a:pt x="61" y="34"/>
                  </a:lnTo>
                  <a:lnTo>
                    <a:pt x="57" y="23"/>
                  </a:lnTo>
                  <a:lnTo>
                    <a:pt x="51" y="12"/>
                  </a:lnTo>
                  <a:lnTo>
                    <a:pt x="44" y="0"/>
                  </a:lnTo>
                  <a:lnTo>
                    <a:pt x="0" y="27"/>
                  </a:lnTo>
                  <a:lnTo>
                    <a:pt x="6" y="36"/>
                  </a:lnTo>
                  <a:lnTo>
                    <a:pt x="10" y="44"/>
                  </a:lnTo>
                  <a:lnTo>
                    <a:pt x="14" y="54"/>
                  </a:lnTo>
                  <a:lnTo>
                    <a:pt x="17" y="62"/>
                  </a:lnTo>
                  <a:lnTo>
                    <a:pt x="23" y="82"/>
                  </a:lnTo>
                  <a:lnTo>
                    <a:pt x="28" y="103"/>
                  </a:lnTo>
                  <a:lnTo>
                    <a:pt x="33" y="125"/>
                  </a:lnTo>
                  <a:lnTo>
                    <a:pt x="37" y="149"/>
                  </a:lnTo>
                  <a:lnTo>
                    <a:pt x="41" y="175"/>
                  </a:lnTo>
                  <a:lnTo>
                    <a:pt x="46" y="202"/>
                  </a:lnTo>
                  <a:lnTo>
                    <a:pt x="46" y="202"/>
                  </a:lnTo>
                  <a:lnTo>
                    <a:pt x="97" y="192"/>
                  </a:lnTo>
                  <a:lnTo>
                    <a:pt x="97" y="192"/>
                  </a:lnTo>
                  <a:lnTo>
                    <a:pt x="97" y="192"/>
                  </a:lnTo>
                  <a:close/>
                </a:path>
              </a:pathLst>
            </a:custGeom>
            <a:solidFill>
              <a:srgbClr val="000000"/>
            </a:solidFill>
            <a:ln w="9525">
              <a:noFill/>
              <a:round/>
              <a:headEnd/>
              <a:tailEnd/>
            </a:ln>
          </p:spPr>
          <p:txBody>
            <a:bodyPr/>
            <a:lstStyle/>
            <a:p>
              <a:endParaRPr lang="it-IT"/>
            </a:p>
          </p:txBody>
        </p:sp>
        <p:sp>
          <p:nvSpPr>
            <p:cNvPr id="20908" name="Freeform 428"/>
            <p:cNvSpPr>
              <a:spLocks/>
            </p:cNvSpPr>
            <p:nvPr/>
          </p:nvSpPr>
          <p:spPr bwMode="auto">
            <a:xfrm>
              <a:off x="2415" y="2194"/>
              <a:ext cx="19" cy="49"/>
            </a:xfrm>
            <a:custGeom>
              <a:avLst/>
              <a:gdLst/>
              <a:ahLst/>
              <a:cxnLst>
                <a:cxn ang="0">
                  <a:pos x="49" y="309"/>
                </a:cxn>
                <a:cxn ang="0">
                  <a:pos x="52" y="330"/>
                </a:cxn>
                <a:cxn ang="0">
                  <a:pos x="67" y="276"/>
                </a:cxn>
                <a:cxn ang="0">
                  <a:pos x="83" y="228"/>
                </a:cxn>
                <a:cxn ang="0">
                  <a:pos x="97" y="184"/>
                </a:cxn>
                <a:cxn ang="0">
                  <a:pos x="111" y="144"/>
                </a:cxn>
                <a:cxn ang="0">
                  <a:pos x="117" y="125"/>
                </a:cxn>
                <a:cxn ang="0">
                  <a:pos x="122" y="106"/>
                </a:cxn>
                <a:cxn ang="0">
                  <a:pos x="127" y="88"/>
                </a:cxn>
                <a:cxn ang="0">
                  <a:pos x="130" y="70"/>
                </a:cxn>
                <a:cxn ang="0">
                  <a:pos x="132" y="52"/>
                </a:cxn>
                <a:cxn ang="0">
                  <a:pos x="133" y="34"/>
                </a:cxn>
                <a:cxn ang="0">
                  <a:pos x="132" y="18"/>
                </a:cxn>
                <a:cxn ang="0">
                  <a:pos x="129" y="0"/>
                </a:cxn>
                <a:cxn ang="0">
                  <a:pos x="78" y="10"/>
                </a:cxn>
                <a:cxn ang="0">
                  <a:pos x="81" y="22"/>
                </a:cxn>
                <a:cxn ang="0">
                  <a:pos x="81" y="34"/>
                </a:cxn>
                <a:cxn ang="0">
                  <a:pos x="81" y="48"/>
                </a:cxn>
                <a:cxn ang="0">
                  <a:pos x="78" y="62"/>
                </a:cxn>
                <a:cxn ang="0">
                  <a:pos x="75" y="77"/>
                </a:cxn>
                <a:cxn ang="0">
                  <a:pos x="72" y="93"/>
                </a:cxn>
                <a:cxn ang="0">
                  <a:pos x="67" y="110"/>
                </a:cxn>
                <a:cxn ang="0">
                  <a:pos x="62" y="128"/>
                </a:cxn>
                <a:cxn ang="0">
                  <a:pos x="48" y="167"/>
                </a:cxn>
                <a:cxn ang="0">
                  <a:pos x="33" y="211"/>
                </a:cxn>
                <a:cxn ang="0">
                  <a:pos x="18" y="262"/>
                </a:cxn>
                <a:cxn ang="0">
                  <a:pos x="2" y="317"/>
                </a:cxn>
                <a:cxn ang="0">
                  <a:pos x="6" y="338"/>
                </a:cxn>
                <a:cxn ang="0">
                  <a:pos x="2" y="317"/>
                </a:cxn>
                <a:cxn ang="0">
                  <a:pos x="0" y="328"/>
                </a:cxn>
                <a:cxn ang="0">
                  <a:pos x="6" y="338"/>
                </a:cxn>
                <a:cxn ang="0">
                  <a:pos x="49" y="309"/>
                </a:cxn>
              </a:cxnLst>
              <a:rect l="0" t="0" r="r" b="b"/>
              <a:pathLst>
                <a:path w="133" h="338">
                  <a:moveTo>
                    <a:pt x="49" y="309"/>
                  </a:moveTo>
                  <a:lnTo>
                    <a:pt x="52" y="330"/>
                  </a:lnTo>
                  <a:lnTo>
                    <a:pt x="67" y="276"/>
                  </a:lnTo>
                  <a:lnTo>
                    <a:pt x="83" y="228"/>
                  </a:lnTo>
                  <a:lnTo>
                    <a:pt x="97" y="184"/>
                  </a:lnTo>
                  <a:lnTo>
                    <a:pt x="111" y="144"/>
                  </a:lnTo>
                  <a:lnTo>
                    <a:pt x="117" y="125"/>
                  </a:lnTo>
                  <a:lnTo>
                    <a:pt x="122" y="106"/>
                  </a:lnTo>
                  <a:lnTo>
                    <a:pt x="127" y="88"/>
                  </a:lnTo>
                  <a:lnTo>
                    <a:pt x="130" y="70"/>
                  </a:lnTo>
                  <a:lnTo>
                    <a:pt x="132" y="52"/>
                  </a:lnTo>
                  <a:lnTo>
                    <a:pt x="133" y="34"/>
                  </a:lnTo>
                  <a:lnTo>
                    <a:pt x="132" y="18"/>
                  </a:lnTo>
                  <a:lnTo>
                    <a:pt x="129" y="0"/>
                  </a:lnTo>
                  <a:lnTo>
                    <a:pt x="78" y="10"/>
                  </a:lnTo>
                  <a:lnTo>
                    <a:pt x="81" y="22"/>
                  </a:lnTo>
                  <a:lnTo>
                    <a:pt x="81" y="34"/>
                  </a:lnTo>
                  <a:lnTo>
                    <a:pt x="81" y="48"/>
                  </a:lnTo>
                  <a:lnTo>
                    <a:pt x="78" y="62"/>
                  </a:lnTo>
                  <a:lnTo>
                    <a:pt x="75" y="77"/>
                  </a:lnTo>
                  <a:lnTo>
                    <a:pt x="72" y="93"/>
                  </a:lnTo>
                  <a:lnTo>
                    <a:pt x="67" y="110"/>
                  </a:lnTo>
                  <a:lnTo>
                    <a:pt x="62" y="128"/>
                  </a:lnTo>
                  <a:lnTo>
                    <a:pt x="48" y="167"/>
                  </a:lnTo>
                  <a:lnTo>
                    <a:pt x="33" y="211"/>
                  </a:lnTo>
                  <a:lnTo>
                    <a:pt x="18" y="262"/>
                  </a:lnTo>
                  <a:lnTo>
                    <a:pt x="2" y="317"/>
                  </a:lnTo>
                  <a:lnTo>
                    <a:pt x="6" y="338"/>
                  </a:lnTo>
                  <a:lnTo>
                    <a:pt x="2" y="317"/>
                  </a:lnTo>
                  <a:lnTo>
                    <a:pt x="0" y="328"/>
                  </a:lnTo>
                  <a:lnTo>
                    <a:pt x="6" y="338"/>
                  </a:lnTo>
                  <a:lnTo>
                    <a:pt x="49" y="309"/>
                  </a:lnTo>
                  <a:close/>
                </a:path>
              </a:pathLst>
            </a:custGeom>
            <a:solidFill>
              <a:srgbClr val="000000"/>
            </a:solidFill>
            <a:ln w="9525">
              <a:noFill/>
              <a:round/>
              <a:headEnd/>
              <a:tailEnd/>
            </a:ln>
          </p:spPr>
          <p:txBody>
            <a:bodyPr/>
            <a:lstStyle/>
            <a:p>
              <a:endParaRPr lang="it-IT"/>
            </a:p>
          </p:txBody>
        </p:sp>
        <p:sp>
          <p:nvSpPr>
            <p:cNvPr id="20909" name="Freeform 429"/>
            <p:cNvSpPr>
              <a:spLocks/>
            </p:cNvSpPr>
            <p:nvPr/>
          </p:nvSpPr>
          <p:spPr bwMode="auto">
            <a:xfrm>
              <a:off x="2416" y="2239"/>
              <a:ext cx="87" cy="71"/>
            </a:xfrm>
            <a:custGeom>
              <a:avLst/>
              <a:gdLst/>
              <a:ahLst/>
              <a:cxnLst>
                <a:cxn ang="0">
                  <a:pos x="609" y="458"/>
                </a:cxn>
                <a:cxn ang="0">
                  <a:pos x="605" y="454"/>
                </a:cxn>
                <a:cxn ang="0">
                  <a:pos x="558" y="429"/>
                </a:cxn>
                <a:cxn ang="0">
                  <a:pos x="514" y="404"/>
                </a:cxn>
                <a:cxn ang="0">
                  <a:pos x="470" y="378"/>
                </a:cxn>
                <a:cxn ang="0">
                  <a:pos x="428" y="351"/>
                </a:cxn>
                <a:cxn ang="0">
                  <a:pos x="387" y="324"/>
                </a:cxn>
                <a:cxn ang="0">
                  <a:pos x="347" y="295"/>
                </a:cxn>
                <a:cxn ang="0">
                  <a:pos x="309" y="267"/>
                </a:cxn>
                <a:cxn ang="0">
                  <a:pos x="273" y="238"/>
                </a:cxn>
                <a:cxn ang="0">
                  <a:pos x="237" y="209"/>
                </a:cxn>
                <a:cxn ang="0">
                  <a:pos x="203" y="179"/>
                </a:cxn>
                <a:cxn ang="0">
                  <a:pos x="172" y="150"/>
                </a:cxn>
                <a:cxn ang="0">
                  <a:pos x="143" y="120"/>
                </a:cxn>
                <a:cxn ang="0">
                  <a:pos x="114" y="90"/>
                </a:cxn>
                <a:cxn ang="0">
                  <a:pos x="88" y="60"/>
                </a:cxn>
                <a:cxn ang="0">
                  <a:pos x="64" y="30"/>
                </a:cxn>
                <a:cxn ang="0">
                  <a:pos x="43" y="0"/>
                </a:cxn>
                <a:cxn ang="0">
                  <a:pos x="0" y="29"/>
                </a:cxn>
                <a:cxn ang="0">
                  <a:pos x="23" y="61"/>
                </a:cxn>
                <a:cxn ang="0">
                  <a:pos x="48" y="93"/>
                </a:cxn>
                <a:cxn ang="0">
                  <a:pos x="76" y="125"/>
                </a:cxn>
                <a:cxn ang="0">
                  <a:pos x="105" y="156"/>
                </a:cxn>
                <a:cxn ang="0">
                  <a:pos x="136" y="187"/>
                </a:cxn>
                <a:cxn ang="0">
                  <a:pos x="169" y="218"/>
                </a:cxn>
                <a:cxn ang="0">
                  <a:pos x="203" y="248"/>
                </a:cxn>
                <a:cxn ang="0">
                  <a:pos x="240" y="279"/>
                </a:cxn>
                <a:cxn ang="0">
                  <a:pos x="278" y="308"/>
                </a:cxn>
                <a:cxn ang="0">
                  <a:pos x="316" y="337"/>
                </a:cxn>
                <a:cxn ang="0">
                  <a:pos x="357" y="365"/>
                </a:cxn>
                <a:cxn ang="0">
                  <a:pos x="400" y="394"/>
                </a:cxn>
                <a:cxn ang="0">
                  <a:pos x="443" y="422"/>
                </a:cxn>
                <a:cxn ang="0">
                  <a:pos x="488" y="448"/>
                </a:cxn>
                <a:cxn ang="0">
                  <a:pos x="533" y="474"/>
                </a:cxn>
                <a:cxn ang="0">
                  <a:pos x="580" y="501"/>
                </a:cxn>
                <a:cxn ang="0">
                  <a:pos x="576" y="497"/>
                </a:cxn>
                <a:cxn ang="0">
                  <a:pos x="609" y="458"/>
                </a:cxn>
                <a:cxn ang="0">
                  <a:pos x="607" y="456"/>
                </a:cxn>
                <a:cxn ang="0">
                  <a:pos x="605" y="454"/>
                </a:cxn>
                <a:cxn ang="0">
                  <a:pos x="609" y="458"/>
                </a:cxn>
              </a:cxnLst>
              <a:rect l="0" t="0" r="r" b="b"/>
              <a:pathLst>
                <a:path w="609" h="501">
                  <a:moveTo>
                    <a:pt x="609" y="458"/>
                  </a:moveTo>
                  <a:lnTo>
                    <a:pt x="605" y="454"/>
                  </a:lnTo>
                  <a:lnTo>
                    <a:pt x="558" y="429"/>
                  </a:lnTo>
                  <a:lnTo>
                    <a:pt x="514" y="404"/>
                  </a:lnTo>
                  <a:lnTo>
                    <a:pt x="470" y="378"/>
                  </a:lnTo>
                  <a:lnTo>
                    <a:pt x="428" y="351"/>
                  </a:lnTo>
                  <a:lnTo>
                    <a:pt x="387" y="324"/>
                  </a:lnTo>
                  <a:lnTo>
                    <a:pt x="347" y="295"/>
                  </a:lnTo>
                  <a:lnTo>
                    <a:pt x="309" y="267"/>
                  </a:lnTo>
                  <a:lnTo>
                    <a:pt x="273" y="238"/>
                  </a:lnTo>
                  <a:lnTo>
                    <a:pt x="237" y="209"/>
                  </a:lnTo>
                  <a:lnTo>
                    <a:pt x="203" y="179"/>
                  </a:lnTo>
                  <a:lnTo>
                    <a:pt x="172" y="150"/>
                  </a:lnTo>
                  <a:lnTo>
                    <a:pt x="143" y="120"/>
                  </a:lnTo>
                  <a:lnTo>
                    <a:pt x="114" y="90"/>
                  </a:lnTo>
                  <a:lnTo>
                    <a:pt x="88" y="60"/>
                  </a:lnTo>
                  <a:lnTo>
                    <a:pt x="64" y="30"/>
                  </a:lnTo>
                  <a:lnTo>
                    <a:pt x="43" y="0"/>
                  </a:lnTo>
                  <a:lnTo>
                    <a:pt x="0" y="29"/>
                  </a:lnTo>
                  <a:lnTo>
                    <a:pt x="23" y="61"/>
                  </a:lnTo>
                  <a:lnTo>
                    <a:pt x="48" y="93"/>
                  </a:lnTo>
                  <a:lnTo>
                    <a:pt x="76" y="125"/>
                  </a:lnTo>
                  <a:lnTo>
                    <a:pt x="105" y="156"/>
                  </a:lnTo>
                  <a:lnTo>
                    <a:pt x="136" y="187"/>
                  </a:lnTo>
                  <a:lnTo>
                    <a:pt x="169" y="218"/>
                  </a:lnTo>
                  <a:lnTo>
                    <a:pt x="203" y="248"/>
                  </a:lnTo>
                  <a:lnTo>
                    <a:pt x="240" y="279"/>
                  </a:lnTo>
                  <a:lnTo>
                    <a:pt x="278" y="308"/>
                  </a:lnTo>
                  <a:lnTo>
                    <a:pt x="316" y="337"/>
                  </a:lnTo>
                  <a:lnTo>
                    <a:pt x="357" y="365"/>
                  </a:lnTo>
                  <a:lnTo>
                    <a:pt x="400" y="394"/>
                  </a:lnTo>
                  <a:lnTo>
                    <a:pt x="443" y="422"/>
                  </a:lnTo>
                  <a:lnTo>
                    <a:pt x="488" y="448"/>
                  </a:lnTo>
                  <a:lnTo>
                    <a:pt x="533" y="474"/>
                  </a:lnTo>
                  <a:lnTo>
                    <a:pt x="580" y="501"/>
                  </a:lnTo>
                  <a:lnTo>
                    <a:pt x="576" y="497"/>
                  </a:lnTo>
                  <a:lnTo>
                    <a:pt x="609" y="458"/>
                  </a:lnTo>
                  <a:lnTo>
                    <a:pt x="607" y="456"/>
                  </a:lnTo>
                  <a:lnTo>
                    <a:pt x="605" y="454"/>
                  </a:lnTo>
                  <a:lnTo>
                    <a:pt x="609" y="458"/>
                  </a:lnTo>
                  <a:close/>
                </a:path>
              </a:pathLst>
            </a:custGeom>
            <a:solidFill>
              <a:srgbClr val="000000"/>
            </a:solidFill>
            <a:ln w="9525">
              <a:noFill/>
              <a:round/>
              <a:headEnd/>
              <a:tailEnd/>
            </a:ln>
          </p:spPr>
          <p:txBody>
            <a:bodyPr/>
            <a:lstStyle/>
            <a:p>
              <a:endParaRPr lang="it-IT"/>
            </a:p>
          </p:txBody>
        </p:sp>
        <p:sp>
          <p:nvSpPr>
            <p:cNvPr id="20910" name="Freeform 430"/>
            <p:cNvSpPr>
              <a:spLocks/>
            </p:cNvSpPr>
            <p:nvPr/>
          </p:nvSpPr>
          <p:spPr bwMode="auto">
            <a:xfrm>
              <a:off x="2498" y="2304"/>
              <a:ext cx="28" cy="64"/>
            </a:xfrm>
            <a:custGeom>
              <a:avLst/>
              <a:gdLst/>
              <a:ahLst/>
              <a:cxnLst>
                <a:cxn ang="0">
                  <a:pos x="157" y="449"/>
                </a:cxn>
                <a:cxn ang="0">
                  <a:pos x="164" y="441"/>
                </a:cxn>
                <a:cxn ang="0">
                  <a:pos x="171" y="417"/>
                </a:cxn>
                <a:cxn ang="0">
                  <a:pos x="178" y="395"/>
                </a:cxn>
                <a:cxn ang="0">
                  <a:pos x="184" y="373"/>
                </a:cxn>
                <a:cxn ang="0">
                  <a:pos x="189" y="352"/>
                </a:cxn>
                <a:cxn ang="0">
                  <a:pos x="192" y="332"/>
                </a:cxn>
                <a:cxn ang="0">
                  <a:pos x="195" y="313"/>
                </a:cxn>
                <a:cxn ang="0">
                  <a:pos x="196" y="294"/>
                </a:cxn>
                <a:cxn ang="0">
                  <a:pos x="197" y="275"/>
                </a:cxn>
                <a:cxn ang="0">
                  <a:pos x="197" y="258"/>
                </a:cxn>
                <a:cxn ang="0">
                  <a:pos x="196" y="242"/>
                </a:cxn>
                <a:cxn ang="0">
                  <a:pos x="194" y="226"/>
                </a:cxn>
                <a:cxn ang="0">
                  <a:pos x="192" y="210"/>
                </a:cxn>
                <a:cxn ang="0">
                  <a:pos x="188" y="195"/>
                </a:cxn>
                <a:cxn ang="0">
                  <a:pos x="184" y="181"/>
                </a:cxn>
                <a:cxn ang="0">
                  <a:pos x="178" y="167"/>
                </a:cxn>
                <a:cxn ang="0">
                  <a:pos x="173" y="154"/>
                </a:cxn>
                <a:cxn ang="0">
                  <a:pos x="167" y="141"/>
                </a:cxn>
                <a:cxn ang="0">
                  <a:pos x="160" y="130"/>
                </a:cxn>
                <a:cxn ang="0">
                  <a:pos x="153" y="118"/>
                </a:cxn>
                <a:cxn ang="0">
                  <a:pos x="145" y="106"/>
                </a:cxn>
                <a:cxn ang="0">
                  <a:pos x="128" y="86"/>
                </a:cxn>
                <a:cxn ang="0">
                  <a:pos x="110" y="67"/>
                </a:cxn>
                <a:cxn ang="0">
                  <a:pos x="91" y="49"/>
                </a:cxn>
                <a:cxn ang="0">
                  <a:pos x="73" y="32"/>
                </a:cxn>
                <a:cxn ang="0">
                  <a:pos x="53" y="15"/>
                </a:cxn>
                <a:cxn ang="0">
                  <a:pos x="33" y="0"/>
                </a:cxn>
                <a:cxn ang="0">
                  <a:pos x="0" y="39"/>
                </a:cxn>
                <a:cxn ang="0">
                  <a:pos x="20" y="55"/>
                </a:cxn>
                <a:cxn ang="0">
                  <a:pos x="39" y="71"/>
                </a:cxn>
                <a:cxn ang="0">
                  <a:pos x="57" y="87"/>
                </a:cxn>
                <a:cxn ang="0">
                  <a:pos x="74" y="103"/>
                </a:cxn>
                <a:cxn ang="0">
                  <a:pos x="89" y="120"/>
                </a:cxn>
                <a:cxn ang="0">
                  <a:pos x="104" y="138"/>
                </a:cxn>
                <a:cxn ang="0">
                  <a:pos x="110" y="146"/>
                </a:cxn>
                <a:cxn ang="0">
                  <a:pos x="115" y="156"/>
                </a:cxn>
                <a:cxn ang="0">
                  <a:pos x="121" y="165"/>
                </a:cxn>
                <a:cxn ang="0">
                  <a:pos x="126" y="176"/>
                </a:cxn>
                <a:cxn ang="0">
                  <a:pos x="130" y="186"/>
                </a:cxn>
                <a:cxn ang="0">
                  <a:pos x="134" y="197"/>
                </a:cxn>
                <a:cxn ang="0">
                  <a:pos x="138" y="208"/>
                </a:cxn>
                <a:cxn ang="0">
                  <a:pos x="141" y="221"/>
                </a:cxn>
                <a:cxn ang="0">
                  <a:pos x="143" y="233"/>
                </a:cxn>
                <a:cxn ang="0">
                  <a:pos x="145" y="246"/>
                </a:cxn>
                <a:cxn ang="0">
                  <a:pos x="146" y="260"/>
                </a:cxn>
                <a:cxn ang="0">
                  <a:pos x="146" y="275"/>
                </a:cxn>
                <a:cxn ang="0">
                  <a:pos x="145" y="290"/>
                </a:cxn>
                <a:cxn ang="0">
                  <a:pos x="144" y="307"/>
                </a:cxn>
                <a:cxn ang="0">
                  <a:pos x="141" y="323"/>
                </a:cxn>
                <a:cxn ang="0">
                  <a:pos x="137" y="341"/>
                </a:cxn>
                <a:cxn ang="0">
                  <a:pos x="133" y="360"/>
                </a:cxn>
                <a:cxn ang="0">
                  <a:pos x="128" y="380"/>
                </a:cxn>
                <a:cxn ang="0">
                  <a:pos x="122" y="401"/>
                </a:cxn>
                <a:cxn ang="0">
                  <a:pos x="114" y="423"/>
                </a:cxn>
                <a:cxn ang="0">
                  <a:pos x="120" y="413"/>
                </a:cxn>
                <a:cxn ang="0">
                  <a:pos x="157" y="449"/>
                </a:cxn>
                <a:cxn ang="0">
                  <a:pos x="162" y="445"/>
                </a:cxn>
                <a:cxn ang="0">
                  <a:pos x="164" y="441"/>
                </a:cxn>
                <a:cxn ang="0">
                  <a:pos x="157" y="449"/>
                </a:cxn>
              </a:cxnLst>
              <a:rect l="0" t="0" r="r" b="b"/>
              <a:pathLst>
                <a:path w="197" h="449">
                  <a:moveTo>
                    <a:pt x="157" y="449"/>
                  </a:moveTo>
                  <a:lnTo>
                    <a:pt x="164" y="441"/>
                  </a:lnTo>
                  <a:lnTo>
                    <a:pt x="171" y="417"/>
                  </a:lnTo>
                  <a:lnTo>
                    <a:pt x="178" y="395"/>
                  </a:lnTo>
                  <a:lnTo>
                    <a:pt x="184" y="373"/>
                  </a:lnTo>
                  <a:lnTo>
                    <a:pt x="189" y="352"/>
                  </a:lnTo>
                  <a:lnTo>
                    <a:pt x="192" y="332"/>
                  </a:lnTo>
                  <a:lnTo>
                    <a:pt x="195" y="313"/>
                  </a:lnTo>
                  <a:lnTo>
                    <a:pt x="196" y="294"/>
                  </a:lnTo>
                  <a:lnTo>
                    <a:pt x="197" y="275"/>
                  </a:lnTo>
                  <a:lnTo>
                    <a:pt x="197" y="258"/>
                  </a:lnTo>
                  <a:lnTo>
                    <a:pt x="196" y="242"/>
                  </a:lnTo>
                  <a:lnTo>
                    <a:pt x="194" y="226"/>
                  </a:lnTo>
                  <a:lnTo>
                    <a:pt x="192" y="210"/>
                  </a:lnTo>
                  <a:lnTo>
                    <a:pt x="188" y="195"/>
                  </a:lnTo>
                  <a:lnTo>
                    <a:pt x="184" y="181"/>
                  </a:lnTo>
                  <a:lnTo>
                    <a:pt x="178" y="167"/>
                  </a:lnTo>
                  <a:lnTo>
                    <a:pt x="173" y="154"/>
                  </a:lnTo>
                  <a:lnTo>
                    <a:pt x="167" y="141"/>
                  </a:lnTo>
                  <a:lnTo>
                    <a:pt x="160" y="130"/>
                  </a:lnTo>
                  <a:lnTo>
                    <a:pt x="153" y="118"/>
                  </a:lnTo>
                  <a:lnTo>
                    <a:pt x="145" y="106"/>
                  </a:lnTo>
                  <a:lnTo>
                    <a:pt x="128" y="86"/>
                  </a:lnTo>
                  <a:lnTo>
                    <a:pt x="110" y="67"/>
                  </a:lnTo>
                  <a:lnTo>
                    <a:pt x="91" y="49"/>
                  </a:lnTo>
                  <a:lnTo>
                    <a:pt x="73" y="32"/>
                  </a:lnTo>
                  <a:lnTo>
                    <a:pt x="53" y="15"/>
                  </a:lnTo>
                  <a:lnTo>
                    <a:pt x="33" y="0"/>
                  </a:lnTo>
                  <a:lnTo>
                    <a:pt x="0" y="39"/>
                  </a:lnTo>
                  <a:lnTo>
                    <a:pt x="20" y="55"/>
                  </a:lnTo>
                  <a:lnTo>
                    <a:pt x="39" y="71"/>
                  </a:lnTo>
                  <a:lnTo>
                    <a:pt x="57" y="87"/>
                  </a:lnTo>
                  <a:lnTo>
                    <a:pt x="74" y="103"/>
                  </a:lnTo>
                  <a:lnTo>
                    <a:pt x="89" y="120"/>
                  </a:lnTo>
                  <a:lnTo>
                    <a:pt x="104" y="138"/>
                  </a:lnTo>
                  <a:lnTo>
                    <a:pt x="110" y="146"/>
                  </a:lnTo>
                  <a:lnTo>
                    <a:pt x="115" y="156"/>
                  </a:lnTo>
                  <a:lnTo>
                    <a:pt x="121" y="165"/>
                  </a:lnTo>
                  <a:lnTo>
                    <a:pt x="126" y="176"/>
                  </a:lnTo>
                  <a:lnTo>
                    <a:pt x="130" y="186"/>
                  </a:lnTo>
                  <a:lnTo>
                    <a:pt x="134" y="197"/>
                  </a:lnTo>
                  <a:lnTo>
                    <a:pt x="138" y="208"/>
                  </a:lnTo>
                  <a:lnTo>
                    <a:pt x="141" y="221"/>
                  </a:lnTo>
                  <a:lnTo>
                    <a:pt x="143" y="233"/>
                  </a:lnTo>
                  <a:lnTo>
                    <a:pt x="145" y="246"/>
                  </a:lnTo>
                  <a:lnTo>
                    <a:pt x="146" y="260"/>
                  </a:lnTo>
                  <a:lnTo>
                    <a:pt x="146" y="275"/>
                  </a:lnTo>
                  <a:lnTo>
                    <a:pt x="145" y="290"/>
                  </a:lnTo>
                  <a:lnTo>
                    <a:pt x="144" y="307"/>
                  </a:lnTo>
                  <a:lnTo>
                    <a:pt x="141" y="323"/>
                  </a:lnTo>
                  <a:lnTo>
                    <a:pt x="137" y="341"/>
                  </a:lnTo>
                  <a:lnTo>
                    <a:pt x="133" y="360"/>
                  </a:lnTo>
                  <a:lnTo>
                    <a:pt x="128" y="380"/>
                  </a:lnTo>
                  <a:lnTo>
                    <a:pt x="122" y="401"/>
                  </a:lnTo>
                  <a:lnTo>
                    <a:pt x="114" y="423"/>
                  </a:lnTo>
                  <a:lnTo>
                    <a:pt x="120" y="413"/>
                  </a:lnTo>
                  <a:lnTo>
                    <a:pt x="157" y="449"/>
                  </a:lnTo>
                  <a:lnTo>
                    <a:pt x="162" y="445"/>
                  </a:lnTo>
                  <a:lnTo>
                    <a:pt x="164" y="441"/>
                  </a:lnTo>
                  <a:lnTo>
                    <a:pt x="157" y="449"/>
                  </a:lnTo>
                  <a:close/>
                </a:path>
              </a:pathLst>
            </a:custGeom>
            <a:solidFill>
              <a:srgbClr val="000000"/>
            </a:solidFill>
            <a:ln w="9525">
              <a:noFill/>
              <a:round/>
              <a:headEnd/>
              <a:tailEnd/>
            </a:ln>
          </p:spPr>
          <p:txBody>
            <a:bodyPr/>
            <a:lstStyle/>
            <a:p>
              <a:endParaRPr lang="it-IT"/>
            </a:p>
          </p:txBody>
        </p:sp>
        <p:sp>
          <p:nvSpPr>
            <p:cNvPr id="20911" name="Freeform 431"/>
            <p:cNvSpPr>
              <a:spLocks/>
            </p:cNvSpPr>
            <p:nvPr/>
          </p:nvSpPr>
          <p:spPr bwMode="auto">
            <a:xfrm>
              <a:off x="2486" y="2363"/>
              <a:ext cx="35" cy="36"/>
            </a:xfrm>
            <a:custGeom>
              <a:avLst/>
              <a:gdLst/>
              <a:ahLst/>
              <a:cxnLst>
                <a:cxn ang="0">
                  <a:pos x="0" y="219"/>
                </a:cxn>
                <a:cxn ang="0">
                  <a:pos x="41" y="251"/>
                </a:cxn>
                <a:cxn ang="0">
                  <a:pos x="242" y="36"/>
                </a:cxn>
                <a:cxn ang="0">
                  <a:pos x="205" y="0"/>
                </a:cxn>
                <a:cxn ang="0">
                  <a:pos x="4" y="216"/>
                </a:cxn>
                <a:cxn ang="0">
                  <a:pos x="0" y="219"/>
                </a:cxn>
                <a:cxn ang="0">
                  <a:pos x="4" y="216"/>
                </a:cxn>
                <a:cxn ang="0">
                  <a:pos x="1" y="217"/>
                </a:cxn>
                <a:cxn ang="0">
                  <a:pos x="0" y="219"/>
                </a:cxn>
              </a:cxnLst>
              <a:rect l="0" t="0" r="r" b="b"/>
              <a:pathLst>
                <a:path w="242" h="251">
                  <a:moveTo>
                    <a:pt x="0" y="219"/>
                  </a:moveTo>
                  <a:lnTo>
                    <a:pt x="41" y="251"/>
                  </a:lnTo>
                  <a:lnTo>
                    <a:pt x="242" y="36"/>
                  </a:lnTo>
                  <a:lnTo>
                    <a:pt x="205" y="0"/>
                  </a:lnTo>
                  <a:lnTo>
                    <a:pt x="4" y="216"/>
                  </a:lnTo>
                  <a:lnTo>
                    <a:pt x="0" y="219"/>
                  </a:lnTo>
                  <a:lnTo>
                    <a:pt x="4" y="216"/>
                  </a:lnTo>
                  <a:lnTo>
                    <a:pt x="1" y="217"/>
                  </a:lnTo>
                  <a:lnTo>
                    <a:pt x="0" y="219"/>
                  </a:lnTo>
                  <a:close/>
                </a:path>
              </a:pathLst>
            </a:custGeom>
            <a:solidFill>
              <a:srgbClr val="000000"/>
            </a:solidFill>
            <a:ln w="9525">
              <a:noFill/>
              <a:round/>
              <a:headEnd/>
              <a:tailEnd/>
            </a:ln>
          </p:spPr>
          <p:txBody>
            <a:bodyPr/>
            <a:lstStyle/>
            <a:p>
              <a:endParaRPr lang="it-IT"/>
            </a:p>
          </p:txBody>
        </p:sp>
        <p:sp>
          <p:nvSpPr>
            <p:cNvPr id="20912" name="Freeform 432"/>
            <p:cNvSpPr>
              <a:spLocks/>
            </p:cNvSpPr>
            <p:nvPr/>
          </p:nvSpPr>
          <p:spPr bwMode="auto">
            <a:xfrm>
              <a:off x="2473" y="2394"/>
              <a:ext cx="19" cy="37"/>
            </a:xfrm>
            <a:custGeom>
              <a:avLst/>
              <a:gdLst/>
              <a:ahLst/>
              <a:cxnLst>
                <a:cxn ang="0">
                  <a:pos x="53" y="251"/>
                </a:cxn>
                <a:cxn ang="0">
                  <a:pos x="53" y="253"/>
                </a:cxn>
                <a:cxn ang="0">
                  <a:pos x="54" y="236"/>
                </a:cxn>
                <a:cxn ang="0">
                  <a:pos x="55" y="220"/>
                </a:cxn>
                <a:cxn ang="0">
                  <a:pos x="57" y="205"/>
                </a:cxn>
                <a:cxn ang="0">
                  <a:pos x="60" y="190"/>
                </a:cxn>
                <a:cxn ang="0">
                  <a:pos x="63" y="175"/>
                </a:cxn>
                <a:cxn ang="0">
                  <a:pos x="67" y="161"/>
                </a:cxn>
                <a:cxn ang="0">
                  <a:pos x="73" y="147"/>
                </a:cxn>
                <a:cxn ang="0">
                  <a:pos x="77" y="133"/>
                </a:cxn>
                <a:cxn ang="0">
                  <a:pos x="89" y="106"/>
                </a:cxn>
                <a:cxn ang="0">
                  <a:pos x="103" y="80"/>
                </a:cxn>
                <a:cxn ang="0">
                  <a:pos x="118" y="55"/>
                </a:cxn>
                <a:cxn ang="0">
                  <a:pos x="134" y="29"/>
                </a:cxn>
                <a:cxn ang="0">
                  <a:pos x="90" y="0"/>
                </a:cxn>
                <a:cxn ang="0">
                  <a:pos x="74" y="28"/>
                </a:cxn>
                <a:cxn ang="0">
                  <a:pos x="57" y="56"/>
                </a:cxn>
                <a:cxn ang="0">
                  <a:pos x="42" y="84"/>
                </a:cxn>
                <a:cxn ang="0">
                  <a:pos x="30" y="113"/>
                </a:cxn>
                <a:cxn ang="0">
                  <a:pos x="23" y="130"/>
                </a:cxn>
                <a:cxn ang="0">
                  <a:pos x="18" y="146"/>
                </a:cxn>
                <a:cxn ang="0">
                  <a:pos x="14" y="163"/>
                </a:cxn>
                <a:cxn ang="0">
                  <a:pos x="10" y="179"/>
                </a:cxn>
                <a:cxn ang="0">
                  <a:pos x="7" y="196"/>
                </a:cxn>
                <a:cxn ang="0">
                  <a:pos x="3" y="214"/>
                </a:cxn>
                <a:cxn ang="0">
                  <a:pos x="1" y="233"/>
                </a:cxn>
                <a:cxn ang="0">
                  <a:pos x="1" y="252"/>
                </a:cxn>
                <a:cxn ang="0">
                  <a:pos x="1" y="254"/>
                </a:cxn>
                <a:cxn ang="0">
                  <a:pos x="1" y="252"/>
                </a:cxn>
                <a:cxn ang="0">
                  <a:pos x="0" y="253"/>
                </a:cxn>
                <a:cxn ang="0">
                  <a:pos x="1" y="254"/>
                </a:cxn>
                <a:cxn ang="0">
                  <a:pos x="53" y="251"/>
                </a:cxn>
              </a:cxnLst>
              <a:rect l="0" t="0" r="r" b="b"/>
              <a:pathLst>
                <a:path w="134" h="254">
                  <a:moveTo>
                    <a:pt x="53" y="251"/>
                  </a:moveTo>
                  <a:lnTo>
                    <a:pt x="53" y="253"/>
                  </a:lnTo>
                  <a:lnTo>
                    <a:pt x="54" y="236"/>
                  </a:lnTo>
                  <a:lnTo>
                    <a:pt x="55" y="220"/>
                  </a:lnTo>
                  <a:lnTo>
                    <a:pt x="57" y="205"/>
                  </a:lnTo>
                  <a:lnTo>
                    <a:pt x="60" y="190"/>
                  </a:lnTo>
                  <a:lnTo>
                    <a:pt x="63" y="175"/>
                  </a:lnTo>
                  <a:lnTo>
                    <a:pt x="67" y="161"/>
                  </a:lnTo>
                  <a:lnTo>
                    <a:pt x="73" y="147"/>
                  </a:lnTo>
                  <a:lnTo>
                    <a:pt x="77" y="133"/>
                  </a:lnTo>
                  <a:lnTo>
                    <a:pt x="89" y="106"/>
                  </a:lnTo>
                  <a:lnTo>
                    <a:pt x="103" y="80"/>
                  </a:lnTo>
                  <a:lnTo>
                    <a:pt x="118" y="55"/>
                  </a:lnTo>
                  <a:lnTo>
                    <a:pt x="134" y="29"/>
                  </a:lnTo>
                  <a:lnTo>
                    <a:pt x="90" y="0"/>
                  </a:lnTo>
                  <a:lnTo>
                    <a:pt x="74" y="28"/>
                  </a:lnTo>
                  <a:lnTo>
                    <a:pt x="57" y="56"/>
                  </a:lnTo>
                  <a:lnTo>
                    <a:pt x="42" y="84"/>
                  </a:lnTo>
                  <a:lnTo>
                    <a:pt x="30" y="113"/>
                  </a:lnTo>
                  <a:lnTo>
                    <a:pt x="23" y="130"/>
                  </a:lnTo>
                  <a:lnTo>
                    <a:pt x="18" y="146"/>
                  </a:lnTo>
                  <a:lnTo>
                    <a:pt x="14" y="163"/>
                  </a:lnTo>
                  <a:lnTo>
                    <a:pt x="10" y="179"/>
                  </a:lnTo>
                  <a:lnTo>
                    <a:pt x="7" y="196"/>
                  </a:lnTo>
                  <a:lnTo>
                    <a:pt x="3" y="214"/>
                  </a:lnTo>
                  <a:lnTo>
                    <a:pt x="1" y="233"/>
                  </a:lnTo>
                  <a:lnTo>
                    <a:pt x="1" y="252"/>
                  </a:lnTo>
                  <a:lnTo>
                    <a:pt x="1" y="254"/>
                  </a:lnTo>
                  <a:lnTo>
                    <a:pt x="1" y="252"/>
                  </a:lnTo>
                  <a:lnTo>
                    <a:pt x="0" y="253"/>
                  </a:lnTo>
                  <a:lnTo>
                    <a:pt x="1" y="254"/>
                  </a:lnTo>
                  <a:lnTo>
                    <a:pt x="53" y="251"/>
                  </a:lnTo>
                  <a:close/>
                </a:path>
              </a:pathLst>
            </a:custGeom>
            <a:solidFill>
              <a:srgbClr val="000000"/>
            </a:solidFill>
            <a:ln w="9525">
              <a:noFill/>
              <a:round/>
              <a:headEnd/>
              <a:tailEnd/>
            </a:ln>
          </p:spPr>
          <p:txBody>
            <a:bodyPr/>
            <a:lstStyle/>
            <a:p>
              <a:endParaRPr lang="it-IT"/>
            </a:p>
          </p:txBody>
        </p:sp>
        <p:sp>
          <p:nvSpPr>
            <p:cNvPr id="20913" name="Freeform 433"/>
            <p:cNvSpPr>
              <a:spLocks/>
            </p:cNvSpPr>
            <p:nvPr/>
          </p:nvSpPr>
          <p:spPr bwMode="auto">
            <a:xfrm>
              <a:off x="2473" y="2430"/>
              <a:ext cx="47" cy="65"/>
            </a:xfrm>
            <a:custGeom>
              <a:avLst/>
              <a:gdLst/>
              <a:ahLst/>
              <a:cxnLst>
                <a:cxn ang="0">
                  <a:pos x="324" y="423"/>
                </a:cxn>
                <a:cxn ang="0">
                  <a:pos x="320" y="418"/>
                </a:cxn>
                <a:cxn ang="0">
                  <a:pos x="295" y="397"/>
                </a:cxn>
                <a:cxn ang="0">
                  <a:pos x="271" y="374"/>
                </a:cxn>
                <a:cxn ang="0">
                  <a:pos x="247" y="352"/>
                </a:cxn>
                <a:cxn ang="0">
                  <a:pos x="222" y="329"/>
                </a:cxn>
                <a:cxn ang="0">
                  <a:pos x="200" y="305"/>
                </a:cxn>
                <a:cxn ang="0">
                  <a:pos x="179" y="281"/>
                </a:cxn>
                <a:cxn ang="0">
                  <a:pos x="159" y="256"/>
                </a:cxn>
                <a:cxn ang="0">
                  <a:pos x="140" y="231"/>
                </a:cxn>
                <a:cxn ang="0">
                  <a:pos x="123" y="206"/>
                </a:cxn>
                <a:cxn ang="0">
                  <a:pos x="106" y="179"/>
                </a:cxn>
                <a:cxn ang="0">
                  <a:pos x="100" y="165"/>
                </a:cxn>
                <a:cxn ang="0">
                  <a:pos x="93" y="152"/>
                </a:cxn>
                <a:cxn ang="0">
                  <a:pos x="86" y="138"/>
                </a:cxn>
                <a:cxn ang="0">
                  <a:pos x="80" y="123"/>
                </a:cxn>
                <a:cxn ang="0">
                  <a:pos x="75" y="109"/>
                </a:cxn>
                <a:cxn ang="0">
                  <a:pos x="70" y="94"/>
                </a:cxn>
                <a:cxn ang="0">
                  <a:pos x="65" y="79"/>
                </a:cxn>
                <a:cxn ang="0">
                  <a:pos x="61" y="64"/>
                </a:cxn>
                <a:cxn ang="0">
                  <a:pos x="58" y="48"/>
                </a:cxn>
                <a:cxn ang="0">
                  <a:pos x="55" y="32"/>
                </a:cxn>
                <a:cxn ang="0">
                  <a:pos x="53" y="16"/>
                </a:cxn>
                <a:cxn ang="0">
                  <a:pos x="52" y="0"/>
                </a:cxn>
                <a:cxn ang="0">
                  <a:pos x="0" y="3"/>
                </a:cxn>
                <a:cxn ang="0">
                  <a:pos x="1" y="22"/>
                </a:cxn>
                <a:cxn ang="0">
                  <a:pos x="5" y="40"/>
                </a:cxn>
                <a:cxn ang="0">
                  <a:pos x="8" y="58"/>
                </a:cxn>
                <a:cxn ang="0">
                  <a:pos x="11" y="75"/>
                </a:cxn>
                <a:cxn ang="0">
                  <a:pos x="15" y="93"/>
                </a:cxn>
                <a:cxn ang="0">
                  <a:pos x="20" y="110"/>
                </a:cxn>
                <a:cxn ang="0">
                  <a:pos x="26" y="126"/>
                </a:cxn>
                <a:cxn ang="0">
                  <a:pos x="32" y="142"/>
                </a:cxn>
                <a:cxn ang="0">
                  <a:pos x="39" y="158"/>
                </a:cxn>
                <a:cxn ang="0">
                  <a:pos x="45" y="174"/>
                </a:cxn>
                <a:cxn ang="0">
                  <a:pos x="54" y="189"/>
                </a:cxn>
                <a:cxn ang="0">
                  <a:pos x="62" y="204"/>
                </a:cxn>
                <a:cxn ang="0">
                  <a:pos x="79" y="233"/>
                </a:cxn>
                <a:cxn ang="0">
                  <a:pos x="98" y="261"/>
                </a:cxn>
                <a:cxn ang="0">
                  <a:pos x="119" y="289"/>
                </a:cxn>
                <a:cxn ang="0">
                  <a:pos x="140" y="315"/>
                </a:cxn>
                <a:cxn ang="0">
                  <a:pos x="163" y="340"/>
                </a:cxn>
                <a:cxn ang="0">
                  <a:pos x="186" y="365"/>
                </a:cxn>
                <a:cxn ang="0">
                  <a:pos x="210" y="388"/>
                </a:cxn>
                <a:cxn ang="0">
                  <a:pos x="235" y="412"/>
                </a:cxn>
                <a:cxn ang="0">
                  <a:pos x="260" y="434"/>
                </a:cxn>
                <a:cxn ang="0">
                  <a:pos x="286" y="457"/>
                </a:cxn>
                <a:cxn ang="0">
                  <a:pos x="282" y="452"/>
                </a:cxn>
                <a:cxn ang="0">
                  <a:pos x="324" y="423"/>
                </a:cxn>
                <a:cxn ang="0">
                  <a:pos x="322" y="420"/>
                </a:cxn>
                <a:cxn ang="0">
                  <a:pos x="320" y="418"/>
                </a:cxn>
                <a:cxn ang="0">
                  <a:pos x="324" y="423"/>
                </a:cxn>
              </a:cxnLst>
              <a:rect l="0" t="0" r="r" b="b"/>
              <a:pathLst>
                <a:path w="324" h="457">
                  <a:moveTo>
                    <a:pt x="324" y="423"/>
                  </a:moveTo>
                  <a:lnTo>
                    <a:pt x="320" y="418"/>
                  </a:lnTo>
                  <a:lnTo>
                    <a:pt x="295" y="397"/>
                  </a:lnTo>
                  <a:lnTo>
                    <a:pt x="271" y="374"/>
                  </a:lnTo>
                  <a:lnTo>
                    <a:pt x="247" y="352"/>
                  </a:lnTo>
                  <a:lnTo>
                    <a:pt x="222" y="329"/>
                  </a:lnTo>
                  <a:lnTo>
                    <a:pt x="200" y="305"/>
                  </a:lnTo>
                  <a:lnTo>
                    <a:pt x="179" y="281"/>
                  </a:lnTo>
                  <a:lnTo>
                    <a:pt x="159" y="256"/>
                  </a:lnTo>
                  <a:lnTo>
                    <a:pt x="140" y="231"/>
                  </a:lnTo>
                  <a:lnTo>
                    <a:pt x="123" y="206"/>
                  </a:lnTo>
                  <a:lnTo>
                    <a:pt x="106" y="179"/>
                  </a:lnTo>
                  <a:lnTo>
                    <a:pt x="100" y="165"/>
                  </a:lnTo>
                  <a:lnTo>
                    <a:pt x="93" y="152"/>
                  </a:lnTo>
                  <a:lnTo>
                    <a:pt x="86" y="138"/>
                  </a:lnTo>
                  <a:lnTo>
                    <a:pt x="80" y="123"/>
                  </a:lnTo>
                  <a:lnTo>
                    <a:pt x="75" y="109"/>
                  </a:lnTo>
                  <a:lnTo>
                    <a:pt x="70" y="94"/>
                  </a:lnTo>
                  <a:lnTo>
                    <a:pt x="65" y="79"/>
                  </a:lnTo>
                  <a:lnTo>
                    <a:pt x="61" y="64"/>
                  </a:lnTo>
                  <a:lnTo>
                    <a:pt x="58" y="48"/>
                  </a:lnTo>
                  <a:lnTo>
                    <a:pt x="55" y="32"/>
                  </a:lnTo>
                  <a:lnTo>
                    <a:pt x="53" y="16"/>
                  </a:lnTo>
                  <a:lnTo>
                    <a:pt x="52" y="0"/>
                  </a:lnTo>
                  <a:lnTo>
                    <a:pt x="0" y="3"/>
                  </a:lnTo>
                  <a:lnTo>
                    <a:pt x="1" y="22"/>
                  </a:lnTo>
                  <a:lnTo>
                    <a:pt x="5" y="40"/>
                  </a:lnTo>
                  <a:lnTo>
                    <a:pt x="8" y="58"/>
                  </a:lnTo>
                  <a:lnTo>
                    <a:pt x="11" y="75"/>
                  </a:lnTo>
                  <a:lnTo>
                    <a:pt x="15" y="93"/>
                  </a:lnTo>
                  <a:lnTo>
                    <a:pt x="20" y="110"/>
                  </a:lnTo>
                  <a:lnTo>
                    <a:pt x="26" y="126"/>
                  </a:lnTo>
                  <a:lnTo>
                    <a:pt x="32" y="142"/>
                  </a:lnTo>
                  <a:lnTo>
                    <a:pt x="39" y="158"/>
                  </a:lnTo>
                  <a:lnTo>
                    <a:pt x="45" y="174"/>
                  </a:lnTo>
                  <a:lnTo>
                    <a:pt x="54" y="189"/>
                  </a:lnTo>
                  <a:lnTo>
                    <a:pt x="62" y="204"/>
                  </a:lnTo>
                  <a:lnTo>
                    <a:pt x="79" y="233"/>
                  </a:lnTo>
                  <a:lnTo>
                    <a:pt x="98" y="261"/>
                  </a:lnTo>
                  <a:lnTo>
                    <a:pt x="119" y="289"/>
                  </a:lnTo>
                  <a:lnTo>
                    <a:pt x="140" y="315"/>
                  </a:lnTo>
                  <a:lnTo>
                    <a:pt x="163" y="340"/>
                  </a:lnTo>
                  <a:lnTo>
                    <a:pt x="186" y="365"/>
                  </a:lnTo>
                  <a:lnTo>
                    <a:pt x="210" y="388"/>
                  </a:lnTo>
                  <a:lnTo>
                    <a:pt x="235" y="412"/>
                  </a:lnTo>
                  <a:lnTo>
                    <a:pt x="260" y="434"/>
                  </a:lnTo>
                  <a:lnTo>
                    <a:pt x="286" y="457"/>
                  </a:lnTo>
                  <a:lnTo>
                    <a:pt x="282" y="452"/>
                  </a:lnTo>
                  <a:lnTo>
                    <a:pt x="324" y="423"/>
                  </a:lnTo>
                  <a:lnTo>
                    <a:pt x="322" y="420"/>
                  </a:lnTo>
                  <a:lnTo>
                    <a:pt x="320" y="418"/>
                  </a:lnTo>
                  <a:lnTo>
                    <a:pt x="324" y="423"/>
                  </a:lnTo>
                  <a:close/>
                </a:path>
              </a:pathLst>
            </a:custGeom>
            <a:solidFill>
              <a:srgbClr val="000000"/>
            </a:solidFill>
            <a:ln w="9525">
              <a:noFill/>
              <a:round/>
              <a:headEnd/>
              <a:tailEnd/>
            </a:ln>
          </p:spPr>
          <p:txBody>
            <a:bodyPr/>
            <a:lstStyle/>
            <a:p>
              <a:endParaRPr lang="it-IT"/>
            </a:p>
          </p:txBody>
        </p:sp>
        <p:sp>
          <p:nvSpPr>
            <p:cNvPr id="20914" name="Freeform 434"/>
            <p:cNvSpPr>
              <a:spLocks/>
            </p:cNvSpPr>
            <p:nvPr/>
          </p:nvSpPr>
          <p:spPr bwMode="auto">
            <a:xfrm>
              <a:off x="2512" y="2491"/>
              <a:ext cx="20" cy="71"/>
            </a:xfrm>
            <a:custGeom>
              <a:avLst/>
              <a:gdLst/>
              <a:ahLst/>
              <a:cxnLst>
                <a:cxn ang="0">
                  <a:pos x="44" y="498"/>
                </a:cxn>
                <a:cxn ang="0">
                  <a:pos x="67" y="468"/>
                </a:cxn>
                <a:cxn ang="0">
                  <a:pos x="87" y="438"/>
                </a:cxn>
                <a:cxn ang="0">
                  <a:pos x="103" y="406"/>
                </a:cxn>
                <a:cxn ang="0">
                  <a:pos x="117" y="375"/>
                </a:cxn>
                <a:cxn ang="0">
                  <a:pos x="126" y="342"/>
                </a:cxn>
                <a:cxn ang="0">
                  <a:pos x="134" y="311"/>
                </a:cxn>
                <a:cxn ang="0">
                  <a:pos x="138" y="278"/>
                </a:cxn>
                <a:cxn ang="0">
                  <a:pos x="138" y="246"/>
                </a:cxn>
                <a:cxn ang="0">
                  <a:pos x="136" y="213"/>
                </a:cxn>
                <a:cxn ang="0">
                  <a:pos x="132" y="182"/>
                </a:cxn>
                <a:cxn ang="0">
                  <a:pos x="124" y="151"/>
                </a:cxn>
                <a:cxn ang="0">
                  <a:pos x="114" y="119"/>
                </a:cxn>
                <a:cxn ang="0">
                  <a:pos x="102" y="89"/>
                </a:cxn>
                <a:cxn ang="0">
                  <a:pos x="88" y="57"/>
                </a:cxn>
                <a:cxn ang="0">
                  <a:pos x="52" y="0"/>
                </a:cxn>
                <a:cxn ang="0">
                  <a:pos x="27" y="55"/>
                </a:cxn>
                <a:cxn ang="0">
                  <a:pos x="49" y="95"/>
                </a:cxn>
                <a:cxn ang="0">
                  <a:pos x="60" y="122"/>
                </a:cxn>
                <a:cxn ang="0">
                  <a:pos x="70" y="151"/>
                </a:cxn>
                <a:cxn ang="0">
                  <a:pos x="78" y="178"/>
                </a:cxn>
                <a:cxn ang="0">
                  <a:pos x="83" y="205"/>
                </a:cxn>
                <a:cxn ang="0">
                  <a:pos x="86" y="233"/>
                </a:cxn>
                <a:cxn ang="0">
                  <a:pos x="87" y="261"/>
                </a:cxn>
                <a:cxn ang="0">
                  <a:pos x="84" y="288"/>
                </a:cxn>
                <a:cxn ang="0">
                  <a:pos x="80" y="316"/>
                </a:cxn>
                <a:cxn ang="0">
                  <a:pos x="73" y="343"/>
                </a:cxn>
                <a:cxn ang="0">
                  <a:pos x="62" y="371"/>
                </a:cxn>
                <a:cxn ang="0">
                  <a:pos x="50" y="398"/>
                </a:cxn>
                <a:cxn ang="0">
                  <a:pos x="34" y="425"/>
                </a:cxn>
                <a:cxn ang="0">
                  <a:pos x="14" y="451"/>
                </a:cxn>
                <a:cxn ang="0">
                  <a:pos x="0" y="472"/>
                </a:cxn>
                <a:cxn ang="0">
                  <a:pos x="2" y="468"/>
                </a:cxn>
                <a:cxn ang="0">
                  <a:pos x="48" y="491"/>
                </a:cxn>
              </a:cxnLst>
              <a:rect l="0" t="0" r="r" b="b"/>
              <a:pathLst>
                <a:path w="138" h="498">
                  <a:moveTo>
                    <a:pt x="48" y="491"/>
                  </a:moveTo>
                  <a:lnTo>
                    <a:pt x="44" y="498"/>
                  </a:lnTo>
                  <a:lnTo>
                    <a:pt x="55" y="484"/>
                  </a:lnTo>
                  <a:lnTo>
                    <a:pt x="67" y="468"/>
                  </a:lnTo>
                  <a:lnTo>
                    <a:pt x="77" y="453"/>
                  </a:lnTo>
                  <a:lnTo>
                    <a:pt x="87" y="438"/>
                  </a:lnTo>
                  <a:lnTo>
                    <a:pt x="95" y="422"/>
                  </a:lnTo>
                  <a:lnTo>
                    <a:pt x="103" y="406"/>
                  </a:lnTo>
                  <a:lnTo>
                    <a:pt x="111" y="391"/>
                  </a:lnTo>
                  <a:lnTo>
                    <a:pt x="117" y="375"/>
                  </a:lnTo>
                  <a:lnTo>
                    <a:pt x="122" y="359"/>
                  </a:lnTo>
                  <a:lnTo>
                    <a:pt x="126" y="342"/>
                  </a:lnTo>
                  <a:lnTo>
                    <a:pt x="131" y="327"/>
                  </a:lnTo>
                  <a:lnTo>
                    <a:pt x="134" y="311"/>
                  </a:lnTo>
                  <a:lnTo>
                    <a:pt x="136" y="294"/>
                  </a:lnTo>
                  <a:lnTo>
                    <a:pt x="138" y="278"/>
                  </a:lnTo>
                  <a:lnTo>
                    <a:pt x="138" y="262"/>
                  </a:lnTo>
                  <a:lnTo>
                    <a:pt x="138" y="246"/>
                  </a:lnTo>
                  <a:lnTo>
                    <a:pt x="138" y="230"/>
                  </a:lnTo>
                  <a:lnTo>
                    <a:pt x="136" y="213"/>
                  </a:lnTo>
                  <a:lnTo>
                    <a:pt x="134" y="198"/>
                  </a:lnTo>
                  <a:lnTo>
                    <a:pt x="132" y="182"/>
                  </a:lnTo>
                  <a:lnTo>
                    <a:pt x="128" y="166"/>
                  </a:lnTo>
                  <a:lnTo>
                    <a:pt x="124" y="151"/>
                  </a:lnTo>
                  <a:lnTo>
                    <a:pt x="119" y="135"/>
                  </a:lnTo>
                  <a:lnTo>
                    <a:pt x="114" y="119"/>
                  </a:lnTo>
                  <a:lnTo>
                    <a:pt x="109" y="103"/>
                  </a:lnTo>
                  <a:lnTo>
                    <a:pt x="102" y="89"/>
                  </a:lnTo>
                  <a:lnTo>
                    <a:pt x="95" y="73"/>
                  </a:lnTo>
                  <a:lnTo>
                    <a:pt x="88" y="57"/>
                  </a:lnTo>
                  <a:lnTo>
                    <a:pt x="71" y="29"/>
                  </a:lnTo>
                  <a:lnTo>
                    <a:pt x="52" y="0"/>
                  </a:lnTo>
                  <a:lnTo>
                    <a:pt x="10" y="29"/>
                  </a:lnTo>
                  <a:lnTo>
                    <a:pt x="27" y="55"/>
                  </a:lnTo>
                  <a:lnTo>
                    <a:pt x="42" y="83"/>
                  </a:lnTo>
                  <a:lnTo>
                    <a:pt x="49" y="95"/>
                  </a:lnTo>
                  <a:lnTo>
                    <a:pt x="55" y="109"/>
                  </a:lnTo>
                  <a:lnTo>
                    <a:pt x="60" y="122"/>
                  </a:lnTo>
                  <a:lnTo>
                    <a:pt x="66" y="137"/>
                  </a:lnTo>
                  <a:lnTo>
                    <a:pt x="70" y="151"/>
                  </a:lnTo>
                  <a:lnTo>
                    <a:pt x="74" y="164"/>
                  </a:lnTo>
                  <a:lnTo>
                    <a:pt x="78" y="178"/>
                  </a:lnTo>
                  <a:lnTo>
                    <a:pt x="80" y="191"/>
                  </a:lnTo>
                  <a:lnTo>
                    <a:pt x="83" y="205"/>
                  </a:lnTo>
                  <a:lnTo>
                    <a:pt x="84" y="219"/>
                  </a:lnTo>
                  <a:lnTo>
                    <a:pt x="86" y="233"/>
                  </a:lnTo>
                  <a:lnTo>
                    <a:pt x="87" y="247"/>
                  </a:lnTo>
                  <a:lnTo>
                    <a:pt x="87" y="261"/>
                  </a:lnTo>
                  <a:lnTo>
                    <a:pt x="86" y="274"/>
                  </a:lnTo>
                  <a:lnTo>
                    <a:pt x="84" y="288"/>
                  </a:lnTo>
                  <a:lnTo>
                    <a:pt x="82" y="303"/>
                  </a:lnTo>
                  <a:lnTo>
                    <a:pt x="80" y="316"/>
                  </a:lnTo>
                  <a:lnTo>
                    <a:pt x="77" y="330"/>
                  </a:lnTo>
                  <a:lnTo>
                    <a:pt x="73" y="343"/>
                  </a:lnTo>
                  <a:lnTo>
                    <a:pt x="68" y="357"/>
                  </a:lnTo>
                  <a:lnTo>
                    <a:pt x="62" y="371"/>
                  </a:lnTo>
                  <a:lnTo>
                    <a:pt x="56" y="384"/>
                  </a:lnTo>
                  <a:lnTo>
                    <a:pt x="50" y="398"/>
                  </a:lnTo>
                  <a:lnTo>
                    <a:pt x="43" y="411"/>
                  </a:lnTo>
                  <a:lnTo>
                    <a:pt x="34" y="425"/>
                  </a:lnTo>
                  <a:lnTo>
                    <a:pt x="25" y="438"/>
                  </a:lnTo>
                  <a:lnTo>
                    <a:pt x="14" y="451"/>
                  </a:lnTo>
                  <a:lnTo>
                    <a:pt x="4" y="465"/>
                  </a:lnTo>
                  <a:lnTo>
                    <a:pt x="0" y="472"/>
                  </a:lnTo>
                  <a:lnTo>
                    <a:pt x="4" y="465"/>
                  </a:lnTo>
                  <a:lnTo>
                    <a:pt x="2" y="468"/>
                  </a:lnTo>
                  <a:lnTo>
                    <a:pt x="0" y="472"/>
                  </a:lnTo>
                  <a:lnTo>
                    <a:pt x="48" y="491"/>
                  </a:lnTo>
                  <a:close/>
                </a:path>
              </a:pathLst>
            </a:custGeom>
            <a:solidFill>
              <a:srgbClr val="000000"/>
            </a:solidFill>
            <a:ln w="9525">
              <a:noFill/>
              <a:round/>
              <a:headEnd/>
              <a:tailEnd/>
            </a:ln>
          </p:spPr>
          <p:txBody>
            <a:bodyPr/>
            <a:lstStyle/>
            <a:p>
              <a:endParaRPr lang="it-IT"/>
            </a:p>
          </p:txBody>
        </p:sp>
        <p:sp>
          <p:nvSpPr>
            <p:cNvPr id="20915" name="Freeform 435"/>
            <p:cNvSpPr>
              <a:spLocks/>
            </p:cNvSpPr>
            <p:nvPr/>
          </p:nvSpPr>
          <p:spPr bwMode="auto">
            <a:xfrm>
              <a:off x="2449" y="2558"/>
              <a:ext cx="70" cy="45"/>
            </a:xfrm>
            <a:custGeom>
              <a:avLst/>
              <a:gdLst/>
              <a:ahLst/>
              <a:cxnLst>
                <a:cxn ang="0">
                  <a:pos x="26" y="317"/>
                </a:cxn>
                <a:cxn ang="0">
                  <a:pos x="26" y="317"/>
                </a:cxn>
                <a:cxn ang="0">
                  <a:pos x="63" y="295"/>
                </a:cxn>
                <a:cxn ang="0">
                  <a:pos x="100" y="276"/>
                </a:cxn>
                <a:cxn ang="0">
                  <a:pos x="136" y="258"/>
                </a:cxn>
                <a:cxn ang="0">
                  <a:pos x="171" y="241"/>
                </a:cxn>
                <a:cxn ang="0">
                  <a:pos x="241" y="212"/>
                </a:cxn>
                <a:cxn ang="0">
                  <a:pos x="304" y="182"/>
                </a:cxn>
                <a:cxn ang="0">
                  <a:pos x="335" y="168"/>
                </a:cxn>
                <a:cxn ang="0">
                  <a:pos x="363" y="153"/>
                </a:cxn>
                <a:cxn ang="0">
                  <a:pos x="377" y="145"/>
                </a:cxn>
                <a:cxn ang="0">
                  <a:pos x="390" y="136"/>
                </a:cxn>
                <a:cxn ang="0">
                  <a:pos x="403" y="127"/>
                </a:cxn>
                <a:cxn ang="0">
                  <a:pos x="415" y="118"/>
                </a:cxn>
                <a:cxn ang="0">
                  <a:pos x="427" y="107"/>
                </a:cxn>
                <a:cxn ang="0">
                  <a:pos x="437" y="97"/>
                </a:cxn>
                <a:cxn ang="0">
                  <a:pos x="449" y="86"/>
                </a:cxn>
                <a:cxn ang="0">
                  <a:pos x="458" y="74"/>
                </a:cxn>
                <a:cxn ang="0">
                  <a:pos x="467" y="61"/>
                </a:cxn>
                <a:cxn ang="0">
                  <a:pos x="475" y="48"/>
                </a:cxn>
                <a:cxn ang="0">
                  <a:pos x="484" y="34"/>
                </a:cxn>
                <a:cxn ang="0">
                  <a:pos x="490" y="19"/>
                </a:cxn>
                <a:cxn ang="0">
                  <a:pos x="442" y="0"/>
                </a:cxn>
                <a:cxn ang="0">
                  <a:pos x="436" y="12"/>
                </a:cxn>
                <a:cxn ang="0">
                  <a:pos x="431" y="22"/>
                </a:cxn>
                <a:cxn ang="0">
                  <a:pos x="425" y="33"/>
                </a:cxn>
                <a:cxn ang="0">
                  <a:pos x="418" y="42"/>
                </a:cxn>
                <a:cxn ang="0">
                  <a:pos x="409" y="52"/>
                </a:cxn>
                <a:cxn ang="0">
                  <a:pos x="401" y="61"/>
                </a:cxn>
                <a:cxn ang="0">
                  <a:pos x="392" y="69"/>
                </a:cxn>
                <a:cxn ang="0">
                  <a:pos x="383" y="78"/>
                </a:cxn>
                <a:cxn ang="0">
                  <a:pos x="373" y="85"/>
                </a:cxn>
                <a:cxn ang="0">
                  <a:pos x="361" y="93"/>
                </a:cxn>
                <a:cxn ang="0">
                  <a:pos x="349" y="101"/>
                </a:cxn>
                <a:cxn ang="0">
                  <a:pos x="338" y="108"/>
                </a:cxn>
                <a:cxn ang="0">
                  <a:pos x="311" y="122"/>
                </a:cxn>
                <a:cxn ang="0">
                  <a:pos x="282" y="136"/>
                </a:cxn>
                <a:cxn ang="0">
                  <a:pos x="220" y="164"/>
                </a:cxn>
                <a:cxn ang="0">
                  <a:pos x="150" y="194"/>
                </a:cxn>
                <a:cxn ang="0">
                  <a:pos x="114" y="211"/>
                </a:cxn>
                <a:cxn ang="0">
                  <a:pos x="76" y="230"/>
                </a:cxn>
                <a:cxn ang="0">
                  <a:pos x="38" y="249"/>
                </a:cxn>
                <a:cxn ang="0">
                  <a:pos x="0" y="271"/>
                </a:cxn>
                <a:cxn ang="0">
                  <a:pos x="0" y="271"/>
                </a:cxn>
                <a:cxn ang="0">
                  <a:pos x="26" y="317"/>
                </a:cxn>
                <a:cxn ang="0">
                  <a:pos x="26" y="317"/>
                </a:cxn>
                <a:cxn ang="0">
                  <a:pos x="26" y="317"/>
                </a:cxn>
              </a:cxnLst>
              <a:rect l="0" t="0" r="r" b="b"/>
              <a:pathLst>
                <a:path w="490" h="317">
                  <a:moveTo>
                    <a:pt x="26" y="317"/>
                  </a:moveTo>
                  <a:lnTo>
                    <a:pt x="26" y="317"/>
                  </a:lnTo>
                  <a:lnTo>
                    <a:pt x="63" y="295"/>
                  </a:lnTo>
                  <a:lnTo>
                    <a:pt x="100" y="276"/>
                  </a:lnTo>
                  <a:lnTo>
                    <a:pt x="136" y="258"/>
                  </a:lnTo>
                  <a:lnTo>
                    <a:pt x="171" y="241"/>
                  </a:lnTo>
                  <a:lnTo>
                    <a:pt x="241" y="212"/>
                  </a:lnTo>
                  <a:lnTo>
                    <a:pt x="304" y="182"/>
                  </a:lnTo>
                  <a:lnTo>
                    <a:pt x="335" y="168"/>
                  </a:lnTo>
                  <a:lnTo>
                    <a:pt x="363" y="153"/>
                  </a:lnTo>
                  <a:lnTo>
                    <a:pt x="377" y="145"/>
                  </a:lnTo>
                  <a:lnTo>
                    <a:pt x="390" y="136"/>
                  </a:lnTo>
                  <a:lnTo>
                    <a:pt x="403" y="127"/>
                  </a:lnTo>
                  <a:lnTo>
                    <a:pt x="415" y="118"/>
                  </a:lnTo>
                  <a:lnTo>
                    <a:pt x="427" y="107"/>
                  </a:lnTo>
                  <a:lnTo>
                    <a:pt x="437" y="97"/>
                  </a:lnTo>
                  <a:lnTo>
                    <a:pt x="449" y="86"/>
                  </a:lnTo>
                  <a:lnTo>
                    <a:pt x="458" y="74"/>
                  </a:lnTo>
                  <a:lnTo>
                    <a:pt x="467" y="61"/>
                  </a:lnTo>
                  <a:lnTo>
                    <a:pt x="475" y="48"/>
                  </a:lnTo>
                  <a:lnTo>
                    <a:pt x="484" y="34"/>
                  </a:lnTo>
                  <a:lnTo>
                    <a:pt x="490" y="19"/>
                  </a:lnTo>
                  <a:lnTo>
                    <a:pt x="442" y="0"/>
                  </a:lnTo>
                  <a:lnTo>
                    <a:pt x="436" y="12"/>
                  </a:lnTo>
                  <a:lnTo>
                    <a:pt x="431" y="22"/>
                  </a:lnTo>
                  <a:lnTo>
                    <a:pt x="425" y="33"/>
                  </a:lnTo>
                  <a:lnTo>
                    <a:pt x="418" y="42"/>
                  </a:lnTo>
                  <a:lnTo>
                    <a:pt x="409" y="52"/>
                  </a:lnTo>
                  <a:lnTo>
                    <a:pt x="401" y="61"/>
                  </a:lnTo>
                  <a:lnTo>
                    <a:pt x="392" y="69"/>
                  </a:lnTo>
                  <a:lnTo>
                    <a:pt x="383" y="78"/>
                  </a:lnTo>
                  <a:lnTo>
                    <a:pt x="373" y="85"/>
                  </a:lnTo>
                  <a:lnTo>
                    <a:pt x="361" y="93"/>
                  </a:lnTo>
                  <a:lnTo>
                    <a:pt x="349" y="101"/>
                  </a:lnTo>
                  <a:lnTo>
                    <a:pt x="338" y="108"/>
                  </a:lnTo>
                  <a:lnTo>
                    <a:pt x="311" y="122"/>
                  </a:lnTo>
                  <a:lnTo>
                    <a:pt x="282" y="136"/>
                  </a:lnTo>
                  <a:lnTo>
                    <a:pt x="220" y="164"/>
                  </a:lnTo>
                  <a:lnTo>
                    <a:pt x="150" y="194"/>
                  </a:lnTo>
                  <a:lnTo>
                    <a:pt x="114" y="211"/>
                  </a:lnTo>
                  <a:lnTo>
                    <a:pt x="76" y="230"/>
                  </a:lnTo>
                  <a:lnTo>
                    <a:pt x="38" y="249"/>
                  </a:lnTo>
                  <a:lnTo>
                    <a:pt x="0" y="271"/>
                  </a:lnTo>
                  <a:lnTo>
                    <a:pt x="0" y="271"/>
                  </a:lnTo>
                  <a:lnTo>
                    <a:pt x="26" y="317"/>
                  </a:lnTo>
                  <a:lnTo>
                    <a:pt x="26" y="317"/>
                  </a:lnTo>
                  <a:lnTo>
                    <a:pt x="26" y="317"/>
                  </a:lnTo>
                  <a:close/>
                </a:path>
              </a:pathLst>
            </a:custGeom>
            <a:solidFill>
              <a:srgbClr val="000000"/>
            </a:solidFill>
            <a:ln w="9525">
              <a:noFill/>
              <a:round/>
              <a:headEnd/>
              <a:tailEnd/>
            </a:ln>
          </p:spPr>
          <p:txBody>
            <a:bodyPr/>
            <a:lstStyle/>
            <a:p>
              <a:endParaRPr lang="it-IT"/>
            </a:p>
          </p:txBody>
        </p:sp>
        <p:sp>
          <p:nvSpPr>
            <p:cNvPr id="20916" name="Freeform 436"/>
            <p:cNvSpPr>
              <a:spLocks/>
            </p:cNvSpPr>
            <p:nvPr/>
          </p:nvSpPr>
          <p:spPr bwMode="auto">
            <a:xfrm>
              <a:off x="2425" y="2597"/>
              <a:ext cx="28" cy="29"/>
            </a:xfrm>
            <a:custGeom>
              <a:avLst/>
              <a:gdLst/>
              <a:ahLst/>
              <a:cxnLst>
                <a:cxn ang="0">
                  <a:pos x="51" y="196"/>
                </a:cxn>
                <a:cxn ang="0">
                  <a:pos x="48" y="208"/>
                </a:cxn>
                <a:cxn ang="0">
                  <a:pos x="65" y="181"/>
                </a:cxn>
                <a:cxn ang="0">
                  <a:pos x="82" y="156"/>
                </a:cxn>
                <a:cxn ang="0">
                  <a:pos x="99" y="132"/>
                </a:cxn>
                <a:cxn ang="0">
                  <a:pos x="117" y="112"/>
                </a:cxn>
                <a:cxn ang="0">
                  <a:pos x="135" y="93"/>
                </a:cxn>
                <a:cxn ang="0">
                  <a:pos x="155" y="75"/>
                </a:cxn>
                <a:cxn ang="0">
                  <a:pos x="164" y="68"/>
                </a:cxn>
                <a:cxn ang="0">
                  <a:pos x="175" y="59"/>
                </a:cxn>
                <a:cxn ang="0">
                  <a:pos x="185" y="52"/>
                </a:cxn>
                <a:cxn ang="0">
                  <a:pos x="197" y="46"/>
                </a:cxn>
                <a:cxn ang="0">
                  <a:pos x="171" y="0"/>
                </a:cxn>
                <a:cxn ang="0">
                  <a:pos x="157" y="9"/>
                </a:cxn>
                <a:cxn ang="0">
                  <a:pos x="144" y="17"/>
                </a:cxn>
                <a:cxn ang="0">
                  <a:pos x="133" y="27"/>
                </a:cxn>
                <a:cxn ang="0">
                  <a:pos x="121" y="36"/>
                </a:cxn>
                <a:cxn ang="0">
                  <a:pos x="99" y="55"/>
                </a:cxn>
                <a:cxn ang="0">
                  <a:pos x="78" y="77"/>
                </a:cxn>
                <a:cxn ang="0">
                  <a:pos x="59" y="100"/>
                </a:cxn>
                <a:cxn ang="0">
                  <a:pos x="40" y="125"/>
                </a:cxn>
                <a:cxn ang="0">
                  <a:pos x="22" y="152"/>
                </a:cxn>
                <a:cxn ang="0">
                  <a:pos x="3" y="182"/>
                </a:cxn>
                <a:cxn ang="0">
                  <a:pos x="0" y="193"/>
                </a:cxn>
                <a:cxn ang="0">
                  <a:pos x="3" y="182"/>
                </a:cxn>
                <a:cxn ang="0">
                  <a:pos x="0" y="187"/>
                </a:cxn>
                <a:cxn ang="0">
                  <a:pos x="0" y="193"/>
                </a:cxn>
                <a:cxn ang="0">
                  <a:pos x="51" y="196"/>
                </a:cxn>
              </a:cxnLst>
              <a:rect l="0" t="0" r="r" b="b"/>
              <a:pathLst>
                <a:path w="197" h="208">
                  <a:moveTo>
                    <a:pt x="51" y="196"/>
                  </a:moveTo>
                  <a:lnTo>
                    <a:pt x="48" y="208"/>
                  </a:lnTo>
                  <a:lnTo>
                    <a:pt x="65" y="181"/>
                  </a:lnTo>
                  <a:lnTo>
                    <a:pt x="82" y="156"/>
                  </a:lnTo>
                  <a:lnTo>
                    <a:pt x="99" y="132"/>
                  </a:lnTo>
                  <a:lnTo>
                    <a:pt x="117" y="112"/>
                  </a:lnTo>
                  <a:lnTo>
                    <a:pt x="135" y="93"/>
                  </a:lnTo>
                  <a:lnTo>
                    <a:pt x="155" y="75"/>
                  </a:lnTo>
                  <a:lnTo>
                    <a:pt x="164" y="68"/>
                  </a:lnTo>
                  <a:lnTo>
                    <a:pt x="175" y="59"/>
                  </a:lnTo>
                  <a:lnTo>
                    <a:pt x="185" y="52"/>
                  </a:lnTo>
                  <a:lnTo>
                    <a:pt x="197" y="46"/>
                  </a:lnTo>
                  <a:lnTo>
                    <a:pt x="171" y="0"/>
                  </a:lnTo>
                  <a:lnTo>
                    <a:pt x="157" y="9"/>
                  </a:lnTo>
                  <a:lnTo>
                    <a:pt x="144" y="17"/>
                  </a:lnTo>
                  <a:lnTo>
                    <a:pt x="133" y="27"/>
                  </a:lnTo>
                  <a:lnTo>
                    <a:pt x="121" y="36"/>
                  </a:lnTo>
                  <a:lnTo>
                    <a:pt x="99" y="55"/>
                  </a:lnTo>
                  <a:lnTo>
                    <a:pt x="78" y="77"/>
                  </a:lnTo>
                  <a:lnTo>
                    <a:pt x="59" y="100"/>
                  </a:lnTo>
                  <a:lnTo>
                    <a:pt x="40" y="125"/>
                  </a:lnTo>
                  <a:lnTo>
                    <a:pt x="22" y="152"/>
                  </a:lnTo>
                  <a:lnTo>
                    <a:pt x="3" y="182"/>
                  </a:lnTo>
                  <a:lnTo>
                    <a:pt x="0" y="193"/>
                  </a:lnTo>
                  <a:lnTo>
                    <a:pt x="3" y="182"/>
                  </a:lnTo>
                  <a:lnTo>
                    <a:pt x="0" y="187"/>
                  </a:lnTo>
                  <a:lnTo>
                    <a:pt x="0" y="193"/>
                  </a:lnTo>
                  <a:lnTo>
                    <a:pt x="51" y="196"/>
                  </a:lnTo>
                  <a:close/>
                </a:path>
              </a:pathLst>
            </a:custGeom>
            <a:solidFill>
              <a:srgbClr val="000000"/>
            </a:solidFill>
            <a:ln w="9525">
              <a:noFill/>
              <a:round/>
              <a:headEnd/>
              <a:tailEnd/>
            </a:ln>
          </p:spPr>
          <p:txBody>
            <a:bodyPr/>
            <a:lstStyle/>
            <a:p>
              <a:endParaRPr lang="it-IT"/>
            </a:p>
          </p:txBody>
        </p:sp>
        <p:sp>
          <p:nvSpPr>
            <p:cNvPr id="20917" name="Freeform 437"/>
            <p:cNvSpPr>
              <a:spLocks/>
            </p:cNvSpPr>
            <p:nvPr/>
          </p:nvSpPr>
          <p:spPr bwMode="auto">
            <a:xfrm>
              <a:off x="2419" y="2624"/>
              <a:ext cx="13" cy="75"/>
            </a:xfrm>
            <a:custGeom>
              <a:avLst/>
              <a:gdLst/>
              <a:ahLst/>
              <a:cxnLst>
                <a:cxn ang="0">
                  <a:pos x="45" y="523"/>
                </a:cxn>
                <a:cxn ang="0">
                  <a:pos x="52" y="507"/>
                </a:cxn>
                <a:cxn ang="0">
                  <a:pos x="87" y="3"/>
                </a:cxn>
                <a:cxn ang="0">
                  <a:pos x="36" y="0"/>
                </a:cxn>
                <a:cxn ang="0">
                  <a:pos x="0" y="503"/>
                </a:cxn>
                <a:cxn ang="0">
                  <a:pos x="45" y="523"/>
                </a:cxn>
                <a:cxn ang="0">
                  <a:pos x="45" y="523"/>
                </a:cxn>
                <a:cxn ang="0">
                  <a:pos x="52" y="516"/>
                </a:cxn>
                <a:cxn ang="0">
                  <a:pos x="52" y="507"/>
                </a:cxn>
                <a:cxn ang="0">
                  <a:pos x="45" y="523"/>
                </a:cxn>
              </a:cxnLst>
              <a:rect l="0" t="0" r="r" b="b"/>
              <a:pathLst>
                <a:path w="87" h="523">
                  <a:moveTo>
                    <a:pt x="45" y="523"/>
                  </a:moveTo>
                  <a:lnTo>
                    <a:pt x="52" y="507"/>
                  </a:lnTo>
                  <a:lnTo>
                    <a:pt x="87" y="3"/>
                  </a:lnTo>
                  <a:lnTo>
                    <a:pt x="36" y="0"/>
                  </a:lnTo>
                  <a:lnTo>
                    <a:pt x="0" y="503"/>
                  </a:lnTo>
                  <a:lnTo>
                    <a:pt x="45" y="523"/>
                  </a:lnTo>
                  <a:lnTo>
                    <a:pt x="45" y="523"/>
                  </a:lnTo>
                  <a:lnTo>
                    <a:pt x="52" y="516"/>
                  </a:lnTo>
                  <a:lnTo>
                    <a:pt x="52" y="507"/>
                  </a:lnTo>
                  <a:lnTo>
                    <a:pt x="45" y="523"/>
                  </a:lnTo>
                  <a:close/>
                </a:path>
              </a:pathLst>
            </a:custGeom>
            <a:solidFill>
              <a:srgbClr val="000000"/>
            </a:solidFill>
            <a:ln w="9525">
              <a:noFill/>
              <a:round/>
              <a:headEnd/>
              <a:tailEnd/>
            </a:ln>
          </p:spPr>
          <p:txBody>
            <a:bodyPr/>
            <a:lstStyle/>
            <a:p>
              <a:endParaRPr lang="it-IT"/>
            </a:p>
          </p:txBody>
        </p:sp>
        <p:sp>
          <p:nvSpPr>
            <p:cNvPr id="20918" name="Freeform 438"/>
            <p:cNvSpPr>
              <a:spLocks/>
            </p:cNvSpPr>
            <p:nvPr/>
          </p:nvSpPr>
          <p:spPr bwMode="auto">
            <a:xfrm>
              <a:off x="2360" y="2694"/>
              <a:ext cx="66" cy="50"/>
            </a:xfrm>
            <a:custGeom>
              <a:avLst/>
              <a:gdLst/>
              <a:ahLst/>
              <a:cxnLst>
                <a:cxn ang="0">
                  <a:pos x="11" y="349"/>
                </a:cxn>
                <a:cxn ang="0">
                  <a:pos x="77" y="348"/>
                </a:cxn>
                <a:cxn ang="0">
                  <a:pos x="136" y="342"/>
                </a:cxn>
                <a:cxn ang="0">
                  <a:pos x="187" y="330"/>
                </a:cxn>
                <a:cxn ang="0">
                  <a:pos x="233" y="315"/>
                </a:cxn>
                <a:cxn ang="0">
                  <a:pos x="272" y="294"/>
                </a:cxn>
                <a:cxn ang="0">
                  <a:pos x="306" y="271"/>
                </a:cxn>
                <a:cxn ang="0">
                  <a:pos x="335" y="244"/>
                </a:cxn>
                <a:cxn ang="0">
                  <a:pos x="359" y="217"/>
                </a:cxn>
                <a:cxn ang="0">
                  <a:pos x="379" y="189"/>
                </a:cxn>
                <a:cxn ang="0">
                  <a:pos x="395" y="160"/>
                </a:cxn>
                <a:cxn ang="0">
                  <a:pos x="422" y="107"/>
                </a:cxn>
                <a:cxn ang="0">
                  <a:pos x="443" y="62"/>
                </a:cxn>
                <a:cxn ang="0">
                  <a:pos x="452" y="46"/>
                </a:cxn>
                <a:cxn ang="0">
                  <a:pos x="460" y="35"/>
                </a:cxn>
                <a:cxn ang="0">
                  <a:pos x="414" y="9"/>
                </a:cxn>
                <a:cxn ang="0">
                  <a:pos x="402" y="29"/>
                </a:cxn>
                <a:cxn ang="0">
                  <a:pos x="386" y="61"/>
                </a:cxn>
                <a:cxn ang="0">
                  <a:pos x="363" y="110"/>
                </a:cxn>
                <a:cxn ang="0">
                  <a:pos x="343" y="148"/>
                </a:cxn>
                <a:cxn ang="0">
                  <a:pos x="327" y="173"/>
                </a:cxn>
                <a:cxn ang="0">
                  <a:pos x="308" y="197"/>
                </a:cxn>
                <a:cxn ang="0">
                  <a:pos x="286" y="219"/>
                </a:cxn>
                <a:cxn ang="0">
                  <a:pos x="260" y="240"/>
                </a:cxn>
                <a:cxn ang="0">
                  <a:pos x="230" y="259"/>
                </a:cxn>
                <a:cxn ang="0">
                  <a:pos x="193" y="275"/>
                </a:cxn>
                <a:cxn ang="0">
                  <a:pos x="151" y="286"/>
                </a:cxn>
                <a:cxn ang="0">
                  <a:pos x="102" y="295"/>
                </a:cxn>
                <a:cxn ang="0">
                  <a:pos x="45" y="298"/>
                </a:cxn>
                <a:cxn ang="0">
                  <a:pos x="25" y="300"/>
                </a:cxn>
                <a:cxn ang="0">
                  <a:pos x="5" y="348"/>
                </a:cxn>
                <a:cxn ang="0">
                  <a:pos x="0" y="346"/>
                </a:cxn>
              </a:cxnLst>
              <a:rect l="0" t="0" r="r" b="b"/>
              <a:pathLst>
                <a:path w="460" h="349">
                  <a:moveTo>
                    <a:pt x="0" y="346"/>
                  </a:moveTo>
                  <a:lnTo>
                    <a:pt x="11" y="349"/>
                  </a:lnTo>
                  <a:lnTo>
                    <a:pt x="45" y="349"/>
                  </a:lnTo>
                  <a:lnTo>
                    <a:pt x="77" y="348"/>
                  </a:lnTo>
                  <a:lnTo>
                    <a:pt x="107" y="346"/>
                  </a:lnTo>
                  <a:lnTo>
                    <a:pt x="136" y="342"/>
                  </a:lnTo>
                  <a:lnTo>
                    <a:pt x="162" y="337"/>
                  </a:lnTo>
                  <a:lnTo>
                    <a:pt x="187" y="330"/>
                  </a:lnTo>
                  <a:lnTo>
                    <a:pt x="211" y="323"/>
                  </a:lnTo>
                  <a:lnTo>
                    <a:pt x="233" y="315"/>
                  </a:lnTo>
                  <a:lnTo>
                    <a:pt x="253" y="305"/>
                  </a:lnTo>
                  <a:lnTo>
                    <a:pt x="272" y="294"/>
                  </a:lnTo>
                  <a:lnTo>
                    <a:pt x="290" y="283"/>
                  </a:lnTo>
                  <a:lnTo>
                    <a:pt x="306" y="271"/>
                  </a:lnTo>
                  <a:lnTo>
                    <a:pt x="321" y="258"/>
                  </a:lnTo>
                  <a:lnTo>
                    <a:pt x="335" y="244"/>
                  </a:lnTo>
                  <a:lnTo>
                    <a:pt x="347" y="231"/>
                  </a:lnTo>
                  <a:lnTo>
                    <a:pt x="359" y="217"/>
                  </a:lnTo>
                  <a:lnTo>
                    <a:pt x="369" y="202"/>
                  </a:lnTo>
                  <a:lnTo>
                    <a:pt x="379" y="189"/>
                  </a:lnTo>
                  <a:lnTo>
                    <a:pt x="388" y="174"/>
                  </a:lnTo>
                  <a:lnTo>
                    <a:pt x="395" y="160"/>
                  </a:lnTo>
                  <a:lnTo>
                    <a:pt x="410" y="132"/>
                  </a:lnTo>
                  <a:lnTo>
                    <a:pt x="422" y="107"/>
                  </a:lnTo>
                  <a:lnTo>
                    <a:pt x="433" y="83"/>
                  </a:lnTo>
                  <a:lnTo>
                    <a:pt x="443" y="62"/>
                  </a:lnTo>
                  <a:lnTo>
                    <a:pt x="447" y="54"/>
                  </a:lnTo>
                  <a:lnTo>
                    <a:pt x="452" y="46"/>
                  </a:lnTo>
                  <a:lnTo>
                    <a:pt x="456" y="39"/>
                  </a:lnTo>
                  <a:lnTo>
                    <a:pt x="460" y="35"/>
                  </a:lnTo>
                  <a:lnTo>
                    <a:pt x="422" y="0"/>
                  </a:lnTo>
                  <a:lnTo>
                    <a:pt x="414" y="9"/>
                  </a:lnTo>
                  <a:lnTo>
                    <a:pt x="408" y="18"/>
                  </a:lnTo>
                  <a:lnTo>
                    <a:pt x="402" y="29"/>
                  </a:lnTo>
                  <a:lnTo>
                    <a:pt x="396" y="39"/>
                  </a:lnTo>
                  <a:lnTo>
                    <a:pt x="386" y="61"/>
                  </a:lnTo>
                  <a:lnTo>
                    <a:pt x="376" y="85"/>
                  </a:lnTo>
                  <a:lnTo>
                    <a:pt x="363" y="110"/>
                  </a:lnTo>
                  <a:lnTo>
                    <a:pt x="350" y="135"/>
                  </a:lnTo>
                  <a:lnTo>
                    <a:pt x="343" y="148"/>
                  </a:lnTo>
                  <a:lnTo>
                    <a:pt x="336" y="161"/>
                  </a:lnTo>
                  <a:lnTo>
                    <a:pt x="327" y="173"/>
                  </a:lnTo>
                  <a:lnTo>
                    <a:pt x="318" y="185"/>
                  </a:lnTo>
                  <a:lnTo>
                    <a:pt x="308" y="197"/>
                  </a:lnTo>
                  <a:lnTo>
                    <a:pt x="298" y="209"/>
                  </a:lnTo>
                  <a:lnTo>
                    <a:pt x="286" y="219"/>
                  </a:lnTo>
                  <a:lnTo>
                    <a:pt x="274" y="230"/>
                  </a:lnTo>
                  <a:lnTo>
                    <a:pt x="260" y="240"/>
                  </a:lnTo>
                  <a:lnTo>
                    <a:pt x="246" y="250"/>
                  </a:lnTo>
                  <a:lnTo>
                    <a:pt x="230" y="259"/>
                  </a:lnTo>
                  <a:lnTo>
                    <a:pt x="212" y="267"/>
                  </a:lnTo>
                  <a:lnTo>
                    <a:pt x="193" y="275"/>
                  </a:lnTo>
                  <a:lnTo>
                    <a:pt x="173" y="281"/>
                  </a:lnTo>
                  <a:lnTo>
                    <a:pt x="151" y="286"/>
                  </a:lnTo>
                  <a:lnTo>
                    <a:pt x="127" y="292"/>
                  </a:lnTo>
                  <a:lnTo>
                    <a:pt x="102" y="295"/>
                  </a:lnTo>
                  <a:lnTo>
                    <a:pt x="74" y="297"/>
                  </a:lnTo>
                  <a:lnTo>
                    <a:pt x="45" y="298"/>
                  </a:lnTo>
                  <a:lnTo>
                    <a:pt x="13" y="297"/>
                  </a:lnTo>
                  <a:lnTo>
                    <a:pt x="25" y="300"/>
                  </a:lnTo>
                  <a:lnTo>
                    <a:pt x="0" y="346"/>
                  </a:lnTo>
                  <a:lnTo>
                    <a:pt x="5" y="348"/>
                  </a:lnTo>
                  <a:lnTo>
                    <a:pt x="11" y="349"/>
                  </a:lnTo>
                  <a:lnTo>
                    <a:pt x="0" y="346"/>
                  </a:lnTo>
                  <a:close/>
                </a:path>
              </a:pathLst>
            </a:custGeom>
            <a:solidFill>
              <a:srgbClr val="000000"/>
            </a:solidFill>
            <a:ln w="9525">
              <a:noFill/>
              <a:round/>
              <a:headEnd/>
              <a:tailEnd/>
            </a:ln>
          </p:spPr>
          <p:txBody>
            <a:bodyPr/>
            <a:lstStyle/>
            <a:p>
              <a:endParaRPr lang="it-IT"/>
            </a:p>
          </p:txBody>
        </p:sp>
        <p:sp>
          <p:nvSpPr>
            <p:cNvPr id="20919" name="Freeform 439"/>
            <p:cNvSpPr>
              <a:spLocks/>
            </p:cNvSpPr>
            <p:nvPr/>
          </p:nvSpPr>
          <p:spPr bwMode="auto">
            <a:xfrm>
              <a:off x="2210" y="2571"/>
              <a:ext cx="154" cy="172"/>
            </a:xfrm>
            <a:custGeom>
              <a:avLst/>
              <a:gdLst/>
              <a:ahLst/>
              <a:cxnLst>
                <a:cxn ang="0">
                  <a:pos x="7" y="43"/>
                </a:cxn>
                <a:cxn ang="0">
                  <a:pos x="63" y="82"/>
                </a:cxn>
                <a:cxn ang="0">
                  <a:pos x="114" y="122"/>
                </a:cxn>
                <a:cxn ang="0">
                  <a:pos x="163" y="162"/>
                </a:cxn>
                <a:cxn ang="0">
                  <a:pos x="209" y="202"/>
                </a:cxn>
                <a:cxn ang="0">
                  <a:pos x="294" y="284"/>
                </a:cxn>
                <a:cxn ang="0">
                  <a:pos x="370" y="367"/>
                </a:cxn>
                <a:cxn ang="0">
                  <a:pos x="438" y="450"/>
                </a:cxn>
                <a:cxn ang="0">
                  <a:pos x="500" y="533"/>
                </a:cxn>
                <a:cxn ang="0">
                  <a:pos x="556" y="615"/>
                </a:cxn>
                <a:cxn ang="0">
                  <a:pos x="608" y="695"/>
                </a:cxn>
                <a:cxn ang="0">
                  <a:pos x="708" y="849"/>
                </a:cxn>
                <a:cxn ang="0">
                  <a:pos x="757" y="920"/>
                </a:cxn>
                <a:cxn ang="0">
                  <a:pos x="807" y="988"/>
                </a:cxn>
                <a:cxn ang="0">
                  <a:pos x="861" y="1051"/>
                </a:cxn>
                <a:cxn ang="0">
                  <a:pos x="918" y="1109"/>
                </a:cxn>
                <a:cxn ang="0">
                  <a:pos x="950" y="1135"/>
                </a:cxn>
                <a:cxn ang="0">
                  <a:pos x="982" y="1160"/>
                </a:cxn>
                <a:cxn ang="0">
                  <a:pos x="1017" y="1183"/>
                </a:cxn>
                <a:cxn ang="0">
                  <a:pos x="1053" y="1204"/>
                </a:cxn>
                <a:cxn ang="0">
                  <a:pos x="1061" y="1148"/>
                </a:cxn>
                <a:cxn ang="0">
                  <a:pos x="1028" y="1129"/>
                </a:cxn>
                <a:cxn ang="0">
                  <a:pos x="997" y="1107"/>
                </a:cxn>
                <a:cxn ang="0">
                  <a:pos x="968" y="1082"/>
                </a:cxn>
                <a:cxn ang="0">
                  <a:pos x="926" y="1044"/>
                </a:cxn>
                <a:cxn ang="0">
                  <a:pos x="873" y="987"/>
                </a:cxn>
                <a:cxn ang="0">
                  <a:pos x="823" y="924"/>
                </a:cxn>
                <a:cxn ang="0">
                  <a:pos x="775" y="856"/>
                </a:cxn>
                <a:cxn ang="0">
                  <a:pos x="703" y="745"/>
                </a:cxn>
                <a:cxn ang="0">
                  <a:pos x="626" y="627"/>
                </a:cxn>
                <a:cxn ang="0">
                  <a:pos x="571" y="545"/>
                </a:cxn>
                <a:cxn ang="0">
                  <a:pos x="511" y="461"/>
                </a:cxn>
                <a:cxn ang="0">
                  <a:pos x="445" y="375"/>
                </a:cxn>
                <a:cxn ang="0">
                  <a:pos x="371" y="291"/>
                </a:cxn>
                <a:cxn ang="0">
                  <a:pos x="289" y="206"/>
                </a:cxn>
                <a:cxn ang="0">
                  <a:pos x="221" y="143"/>
                </a:cxn>
                <a:cxn ang="0">
                  <a:pos x="172" y="102"/>
                </a:cxn>
                <a:cxn ang="0">
                  <a:pos x="120" y="61"/>
                </a:cxn>
                <a:cxn ang="0">
                  <a:pos x="65" y="20"/>
                </a:cxn>
                <a:cxn ang="0">
                  <a:pos x="44" y="8"/>
                </a:cxn>
                <a:cxn ang="0">
                  <a:pos x="3" y="40"/>
                </a:cxn>
                <a:cxn ang="0">
                  <a:pos x="0" y="36"/>
                </a:cxn>
              </a:cxnLst>
              <a:rect l="0" t="0" r="r" b="b"/>
              <a:pathLst>
                <a:path w="1078" h="1204">
                  <a:moveTo>
                    <a:pt x="0" y="36"/>
                  </a:moveTo>
                  <a:lnTo>
                    <a:pt x="7" y="43"/>
                  </a:lnTo>
                  <a:lnTo>
                    <a:pt x="36" y="62"/>
                  </a:lnTo>
                  <a:lnTo>
                    <a:pt x="63" y="82"/>
                  </a:lnTo>
                  <a:lnTo>
                    <a:pt x="89" y="102"/>
                  </a:lnTo>
                  <a:lnTo>
                    <a:pt x="114" y="122"/>
                  </a:lnTo>
                  <a:lnTo>
                    <a:pt x="139" y="142"/>
                  </a:lnTo>
                  <a:lnTo>
                    <a:pt x="163" y="162"/>
                  </a:lnTo>
                  <a:lnTo>
                    <a:pt x="186" y="182"/>
                  </a:lnTo>
                  <a:lnTo>
                    <a:pt x="209" y="202"/>
                  </a:lnTo>
                  <a:lnTo>
                    <a:pt x="252" y="243"/>
                  </a:lnTo>
                  <a:lnTo>
                    <a:pt x="294" y="284"/>
                  </a:lnTo>
                  <a:lnTo>
                    <a:pt x="333" y="325"/>
                  </a:lnTo>
                  <a:lnTo>
                    <a:pt x="370" y="367"/>
                  </a:lnTo>
                  <a:lnTo>
                    <a:pt x="404" y="409"/>
                  </a:lnTo>
                  <a:lnTo>
                    <a:pt x="438" y="450"/>
                  </a:lnTo>
                  <a:lnTo>
                    <a:pt x="469" y="492"/>
                  </a:lnTo>
                  <a:lnTo>
                    <a:pt x="500" y="533"/>
                  </a:lnTo>
                  <a:lnTo>
                    <a:pt x="528" y="574"/>
                  </a:lnTo>
                  <a:lnTo>
                    <a:pt x="556" y="615"/>
                  </a:lnTo>
                  <a:lnTo>
                    <a:pt x="582" y="655"/>
                  </a:lnTo>
                  <a:lnTo>
                    <a:pt x="608" y="695"/>
                  </a:lnTo>
                  <a:lnTo>
                    <a:pt x="659" y="773"/>
                  </a:lnTo>
                  <a:lnTo>
                    <a:pt x="708" y="849"/>
                  </a:lnTo>
                  <a:lnTo>
                    <a:pt x="732" y="886"/>
                  </a:lnTo>
                  <a:lnTo>
                    <a:pt x="757" y="920"/>
                  </a:lnTo>
                  <a:lnTo>
                    <a:pt x="782" y="955"/>
                  </a:lnTo>
                  <a:lnTo>
                    <a:pt x="807" y="988"/>
                  </a:lnTo>
                  <a:lnTo>
                    <a:pt x="834" y="1021"/>
                  </a:lnTo>
                  <a:lnTo>
                    <a:pt x="861" y="1051"/>
                  </a:lnTo>
                  <a:lnTo>
                    <a:pt x="889" y="1080"/>
                  </a:lnTo>
                  <a:lnTo>
                    <a:pt x="918" y="1109"/>
                  </a:lnTo>
                  <a:lnTo>
                    <a:pt x="934" y="1122"/>
                  </a:lnTo>
                  <a:lnTo>
                    <a:pt x="950" y="1135"/>
                  </a:lnTo>
                  <a:lnTo>
                    <a:pt x="966" y="1147"/>
                  </a:lnTo>
                  <a:lnTo>
                    <a:pt x="982" y="1160"/>
                  </a:lnTo>
                  <a:lnTo>
                    <a:pt x="999" y="1172"/>
                  </a:lnTo>
                  <a:lnTo>
                    <a:pt x="1017" y="1183"/>
                  </a:lnTo>
                  <a:lnTo>
                    <a:pt x="1035" y="1194"/>
                  </a:lnTo>
                  <a:lnTo>
                    <a:pt x="1053" y="1204"/>
                  </a:lnTo>
                  <a:lnTo>
                    <a:pt x="1078" y="1158"/>
                  </a:lnTo>
                  <a:lnTo>
                    <a:pt x="1061" y="1148"/>
                  </a:lnTo>
                  <a:lnTo>
                    <a:pt x="1044" y="1139"/>
                  </a:lnTo>
                  <a:lnTo>
                    <a:pt x="1028" y="1129"/>
                  </a:lnTo>
                  <a:lnTo>
                    <a:pt x="1013" y="1118"/>
                  </a:lnTo>
                  <a:lnTo>
                    <a:pt x="997" y="1107"/>
                  </a:lnTo>
                  <a:lnTo>
                    <a:pt x="982" y="1095"/>
                  </a:lnTo>
                  <a:lnTo>
                    <a:pt x="968" y="1082"/>
                  </a:lnTo>
                  <a:lnTo>
                    <a:pt x="954" y="1071"/>
                  </a:lnTo>
                  <a:lnTo>
                    <a:pt x="926" y="1044"/>
                  </a:lnTo>
                  <a:lnTo>
                    <a:pt x="900" y="1017"/>
                  </a:lnTo>
                  <a:lnTo>
                    <a:pt x="873" y="987"/>
                  </a:lnTo>
                  <a:lnTo>
                    <a:pt x="848" y="956"/>
                  </a:lnTo>
                  <a:lnTo>
                    <a:pt x="823" y="924"/>
                  </a:lnTo>
                  <a:lnTo>
                    <a:pt x="799" y="891"/>
                  </a:lnTo>
                  <a:lnTo>
                    <a:pt x="775" y="856"/>
                  </a:lnTo>
                  <a:lnTo>
                    <a:pt x="751" y="821"/>
                  </a:lnTo>
                  <a:lnTo>
                    <a:pt x="703" y="745"/>
                  </a:lnTo>
                  <a:lnTo>
                    <a:pt x="652" y="668"/>
                  </a:lnTo>
                  <a:lnTo>
                    <a:pt x="626" y="627"/>
                  </a:lnTo>
                  <a:lnTo>
                    <a:pt x="599" y="586"/>
                  </a:lnTo>
                  <a:lnTo>
                    <a:pt x="571" y="545"/>
                  </a:lnTo>
                  <a:lnTo>
                    <a:pt x="541" y="503"/>
                  </a:lnTo>
                  <a:lnTo>
                    <a:pt x="511" y="461"/>
                  </a:lnTo>
                  <a:lnTo>
                    <a:pt x="479" y="418"/>
                  </a:lnTo>
                  <a:lnTo>
                    <a:pt x="445" y="375"/>
                  </a:lnTo>
                  <a:lnTo>
                    <a:pt x="409" y="334"/>
                  </a:lnTo>
                  <a:lnTo>
                    <a:pt x="371" y="291"/>
                  </a:lnTo>
                  <a:lnTo>
                    <a:pt x="331" y="249"/>
                  </a:lnTo>
                  <a:lnTo>
                    <a:pt x="289" y="206"/>
                  </a:lnTo>
                  <a:lnTo>
                    <a:pt x="244" y="164"/>
                  </a:lnTo>
                  <a:lnTo>
                    <a:pt x="221" y="143"/>
                  </a:lnTo>
                  <a:lnTo>
                    <a:pt x="197" y="122"/>
                  </a:lnTo>
                  <a:lnTo>
                    <a:pt x="172" y="102"/>
                  </a:lnTo>
                  <a:lnTo>
                    <a:pt x="147" y="81"/>
                  </a:lnTo>
                  <a:lnTo>
                    <a:pt x="120" y="61"/>
                  </a:lnTo>
                  <a:lnTo>
                    <a:pt x="93" y="40"/>
                  </a:lnTo>
                  <a:lnTo>
                    <a:pt x="65" y="20"/>
                  </a:lnTo>
                  <a:lnTo>
                    <a:pt x="37" y="0"/>
                  </a:lnTo>
                  <a:lnTo>
                    <a:pt x="44" y="8"/>
                  </a:lnTo>
                  <a:lnTo>
                    <a:pt x="0" y="36"/>
                  </a:lnTo>
                  <a:lnTo>
                    <a:pt x="3" y="40"/>
                  </a:lnTo>
                  <a:lnTo>
                    <a:pt x="7" y="43"/>
                  </a:lnTo>
                  <a:lnTo>
                    <a:pt x="0" y="36"/>
                  </a:lnTo>
                  <a:close/>
                </a:path>
              </a:pathLst>
            </a:custGeom>
            <a:solidFill>
              <a:srgbClr val="000000"/>
            </a:solidFill>
            <a:ln w="9525">
              <a:noFill/>
              <a:round/>
              <a:headEnd/>
              <a:tailEnd/>
            </a:ln>
          </p:spPr>
          <p:txBody>
            <a:bodyPr/>
            <a:lstStyle/>
            <a:p>
              <a:endParaRPr lang="it-IT"/>
            </a:p>
          </p:txBody>
        </p:sp>
        <p:sp>
          <p:nvSpPr>
            <p:cNvPr id="20920" name="Freeform 440"/>
            <p:cNvSpPr>
              <a:spLocks/>
            </p:cNvSpPr>
            <p:nvPr/>
          </p:nvSpPr>
          <p:spPr bwMode="auto">
            <a:xfrm>
              <a:off x="2076" y="2470"/>
              <a:ext cx="140" cy="107"/>
            </a:xfrm>
            <a:custGeom>
              <a:avLst/>
              <a:gdLst/>
              <a:ahLst/>
              <a:cxnLst>
                <a:cxn ang="0">
                  <a:pos x="0" y="47"/>
                </a:cxn>
                <a:cxn ang="0">
                  <a:pos x="0" y="47"/>
                </a:cxn>
                <a:cxn ang="0">
                  <a:pos x="37" y="66"/>
                </a:cxn>
                <a:cxn ang="0">
                  <a:pos x="75" y="87"/>
                </a:cxn>
                <a:cxn ang="0">
                  <a:pos x="113" y="109"/>
                </a:cxn>
                <a:cxn ang="0">
                  <a:pos x="151" y="133"/>
                </a:cxn>
                <a:cxn ang="0">
                  <a:pos x="190" y="158"/>
                </a:cxn>
                <a:cxn ang="0">
                  <a:pos x="229" y="184"/>
                </a:cxn>
                <a:cxn ang="0">
                  <a:pos x="268" y="210"/>
                </a:cxn>
                <a:cxn ang="0">
                  <a:pos x="307" y="236"/>
                </a:cxn>
                <a:cxn ang="0">
                  <a:pos x="385" y="292"/>
                </a:cxn>
                <a:cxn ang="0">
                  <a:pos x="462" y="347"/>
                </a:cxn>
                <a:cxn ang="0">
                  <a:pos x="537" y="403"/>
                </a:cxn>
                <a:cxn ang="0">
                  <a:pos x="607" y="458"/>
                </a:cxn>
                <a:cxn ang="0">
                  <a:pos x="674" y="511"/>
                </a:cxn>
                <a:cxn ang="0">
                  <a:pos x="736" y="561"/>
                </a:cxn>
                <a:cxn ang="0">
                  <a:pos x="791" y="608"/>
                </a:cxn>
                <a:cxn ang="0">
                  <a:pos x="839" y="649"/>
                </a:cxn>
                <a:cxn ang="0">
                  <a:pos x="879" y="684"/>
                </a:cxn>
                <a:cxn ang="0">
                  <a:pos x="911" y="714"/>
                </a:cxn>
                <a:cxn ang="0">
                  <a:pos x="932" y="734"/>
                </a:cxn>
                <a:cxn ang="0">
                  <a:pos x="939" y="743"/>
                </a:cxn>
                <a:cxn ang="0">
                  <a:pos x="983" y="715"/>
                </a:cxn>
                <a:cxn ang="0">
                  <a:pos x="969" y="698"/>
                </a:cxn>
                <a:cxn ang="0">
                  <a:pos x="946" y="676"/>
                </a:cxn>
                <a:cxn ang="0">
                  <a:pos x="914" y="647"/>
                </a:cxn>
                <a:cxn ang="0">
                  <a:pos x="873" y="610"/>
                </a:cxn>
                <a:cxn ang="0">
                  <a:pos x="825" y="568"/>
                </a:cxn>
                <a:cxn ang="0">
                  <a:pos x="768" y="521"/>
                </a:cxn>
                <a:cxn ang="0">
                  <a:pos x="706" y="471"/>
                </a:cxn>
                <a:cxn ang="0">
                  <a:pos x="639" y="417"/>
                </a:cxn>
                <a:cxn ang="0">
                  <a:pos x="567" y="362"/>
                </a:cxn>
                <a:cxn ang="0">
                  <a:pos x="493" y="305"/>
                </a:cxn>
                <a:cxn ang="0">
                  <a:pos x="415" y="249"/>
                </a:cxn>
                <a:cxn ang="0">
                  <a:pos x="337" y="193"/>
                </a:cxn>
                <a:cxn ang="0">
                  <a:pos x="297" y="167"/>
                </a:cxn>
                <a:cxn ang="0">
                  <a:pos x="257" y="140"/>
                </a:cxn>
                <a:cxn ang="0">
                  <a:pos x="217" y="115"/>
                </a:cxn>
                <a:cxn ang="0">
                  <a:pos x="179" y="89"/>
                </a:cxn>
                <a:cxn ang="0">
                  <a:pos x="139" y="65"/>
                </a:cxn>
                <a:cxn ang="0">
                  <a:pos x="100" y="42"/>
                </a:cxn>
                <a:cxn ang="0">
                  <a:pos x="62" y="21"/>
                </a:cxn>
                <a:cxn ang="0">
                  <a:pos x="25" y="0"/>
                </a:cxn>
                <a:cxn ang="0">
                  <a:pos x="25" y="0"/>
                </a:cxn>
                <a:cxn ang="0">
                  <a:pos x="0" y="47"/>
                </a:cxn>
                <a:cxn ang="0">
                  <a:pos x="0" y="47"/>
                </a:cxn>
                <a:cxn ang="0">
                  <a:pos x="0" y="47"/>
                </a:cxn>
              </a:cxnLst>
              <a:rect l="0" t="0" r="r" b="b"/>
              <a:pathLst>
                <a:path w="983" h="743">
                  <a:moveTo>
                    <a:pt x="0" y="47"/>
                  </a:moveTo>
                  <a:lnTo>
                    <a:pt x="0" y="47"/>
                  </a:lnTo>
                  <a:lnTo>
                    <a:pt x="37" y="66"/>
                  </a:lnTo>
                  <a:lnTo>
                    <a:pt x="75" y="87"/>
                  </a:lnTo>
                  <a:lnTo>
                    <a:pt x="113" y="109"/>
                  </a:lnTo>
                  <a:lnTo>
                    <a:pt x="151" y="133"/>
                  </a:lnTo>
                  <a:lnTo>
                    <a:pt x="190" y="158"/>
                  </a:lnTo>
                  <a:lnTo>
                    <a:pt x="229" y="184"/>
                  </a:lnTo>
                  <a:lnTo>
                    <a:pt x="268" y="210"/>
                  </a:lnTo>
                  <a:lnTo>
                    <a:pt x="307" y="236"/>
                  </a:lnTo>
                  <a:lnTo>
                    <a:pt x="385" y="292"/>
                  </a:lnTo>
                  <a:lnTo>
                    <a:pt x="462" y="347"/>
                  </a:lnTo>
                  <a:lnTo>
                    <a:pt x="537" y="403"/>
                  </a:lnTo>
                  <a:lnTo>
                    <a:pt x="607" y="458"/>
                  </a:lnTo>
                  <a:lnTo>
                    <a:pt x="674" y="511"/>
                  </a:lnTo>
                  <a:lnTo>
                    <a:pt x="736" y="561"/>
                  </a:lnTo>
                  <a:lnTo>
                    <a:pt x="791" y="608"/>
                  </a:lnTo>
                  <a:lnTo>
                    <a:pt x="839" y="649"/>
                  </a:lnTo>
                  <a:lnTo>
                    <a:pt x="879" y="684"/>
                  </a:lnTo>
                  <a:lnTo>
                    <a:pt x="911" y="714"/>
                  </a:lnTo>
                  <a:lnTo>
                    <a:pt x="932" y="734"/>
                  </a:lnTo>
                  <a:lnTo>
                    <a:pt x="939" y="743"/>
                  </a:lnTo>
                  <a:lnTo>
                    <a:pt x="983" y="715"/>
                  </a:lnTo>
                  <a:lnTo>
                    <a:pt x="969" y="698"/>
                  </a:lnTo>
                  <a:lnTo>
                    <a:pt x="946" y="676"/>
                  </a:lnTo>
                  <a:lnTo>
                    <a:pt x="914" y="647"/>
                  </a:lnTo>
                  <a:lnTo>
                    <a:pt x="873" y="610"/>
                  </a:lnTo>
                  <a:lnTo>
                    <a:pt x="825" y="568"/>
                  </a:lnTo>
                  <a:lnTo>
                    <a:pt x="768" y="521"/>
                  </a:lnTo>
                  <a:lnTo>
                    <a:pt x="706" y="471"/>
                  </a:lnTo>
                  <a:lnTo>
                    <a:pt x="639" y="417"/>
                  </a:lnTo>
                  <a:lnTo>
                    <a:pt x="567" y="362"/>
                  </a:lnTo>
                  <a:lnTo>
                    <a:pt x="493" y="305"/>
                  </a:lnTo>
                  <a:lnTo>
                    <a:pt x="415" y="249"/>
                  </a:lnTo>
                  <a:lnTo>
                    <a:pt x="337" y="193"/>
                  </a:lnTo>
                  <a:lnTo>
                    <a:pt x="297" y="167"/>
                  </a:lnTo>
                  <a:lnTo>
                    <a:pt x="257" y="140"/>
                  </a:lnTo>
                  <a:lnTo>
                    <a:pt x="217" y="115"/>
                  </a:lnTo>
                  <a:lnTo>
                    <a:pt x="179" y="89"/>
                  </a:lnTo>
                  <a:lnTo>
                    <a:pt x="139" y="65"/>
                  </a:lnTo>
                  <a:lnTo>
                    <a:pt x="100" y="42"/>
                  </a:lnTo>
                  <a:lnTo>
                    <a:pt x="62" y="21"/>
                  </a:lnTo>
                  <a:lnTo>
                    <a:pt x="25" y="0"/>
                  </a:lnTo>
                  <a:lnTo>
                    <a:pt x="25" y="0"/>
                  </a:lnTo>
                  <a:lnTo>
                    <a:pt x="0" y="47"/>
                  </a:lnTo>
                  <a:lnTo>
                    <a:pt x="0" y="47"/>
                  </a:lnTo>
                  <a:lnTo>
                    <a:pt x="0" y="47"/>
                  </a:lnTo>
                  <a:close/>
                </a:path>
              </a:pathLst>
            </a:custGeom>
            <a:solidFill>
              <a:srgbClr val="000000"/>
            </a:solidFill>
            <a:ln w="9525">
              <a:noFill/>
              <a:round/>
              <a:headEnd/>
              <a:tailEnd/>
            </a:ln>
          </p:spPr>
          <p:txBody>
            <a:bodyPr/>
            <a:lstStyle/>
            <a:p>
              <a:endParaRPr lang="it-IT"/>
            </a:p>
          </p:txBody>
        </p:sp>
        <p:sp>
          <p:nvSpPr>
            <p:cNvPr id="20921" name="Freeform 441"/>
            <p:cNvSpPr>
              <a:spLocks/>
            </p:cNvSpPr>
            <p:nvPr/>
          </p:nvSpPr>
          <p:spPr bwMode="auto">
            <a:xfrm>
              <a:off x="1897" y="2426"/>
              <a:ext cx="182" cy="51"/>
            </a:xfrm>
            <a:custGeom>
              <a:avLst/>
              <a:gdLst/>
              <a:ahLst/>
              <a:cxnLst>
                <a:cxn ang="0">
                  <a:pos x="5" y="52"/>
                </a:cxn>
                <a:cxn ang="0">
                  <a:pos x="0" y="52"/>
                </a:cxn>
                <a:cxn ang="0">
                  <a:pos x="76" y="66"/>
                </a:cxn>
                <a:cxn ang="0">
                  <a:pos x="153" y="80"/>
                </a:cxn>
                <a:cxn ang="0">
                  <a:pos x="230" y="93"/>
                </a:cxn>
                <a:cxn ang="0">
                  <a:pos x="309" y="104"/>
                </a:cxn>
                <a:cxn ang="0">
                  <a:pos x="389" y="117"/>
                </a:cxn>
                <a:cxn ang="0">
                  <a:pos x="468" y="129"/>
                </a:cxn>
                <a:cxn ang="0">
                  <a:pos x="548" y="142"/>
                </a:cxn>
                <a:cxn ang="0">
                  <a:pos x="628" y="157"/>
                </a:cxn>
                <a:cxn ang="0">
                  <a:pos x="708" y="172"/>
                </a:cxn>
                <a:cxn ang="0">
                  <a:pos x="788" y="190"/>
                </a:cxn>
                <a:cxn ang="0">
                  <a:pos x="827" y="199"/>
                </a:cxn>
                <a:cxn ang="0">
                  <a:pos x="866" y="210"/>
                </a:cxn>
                <a:cxn ang="0">
                  <a:pos x="906" y="220"/>
                </a:cxn>
                <a:cxn ang="0">
                  <a:pos x="945" y="232"/>
                </a:cxn>
                <a:cxn ang="0">
                  <a:pos x="984" y="244"/>
                </a:cxn>
                <a:cxn ang="0">
                  <a:pos x="1022" y="258"/>
                </a:cxn>
                <a:cxn ang="0">
                  <a:pos x="1061" y="272"/>
                </a:cxn>
                <a:cxn ang="0">
                  <a:pos x="1099" y="286"/>
                </a:cxn>
                <a:cxn ang="0">
                  <a:pos x="1136" y="302"/>
                </a:cxn>
                <a:cxn ang="0">
                  <a:pos x="1174" y="319"/>
                </a:cxn>
                <a:cxn ang="0">
                  <a:pos x="1211" y="337"/>
                </a:cxn>
                <a:cxn ang="0">
                  <a:pos x="1247" y="356"/>
                </a:cxn>
                <a:cxn ang="0">
                  <a:pos x="1272" y="309"/>
                </a:cxn>
                <a:cxn ang="0">
                  <a:pos x="1234" y="291"/>
                </a:cxn>
                <a:cxn ang="0">
                  <a:pos x="1195" y="272"/>
                </a:cxn>
                <a:cxn ang="0">
                  <a:pos x="1156" y="255"/>
                </a:cxn>
                <a:cxn ang="0">
                  <a:pos x="1118" y="238"/>
                </a:cxn>
                <a:cxn ang="0">
                  <a:pos x="1079" y="224"/>
                </a:cxn>
                <a:cxn ang="0">
                  <a:pos x="1039" y="209"/>
                </a:cxn>
                <a:cxn ang="0">
                  <a:pos x="999" y="195"/>
                </a:cxn>
                <a:cxn ang="0">
                  <a:pos x="960" y="183"/>
                </a:cxn>
                <a:cxn ang="0">
                  <a:pos x="920" y="171"/>
                </a:cxn>
                <a:cxn ang="0">
                  <a:pos x="880" y="160"/>
                </a:cxn>
                <a:cxn ang="0">
                  <a:pos x="840" y="149"/>
                </a:cxn>
                <a:cxn ang="0">
                  <a:pos x="799" y="140"/>
                </a:cxn>
                <a:cxn ang="0">
                  <a:pos x="719" y="122"/>
                </a:cxn>
                <a:cxn ang="0">
                  <a:pos x="638" y="105"/>
                </a:cxn>
                <a:cxn ang="0">
                  <a:pos x="557" y="92"/>
                </a:cxn>
                <a:cxn ang="0">
                  <a:pos x="477" y="78"/>
                </a:cxn>
                <a:cxn ang="0">
                  <a:pos x="396" y="65"/>
                </a:cxn>
                <a:cxn ang="0">
                  <a:pos x="317" y="53"/>
                </a:cxn>
                <a:cxn ang="0">
                  <a:pos x="239" y="41"/>
                </a:cxn>
                <a:cxn ang="0">
                  <a:pos x="161" y="29"/>
                </a:cxn>
                <a:cxn ang="0">
                  <a:pos x="85" y="15"/>
                </a:cxn>
                <a:cxn ang="0">
                  <a:pos x="11" y="1"/>
                </a:cxn>
                <a:cxn ang="0">
                  <a:pos x="6" y="0"/>
                </a:cxn>
                <a:cxn ang="0">
                  <a:pos x="11" y="1"/>
                </a:cxn>
                <a:cxn ang="0">
                  <a:pos x="8" y="0"/>
                </a:cxn>
                <a:cxn ang="0">
                  <a:pos x="6" y="0"/>
                </a:cxn>
                <a:cxn ang="0">
                  <a:pos x="5" y="52"/>
                </a:cxn>
              </a:cxnLst>
              <a:rect l="0" t="0" r="r" b="b"/>
              <a:pathLst>
                <a:path w="1272" h="356">
                  <a:moveTo>
                    <a:pt x="5" y="52"/>
                  </a:moveTo>
                  <a:lnTo>
                    <a:pt x="0" y="52"/>
                  </a:lnTo>
                  <a:lnTo>
                    <a:pt x="76" y="66"/>
                  </a:lnTo>
                  <a:lnTo>
                    <a:pt x="153" y="80"/>
                  </a:lnTo>
                  <a:lnTo>
                    <a:pt x="230" y="93"/>
                  </a:lnTo>
                  <a:lnTo>
                    <a:pt x="309" y="104"/>
                  </a:lnTo>
                  <a:lnTo>
                    <a:pt x="389" y="117"/>
                  </a:lnTo>
                  <a:lnTo>
                    <a:pt x="468" y="129"/>
                  </a:lnTo>
                  <a:lnTo>
                    <a:pt x="548" y="142"/>
                  </a:lnTo>
                  <a:lnTo>
                    <a:pt x="628" y="157"/>
                  </a:lnTo>
                  <a:lnTo>
                    <a:pt x="708" y="172"/>
                  </a:lnTo>
                  <a:lnTo>
                    <a:pt x="788" y="190"/>
                  </a:lnTo>
                  <a:lnTo>
                    <a:pt x="827" y="199"/>
                  </a:lnTo>
                  <a:lnTo>
                    <a:pt x="866" y="210"/>
                  </a:lnTo>
                  <a:lnTo>
                    <a:pt x="906" y="220"/>
                  </a:lnTo>
                  <a:lnTo>
                    <a:pt x="945" y="232"/>
                  </a:lnTo>
                  <a:lnTo>
                    <a:pt x="984" y="244"/>
                  </a:lnTo>
                  <a:lnTo>
                    <a:pt x="1022" y="258"/>
                  </a:lnTo>
                  <a:lnTo>
                    <a:pt x="1061" y="272"/>
                  </a:lnTo>
                  <a:lnTo>
                    <a:pt x="1099" y="286"/>
                  </a:lnTo>
                  <a:lnTo>
                    <a:pt x="1136" y="302"/>
                  </a:lnTo>
                  <a:lnTo>
                    <a:pt x="1174" y="319"/>
                  </a:lnTo>
                  <a:lnTo>
                    <a:pt x="1211" y="337"/>
                  </a:lnTo>
                  <a:lnTo>
                    <a:pt x="1247" y="356"/>
                  </a:lnTo>
                  <a:lnTo>
                    <a:pt x="1272" y="309"/>
                  </a:lnTo>
                  <a:lnTo>
                    <a:pt x="1234" y="291"/>
                  </a:lnTo>
                  <a:lnTo>
                    <a:pt x="1195" y="272"/>
                  </a:lnTo>
                  <a:lnTo>
                    <a:pt x="1156" y="255"/>
                  </a:lnTo>
                  <a:lnTo>
                    <a:pt x="1118" y="238"/>
                  </a:lnTo>
                  <a:lnTo>
                    <a:pt x="1079" y="224"/>
                  </a:lnTo>
                  <a:lnTo>
                    <a:pt x="1039" y="209"/>
                  </a:lnTo>
                  <a:lnTo>
                    <a:pt x="999" y="195"/>
                  </a:lnTo>
                  <a:lnTo>
                    <a:pt x="960" y="183"/>
                  </a:lnTo>
                  <a:lnTo>
                    <a:pt x="920" y="171"/>
                  </a:lnTo>
                  <a:lnTo>
                    <a:pt x="880" y="160"/>
                  </a:lnTo>
                  <a:lnTo>
                    <a:pt x="840" y="149"/>
                  </a:lnTo>
                  <a:lnTo>
                    <a:pt x="799" y="140"/>
                  </a:lnTo>
                  <a:lnTo>
                    <a:pt x="719" y="122"/>
                  </a:lnTo>
                  <a:lnTo>
                    <a:pt x="638" y="105"/>
                  </a:lnTo>
                  <a:lnTo>
                    <a:pt x="557" y="92"/>
                  </a:lnTo>
                  <a:lnTo>
                    <a:pt x="477" y="78"/>
                  </a:lnTo>
                  <a:lnTo>
                    <a:pt x="396" y="65"/>
                  </a:lnTo>
                  <a:lnTo>
                    <a:pt x="317" y="53"/>
                  </a:lnTo>
                  <a:lnTo>
                    <a:pt x="239" y="41"/>
                  </a:lnTo>
                  <a:lnTo>
                    <a:pt x="161" y="29"/>
                  </a:lnTo>
                  <a:lnTo>
                    <a:pt x="85" y="15"/>
                  </a:lnTo>
                  <a:lnTo>
                    <a:pt x="11" y="1"/>
                  </a:lnTo>
                  <a:lnTo>
                    <a:pt x="6" y="0"/>
                  </a:lnTo>
                  <a:lnTo>
                    <a:pt x="11" y="1"/>
                  </a:lnTo>
                  <a:lnTo>
                    <a:pt x="8" y="0"/>
                  </a:lnTo>
                  <a:lnTo>
                    <a:pt x="6" y="0"/>
                  </a:lnTo>
                  <a:lnTo>
                    <a:pt x="5" y="52"/>
                  </a:lnTo>
                  <a:close/>
                </a:path>
              </a:pathLst>
            </a:custGeom>
            <a:solidFill>
              <a:srgbClr val="000000"/>
            </a:solidFill>
            <a:ln w="9525">
              <a:noFill/>
              <a:round/>
              <a:headEnd/>
              <a:tailEnd/>
            </a:ln>
          </p:spPr>
          <p:txBody>
            <a:bodyPr/>
            <a:lstStyle/>
            <a:p>
              <a:endParaRPr lang="it-IT"/>
            </a:p>
          </p:txBody>
        </p:sp>
        <p:sp>
          <p:nvSpPr>
            <p:cNvPr id="20922" name="Freeform 442"/>
            <p:cNvSpPr>
              <a:spLocks/>
            </p:cNvSpPr>
            <p:nvPr/>
          </p:nvSpPr>
          <p:spPr bwMode="auto">
            <a:xfrm>
              <a:off x="1782" y="2424"/>
              <a:ext cx="116" cy="12"/>
            </a:xfrm>
            <a:custGeom>
              <a:avLst/>
              <a:gdLst/>
              <a:ahLst/>
              <a:cxnLst>
                <a:cxn ang="0">
                  <a:pos x="1" y="51"/>
                </a:cxn>
                <a:cxn ang="0">
                  <a:pos x="0" y="51"/>
                </a:cxn>
                <a:cxn ang="0">
                  <a:pos x="280" y="74"/>
                </a:cxn>
                <a:cxn ang="0">
                  <a:pos x="432" y="84"/>
                </a:cxn>
                <a:cxn ang="0">
                  <a:pos x="473" y="87"/>
                </a:cxn>
                <a:cxn ang="0">
                  <a:pos x="497" y="88"/>
                </a:cxn>
                <a:cxn ang="0">
                  <a:pos x="505" y="87"/>
                </a:cxn>
                <a:cxn ang="0">
                  <a:pos x="514" y="86"/>
                </a:cxn>
                <a:cxn ang="0">
                  <a:pos x="526" y="78"/>
                </a:cxn>
                <a:cxn ang="0">
                  <a:pos x="535" y="54"/>
                </a:cxn>
                <a:cxn ang="0">
                  <a:pos x="534" y="54"/>
                </a:cxn>
                <a:cxn ang="0">
                  <a:pos x="530" y="67"/>
                </a:cxn>
                <a:cxn ang="0">
                  <a:pos x="521" y="74"/>
                </a:cxn>
                <a:cxn ang="0">
                  <a:pos x="522" y="74"/>
                </a:cxn>
                <a:cxn ang="0">
                  <a:pos x="527" y="73"/>
                </a:cxn>
                <a:cxn ang="0">
                  <a:pos x="536" y="72"/>
                </a:cxn>
                <a:cxn ang="0">
                  <a:pos x="569" y="70"/>
                </a:cxn>
                <a:cxn ang="0">
                  <a:pos x="624" y="69"/>
                </a:cxn>
                <a:cxn ang="0">
                  <a:pos x="704" y="68"/>
                </a:cxn>
                <a:cxn ang="0">
                  <a:pos x="815" y="69"/>
                </a:cxn>
                <a:cxn ang="0">
                  <a:pos x="816" y="17"/>
                </a:cxn>
                <a:cxn ang="0">
                  <a:pos x="704" y="16"/>
                </a:cxn>
                <a:cxn ang="0">
                  <a:pos x="623" y="16"/>
                </a:cxn>
                <a:cxn ang="0">
                  <a:pos x="567" y="18"/>
                </a:cxn>
                <a:cxn ang="0">
                  <a:pos x="531" y="21"/>
                </a:cxn>
                <a:cxn ang="0">
                  <a:pos x="519" y="23"/>
                </a:cxn>
                <a:cxn ang="0">
                  <a:pos x="508" y="25"/>
                </a:cxn>
                <a:cxn ang="0">
                  <a:pos x="500" y="28"/>
                </a:cxn>
                <a:cxn ang="0">
                  <a:pos x="486" y="38"/>
                </a:cxn>
                <a:cxn ang="0">
                  <a:pos x="481" y="57"/>
                </a:cxn>
                <a:cxn ang="0">
                  <a:pos x="483" y="64"/>
                </a:cxn>
                <a:cxn ang="0">
                  <a:pos x="490" y="42"/>
                </a:cxn>
                <a:cxn ang="0">
                  <a:pos x="499" y="36"/>
                </a:cxn>
                <a:cxn ang="0">
                  <a:pos x="500" y="35"/>
                </a:cxn>
                <a:cxn ang="0">
                  <a:pos x="497" y="35"/>
                </a:cxn>
                <a:cxn ang="0">
                  <a:pos x="475" y="35"/>
                </a:cxn>
                <a:cxn ang="0">
                  <a:pos x="435" y="33"/>
                </a:cxn>
                <a:cxn ang="0">
                  <a:pos x="284" y="22"/>
                </a:cxn>
                <a:cxn ang="0">
                  <a:pos x="5" y="0"/>
                </a:cxn>
                <a:cxn ang="0">
                  <a:pos x="5" y="0"/>
                </a:cxn>
                <a:cxn ang="0">
                  <a:pos x="5" y="0"/>
                </a:cxn>
                <a:cxn ang="0">
                  <a:pos x="5" y="0"/>
                </a:cxn>
                <a:cxn ang="0">
                  <a:pos x="5" y="0"/>
                </a:cxn>
                <a:cxn ang="0">
                  <a:pos x="1" y="51"/>
                </a:cxn>
              </a:cxnLst>
              <a:rect l="0" t="0" r="r" b="b"/>
              <a:pathLst>
                <a:path w="816" h="88">
                  <a:moveTo>
                    <a:pt x="1" y="51"/>
                  </a:moveTo>
                  <a:lnTo>
                    <a:pt x="0" y="51"/>
                  </a:lnTo>
                  <a:lnTo>
                    <a:pt x="280" y="74"/>
                  </a:lnTo>
                  <a:lnTo>
                    <a:pt x="432" y="84"/>
                  </a:lnTo>
                  <a:lnTo>
                    <a:pt x="473" y="87"/>
                  </a:lnTo>
                  <a:lnTo>
                    <a:pt x="497" y="88"/>
                  </a:lnTo>
                  <a:lnTo>
                    <a:pt x="505" y="87"/>
                  </a:lnTo>
                  <a:lnTo>
                    <a:pt x="514" y="86"/>
                  </a:lnTo>
                  <a:lnTo>
                    <a:pt x="526" y="78"/>
                  </a:lnTo>
                  <a:lnTo>
                    <a:pt x="535" y="54"/>
                  </a:lnTo>
                  <a:lnTo>
                    <a:pt x="534" y="54"/>
                  </a:lnTo>
                  <a:lnTo>
                    <a:pt x="530" y="67"/>
                  </a:lnTo>
                  <a:lnTo>
                    <a:pt x="521" y="74"/>
                  </a:lnTo>
                  <a:lnTo>
                    <a:pt x="522" y="74"/>
                  </a:lnTo>
                  <a:lnTo>
                    <a:pt x="527" y="73"/>
                  </a:lnTo>
                  <a:lnTo>
                    <a:pt x="536" y="72"/>
                  </a:lnTo>
                  <a:lnTo>
                    <a:pt x="569" y="70"/>
                  </a:lnTo>
                  <a:lnTo>
                    <a:pt x="624" y="69"/>
                  </a:lnTo>
                  <a:lnTo>
                    <a:pt x="704" y="68"/>
                  </a:lnTo>
                  <a:lnTo>
                    <a:pt x="815" y="69"/>
                  </a:lnTo>
                  <a:lnTo>
                    <a:pt x="816" y="17"/>
                  </a:lnTo>
                  <a:lnTo>
                    <a:pt x="704" y="16"/>
                  </a:lnTo>
                  <a:lnTo>
                    <a:pt x="623" y="16"/>
                  </a:lnTo>
                  <a:lnTo>
                    <a:pt x="567" y="18"/>
                  </a:lnTo>
                  <a:lnTo>
                    <a:pt x="531" y="21"/>
                  </a:lnTo>
                  <a:lnTo>
                    <a:pt x="519" y="23"/>
                  </a:lnTo>
                  <a:lnTo>
                    <a:pt x="508" y="25"/>
                  </a:lnTo>
                  <a:lnTo>
                    <a:pt x="500" y="28"/>
                  </a:lnTo>
                  <a:lnTo>
                    <a:pt x="486" y="38"/>
                  </a:lnTo>
                  <a:lnTo>
                    <a:pt x="481" y="57"/>
                  </a:lnTo>
                  <a:lnTo>
                    <a:pt x="483" y="64"/>
                  </a:lnTo>
                  <a:lnTo>
                    <a:pt x="490" y="42"/>
                  </a:lnTo>
                  <a:lnTo>
                    <a:pt x="499" y="36"/>
                  </a:lnTo>
                  <a:lnTo>
                    <a:pt x="500" y="35"/>
                  </a:lnTo>
                  <a:lnTo>
                    <a:pt x="497" y="35"/>
                  </a:lnTo>
                  <a:lnTo>
                    <a:pt x="475" y="35"/>
                  </a:lnTo>
                  <a:lnTo>
                    <a:pt x="435" y="33"/>
                  </a:lnTo>
                  <a:lnTo>
                    <a:pt x="284" y="22"/>
                  </a:lnTo>
                  <a:lnTo>
                    <a:pt x="5" y="0"/>
                  </a:lnTo>
                  <a:lnTo>
                    <a:pt x="5" y="0"/>
                  </a:lnTo>
                  <a:lnTo>
                    <a:pt x="5" y="0"/>
                  </a:lnTo>
                  <a:lnTo>
                    <a:pt x="5" y="0"/>
                  </a:lnTo>
                  <a:lnTo>
                    <a:pt x="5" y="0"/>
                  </a:lnTo>
                  <a:lnTo>
                    <a:pt x="1" y="51"/>
                  </a:lnTo>
                  <a:close/>
                </a:path>
              </a:pathLst>
            </a:custGeom>
            <a:solidFill>
              <a:srgbClr val="000000"/>
            </a:solidFill>
            <a:ln w="9525">
              <a:noFill/>
              <a:round/>
              <a:headEnd/>
              <a:tailEnd/>
            </a:ln>
          </p:spPr>
          <p:txBody>
            <a:bodyPr/>
            <a:lstStyle/>
            <a:p>
              <a:endParaRPr lang="it-IT"/>
            </a:p>
          </p:txBody>
        </p:sp>
        <p:sp>
          <p:nvSpPr>
            <p:cNvPr id="20923" name="Freeform 443"/>
            <p:cNvSpPr>
              <a:spLocks/>
            </p:cNvSpPr>
            <p:nvPr/>
          </p:nvSpPr>
          <p:spPr bwMode="auto">
            <a:xfrm>
              <a:off x="1734" y="2421"/>
              <a:ext cx="48" cy="10"/>
            </a:xfrm>
            <a:custGeom>
              <a:avLst/>
              <a:gdLst/>
              <a:ahLst/>
              <a:cxnLst>
                <a:cxn ang="0">
                  <a:pos x="0" y="0"/>
                </a:cxn>
                <a:cxn ang="0">
                  <a:pos x="0" y="52"/>
                </a:cxn>
                <a:cxn ang="0">
                  <a:pos x="338" y="74"/>
                </a:cxn>
                <a:cxn ang="0">
                  <a:pos x="342" y="23"/>
                </a:cxn>
                <a:cxn ang="0">
                  <a:pos x="3" y="0"/>
                </a:cxn>
                <a:cxn ang="0">
                  <a:pos x="0" y="0"/>
                </a:cxn>
                <a:cxn ang="0">
                  <a:pos x="3" y="0"/>
                </a:cxn>
                <a:cxn ang="0">
                  <a:pos x="2" y="0"/>
                </a:cxn>
                <a:cxn ang="0">
                  <a:pos x="0" y="0"/>
                </a:cxn>
              </a:cxnLst>
              <a:rect l="0" t="0" r="r" b="b"/>
              <a:pathLst>
                <a:path w="342" h="74">
                  <a:moveTo>
                    <a:pt x="0" y="0"/>
                  </a:moveTo>
                  <a:lnTo>
                    <a:pt x="0" y="52"/>
                  </a:lnTo>
                  <a:lnTo>
                    <a:pt x="338" y="74"/>
                  </a:lnTo>
                  <a:lnTo>
                    <a:pt x="342" y="23"/>
                  </a:lnTo>
                  <a:lnTo>
                    <a:pt x="3" y="0"/>
                  </a:lnTo>
                  <a:lnTo>
                    <a:pt x="0" y="0"/>
                  </a:lnTo>
                  <a:lnTo>
                    <a:pt x="3" y="0"/>
                  </a:lnTo>
                  <a:lnTo>
                    <a:pt x="2" y="0"/>
                  </a:lnTo>
                  <a:lnTo>
                    <a:pt x="0" y="0"/>
                  </a:lnTo>
                  <a:close/>
                </a:path>
              </a:pathLst>
            </a:custGeom>
            <a:solidFill>
              <a:srgbClr val="000000"/>
            </a:solidFill>
            <a:ln w="9525">
              <a:noFill/>
              <a:round/>
              <a:headEnd/>
              <a:tailEnd/>
            </a:ln>
          </p:spPr>
          <p:txBody>
            <a:bodyPr/>
            <a:lstStyle/>
            <a:p>
              <a:endParaRPr lang="it-IT"/>
            </a:p>
          </p:txBody>
        </p:sp>
        <p:sp>
          <p:nvSpPr>
            <p:cNvPr id="20924" name="Freeform 444"/>
            <p:cNvSpPr>
              <a:spLocks/>
            </p:cNvSpPr>
            <p:nvPr/>
          </p:nvSpPr>
          <p:spPr bwMode="auto">
            <a:xfrm>
              <a:off x="1684" y="2421"/>
              <a:ext cx="50" cy="80"/>
            </a:xfrm>
            <a:custGeom>
              <a:avLst/>
              <a:gdLst/>
              <a:ahLst/>
              <a:cxnLst>
                <a:cxn ang="0">
                  <a:pos x="88" y="545"/>
                </a:cxn>
                <a:cxn ang="0">
                  <a:pos x="74" y="491"/>
                </a:cxn>
                <a:cxn ang="0">
                  <a:pos x="63" y="440"/>
                </a:cxn>
                <a:cxn ang="0">
                  <a:pos x="56" y="390"/>
                </a:cxn>
                <a:cxn ang="0">
                  <a:pos x="52" y="344"/>
                </a:cxn>
                <a:cxn ang="0">
                  <a:pos x="53" y="301"/>
                </a:cxn>
                <a:cxn ang="0">
                  <a:pos x="57" y="261"/>
                </a:cxn>
                <a:cxn ang="0">
                  <a:pos x="64" y="225"/>
                </a:cxn>
                <a:cxn ang="0">
                  <a:pos x="77" y="192"/>
                </a:cxn>
                <a:cxn ang="0">
                  <a:pos x="93" y="163"/>
                </a:cxn>
                <a:cxn ang="0">
                  <a:pos x="114" y="137"/>
                </a:cxn>
                <a:cxn ang="0">
                  <a:pos x="139" y="114"/>
                </a:cxn>
                <a:cxn ang="0">
                  <a:pos x="169" y="94"/>
                </a:cxn>
                <a:cxn ang="0">
                  <a:pos x="205" y="78"/>
                </a:cxn>
                <a:cxn ang="0">
                  <a:pos x="247" y="66"/>
                </a:cxn>
                <a:cxn ang="0">
                  <a:pos x="295" y="56"/>
                </a:cxn>
                <a:cxn ang="0">
                  <a:pos x="349" y="52"/>
                </a:cxn>
                <a:cxn ang="0">
                  <a:pos x="317" y="2"/>
                </a:cxn>
                <a:cxn ang="0">
                  <a:pos x="260" y="9"/>
                </a:cxn>
                <a:cxn ang="0">
                  <a:pos x="210" y="22"/>
                </a:cxn>
                <a:cxn ang="0">
                  <a:pos x="165" y="38"/>
                </a:cxn>
                <a:cxn ang="0">
                  <a:pos x="125" y="60"/>
                </a:cxn>
                <a:cxn ang="0">
                  <a:pos x="91" y="87"/>
                </a:cxn>
                <a:cxn ang="0">
                  <a:pos x="62" y="118"/>
                </a:cxn>
                <a:cxn ang="0">
                  <a:pos x="39" y="153"/>
                </a:cxn>
                <a:cxn ang="0">
                  <a:pos x="21" y="190"/>
                </a:cxn>
                <a:cxn ang="0">
                  <a:pos x="10" y="231"/>
                </a:cxn>
                <a:cxn ang="0">
                  <a:pos x="3" y="275"/>
                </a:cxn>
                <a:cxn ang="0">
                  <a:pos x="0" y="322"/>
                </a:cxn>
                <a:cxn ang="0">
                  <a:pos x="2" y="370"/>
                </a:cxn>
                <a:cxn ang="0">
                  <a:pos x="8" y="422"/>
                </a:cxn>
                <a:cxn ang="0">
                  <a:pos x="17" y="475"/>
                </a:cxn>
                <a:cxn ang="0">
                  <a:pos x="31" y="531"/>
                </a:cxn>
                <a:cxn ang="0">
                  <a:pos x="40" y="564"/>
                </a:cxn>
                <a:cxn ang="0">
                  <a:pos x="39" y="562"/>
                </a:cxn>
                <a:cxn ang="0">
                  <a:pos x="86" y="540"/>
                </a:cxn>
              </a:cxnLst>
              <a:rect l="0" t="0" r="r" b="b"/>
              <a:pathLst>
                <a:path w="349" h="564">
                  <a:moveTo>
                    <a:pt x="86" y="540"/>
                  </a:moveTo>
                  <a:lnTo>
                    <a:pt x="88" y="545"/>
                  </a:lnTo>
                  <a:lnTo>
                    <a:pt x="81" y="517"/>
                  </a:lnTo>
                  <a:lnTo>
                    <a:pt x="74" y="491"/>
                  </a:lnTo>
                  <a:lnTo>
                    <a:pt x="69" y="465"/>
                  </a:lnTo>
                  <a:lnTo>
                    <a:pt x="63" y="440"/>
                  </a:lnTo>
                  <a:lnTo>
                    <a:pt x="59" y="414"/>
                  </a:lnTo>
                  <a:lnTo>
                    <a:pt x="56" y="390"/>
                  </a:lnTo>
                  <a:lnTo>
                    <a:pt x="54" y="366"/>
                  </a:lnTo>
                  <a:lnTo>
                    <a:pt x="52" y="344"/>
                  </a:lnTo>
                  <a:lnTo>
                    <a:pt x="52" y="322"/>
                  </a:lnTo>
                  <a:lnTo>
                    <a:pt x="53" y="301"/>
                  </a:lnTo>
                  <a:lnTo>
                    <a:pt x="54" y="280"/>
                  </a:lnTo>
                  <a:lnTo>
                    <a:pt x="57" y="261"/>
                  </a:lnTo>
                  <a:lnTo>
                    <a:pt x="60" y="243"/>
                  </a:lnTo>
                  <a:lnTo>
                    <a:pt x="64" y="225"/>
                  </a:lnTo>
                  <a:lnTo>
                    <a:pt x="71" y="208"/>
                  </a:lnTo>
                  <a:lnTo>
                    <a:pt x="77" y="192"/>
                  </a:lnTo>
                  <a:lnTo>
                    <a:pt x="84" y="177"/>
                  </a:lnTo>
                  <a:lnTo>
                    <a:pt x="93" y="163"/>
                  </a:lnTo>
                  <a:lnTo>
                    <a:pt x="103" y="149"/>
                  </a:lnTo>
                  <a:lnTo>
                    <a:pt x="114" y="137"/>
                  </a:lnTo>
                  <a:lnTo>
                    <a:pt x="125" y="125"/>
                  </a:lnTo>
                  <a:lnTo>
                    <a:pt x="139" y="114"/>
                  </a:lnTo>
                  <a:lnTo>
                    <a:pt x="153" y="103"/>
                  </a:lnTo>
                  <a:lnTo>
                    <a:pt x="169" y="94"/>
                  </a:lnTo>
                  <a:lnTo>
                    <a:pt x="186" y="85"/>
                  </a:lnTo>
                  <a:lnTo>
                    <a:pt x="205" y="78"/>
                  </a:lnTo>
                  <a:lnTo>
                    <a:pt x="225" y="71"/>
                  </a:lnTo>
                  <a:lnTo>
                    <a:pt x="247" y="66"/>
                  </a:lnTo>
                  <a:lnTo>
                    <a:pt x="270" y="60"/>
                  </a:lnTo>
                  <a:lnTo>
                    <a:pt x="295" y="56"/>
                  </a:lnTo>
                  <a:lnTo>
                    <a:pt x="322" y="53"/>
                  </a:lnTo>
                  <a:lnTo>
                    <a:pt x="349" y="52"/>
                  </a:lnTo>
                  <a:lnTo>
                    <a:pt x="347" y="0"/>
                  </a:lnTo>
                  <a:lnTo>
                    <a:pt x="317" y="2"/>
                  </a:lnTo>
                  <a:lnTo>
                    <a:pt x="289" y="5"/>
                  </a:lnTo>
                  <a:lnTo>
                    <a:pt x="260" y="9"/>
                  </a:lnTo>
                  <a:lnTo>
                    <a:pt x="235" y="15"/>
                  </a:lnTo>
                  <a:lnTo>
                    <a:pt x="210" y="22"/>
                  </a:lnTo>
                  <a:lnTo>
                    <a:pt x="187" y="30"/>
                  </a:lnTo>
                  <a:lnTo>
                    <a:pt x="165" y="38"/>
                  </a:lnTo>
                  <a:lnTo>
                    <a:pt x="144" y="49"/>
                  </a:lnTo>
                  <a:lnTo>
                    <a:pt x="125" y="60"/>
                  </a:lnTo>
                  <a:lnTo>
                    <a:pt x="107" y="73"/>
                  </a:lnTo>
                  <a:lnTo>
                    <a:pt x="91" y="87"/>
                  </a:lnTo>
                  <a:lnTo>
                    <a:pt x="76" y="101"/>
                  </a:lnTo>
                  <a:lnTo>
                    <a:pt x="62" y="118"/>
                  </a:lnTo>
                  <a:lnTo>
                    <a:pt x="50" y="135"/>
                  </a:lnTo>
                  <a:lnTo>
                    <a:pt x="39" y="153"/>
                  </a:lnTo>
                  <a:lnTo>
                    <a:pt x="30" y="170"/>
                  </a:lnTo>
                  <a:lnTo>
                    <a:pt x="21" y="190"/>
                  </a:lnTo>
                  <a:lnTo>
                    <a:pt x="15" y="210"/>
                  </a:lnTo>
                  <a:lnTo>
                    <a:pt x="10" y="231"/>
                  </a:lnTo>
                  <a:lnTo>
                    <a:pt x="6" y="253"/>
                  </a:lnTo>
                  <a:lnTo>
                    <a:pt x="3" y="275"/>
                  </a:lnTo>
                  <a:lnTo>
                    <a:pt x="0" y="298"/>
                  </a:lnTo>
                  <a:lnTo>
                    <a:pt x="0" y="322"/>
                  </a:lnTo>
                  <a:lnTo>
                    <a:pt x="0" y="346"/>
                  </a:lnTo>
                  <a:lnTo>
                    <a:pt x="2" y="370"/>
                  </a:lnTo>
                  <a:lnTo>
                    <a:pt x="5" y="396"/>
                  </a:lnTo>
                  <a:lnTo>
                    <a:pt x="8" y="422"/>
                  </a:lnTo>
                  <a:lnTo>
                    <a:pt x="12" y="448"/>
                  </a:lnTo>
                  <a:lnTo>
                    <a:pt x="17" y="475"/>
                  </a:lnTo>
                  <a:lnTo>
                    <a:pt x="24" y="502"/>
                  </a:lnTo>
                  <a:lnTo>
                    <a:pt x="31" y="531"/>
                  </a:lnTo>
                  <a:lnTo>
                    <a:pt x="38" y="559"/>
                  </a:lnTo>
                  <a:lnTo>
                    <a:pt x="40" y="564"/>
                  </a:lnTo>
                  <a:lnTo>
                    <a:pt x="38" y="559"/>
                  </a:lnTo>
                  <a:lnTo>
                    <a:pt x="39" y="562"/>
                  </a:lnTo>
                  <a:lnTo>
                    <a:pt x="40" y="564"/>
                  </a:lnTo>
                  <a:lnTo>
                    <a:pt x="86" y="540"/>
                  </a:lnTo>
                  <a:close/>
                </a:path>
              </a:pathLst>
            </a:custGeom>
            <a:solidFill>
              <a:srgbClr val="000000"/>
            </a:solidFill>
            <a:ln w="9525">
              <a:noFill/>
              <a:round/>
              <a:headEnd/>
              <a:tailEnd/>
            </a:ln>
          </p:spPr>
          <p:txBody>
            <a:bodyPr/>
            <a:lstStyle/>
            <a:p>
              <a:endParaRPr lang="it-IT"/>
            </a:p>
          </p:txBody>
        </p:sp>
        <p:sp>
          <p:nvSpPr>
            <p:cNvPr id="20925" name="Freeform 445"/>
            <p:cNvSpPr>
              <a:spLocks/>
            </p:cNvSpPr>
            <p:nvPr/>
          </p:nvSpPr>
          <p:spPr bwMode="auto">
            <a:xfrm>
              <a:off x="1690" y="2498"/>
              <a:ext cx="53" cy="129"/>
            </a:xfrm>
            <a:custGeom>
              <a:avLst/>
              <a:gdLst/>
              <a:ahLst/>
              <a:cxnLst>
                <a:cxn ang="0">
                  <a:pos x="375" y="899"/>
                </a:cxn>
                <a:cxn ang="0">
                  <a:pos x="374" y="897"/>
                </a:cxn>
                <a:cxn ang="0">
                  <a:pos x="363" y="842"/>
                </a:cxn>
                <a:cxn ang="0">
                  <a:pos x="350" y="787"/>
                </a:cxn>
                <a:cxn ang="0">
                  <a:pos x="336" y="732"/>
                </a:cxn>
                <a:cxn ang="0">
                  <a:pos x="322" y="677"/>
                </a:cxn>
                <a:cxn ang="0">
                  <a:pos x="305" y="621"/>
                </a:cxn>
                <a:cxn ang="0">
                  <a:pos x="288" y="566"/>
                </a:cxn>
                <a:cxn ang="0">
                  <a:pos x="269" y="510"/>
                </a:cxn>
                <a:cxn ang="0">
                  <a:pos x="251" y="454"/>
                </a:cxn>
                <a:cxn ang="0">
                  <a:pos x="230" y="398"/>
                </a:cxn>
                <a:cxn ang="0">
                  <a:pos x="208" y="342"/>
                </a:cxn>
                <a:cxn ang="0">
                  <a:pos x="184" y="285"/>
                </a:cxn>
                <a:cxn ang="0">
                  <a:pos x="159" y="228"/>
                </a:cxn>
                <a:cxn ang="0">
                  <a:pos x="133" y="172"/>
                </a:cxn>
                <a:cxn ang="0">
                  <a:pos x="105" y="114"/>
                </a:cxn>
                <a:cxn ang="0">
                  <a:pos x="77" y="58"/>
                </a:cxn>
                <a:cxn ang="0">
                  <a:pos x="46" y="0"/>
                </a:cxn>
                <a:cxn ang="0">
                  <a:pos x="0" y="24"/>
                </a:cxn>
                <a:cxn ang="0">
                  <a:pos x="31" y="81"/>
                </a:cxn>
                <a:cxn ang="0">
                  <a:pos x="59" y="137"/>
                </a:cxn>
                <a:cxn ang="0">
                  <a:pos x="86" y="194"/>
                </a:cxn>
                <a:cxn ang="0">
                  <a:pos x="112" y="249"/>
                </a:cxn>
                <a:cxn ang="0">
                  <a:pos x="136" y="305"/>
                </a:cxn>
                <a:cxn ang="0">
                  <a:pos x="159" y="360"/>
                </a:cxn>
                <a:cxn ang="0">
                  <a:pos x="181" y="416"/>
                </a:cxn>
                <a:cxn ang="0">
                  <a:pos x="201" y="471"/>
                </a:cxn>
                <a:cxn ang="0">
                  <a:pos x="221" y="526"/>
                </a:cxn>
                <a:cxn ang="0">
                  <a:pos x="239" y="581"/>
                </a:cxn>
                <a:cxn ang="0">
                  <a:pos x="256" y="636"/>
                </a:cxn>
                <a:cxn ang="0">
                  <a:pos x="272" y="690"/>
                </a:cxn>
                <a:cxn ang="0">
                  <a:pos x="286" y="745"/>
                </a:cxn>
                <a:cxn ang="0">
                  <a:pos x="300" y="799"/>
                </a:cxn>
                <a:cxn ang="0">
                  <a:pos x="312" y="853"/>
                </a:cxn>
                <a:cxn ang="0">
                  <a:pos x="324" y="907"/>
                </a:cxn>
                <a:cxn ang="0">
                  <a:pos x="324" y="904"/>
                </a:cxn>
                <a:cxn ang="0">
                  <a:pos x="375" y="899"/>
                </a:cxn>
                <a:cxn ang="0">
                  <a:pos x="375" y="898"/>
                </a:cxn>
                <a:cxn ang="0">
                  <a:pos x="374" y="897"/>
                </a:cxn>
                <a:cxn ang="0">
                  <a:pos x="375" y="899"/>
                </a:cxn>
              </a:cxnLst>
              <a:rect l="0" t="0" r="r" b="b"/>
              <a:pathLst>
                <a:path w="375" h="907">
                  <a:moveTo>
                    <a:pt x="375" y="899"/>
                  </a:moveTo>
                  <a:lnTo>
                    <a:pt x="374" y="897"/>
                  </a:lnTo>
                  <a:lnTo>
                    <a:pt x="363" y="842"/>
                  </a:lnTo>
                  <a:lnTo>
                    <a:pt x="350" y="787"/>
                  </a:lnTo>
                  <a:lnTo>
                    <a:pt x="336" y="732"/>
                  </a:lnTo>
                  <a:lnTo>
                    <a:pt x="322" y="677"/>
                  </a:lnTo>
                  <a:lnTo>
                    <a:pt x="305" y="621"/>
                  </a:lnTo>
                  <a:lnTo>
                    <a:pt x="288" y="566"/>
                  </a:lnTo>
                  <a:lnTo>
                    <a:pt x="269" y="510"/>
                  </a:lnTo>
                  <a:lnTo>
                    <a:pt x="251" y="454"/>
                  </a:lnTo>
                  <a:lnTo>
                    <a:pt x="230" y="398"/>
                  </a:lnTo>
                  <a:lnTo>
                    <a:pt x="208" y="342"/>
                  </a:lnTo>
                  <a:lnTo>
                    <a:pt x="184" y="285"/>
                  </a:lnTo>
                  <a:lnTo>
                    <a:pt x="159" y="228"/>
                  </a:lnTo>
                  <a:lnTo>
                    <a:pt x="133" y="172"/>
                  </a:lnTo>
                  <a:lnTo>
                    <a:pt x="105" y="114"/>
                  </a:lnTo>
                  <a:lnTo>
                    <a:pt x="77" y="58"/>
                  </a:lnTo>
                  <a:lnTo>
                    <a:pt x="46" y="0"/>
                  </a:lnTo>
                  <a:lnTo>
                    <a:pt x="0" y="24"/>
                  </a:lnTo>
                  <a:lnTo>
                    <a:pt x="31" y="81"/>
                  </a:lnTo>
                  <a:lnTo>
                    <a:pt x="59" y="137"/>
                  </a:lnTo>
                  <a:lnTo>
                    <a:pt x="86" y="194"/>
                  </a:lnTo>
                  <a:lnTo>
                    <a:pt x="112" y="249"/>
                  </a:lnTo>
                  <a:lnTo>
                    <a:pt x="136" y="305"/>
                  </a:lnTo>
                  <a:lnTo>
                    <a:pt x="159" y="360"/>
                  </a:lnTo>
                  <a:lnTo>
                    <a:pt x="181" y="416"/>
                  </a:lnTo>
                  <a:lnTo>
                    <a:pt x="201" y="471"/>
                  </a:lnTo>
                  <a:lnTo>
                    <a:pt x="221" y="526"/>
                  </a:lnTo>
                  <a:lnTo>
                    <a:pt x="239" y="581"/>
                  </a:lnTo>
                  <a:lnTo>
                    <a:pt x="256" y="636"/>
                  </a:lnTo>
                  <a:lnTo>
                    <a:pt x="272" y="690"/>
                  </a:lnTo>
                  <a:lnTo>
                    <a:pt x="286" y="745"/>
                  </a:lnTo>
                  <a:lnTo>
                    <a:pt x="300" y="799"/>
                  </a:lnTo>
                  <a:lnTo>
                    <a:pt x="312" y="853"/>
                  </a:lnTo>
                  <a:lnTo>
                    <a:pt x="324" y="907"/>
                  </a:lnTo>
                  <a:lnTo>
                    <a:pt x="324" y="904"/>
                  </a:lnTo>
                  <a:lnTo>
                    <a:pt x="375" y="899"/>
                  </a:lnTo>
                  <a:lnTo>
                    <a:pt x="375" y="898"/>
                  </a:lnTo>
                  <a:lnTo>
                    <a:pt x="374" y="897"/>
                  </a:lnTo>
                  <a:lnTo>
                    <a:pt x="375" y="899"/>
                  </a:lnTo>
                  <a:close/>
                </a:path>
              </a:pathLst>
            </a:custGeom>
            <a:solidFill>
              <a:srgbClr val="000000"/>
            </a:solidFill>
            <a:ln w="9525">
              <a:noFill/>
              <a:round/>
              <a:headEnd/>
              <a:tailEnd/>
            </a:ln>
          </p:spPr>
          <p:txBody>
            <a:bodyPr/>
            <a:lstStyle/>
            <a:p>
              <a:endParaRPr lang="it-IT"/>
            </a:p>
          </p:txBody>
        </p:sp>
        <p:sp>
          <p:nvSpPr>
            <p:cNvPr id="20926" name="Freeform 446"/>
            <p:cNvSpPr>
              <a:spLocks/>
            </p:cNvSpPr>
            <p:nvPr/>
          </p:nvSpPr>
          <p:spPr bwMode="auto">
            <a:xfrm>
              <a:off x="1646" y="2626"/>
              <a:ext cx="99" cy="113"/>
            </a:xfrm>
            <a:custGeom>
              <a:avLst/>
              <a:gdLst/>
              <a:ahLst/>
              <a:cxnLst>
                <a:cxn ang="0">
                  <a:pos x="7" y="793"/>
                </a:cxn>
                <a:cxn ang="0">
                  <a:pos x="100" y="784"/>
                </a:cxn>
                <a:cxn ang="0">
                  <a:pos x="186" y="771"/>
                </a:cxn>
                <a:cxn ang="0">
                  <a:pos x="265" y="751"/>
                </a:cxn>
                <a:cxn ang="0">
                  <a:pos x="338" y="725"/>
                </a:cxn>
                <a:cxn ang="0">
                  <a:pos x="404" y="693"/>
                </a:cxn>
                <a:cxn ang="0">
                  <a:pos x="462" y="657"/>
                </a:cxn>
                <a:cxn ang="0">
                  <a:pos x="489" y="636"/>
                </a:cxn>
                <a:cxn ang="0">
                  <a:pos x="515" y="614"/>
                </a:cxn>
                <a:cxn ang="0">
                  <a:pos x="539" y="591"/>
                </a:cxn>
                <a:cxn ang="0">
                  <a:pos x="561" y="565"/>
                </a:cxn>
                <a:cxn ang="0">
                  <a:pos x="599" y="512"/>
                </a:cxn>
                <a:cxn ang="0">
                  <a:pos x="631" y="452"/>
                </a:cxn>
                <a:cxn ang="0">
                  <a:pos x="656" y="388"/>
                </a:cxn>
                <a:cxn ang="0">
                  <a:pos x="674" y="320"/>
                </a:cxn>
                <a:cxn ang="0">
                  <a:pos x="685" y="247"/>
                </a:cxn>
                <a:cxn ang="0">
                  <a:pos x="691" y="168"/>
                </a:cxn>
                <a:cxn ang="0">
                  <a:pos x="690" y="87"/>
                </a:cxn>
                <a:cxn ang="0">
                  <a:pos x="683" y="0"/>
                </a:cxn>
                <a:cxn ang="0">
                  <a:pos x="636" y="48"/>
                </a:cxn>
                <a:cxn ang="0">
                  <a:pos x="639" y="129"/>
                </a:cxn>
                <a:cxn ang="0">
                  <a:pos x="637" y="205"/>
                </a:cxn>
                <a:cxn ang="0">
                  <a:pos x="630" y="276"/>
                </a:cxn>
                <a:cxn ang="0">
                  <a:pos x="616" y="342"/>
                </a:cxn>
                <a:cxn ang="0">
                  <a:pos x="596" y="403"/>
                </a:cxn>
                <a:cxn ang="0">
                  <a:pos x="570" y="459"/>
                </a:cxn>
                <a:cxn ang="0">
                  <a:pos x="539" y="509"/>
                </a:cxn>
                <a:cxn ang="0">
                  <a:pos x="511" y="543"/>
                </a:cxn>
                <a:cxn ang="0">
                  <a:pos x="491" y="565"/>
                </a:cxn>
                <a:cxn ang="0">
                  <a:pos x="469" y="586"/>
                </a:cxn>
                <a:cxn ang="0">
                  <a:pos x="445" y="605"/>
                </a:cxn>
                <a:cxn ang="0">
                  <a:pos x="407" y="631"/>
                </a:cxn>
                <a:cxn ang="0">
                  <a:pos x="349" y="663"/>
                </a:cxn>
                <a:cxn ang="0">
                  <a:pos x="285" y="690"/>
                </a:cxn>
                <a:cxn ang="0">
                  <a:pos x="214" y="711"/>
                </a:cxn>
                <a:cxn ang="0">
                  <a:pos x="135" y="727"/>
                </a:cxn>
                <a:cxn ang="0">
                  <a:pos x="50" y="738"/>
                </a:cxn>
                <a:cxn ang="0">
                  <a:pos x="11" y="741"/>
                </a:cxn>
                <a:cxn ang="0">
                  <a:pos x="3" y="793"/>
                </a:cxn>
                <a:cxn ang="0">
                  <a:pos x="0" y="793"/>
                </a:cxn>
              </a:cxnLst>
              <a:rect l="0" t="0" r="r" b="b"/>
              <a:pathLst>
                <a:path w="692" h="793">
                  <a:moveTo>
                    <a:pt x="0" y="793"/>
                  </a:moveTo>
                  <a:lnTo>
                    <a:pt x="7" y="793"/>
                  </a:lnTo>
                  <a:lnTo>
                    <a:pt x="55" y="790"/>
                  </a:lnTo>
                  <a:lnTo>
                    <a:pt x="100" y="784"/>
                  </a:lnTo>
                  <a:lnTo>
                    <a:pt x="144" y="778"/>
                  </a:lnTo>
                  <a:lnTo>
                    <a:pt x="186" y="771"/>
                  </a:lnTo>
                  <a:lnTo>
                    <a:pt x="227" y="761"/>
                  </a:lnTo>
                  <a:lnTo>
                    <a:pt x="265" y="751"/>
                  </a:lnTo>
                  <a:lnTo>
                    <a:pt x="302" y="738"/>
                  </a:lnTo>
                  <a:lnTo>
                    <a:pt x="338" y="725"/>
                  </a:lnTo>
                  <a:lnTo>
                    <a:pt x="371" y="710"/>
                  </a:lnTo>
                  <a:lnTo>
                    <a:pt x="404" y="693"/>
                  </a:lnTo>
                  <a:lnTo>
                    <a:pt x="434" y="675"/>
                  </a:lnTo>
                  <a:lnTo>
                    <a:pt x="462" y="657"/>
                  </a:lnTo>
                  <a:lnTo>
                    <a:pt x="477" y="646"/>
                  </a:lnTo>
                  <a:lnTo>
                    <a:pt x="489" y="636"/>
                  </a:lnTo>
                  <a:lnTo>
                    <a:pt x="503" y="625"/>
                  </a:lnTo>
                  <a:lnTo>
                    <a:pt x="515" y="614"/>
                  </a:lnTo>
                  <a:lnTo>
                    <a:pt x="527" y="602"/>
                  </a:lnTo>
                  <a:lnTo>
                    <a:pt x="539" y="591"/>
                  </a:lnTo>
                  <a:lnTo>
                    <a:pt x="550" y="578"/>
                  </a:lnTo>
                  <a:lnTo>
                    <a:pt x="561" y="565"/>
                  </a:lnTo>
                  <a:lnTo>
                    <a:pt x="581" y="539"/>
                  </a:lnTo>
                  <a:lnTo>
                    <a:pt x="599" y="512"/>
                  </a:lnTo>
                  <a:lnTo>
                    <a:pt x="616" y="483"/>
                  </a:lnTo>
                  <a:lnTo>
                    <a:pt x="631" y="452"/>
                  </a:lnTo>
                  <a:lnTo>
                    <a:pt x="644" y="422"/>
                  </a:lnTo>
                  <a:lnTo>
                    <a:pt x="656" y="388"/>
                  </a:lnTo>
                  <a:lnTo>
                    <a:pt x="665" y="355"/>
                  </a:lnTo>
                  <a:lnTo>
                    <a:pt x="674" y="320"/>
                  </a:lnTo>
                  <a:lnTo>
                    <a:pt x="681" y="284"/>
                  </a:lnTo>
                  <a:lnTo>
                    <a:pt x="685" y="247"/>
                  </a:lnTo>
                  <a:lnTo>
                    <a:pt x="690" y="208"/>
                  </a:lnTo>
                  <a:lnTo>
                    <a:pt x="691" y="168"/>
                  </a:lnTo>
                  <a:lnTo>
                    <a:pt x="692" y="129"/>
                  </a:lnTo>
                  <a:lnTo>
                    <a:pt x="690" y="87"/>
                  </a:lnTo>
                  <a:lnTo>
                    <a:pt x="687" y="44"/>
                  </a:lnTo>
                  <a:lnTo>
                    <a:pt x="683" y="0"/>
                  </a:lnTo>
                  <a:lnTo>
                    <a:pt x="632" y="5"/>
                  </a:lnTo>
                  <a:lnTo>
                    <a:pt x="636" y="48"/>
                  </a:lnTo>
                  <a:lnTo>
                    <a:pt x="638" y="89"/>
                  </a:lnTo>
                  <a:lnTo>
                    <a:pt x="639" y="129"/>
                  </a:lnTo>
                  <a:lnTo>
                    <a:pt x="639" y="167"/>
                  </a:lnTo>
                  <a:lnTo>
                    <a:pt x="637" y="205"/>
                  </a:lnTo>
                  <a:lnTo>
                    <a:pt x="634" y="241"/>
                  </a:lnTo>
                  <a:lnTo>
                    <a:pt x="630" y="276"/>
                  </a:lnTo>
                  <a:lnTo>
                    <a:pt x="624" y="310"/>
                  </a:lnTo>
                  <a:lnTo>
                    <a:pt x="616" y="342"/>
                  </a:lnTo>
                  <a:lnTo>
                    <a:pt x="607" y="373"/>
                  </a:lnTo>
                  <a:lnTo>
                    <a:pt x="596" y="403"/>
                  </a:lnTo>
                  <a:lnTo>
                    <a:pt x="584" y="431"/>
                  </a:lnTo>
                  <a:lnTo>
                    <a:pt x="570" y="459"/>
                  </a:lnTo>
                  <a:lnTo>
                    <a:pt x="555" y="485"/>
                  </a:lnTo>
                  <a:lnTo>
                    <a:pt x="539" y="509"/>
                  </a:lnTo>
                  <a:lnTo>
                    <a:pt x="521" y="533"/>
                  </a:lnTo>
                  <a:lnTo>
                    <a:pt x="511" y="543"/>
                  </a:lnTo>
                  <a:lnTo>
                    <a:pt x="501" y="555"/>
                  </a:lnTo>
                  <a:lnTo>
                    <a:pt x="491" y="565"/>
                  </a:lnTo>
                  <a:lnTo>
                    <a:pt x="480" y="576"/>
                  </a:lnTo>
                  <a:lnTo>
                    <a:pt x="469" y="586"/>
                  </a:lnTo>
                  <a:lnTo>
                    <a:pt x="457" y="596"/>
                  </a:lnTo>
                  <a:lnTo>
                    <a:pt x="445" y="605"/>
                  </a:lnTo>
                  <a:lnTo>
                    <a:pt x="433" y="615"/>
                  </a:lnTo>
                  <a:lnTo>
                    <a:pt x="407" y="631"/>
                  </a:lnTo>
                  <a:lnTo>
                    <a:pt x="378" y="648"/>
                  </a:lnTo>
                  <a:lnTo>
                    <a:pt x="349" y="663"/>
                  </a:lnTo>
                  <a:lnTo>
                    <a:pt x="318" y="677"/>
                  </a:lnTo>
                  <a:lnTo>
                    <a:pt x="285" y="690"/>
                  </a:lnTo>
                  <a:lnTo>
                    <a:pt x="251" y="701"/>
                  </a:lnTo>
                  <a:lnTo>
                    <a:pt x="214" y="711"/>
                  </a:lnTo>
                  <a:lnTo>
                    <a:pt x="175" y="719"/>
                  </a:lnTo>
                  <a:lnTo>
                    <a:pt x="135" y="727"/>
                  </a:lnTo>
                  <a:lnTo>
                    <a:pt x="94" y="733"/>
                  </a:lnTo>
                  <a:lnTo>
                    <a:pt x="50" y="738"/>
                  </a:lnTo>
                  <a:lnTo>
                    <a:pt x="5" y="741"/>
                  </a:lnTo>
                  <a:lnTo>
                    <a:pt x="11" y="741"/>
                  </a:lnTo>
                  <a:lnTo>
                    <a:pt x="0" y="793"/>
                  </a:lnTo>
                  <a:lnTo>
                    <a:pt x="3" y="793"/>
                  </a:lnTo>
                  <a:lnTo>
                    <a:pt x="7" y="793"/>
                  </a:lnTo>
                  <a:lnTo>
                    <a:pt x="0" y="793"/>
                  </a:lnTo>
                  <a:close/>
                </a:path>
              </a:pathLst>
            </a:custGeom>
            <a:solidFill>
              <a:srgbClr val="FFFF00"/>
            </a:solidFill>
            <a:ln w="9525">
              <a:solidFill>
                <a:srgbClr val="FFFF00"/>
              </a:solidFill>
              <a:round/>
              <a:headEnd/>
              <a:tailEnd/>
            </a:ln>
          </p:spPr>
          <p:txBody>
            <a:bodyPr/>
            <a:lstStyle/>
            <a:p>
              <a:endParaRPr lang="it-IT"/>
            </a:p>
          </p:txBody>
        </p:sp>
        <p:sp>
          <p:nvSpPr>
            <p:cNvPr id="20927" name="Freeform 447"/>
            <p:cNvSpPr>
              <a:spLocks/>
            </p:cNvSpPr>
            <p:nvPr/>
          </p:nvSpPr>
          <p:spPr bwMode="auto">
            <a:xfrm>
              <a:off x="1530" y="2615"/>
              <a:ext cx="117" cy="124"/>
            </a:xfrm>
            <a:custGeom>
              <a:avLst/>
              <a:gdLst/>
              <a:ahLst/>
              <a:cxnLst>
                <a:cxn ang="0">
                  <a:pos x="39" y="8"/>
                </a:cxn>
                <a:cxn ang="0">
                  <a:pos x="26" y="52"/>
                </a:cxn>
                <a:cxn ang="0">
                  <a:pos x="15" y="96"/>
                </a:cxn>
                <a:cxn ang="0">
                  <a:pos x="7" y="138"/>
                </a:cxn>
                <a:cxn ang="0">
                  <a:pos x="3" y="178"/>
                </a:cxn>
                <a:cxn ang="0">
                  <a:pos x="0" y="218"/>
                </a:cxn>
                <a:cxn ang="0">
                  <a:pos x="1" y="256"/>
                </a:cxn>
                <a:cxn ang="0">
                  <a:pos x="3" y="294"/>
                </a:cxn>
                <a:cxn ang="0">
                  <a:pos x="9" y="330"/>
                </a:cxn>
                <a:cxn ang="0">
                  <a:pos x="17" y="365"/>
                </a:cxn>
                <a:cxn ang="0">
                  <a:pos x="28" y="399"/>
                </a:cxn>
                <a:cxn ang="0">
                  <a:pos x="42" y="432"/>
                </a:cxn>
                <a:cxn ang="0">
                  <a:pos x="57" y="463"/>
                </a:cxn>
                <a:cxn ang="0">
                  <a:pos x="75" y="494"/>
                </a:cxn>
                <a:cxn ang="0">
                  <a:pos x="96" y="523"/>
                </a:cxn>
                <a:cxn ang="0">
                  <a:pos x="119" y="551"/>
                </a:cxn>
                <a:cxn ang="0">
                  <a:pos x="144" y="578"/>
                </a:cxn>
                <a:cxn ang="0">
                  <a:pos x="171" y="604"/>
                </a:cxn>
                <a:cxn ang="0">
                  <a:pos x="202" y="629"/>
                </a:cxn>
                <a:cxn ang="0">
                  <a:pos x="267" y="674"/>
                </a:cxn>
                <a:cxn ang="0">
                  <a:pos x="339" y="716"/>
                </a:cxn>
                <a:cxn ang="0">
                  <a:pos x="420" y="753"/>
                </a:cxn>
                <a:cxn ang="0">
                  <a:pos x="507" y="787"/>
                </a:cxn>
                <a:cxn ang="0">
                  <a:pos x="602" y="817"/>
                </a:cxn>
                <a:cxn ang="0">
                  <a:pos x="702" y="845"/>
                </a:cxn>
                <a:cxn ang="0">
                  <a:pos x="810" y="869"/>
                </a:cxn>
                <a:cxn ang="0">
                  <a:pos x="767" y="806"/>
                </a:cxn>
                <a:cxn ang="0">
                  <a:pos x="665" y="782"/>
                </a:cxn>
                <a:cxn ang="0">
                  <a:pos x="569" y="753"/>
                </a:cxn>
                <a:cxn ang="0">
                  <a:pos x="481" y="722"/>
                </a:cxn>
                <a:cxn ang="0">
                  <a:pos x="400" y="688"/>
                </a:cxn>
                <a:cxn ang="0">
                  <a:pos x="328" y="650"/>
                </a:cxn>
                <a:cxn ang="0">
                  <a:pos x="263" y="609"/>
                </a:cxn>
                <a:cxn ang="0">
                  <a:pos x="220" y="576"/>
                </a:cxn>
                <a:cxn ang="0">
                  <a:pos x="193" y="553"/>
                </a:cxn>
                <a:cxn ang="0">
                  <a:pos x="169" y="529"/>
                </a:cxn>
                <a:cxn ang="0">
                  <a:pos x="147" y="504"/>
                </a:cxn>
                <a:cxn ang="0">
                  <a:pos x="127" y="479"/>
                </a:cxn>
                <a:cxn ang="0">
                  <a:pos x="111" y="452"/>
                </a:cxn>
                <a:cxn ang="0">
                  <a:pos x="95" y="425"/>
                </a:cxn>
                <a:cxn ang="0">
                  <a:pos x="82" y="396"/>
                </a:cxn>
                <a:cxn ang="0">
                  <a:pos x="71" y="367"/>
                </a:cxn>
                <a:cxn ang="0">
                  <a:pos x="63" y="336"/>
                </a:cxn>
                <a:cxn ang="0">
                  <a:pos x="56" y="304"/>
                </a:cxn>
                <a:cxn ang="0">
                  <a:pos x="53" y="271"/>
                </a:cxn>
                <a:cxn ang="0">
                  <a:pos x="51" y="237"/>
                </a:cxn>
                <a:cxn ang="0">
                  <a:pos x="52" y="201"/>
                </a:cxn>
                <a:cxn ang="0">
                  <a:pos x="56" y="164"/>
                </a:cxn>
                <a:cxn ang="0">
                  <a:pos x="61" y="126"/>
                </a:cxn>
                <a:cxn ang="0">
                  <a:pos x="71" y="86"/>
                </a:cxn>
                <a:cxn ang="0">
                  <a:pos x="81" y="45"/>
                </a:cxn>
                <a:cxn ang="0">
                  <a:pos x="85" y="32"/>
                </a:cxn>
                <a:cxn ang="0">
                  <a:pos x="41" y="5"/>
                </a:cxn>
                <a:cxn ang="0">
                  <a:pos x="43" y="0"/>
                </a:cxn>
              </a:cxnLst>
              <a:rect l="0" t="0" r="r" b="b"/>
              <a:pathLst>
                <a:path w="821" h="869">
                  <a:moveTo>
                    <a:pt x="43" y="0"/>
                  </a:moveTo>
                  <a:lnTo>
                    <a:pt x="39" y="8"/>
                  </a:lnTo>
                  <a:lnTo>
                    <a:pt x="32" y="30"/>
                  </a:lnTo>
                  <a:lnTo>
                    <a:pt x="26" y="52"/>
                  </a:lnTo>
                  <a:lnTo>
                    <a:pt x="21" y="74"/>
                  </a:lnTo>
                  <a:lnTo>
                    <a:pt x="15" y="96"/>
                  </a:lnTo>
                  <a:lnTo>
                    <a:pt x="11" y="117"/>
                  </a:lnTo>
                  <a:lnTo>
                    <a:pt x="7" y="138"/>
                  </a:lnTo>
                  <a:lnTo>
                    <a:pt x="5" y="157"/>
                  </a:lnTo>
                  <a:lnTo>
                    <a:pt x="3" y="178"/>
                  </a:lnTo>
                  <a:lnTo>
                    <a:pt x="1" y="198"/>
                  </a:lnTo>
                  <a:lnTo>
                    <a:pt x="0" y="218"/>
                  </a:lnTo>
                  <a:lnTo>
                    <a:pt x="0" y="237"/>
                  </a:lnTo>
                  <a:lnTo>
                    <a:pt x="1" y="256"/>
                  </a:lnTo>
                  <a:lnTo>
                    <a:pt x="2" y="275"/>
                  </a:lnTo>
                  <a:lnTo>
                    <a:pt x="3" y="294"/>
                  </a:lnTo>
                  <a:lnTo>
                    <a:pt x="6" y="311"/>
                  </a:lnTo>
                  <a:lnTo>
                    <a:pt x="9" y="330"/>
                  </a:lnTo>
                  <a:lnTo>
                    <a:pt x="12" y="347"/>
                  </a:lnTo>
                  <a:lnTo>
                    <a:pt x="17" y="365"/>
                  </a:lnTo>
                  <a:lnTo>
                    <a:pt x="23" y="382"/>
                  </a:lnTo>
                  <a:lnTo>
                    <a:pt x="28" y="399"/>
                  </a:lnTo>
                  <a:lnTo>
                    <a:pt x="34" y="415"/>
                  </a:lnTo>
                  <a:lnTo>
                    <a:pt x="42" y="432"/>
                  </a:lnTo>
                  <a:lnTo>
                    <a:pt x="49" y="448"/>
                  </a:lnTo>
                  <a:lnTo>
                    <a:pt x="57" y="463"/>
                  </a:lnTo>
                  <a:lnTo>
                    <a:pt x="66" y="479"/>
                  </a:lnTo>
                  <a:lnTo>
                    <a:pt x="75" y="494"/>
                  </a:lnTo>
                  <a:lnTo>
                    <a:pt x="86" y="508"/>
                  </a:lnTo>
                  <a:lnTo>
                    <a:pt x="96" y="523"/>
                  </a:lnTo>
                  <a:lnTo>
                    <a:pt x="108" y="538"/>
                  </a:lnTo>
                  <a:lnTo>
                    <a:pt x="119" y="551"/>
                  </a:lnTo>
                  <a:lnTo>
                    <a:pt x="132" y="565"/>
                  </a:lnTo>
                  <a:lnTo>
                    <a:pt x="144" y="578"/>
                  </a:lnTo>
                  <a:lnTo>
                    <a:pt x="158" y="591"/>
                  </a:lnTo>
                  <a:lnTo>
                    <a:pt x="171" y="604"/>
                  </a:lnTo>
                  <a:lnTo>
                    <a:pt x="186" y="616"/>
                  </a:lnTo>
                  <a:lnTo>
                    <a:pt x="202" y="629"/>
                  </a:lnTo>
                  <a:lnTo>
                    <a:pt x="232" y="652"/>
                  </a:lnTo>
                  <a:lnTo>
                    <a:pt x="267" y="674"/>
                  </a:lnTo>
                  <a:lnTo>
                    <a:pt x="301" y="695"/>
                  </a:lnTo>
                  <a:lnTo>
                    <a:pt x="339" y="716"/>
                  </a:lnTo>
                  <a:lnTo>
                    <a:pt x="379" y="735"/>
                  </a:lnTo>
                  <a:lnTo>
                    <a:pt x="420" y="753"/>
                  </a:lnTo>
                  <a:lnTo>
                    <a:pt x="463" y="770"/>
                  </a:lnTo>
                  <a:lnTo>
                    <a:pt x="507" y="787"/>
                  </a:lnTo>
                  <a:lnTo>
                    <a:pt x="554" y="803"/>
                  </a:lnTo>
                  <a:lnTo>
                    <a:pt x="602" y="817"/>
                  </a:lnTo>
                  <a:lnTo>
                    <a:pt x="651" y="831"/>
                  </a:lnTo>
                  <a:lnTo>
                    <a:pt x="702" y="845"/>
                  </a:lnTo>
                  <a:lnTo>
                    <a:pt x="756" y="857"/>
                  </a:lnTo>
                  <a:lnTo>
                    <a:pt x="810" y="869"/>
                  </a:lnTo>
                  <a:lnTo>
                    <a:pt x="821" y="817"/>
                  </a:lnTo>
                  <a:lnTo>
                    <a:pt x="767" y="806"/>
                  </a:lnTo>
                  <a:lnTo>
                    <a:pt x="715" y="794"/>
                  </a:lnTo>
                  <a:lnTo>
                    <a:pt x="665" y="782"/>
                  </a:lnTo>
                  <a:lnTo>
                    <a:pt x="617" y="768"/>
                  </a:lnTo>
                  <a:lnTo>
                    <a:pt x="569" y="753"/>
                  </a:lnTo>
                  <a:lnTo>
                    <a:pt x="524" y="738"/>
                  </a:lnTo>
                  <a:lnTo>
                    <a:pt x="481" y="722"/>
                  </a:lnTo>
                  <a:lnTo>
                    <a:pt x="440" y="705"/>
                  </a:lnTo>
                  <a:lnTo>
                    <a:pt x="400" y="688"/>
                  </a:lnTo>
                  <a:lnTo>
                    <a:pt x="363" y="670"/>
                  </a:lnTo>
                  <a:lnTo>
                    <a:pt x="328" y="650"/>
                  </a:lnTo>
                  <a:lnTo>
                    <a:pt x="294" y="630"/>
                  </a:lnTo>
                  <a:lnTo>
                    <a:pt x="263" y="609"/>
                  </a:lnTo>
                  <a:lnTo>
                    <a:pt x="233" y="587"/>
                  </a:lnTo>
                  <a:lnTo>
                    <a:pt x="220" y="576"/>
                  </a:lnTo>
                  <a:lnTo>
                    <a:pt x="206" y="565"/>
                  </a:lnTo>
                  <a:lnTo>
                    <a:pt x="193" y="553"/>
                  </a:lnTo>
                  <a:lnTo>
                    <a:pt x="181" y="541"/>
                  </a:lnTo>
                  <a:lnTo>
                    <a:pt x="169" y="529"/>
                  </a:lnTo>
                  <a:lnTo>
                    <a:pt x="158" y="517"/>
                  </a:lnTo>
                  <a:lnTo>
                    <a:pt x="147" y="504"/>
                  </a:lnTo>
                  <a:lnTo>
                    <a:pt x="137" y="492"/>
                  </a:lnTo>
                  <a:lnTo>
                    <a:pt x="127" y="479"/>
                  </a:lnTo>
                  <a:lnTo>
                    <a:pt x="119" y="465"/>
                  </a:lnTo>
                  <a:lnTo>
                    <a:pt x="111" y="452"/>
                  </a:lnTo>
                  <a:lnTo>
                    <a:pt x="102" y="438"/>
                  </a:lnTo>
                  <a:lnTo>
                    <a:pt x="95" y="425"/>
                  </a:lnTo>
                  <a:lnTo>
                    <a:pt x="89" y="411"/>
                  </a:lnTo>
                  <a:lnTo>
                    <a:pt x="82" y="396"/>
                  </a:lnTo>
                  <a:lnTo>
                    <a:pt x="76" y="382"/>
                  </a:lnTo>
                  <a:lnTo>
                    <a:pt x="71" y="367"/>
                  </a:lnTo>
                  <a:lnTo>
                    <a:pt x="67" y="351"/>
                  </a:lnTo>
                  <a:lnTo>
                    <a:pt x="63" y="336"/>
                  </a:lnTo>
                  <a:lnTo>
                    <a:pt x="59" y="320"/>
                  </a:lnTo>
                  <a:lnTo>
                    <a:pt x="56" y="304"/>
                  </a:lnTo>
                  <a:lnTo>
                    <a:pt x="54" y="287"/>
                  </a:lnTo>
                  <a:lnTo>
                    <a:pt x="53" y="271"/>
                  </a:lnTo>
                  <a:lnTo>
                    <a:pt x="52" y="254"/>
                  </a:lnTo>
                  <a:lnTo>
                    <a:pt x="51" y="237"/>
                  </a:lnTo>
                  <a:lnTo>
                    <a:pt x="52" y="219"/>
                  </a:lnTo>
                  <a:lnTo>
                    <a:pt x="52" y="201"/>
                  </a:lnTo>
                  <a:lnTo>
                    <a:pt x="54" y="183"/>
                  </a:lnTo>
                  <a:lnTo>
                    <a:pt x="56" y="164"/>
                  </a:lnTo>
                  <a:lnTo>
                    <a:pt x="58" y="145"/>
                  </a:lnTo>
                  <a:lnTo>
                    <a:pt x="61" y="126"/>
                  </a:lnTo>
                  <a:lnTo>
                    <a:pt x="66" y="106"/>
                  </a:lnTo>
                  <a:lnTo>
                    <a:pt x="71" y="86"/>
                  </a:lnTo>
                  <a:lnTo>
                    <a:pt x="76" y="66"/>
                  </a:lnTo>
                  <a:lnTo>
                    <a:pt x="81" y="45"/>
                  </a:lnTo>
                  <a:lnTo>
                    <a:pt x="89" y="24"/>
                  </a:lnTo>
                  <a:lnTo>
                    <a:pt x="85" y="32"/>
                  </a:lnTo>
                  <a:lnTo>
                    <a:pt x="43" y="0"/>
                  </a:lnTo>
                  <a:lnTo>
                    <a:pt x="41" y="5"/>
                  </a:lnTo>
                  <a:lnTo>
                    <a:pt x="39" y="8"/>
                  </a:lnTo>
                  <a:lnTo>
                    <a:pt x="43" y="0"/>
                  </a:lnTo>
                  <a:close/>
                </a:path>
              </a:pathLst>
            </a:custGeom>
            <a:solidFill>
              <a:srgbClr val="FFFF00"/>
            </a:solidFill>
            <a:ln w="9525">
              <a:solidFill>
                <a:srgbClr val="FFFF00"/>
              </a:solidFill>
              <a:round/>
              <a:headEnd/>
              <a:tailEnd/>
            </a:ln>
          </p:spPr>
          <p:txBody>
            <a:bodyPr/>
            <a:lstStyle/>
            <a:p>
              <a:endParaRPr lang="it-IT"/>
            </a:p>
          </p:txBody>
        </p:sp>
        <p:sp>
          <p:nvSpPr>
            <p:cNvPr id="20928" name="Freeform 448"/>
            <p:cNvSpPr>
              <a:spLocks/>
            </p:cNvSpPr>
            <p:nvPr/>
          </p:nvSpPr>
          <p:spPr bwMode="auto">
            <a:xfrm>
              <a:off x="1536" y="2500"/>
              <a:ext cx="76" cy="120"/>
            </a:xfrm>
            <a:custGeom>
              <a:avLst/>
              <a:gdLst/>
              <a:ahLst/>
              <a:cxnLst>
                <a:cxn ang="0">
                  <a:pos x="486" y="1"/>
                </a:cxn>
                <a:cxn ang="0">
                  <a:pos x="486" y="0"/>
                </a:cxn>
                <a:cxn ang="0">
                  <a:pos x="460" y="56"/>
                </a:cxn>
                <a:cxn ang="0">
                  <a:pos x="433" y="113"/>
                </a:cxn>
                <a:cxn ang="0">
                  <a:pos x="406" y="167"/>
                </a:cxn>
                <a:cxn ang="0">
                  <a:pos x="379" y="221"/>
                </a:cxn>
                <a:cxn ang="0">
                  <a:pos x="349" y="273"/>
                </a:cxn>
                <a:cxn ang="0">
                  <a:pos x="320" y="325"/>
                </a:cxn>
                <a:cxn ang="0">
                  <a:pos x="291" y="377"/>
                </a:cxn>
                <a:cxn ang="0">
                  <a:pos x="260" y="427"/>
                </a:cxn>
                <a:cxn ang="0">
                  <a:pos x="229" y="476"/>
                </a:cxn>
                <a:cxn ang="0">
                  <a:pos x="198" y="526"/>
                </a:cxn>
                <a:cxn ang="0">
                  <a:pos x="166" y="575"/>
                </a:cxn>
                <a:cxn ang="0">
                  <a:pos x="134" y="622"/>
                </a:cxn>
                <a:cxn ang="0">
                  <a:pos x="68" y="717"/>
                </a:cxn>
                <a:cxn ang="0">
                  <a:pos x="0" y="809"/>
                </a:cxn>
                <a:cxn ang="0">
                  <a:pos x="42" y="841"/>
                </a:cxn>
                <a:cxn ang="0">
                  <a:pos x="110" y="747"/>
                </a:cxn>
                <a:cxn ang="0">
                  <a:pos x="176" y="651"/>
                </a:cxn>
                <a:cxn ang="0">
                  <a:pos x="209" y="603"/>
                </a:cxn>
                <a:cxn ang="0">
                  <a:pos x="241" y="554"/>
                </a:cxn>
                <a:cxn ang="0">
                  <a:pos x="273" y="505"/>
                </a:cxn>
                <a:cxn ang="0">
                  <a:pos x="304" y="454"/>
                </a:cxn>
                <a:cxn ang="0">
                  <a:pos x="335" y="403"/>
                </a:cxn>
                <a:cxn ang="0">
                  <a:pos x="365" y="351"/>
                </a:cxn>
                <a:cxn ang="0">
                  <a:pos x="396" y="298"/>
                </a:cxn>
                <a:cxn ang="0">
                  <a:pos x="424" y="245"/>
                </a:cxn>
                <a:cxn ang="0">
                  <a:pos x="452" y="190"/>
                </a:cxn>
                <a:cxn ang="0">
                  <a:pos x="480" y="135"/>
                </a:cxn>
                <a:cxn ang="0">
                  <a:pos x="508" y="78"/>
                </a:cxn>
                <a:cxn ang="0">
                  <a:pos x="533" y="21"/>
                </a:cxn>
                <a:cxn ang="0">
                  <a:pos x="534" y="21"/>
                </a:cxn>
                <a:cxn ang="0">
                  <a:pos x="533" y="21"/>
                </a:cxn>
                <a:cxn ang="0">
                  <a:pos x="534" y="21"/>
                </a:cxn>
                <a:cxn ang="0">
                  <a:pos x="534" y="21"/>
                </a:cxn>
                <a:cxn ang="0">
                  <a:pos x="486" y="1"/>
                </a:cxn>
              </a:cxnLst>
              <a:rect l="0" t="0" r="r" b="b"/>
              <a:pathLst>
                <a:path w="534" h="841">
                  <a:moveTo>
                    <a:pt x="486" y="1"/>
                  </a:moveTo>
                  <a:lnTo>
                    <a:pt x="486" y="0"/>
                  </a:lnTo>
                  <a:lnTo>
                    <a:pt x="460" y="56"/>
                  </a:lnTo>
                  <a:lnTo>
                    <a:pt x="433" y="113"/>
                  </a:lnTo>
                  <a:lnTo>
                    <a:pt x="406" y="167"/>
                  </a:lnTo>
                  <a:lnTo>
                    <a:pt x="379" y="221"/>
                  </a:lnTo>
                  <a:lnTo>
                    <a:pt x="349" y="273"/>
                  </a:lnTo>
                  <a:lnTo>
                    <a:pt x="320" y="325"/>
                  </a:lnTo>
                  <a:lnTo>
                    <a:pt x="291" y="377"/>
                  </a:lnTo>
                  <a:lnTo>
                    <a:pt x="260" y="427"/>
                  </a:lnTo>
                  <a:lnTo>
                    <a:pt x="229" y="476"/>
                  </a:lnTo>
                  <a:lnTo>
                    <a:pt x="198" y="526"/>
                  </a:lnTo>
                  <a:lnTo>
                    <a:pt x="166" y="575"/>
                  </a:lnTo>
                  <a:lnTo>
                    <a:pt x="134" y="622"/>
                  </a:lnTo>
                  <a:lnTo>
                    <a:pt x="68" y="717"/>
                  </a:lnTo>
                  <a:lnTo>
                    <a:pt x="0" y="809"/>
                  </a:lnTo>
                  <a:lnTo>
                    <a:pt x="42" y="841"/>
                  </a:lnTo>
                  <a:lnTo>
                    <a:pt x="110" y="747"/>
                  </a:lnTo>
                  <a:lnTo>
                    <a:pt x="176" y="651"/>
                  </a:lnTo>
                  <a:lnTo>
                    <a:pt x="209" y="603"/>
                  </a:lnTo>
                  <a:lnTo>
                    <a:pt x="241" y="554"/>
                  </a:lnTo>
                  <a:lnTo>
                    <a:pt x="273" y="505"/>
                  </a:lnTo>
                  <a:lnTo>
                    <a:pt x="304" y="454"/>
                  </a:lnTo>
                  <a:lnTo>
                    <a:pt x="335" y="403"/>
                  </a:lnTo>
                  <a:lnTo>
                    <a:pt x="365" y="351"/>
                  </a:lnTo>
                  <a:lnTo>
                    <a:pt x="396" y="298"/>
                  </a:lnTo>
                  <a:lnTo>
                    <a:pt x="424" y="245"/>
                  </a:lnTo>
                  <a:lnTo>
                    <a:pt x="452" y="190"/>
                  </a:lnTo>
                  <a:lnTo>
                    <a:pt x="480" y="135"/>
                  </a:lnTo>
                  <a:lnTo>
                    <a:pt x="508" y="78"/>
                  </a:lnTo>
                  <a:lnTo>
                    <a:pt x="533" y="21"/>
                  </a:lnTo>
                  <a:lnTo>
                    <a:pt x="534" y="21"/>
                  </a:lnTo>
                  <a:lnTo>
                    <a:pt x="533" y="21"/>
                  </a:lnTo>
                  <a:lnTo>
                    <a:pt x="534" y="21"/>
                  </a:lnTo>
                  <a:lnTo>
                    <a:pt x="534" y="21"/>
                  </a:lnTo>
                  <a:lnTo>
                    <a:pt x="486" y="1"/>
                  </a:lnTo>
                  <a:close/>
                </a:path>
              </a:pathLst>
            </a:custGeom>
            <a:solidFill>
              <a:srgbClr val="000000"/>
            </a:solidFill>
            <a:ln w="9525">
              <a:noFill/>
              <a:round/>
              <a:headEnd/>
              <a:tailEnd/>
            </a:ln>
          </p:spPr>
          <p:txBody>
            <a:bodyPr/>
            <a:lstStyle/>
            <a:p>
              <a:endParaRPr lang="it-IT"/>
            </a:p>
          </p:txBody>
        </p:sp>
        <p:sp>
          <p:nvSpPr>
            <p:cNvPr id="20929" name="Freeform 449"/>
            <p:cNvSpPr>
              <a:spLocks/>
            </p:cNvSpPr>
            <p:nvPr/>
          </p:nvSpPr>
          <p:spPr bwMode="auto">
            <a:xfrm>
              <a:off x="1593" y="2405"/>
              <a:ext cx="32" cy="98"/>
            </a:xfrm>
            <a:custGeom>
              <a:avLst/>
              <a:gdLst/>
              <a:ahLst/>
              <a:cxnLst>
                <a:cxn ang="0">
                  <a:pos x="0" y="50"/>
                </a:cxn>
                <a:cxn ang="0">
                  <a:pos x="22" y="57"/>
                </a:cxn>
                <a:cxn ang="0">
                  <a:pos x="42" y="68"/>
                </a:cxn>
                <a:cxn ang="0">
                  <a:pos x="61" y="78"/>
                </a:cxn>
                <a:cxn ang="0">
                  <a:pos x="76" y="90"/>
                </a:cxn>
                <a:cxn ang="0">
                  <a:pos x="105" y="116"/>
                </a:cxn>
                <a:cxn ang="0">
                  <a:pos x="127" y="147"/>
                </a:cxn>
                <a:cxn ang="0">
                  <a:pos x="143" y="182"/>
                </a:cxn>
                <a:cxn ang="0">
                  <a:pos x="156" y="219"/>
                </a:cxn>
                <a:cxn ang="0">
                  <a:pos x="163" y="260"/>
                </a:cxn>
                <a:cxn ang="0">
                  <a:pos x="166" y="304"/>
                </a:cxn>
                <a:cxn ang="0">
                  <a:pos x="165" y="349"/>
                </a:cxn>
                <a:cxn ang="0">
                  <a:pos x="161" y="396"/>
                </a:cxn>
                <a:cxn ang="0">
                  <a:pos x="154" y="444"/>
                </a:cxn>
                <a:cxn ang="0">
                  <a:pos x="143" y="491"/>
                </a:cxn>
                <a:cxn ang="0">
                  <a:pos x="131" y="538"/>
                </a:cxn>
                <a:cxn ang="0">
                  <a:pos x="117" y="583"/>
                </a:cxn>
                <a:cxn ang="0">
                  <a:pos x="85" y="667"/>
                </a:cxn>
                <a:cxn ang="0">
                  <a:pos x="150" y="644"/>
                </a:cxn>
                <a:cxn ang="0">
                  <a:pos x="174" y="576"/>
                </a:cxn>
                <a:cxn ang="0">
                  <a:pos x="187" y="527"/>
                </a:cxn>
                <a:cxn ang="0">
                  <a:pos x="199" y="478"/>
                </a:cxn>
                <a:cxn ang="0">
                  <a:pos x="208" y="428"/>
                </a:cxn>
                <a:cxn ang="0">
                  <a:pos x="216" y="378"/>
                </a:cxn>
                <a:cxn ang="0">
                  <a:pos x="218" y="327"/>
                </a:cxn>
                <a:cxn ang="0">
                  <a:pos x="217" y="278"/>
                </a:cxn>
                <a:cxn ang="0">
                  <a:pos x="210" y="231"/>
                </a:cxn>
                <a:cxn ang="0">
                  <a:pos x="200" y="185"/>
                </a:cxn>
                <a:cxn ang="0">
                  <a:pos x="182" y="141"/>
                </a:cxn>
                <a:cxn ang="0">
                  <a:pos x="158" y="101"/>
                </a:cxn>
                <a:cxn ang="0">
                  <a:pos x="127" y="64"/>
                </a:cxn>
                <a:cxn ang="0">
                  <a:pos x="98" y="41"/>
                </a:cxn>
                <a:cxn ang="0">
                  <a:pos x="77" y="28"/>
                </a:cxn>
                <a:cxn ang="0">
                  <a:pos x="54" y="15"/>
                </a:cxn>
                <a:cxn ang="0">
                  <a:pos x="29" y="5"/>
                </a:cxn>
                <a:cxn ang="0">
                  <a:pos x="10" y="0"/>
                </a:cxn>
                <a:cxn ang="0">
                  <a:pos x="13" y="0"/>
                </a:cxn>
                <a:cxn ang="0">
                  <a:pos x="5" y="51"/>
                </a:cxn>
              </a:cxnLst>
              <a:rect l="0" t="0" r="r" b="b"/>
              <a:pathLst>
                <a:path w="218" h="687">
                  <a:moveTo>
                    <a:pt x="5" y="51"/>
                  </a:moveTo>
                  <a:lnTo>
                    <a:pt x="0" y="50"/>
                  </a:lnTo>
                  <a:lnTo>
                    <a:pt x="11" y="53"/>
                  </a:lnTo>
                  <a:lnTo>
                    <a:pt x="22" y="57"/>
                  </a:lnTo>
                  <a:lnTo>
                    <a:pt x="32" y="62"/>
                  </a:lnTo>
                  <a:lnTo>
                    <a:pt x="42" y="68"/>
                  </a:lnTo>
                  <a:lnTo>
                    <a:pt x="51" y="73"/>
                  </a:lnTo>
                  <a:lnTo>
                    <a:pt x="61" y="78"/>
                  </a:lnTo>
                  <a:lnTo>
                    <a:pt x="69" y="83"/>
                  </a:lnTo>
                  <a:lnTo>
                    <a:pt x="76" y="90"/>
                  </a:lnTo>
                  <a:lnTo>
                    <a:pt x="91" y="102"/>
                  </a:lnTo>
                  <a:lnTo>
                    <a:pt x="105" y="116"/>
                  </a:lnTo>
                  <a:lnTo>
                    <a:pt x="116" y="131"/>
                  </a:lnTo>
                  <a:lnTo>
                    <a:pt x="127" y="147"/>
                  </a:lnTo>
                  <a:lnTo>
                    <a:pt x="136" y="164"/>
                  </a:lnTo>
                  <a:lnTo>
                    <a:pt x="143" y="182"/>
                  </a:lnTo>
                  <a:lnTo>
                    <a:pt x="151" y="200"/>
                  </a:lnTo>
                  <a:lnTo>
                    <a:pt x="156" y="219"/>
                  </a:lnTo>
                  <a:lnTo>
                    <a:pt x="160" y="239"/>
                  </a:lnTo>
                  <a:lnTo>
                    <a:pt x="163" y="260"/>
                  </a:lnTo>
                  <a:lnTo>
                    <a:pt x="165" y="282"/>
                  </a:lnTo>
                  <a:lnTo>
                    <a:pt x="166" y="304"/>
                  </a:lnTo>
                  <a:lnTo>
                    <a:pt x="166" y="326"/>
                  </a:lnTo>
                  <a:lnTo>
                    <a:pt x="165" y="349"/>
                  </a:lnTo>
                  <a:lnTo>
                    <a:pt x="163" y="373"/>
                  </a:lnTo>
                  <a:lnTo>
                    <a:pt x="161" y="396"/>
                  </a:lnTo>
                  <a:lnTo>
                    <a:pt x="158" y="420"/>
                  </a:lnTo>
                  <a:lnTo>
                    <a:pt x="154" y="444"/>
                  </a:lnTo>
                  <a:lnTo>
                    <a:pt x="148" y="468"/>
                  </a:lnTo>
                  <a:lnTo>
                    <a:pt x="143" y="491"/>
                  </a:lnTo>
                  <a:lnTo>
                    <a:pt x="137" y="514"/>
                  </a:lnTo>
                  <a:lnTo>
                    <a:pt x="131" y="538"/>
                  </a:lnTo>
                  <a:lnTo>
                    <a:pt x="123" y="560"/>
                  </a:lnTo>
                  <a:lnTo>
                    <a:pt x="117" y="583"/>
                  </a:lnTo>
                  <a:lnTo>
                    <a:pt x="101" y="626"/>
                  </a:lnTo>
                  <a:lnTo>
                    <a:pt x="85" y="667"/>
                  </a:lnTo>
                  <a:lnTo>
                    <a:pt x="133" y="687"/>
                  </a:lnTo>
                  <a:lnTo>
                    <a:pt x="150" y="644"/>
                  </a:lnTo>
                  <a:lnTo>
                    <a:pt x="165" y="600"/>
                  </a:lnTo>
                  <a:lnTo>
                    <a:pt x="174" y="576"/>
                  </a:lnTo>
                  <a:lnTo>
                    <a:pt x="180" y="552"/>
                  </a:lnTo>
                  <a:lnTo>
                    <a:pt x="187" y="527"/>
                  </a:lnTo>
                  <a:lnTo>
                    <a:pt x="194" y="503"/>
                  </a:lnTo>
                  <a:lnTo>
                    <a:pt x="199" y="478"/>
                  </a:lnTo>
                  <a:lnTo>
                    <a:pt x="204" y="453"/>
                  </a:lnTo>
                  <a:lnTo>
                    <a:pt x="208" y="428"/>
                  </a:lnTo>
                  <a:lnTo>
                    <a:pt x="212" y="403"/>
                  </a:lnTo>
                  <a:lnTo>
                    <a:pt x="216" y="378"/>
                  </a:lnTo>
                  <a:lnTo>
                    <a:pt x="217" y="353"/>
                  </a:lnTo>
                  <a:lnTo>
                    <a:pt x="218" y="327"/>
                  </a:lnTo>
                  <a:lnTo>
                    <a:pt x="218" y="303"/>
                  </a:lnTo>
                  <a:lnTo>
                    <a:pt x="217" y="278"/>
                  </a:lnTo>
                  <a:lnTo>
                    <a:pt x="214" y="254"/>
                  </a:lnTo>
                  <a:lnTo>
                    <a:pt x="210" y="231"/>
                  </a:lnTo>
                  <a:lnTo>
                    <a:pt x="206" y="207"/>
                  </a:lnTo>
                  <a:lnTo>
                    <a:pt x="200" y="185"/>
                  </a:lnTo>
                  <a:lnTo>
                    <a:pt x="191" y="162"/>
                  </a:lnTo>
                  <a:lnTo>
                    <a:pt x="182" y="141"/>
                  </a:lnTo>
                  <a:lnTo>
                    <a:pt x="172" y="120"/>
                  </a:lnTo>
                  <a:lnTo>
                    <a:pt x="158" y="101"/>
                  </a:lnTo>
                  <a:lnTo>
                    <a:pt x="143" y="82"/>
                  </a:lnTo>
                  <a:lnTo>
                    <a:pt x="127" y="64"/>
                  </a:lnTo>
                  <a:lnTo>
                    <a:pt x="109" y="50"/>
                  </a:lnTo>
                  <a:lnTo>
                    <a:pt x="98" y="41"/>
                  </a:lnTo>
                  <a:lnTo>
                    <a:pt x="89" y="34"/>
                  </a:lnTo>
                  <a:lnTo>
                    <a:pt x="77" y="28"/>
                  </a:lnTo>
                  <a:lnTo>
                    <a:pt x="66" y="22"/>
                  </a:lnTo>
                  <a:lnTo>
                    <a:pt x="54" y="15"/>
                  </a:lnTo>
                  <a:lnTo>
                    <a:pt x="42" y="10"/>
                  </a:lnTo>
                  <a:lnTo>
                    <a:pt x="29" y="5"/>
                  </a:lnTo>
                  <a:lnTo>
                    <a:pt x="17" y="1"/>
                  </a:lnTo>
                  <a:lnTo>
                    <a:pt x="10" y="0"/>
                  </a:lnTo>
                  <a:lnTo>
                    <a:pt x="17" y="1"/>
                  </a:lnTo>
                  <a:lnTo>
                    <a:pt x="13" y="0"/>
                  </a:lnTo>
                  <a:lnTo>
                    <a:pt x="10" y="0"/>
                  </a:lnTo>
                  <a:lnTo>
                    <a:pt x="5" y="51"/>
                  </a:lnTo>
                  <a:close/>
                </a:path>
              </a:pathLst>
            </a:custGeom>
            <a:solidFill>
              <a:srgbClr val="000000"/>
            </a:solidFill>
            <a:ln w="9525">
              <a:noFill/>
              <a:round/>
              <a:headEnd/>
              <a:tailEnd/>
            </a:ln>
          </p:spPr>
          <p:txBody>
            <a:bodyPr/>
            <a:lstStyle/>
            <a:p>
              <a:endParaRPr lang="it-IT"/>
            </a:p>
          </p:txBody>
        </p:sp>
        <p:sp>
          <p:nvSpPr>
            <p:cNvPr id="20930" name="Freeform 450"/>
            <p:cNvSpPr>
              <a:spLocks/>
            </p:cNvSpPr>
            <p:nvPr/>
          </p:nvSpPr>
          <p:spPr bwMode="auto">
            <a:xfrm>
              <a:off x="1475" y="2393"/>
              <a:ext cx="120" cy="19"/>
            </a:xfrm>
            <a:custGeom>
              <a:avLst/>
              <a:gdLst/>
              <a:ahLst/>
              <a:cxnLst>
                <a:cxn ang="0">
                  <a:pos x="0" y="51"/>
                </a:cxn>
                <a:cxn ang="0">
                  <a:pos x="0" y="51"/>
                </a:cxn>
                <a:cxn ang="0">
                  <a:pos x="117" y="62"/>
                </a:cxn>
                <a:cxn ang="0">
                  <a:pos x="230" y="72"/>
                </a:cxn>
                <a:cxn ang="0">
                  <a:pos x="340" y="82"/>
                </a:cxn>
                <a:cxn ang="0">
                  <a:pos x="446" y="91"/>
                </a:cxn>
                <a:cxn ang="0">
                  <a:pos x="549" y="102"/>
                </a:cxn>
                <a:cxn ang="0">
                  <a:pos x="648" y="111"/>
                </a:cxn>
                <a:cxn ang="0">
                  <a:pos x="743" y="119"/>
                </a:cxn>
                <a:cxn ang="0">
                  <a:pos x="834" y="129"/>
                </a:cxn>
                <a:cxn ang="0">
                  <a:pos x="839" y="78"/>
                </a:cxn>
                <a:cxn ang="0">
                  <a:pos x="748" y="68"/>
                </a:cxn>
                <a:cxn ang="0">
                  <a:pos x="653" y="59"/>
                </a:cxn>
                <a:cxn ang="0">
                  <a:pos x="553" y="50"/>
                </a:cxn>
                <a:cxn ang="0">
                  <a:pos x="451" y="40"/>
                </a:cxn>
                <a:cxn ang="0">
                  <a:pos x="344" y="30"/>
                </a:cxn>
                <a:cxn ang="0">
                  <a:pos x="235" y="20"/>
                </a:cxn>
                <a:cxn ang="0">
                  <a:pos x="121" y="10"/>
                </a:cxn>
                <a:cxn ang="0">
                  <a:pos x="4" y="0"/>
                </a:cxn>
                <a:cxn ang="0">
                  <a:pos x="4" y="0"/>
                </a:cxn>
                <a:cxn ang="0">
                  <a:pos x="0" y="51"/>
                </a:cxn>
                <a:cxn ang="0">
                  <a:pos x="0" y="51"/>
                </a:cxn>
                <a:cxn ang="0">
                  <a:pos x="0" y="51"/>
                </a:cxn>
              </a:cxnLst>
              <a:rect l="0" t="0" r="r" b="b"/>
              <a:pathLst>
                <a:path w="839" h="129">
                  <a:moveTo>
                    <a:pt x="0" y="51"/>
                  </a:moveTo>
                  <a:lnTo>
                    <a:pt x="0" y="51"/>
                  </a:lnTo>
                  <a:lnTo>
                    <a:pt x="117" y="62"/>
                  </a:lnTo>
                  <a:lnTo>
                    <a:pt x="230" y="72"/>
                  </a:lnTo>
                  <a:lnTo>
                    <a:pt x="340" y="82"/>
                  </a:lnTo>
                  <a:lnTo>
                    <a:pt x="446" y="91"/>
                  </a:lnTo>
                  <a:lnTo>
                    <a:pt x="549" y="102"/>
                  </a:lnTo>
                  <a:lnTo>
                    <a:pt x="648" y="111"/>
                  </a:lnTo>
                  <a:lnTo>
                    <a:pt x="743" y="119"/>
                  </a:lnTo>
                  <a:lnTo>
                    <a:pt x="834" y="129"/>
                  </a:lnTo>
                  <a:lnTo>
                    <a:pt x="839" y="78"/>
                  </a:lnTo>
                  <a:lnTo>
                    <a:pt x="748" y="68"/>
                  </a:lnTo>
                  <a:lnTo>
                    <a:pt x="653" y="59"/>
                  </a:lnTo>
                  <a:lnTo>
                    <a:pt x="553" y="50"/>
                  </a:lnTo>
                  <a:lnTo>
                    <a:pt x="451" y="40"/>
                  </a:lnTo>
                  <a:lnTo>
                    <a:pt x="344" y="30"/>
                  </a:lnTo>
                  <a:lnTo>
                    <a:pt x="235" y="20"/>
                  </a:lnTo>
                  <a:lnTo>
                    <a:pt x="121" y="10"/>
                  </a:lnTo>
                  <a:lnTo>
                    <a:pt x="4" y="0"/>
                  </a:lnTo>
                  <a:lnTo>
                    <a:pt x="4" y="0"/>
                  </a:lnTo>
                  <a:lnTo>
                    <a:pt x="0" y="51"/>
                  </a:lnTo>
                  <a:lnTo>
                    <a:pt x="0" y="51"/>
                  </a:lnTo>
                  <a:lnTo>
                    <a:pt x="0" y="51"/>
                  </a:lnTo>
                  <a:close/>
                </a:path>
              </a:pathLst>
            </a:custGeom>
            <a:solidFill>
              <a:srgbClr val="000000"/>
            </a:solidFill>
            <a:ln w="9525">
              <a:noFill/>
              <a:round/>
              <a:headEnd/>
              <a:tailEnd/>
            </a:ln>
          </p:spPr>
          <p:txBody>
            <a:bodyPr/>
            <a:lstStyle/>
            <a:p>
              <a:endParaRPr lang="it-IT"/>
            </a:p>
          </p:txBody>
        </p:sp>
        <p:sp>
          <p:nvSpPr>
            <p:cNvPr id="20931" name="Freeform 451"/>
            <p:cNvSpPr>
              <a:spLocks/>
            </p:cNvSpPr>
            <p:nvPr/>
          </p:nvSpPr>
          <p:spPr bwMode="auto">
            <a:xfrm>
              <a:off x="1151" y="2365"/>
              <a:ext cx="325" cy="36"/>
            </a:xfrm>
            <a:custGeom>
              <a:avLst/>
              <a:gdLst/>
              <a:ahLst/>
              <a:cxnLst>
                <a:cxn ang="0">
                  <a:pos x="0" y="51"/>
                </a:cxn>
                <a:cxn ang="0">
                  <a:pos x="1" y="51"/>
                </a:cxn>
                <a:cxn ang="0">
                  <a:pos x="280" y="72"/>
                </a:cxn>
                <a:cxn ang="0">
                  <a:pos x="568" y="95"/>
                </a:cxn>
                <a:cxn ang="0">
                  <a:pos x="860" y="120"/>
                </a:cxn>
                <a:cxn ang="0">
                  <a:pos x="1153" y="147"/>
                </a:cxn>
                <a:cxn ang="0">
                  <a:pos x="1443" y="174"/>
                </a:cxn>
                <a:cxn ang="0">
                  <a:pos x="1728" y="200"/>
                </a:cxn>
                <a:cxn ang="0">
                  <a:pos x="2003" y="225"/>
                </a:cxn>
                <a:cxn ang="0">
                  <a:pos x="2267" y="249"/>
                </a:cxn>
                <a:cxn ang="0">
                  <a:pos x="2271" y="198"/>
                </a:cxn>
                <a:cxn ang="0">
                  <a:pos x="2008" y="174"/>
                </a:cxn>
                <a:cxn ang="0">
                  <a:pos x="1732" y="149"/>
                </a:cxn>
                <a:cxn ang="0">
                  <a:pos x="1447" y="123"/>
                </a:cxn>
                <a:cxn ang="0">
                  <a:pos x="1157" y="95"/>
                </a:cxn>
                <a:cxn ang="0">
                  <a:pos x="865" y="69"/>
                </a:cxn>
                <a:cxn ang="0">
                  <a:pos x="573" y="44"/>
                </a:cxn>
                <a:cxn ang="0">
                  <a:pos x="285" y="21"/>
                </a:cxn>
                <a:cxn ang="0">
                  <a:pos x="4" y="0"/>
                </a:cxn>
                <a:cxn ang="0">
                  <a:pos x="4" y="0"/>
                </a:cxn>
                <a:cxn ang="0">
                  <a:pos x="0" y="51"/>
                </a:cxn>
                <a:cxn ang="0">
                  <a:pos x="1" y="51"/>
                </a:cxn>
                <a:cxn ang="0">
                  <a:pos x="1" y="51"/>
                </a:cxn>
                <a:cxn ang="0">
                  <a:pos x="0" y="51"/>
                </a:cxn>
              </a:cxnLst>
              <a:rect l="0" t="0" r="r" b="b"/>
              <a:pathLst>
                <a:path w="2271" h="249">
                  <a:moveTo>
                    <a:pt x="0" y="51"/>
                  </a:moveTo>
                  <a:lnTo>
                    <a:pt x="1" y="51"/>
                  </a:lnTo>
                  <a:lnTo>
                    <a:pt x="280" y="72"/>
                  </a:lnTo>
                  <a:lnTo>
                    <a:pt x="568" y="95"/>
                  </a:lnTo>
                  <a:lnTo>
                    <a:pt x="860" y="120"/>
                  </a:lnTo>
                  <a:lnTo>
                    <a:pt x="1153" y="147"/>
                  </a:lnTo>
                  <a:lnTo>
                    <a:pt x="1443" y="174"/>
                  </a:lnTo>
                  <a:lnTo>
                    <a:pt x="1728" y="200"/>
                  </a:lnTo>
                  <a:lnTo>
                    <a:pt x="2003" y="225"/>
                  </a:lnTo>
                  <a:lnTo>
                    <a:pt x="2267" y="249"/>
                  </a:lnTo>
                  <a:lnTo>
                    <a:pt x="2271" y="198"/>
                  </a:lnTo>
                  <a:lnTo>
                    <a:pt x="2008" y="174"/>
                  </a:lnTo>
                  <a:lnTo>
                    <a:pt x="1732" y="149"/>
                  </a:lnTo>
                  <a:lnTo>
                    <a:pt x="1447" y="123"/>
                  </a:lnTo>
                  <a:lnTo>
                    <a:pt x="1157" y="95"/>
                  </a:lnTo>
                  <a:lnTo>
                    <a:pt x="865" y="69"/>
                  </a:lnTo>
                  <a:lnTo>
                    <a:pt x="573" y="44"/>
                  </a:lnTo>
                  <a:lnTo>
                    <a:pt x="285" y="21"/>
                  </a:lnTo>
                  <a:lnTo>
                    <a:pt x="4" y="0"/>
                  </a:lnTo>
                  <a:lnTo>
                    <a:pt x="4" y="0"/>
                  </a:lnTo>
                  <a:lnTo>
                    <a:pt x="0" y="51"/>
                  </a:lnTo>
                  <a:lnTo>
                    <a:pt x="1" y="51"/>
                  </a:lnTo>
                  <a:lnTo>
                    <a:pt x="1" y="51"/>
                  </a:lnTo>
                  <a:lnTo>
                    <a:pt x="0" y="51"/>
                  </a:lnTo>
                  <a:close/>
                </a:path>
              </a:pathLst>
            </a:custGeom>
            <a:solidFill>
              <a:srgbClr val="000000"/>
            </a:solidFill>
            <a:ln w="9525">
              <a:noFill/>
              <a:round/>
              <a:headEnd/>
              <a:tailEnd/>
            </a:ln>
          </p:spPr>
          <p:txBody>
            <a:bodyPr/>
            <a:lstStyle/>
            <a:p>
              <a:endParaRPr lang="it-IT"/>
            </a:p>
          </p:txBody>
        </p:sp>
        <p:sp>
          <p:nvSpPr>
            <p:cNvPr id="20932" name="Freeform 452"/>
            <p:cNvSpPr>
              <a:spLocks/>
            </p:cNvSpPr>
            <p:nvPr/>
          </p:nvSpPr>
          <p:spPr bwMode="auto">
            <a:xfrm>
              <a:off x="1041" y="2358"/>
              <a:ext cx="111" cy="14"/>
            </a:xfrm>
            <a:custGeom>
              <a:avLst/>
              <a:gdLst/>
              <a:ahLst/>
              <a:cxnLst>
                <a:cxn ang="0">
                  <a:pos x="0" y="52"/>
                </a:cxn>
                <a:cxn ang="0">
                  <a:pos x="0" y="52"/>
                </a:cxn>
                <a:cxn ang="0">
                  <a:pos x="96" y="58"/>
                </a:cxn>
                <a:cxn ang="0">
                  <a:pos x="194" y="65"/>
                </a:cxn>
                <a:cxn ang="0">
                  <a:pos x="292" y="71"/>
                </a:cxn>
                <a:cxn ang="0">
                  <a:pos x="390" y="77"/>
                </a:cxn>
                <a:cxn ang="0">
                  <a:pos x="488" y="83"/>
                </a:cxn>
                <a:cxn ang="0">
                  <a:pos x="584" y="90"/>
                </a:cxn>
                <a:cxn ang="0">
                  <a:pos x="680" y="96"/>
                </a:cxn>
                <a:cxn ang="0">
                  <a:pos x="772" y="103"/>
                </a:cxn>
                <a:cxn ang="0">
                  <a:pos x="776" y="52"/>
                </a:cxn>
                <a:cxn ang="0">
                  <a:pos x="683" y="45"/>
                </a:cxn>
                <a:cxn ang="0">
                  <a:pos x="588" y="38"/>
                </a:cxn>
                <a:cxn ang="0">
                  <a:pos x="491" y="32"/>
                </a:cxn>
                <a:cxn ang="0">
                  <a:pos x="394" y="26"/>
                </a:cxn>
                <a:cxn ang="0">
                  <a:pos x="295" y="20"/>
                </a:cxn>
                <a:cxn ang="0">
                  <a:pos x="197" y="13"/>
                </a:cxn>
                <a:cxn ang="0">
                  <a:pos x="99" y="7"/>
                </a:cxn>
                <a:cxn ang="0">
                  <a:pos x="4" y="0"/>
                </a:cxn>
                <a:cxn ang="0">
                  <a:pos x="4" y="0"/>
                </a:cxn>
                <a:cxn ang="0">
                  <a:pos x="0" y="52"/>
                </a:cxn>
                <a:cxn ang="0">
                  <a:pos x="0" y="52"/>
                </a:cxn>
                <a:cxn ang="0">
                  <a:pos x="0" y="52"/>
                </a:cxn>
              </a:cxnLst>
              <a:rect l="0" t="0" r="r" b="b"/>
              <a:pathLst>
                <a:path w="776" h="103">
                  <a:moveTo>
                    <a:pt x="0" y="52"/>
                  </a:moveTo>
                  <a:lnTo>
                    <a:pt x="0" y="52"/>
                  </a:lnTo>
                  <a:lnTo>
                    <a:pt x="96" y="58"/>
                  </a:lnTo>
                  <a:lnTo>
                    <a:pt x="194" y="65"/>
                  </a:lnTo>
                  <a:lnTo>
                    <a:pt x="292" y="71"/>
                  </a:lnTo>
                  <a:lnTo>
                    <a:pt x="390" y="77"/>
                  </a:lnTo>
                  <a:lnTo>
                    <a:pt x="488" y="83"/>
                  </a:lnTo>
                  <a:lnTo>
                    <a:pt x="584" y="90"/>
                  </a:lnTo>
                  <a:lnTo>
                    <a:pt x="680" y="96"/>
                  </a:lnTo>
                  <a:lnTo>
                    <a:pt x="772" y="103"/>
                  </a:lnTo>
                  <a:lnTo>
                    <a:pt x="776" y="52"/>
                  </a:lnTo>
                  <a:lnTo>
                    <a:pt x="683" y="45"/>
                  </a:lnTo>
                  <a:lnTo>
                    <a:pt x="588" y="38"/>
                  </a:lnTo>
                  <a:lnTo>
                    <a:pt x="491" y="32"/>
                  </a:lnTo>
                  <a:lnTo>
                    <a:pt x="394" y="26"/>
                  </a:lnTo>
                  <a:lnTo>
                    <a:pt x="295" y="20"/>
                  </a:lnTo>
                  <a:lnTo>
                    <a:pt x="197" y="13"/>
                  </a:lnTo>
                  <a:lnTo>
                    <a:pt x="99" y="7"/>
                  </a:lnTo>
                  <a:lnTo>
                    <a:pt x="4" y="0"/>
                  </a:lnTo>
                  <a:lnTo>
                    <a:pt x="4" y="0"/>
                  </a:lnTo>
                  <a:lnTo>
                    <a:pt x="0" y="52"/>
                  </a:lnTo>
                  <a:lnTo>
                    <a:pt x="0" y="52"/>
                  </a:lnTo>
                  <a:lnTo>
                    <a:pt x="0" y="52"/>
                  </a:lnTo>
                  <a:close/>
                </a:path>
              </a:pathLst>
            </a:custGeom>
            <a:solidFill>
              <a:srgbClr val="000000"/>
            </a:solidFill>
            <a:ln w="9525">
              <a:noFill/>
              <a:round/>
              <a:headEnd/>
              <a:tailEnd/>
            </a:ln>
          </p:spPr>
          <p:txBody>
            <a:bodyPr/>
            <a:lstStyle/>
            <a:p>
              <a:endParaRPr lang="it-IT"/>
            </a:p>
          </p:txBody>
        </p:sp>
        <p:sp>
          <p:nvSpPr>
            <p:cNvPr id="20933" name="Freeform 453"/>
            <p:cNvSpPr>
              <a:spLocks/>
            </p:cNvSpPr>
            <p:nvPr/>
          </p:nvSpPr>
          <p:spPr bwMode="auto">
            <a:xfrm>
              <a:off x="795" y="2357"/>
              <a:ext cx="246" cy="49"/>
            </a:xfrm>
            <a:custGeom>
              <a:avLst/>
              <a:gdLst/>
              <a:ahLst/>
              <a:cxnLst>
                <a:cxn ang="0">
                  <a:pos x="20" y="347"/>
                </a:cxn>
                <a:cxn ang="0">
                  <a:pos x="256" y="271"/>
                </a:cxn>
                <a:cxn ang="0">
                  <a:pos x="482" y="205"/>
                </a:cxn>
                <a:cxn ang="0">
                  <a:pos x="592" y="176"/>
                </a:cxn>
                <a:cxn ang="0">
                  <a:pos x="700" y="150"/>
                </a:cxn>
                <a:cxn ang="0">
                  <a:pos x="806" y="127"/>
                </a:cxn>
                <a:cxn ang="0">
                  <a:pos x="911" y="107"/>
                </a:cxn>
                <a:cxn ang="0">
                  <a:pos x="1015" y="89"/>
                </a:cxn>
                <a:cxn ang="0">
                  <a:pos x="1117" y="76"/>
                </a:cxn>
                <a:cxn ang="0">
                  <a:pos x="1218" y="64"/>
                </a:cxn>
                <a:cxn ang="0">
                  <a:pos x="1320" y="57"/>
                </a:cxn>
                <a:cxn ang="0">
                  <a:pos x="1419" y="53"/>
                </a:cxn>
                <a:cxn ang="0">
                  <a:pos x="1519" y="52"/>
                </a:cxn>
                <a:cxn ang="0">
                  <a:pos x="1618" y="54"/>
                </a:cxn>
                <a:cxn ang="0">
                  <a:pos x="1718" y="60"/>
                </a:cxn>
                <a:cxn ang="0">
                  <a:pos x="1671" y="5"/>
                </a:cxn>
                <a:cxn ang="0">
                  <a:pos x="1570" y="0"/>
                </a:cxn>
                <a:cxn ang="0">
                  <a:pos x="1469" y="0"/>
                </a:cxn>
                <a:cxn ang="0">
                  <a:pos x="1367" y="2"/>
                </a:cxn>
                <a:cxn ang="0">
                  <a:pos x="1265" y="9"/>
                </a:cxn>
                <a:cxn ang="0">
                  <a:pos x="1163" y="18"/>
                </a:cxn>
                <a:cxn ang="0">
                  <a:pos x="1059" y="31"/>
                </a:cxn>
                <a:cxn ang="0">
                  <a:pos x="954" y="46"/>
                </a:cxn>
                <a:cxn ang="0">
                  <a:pos x="848" y="65"/>
                </a:cxn>
                <a:cxn ang="0">
                  <a:pos x="742" y="87"/>
                </a:cxn>
                <a:cxn ang="0">
                  <a:pos x="634" y="112"/>
                </a:cxn>
                <a:cxn ang="0">
                  <a:pos x="524" y="140"/>
                </a:cxn>
                <a:cxn ang="0">
                  <a:pos x="355" y="187"/>
                </a:cxn>
                <a:cxn ang="0">
                  <a:pos x="123" y="258"/>
                </a:cxn>
                <a:cxn ang="0">
                  <a:pos x="0" y="299"/>
                </a:cxn>
                <a:cxn ang="0">
                  <a:pos x="2" y="299"/>
                </a:cxn>
                <a:cxn ang="0">
                  <a:pos x="23" y="346"/>
                </a:cxn>
              </a:cxnLst>
              <a:rect l="0" t="0" r="r" b="b"/>
              <a:pathLst>
                <a:path w="1722" h="347">
                  <a:moveTo>
                    <a:pt x="23" y="346"/>
                  </a:moveTo>
                  <a:lnTo>
                    <a:pt x="20" y="347"/>
                  </a:lnTo>
                  <a:lnTo>
                    <a:pt x="138" y="307"/>
                  </a:lnTo>
                  <a:lnTo>
                    <a:pt x="256" y="271"/>
                  </a:lnTo>
                  <a:lnTo>
                    <a:pt x="370" y="236"/>
                  </a:lnTo>
                  <a:lnTo>
                    <a:pt x="482" y="205"/>
                  </a:lnTo>
                  <a:lnTo>
                    <a:pt x="536" y="190"/>
                  </a:lnTo>
                  <a:lnTo>
                    <a:pt x="592" y="176"/>
                  </a:lnTo>
                  <a:lnTo>
                    <a:pt x="645" y="163"/>
                  </a:lnTo>
                  <a:lnTo>
                    <a:pt x="700" y="150"/>
                  </a:lnTo>
                  <a:lnTo>
                    <a:pt x="753" y="138"/>
                  </a:lnTo>
                  <a:lnTo>
                    <a:pt x="806" y="127"/>
                  </a:lnTo>
                  <a:lnTo>
                    <a:pt x="859" y="117"/>
                  </a:lnTo>
                  <a:lnTo>
                    <a:pt x="911" y="107"/>
                  </a:lnTo>
                  <a:lnTo>
                    <a:pt x="963" y="98"/>
                  </a:lnTo>
                  <a:lnTo>
                    <a:pt x="1015" y="89"/>
                  </a:lnTo>
                  <a:lnTo>
                    <a:pt x="1066" y="82"/>
                  </a:lnTo>
                  <a:lnTo>
                    <a:pt x="1117" y="76"/>
                  </a:lnTo>
                  <a:lnTo>
                    <a:pt x="1168" y="69"/>
                  </a:lnTo>
                  <a:lnTo>
                    <a:pt x="1218" y="64"/>
                  </a:lnTo>
                  <a:lnTo>
                    <a:pt x="1270" y="60"/>
                  </a:lnTo>
                  <a:lnTo>
                    <a:pt x="1320" y="57"/>
                  </a:lnTo>
                  <a:lnTo>
                    <a:pt x="1369" y="55"/>
                  </a:lnTo>
                  <a:lnTo>
                    <a:pt x="1419" y="53"/>
                  </a:lnTo>
                  <a:lnTo>
                    <a:pt x="1470" y="52"/>
                  </a:lnTo>
                  <a:lnTo>
                    <a:pt x="1519" y="52"/>
                  </a:lnTo>
                  <a:lnTo>
                    <a:pt x="1569" y="53"/>
                  </a:lnTo>
                  <a:lnTo>
                    <a:pt x="1618" y="54"/>
                  </a:lnTo>
                  <a:lnTo>
                    <a:pt x="1669" y="56"/>
                  </a:lnTo>
                  <a:lnTo>
                    <a:pt x="1718" y="60"/>
                  </a:lnTo>
                  <a:lnTo>
                    <a:pt x="1722" y="8"/>
                  </a:lnTo>
                  <a:lnTo>
                    <a:pt x="1671" y="5"/>
                  </a:lnTo>
                  <a:lnTo>
                    <a:pt x="1620" y="2"/>
                  </a:lnTo>
                  <a:lnTo>
                    <a:pt x="1570" y="0"/>
                  </a:lnTo>
                  <a:lnTo>
                    <a:pt x="1520" y="0"/>
                  </a:lnTo>
                  <a:lnTo>
                    <a:pt x="1469" y="0"/>
                  </a:lnTo>
                  <a:lnTo>
                    <a:pt x="1418" y="1"/>
                  </a:lnTo>
                  <a:lnTo>
                    <a:pt x="1367" y="2"/>
                  </a:lnTo>
                  <a:lnTo>
                    <a:pt x="1317" y="6"/>
                  </a:lnTo>
                  <a:lnTo>
                    <a:pt x="1265" y="9"/>
                  </a:lnTo>
                  <a:lnTo>
                    <a:pt x="1214" y="13"/>
                  </a:lnTo>
                  <a:lnTo>
                    <a:pt x="1163" y="18"/>
                  </a:lnTo>
                  <a:lnTo>
                    <a:pt x="1111" y="24"/>
                  </a:lnTo>
                  <a:lnTo>
                    <a:pt x="1059" y="31"/>
                  </a:lnTo>
                  <a:lnTo>
                    <a:pt x="1007" y="38"/>
                  </a:lnTo>
                  <a:lnTo>
                    <a:pt x="954" y="46"/>
                  </a:lnTo>
                  <a:lnTo>
                    <a:pt x="902" y="56"/>
                  </a:lnTo>
                  <a:lnTo>
                    <a:pt x="848" y="65"/>
                  </a:lnTo>
                  <a:lnTo>
                    <a:pt x="796" y="76"/>
                  </a:lnTo>
                  <a:lnTo>
                    <a:pt x="742" y="87"/>
                  </a:lnTo>
                  <a:lnTo>
                    <a:pt x="688" y="100"/>
                  </a:lnTo>
                  <a:lnTo>
                    <a:pt x="634" y="112"/>
                  </a:lnTo>
                  <a:lnTo>
                    <a:pt x="579" y="126"/>
                  </a:lnTo>
                  <a:lnTo>
                    <a:pt x="524" y="140"/>
                  </a:lnTo>
                  <a:lnTo>
                    <a:pt x="467" y="154"/>
                  </a:lnTo>
                  <a:lnTo>
                    <a:pt x="355" y="187"/>
                  </a:lnTo>
                  <a:lnTo>
                    <a:pt x="240" y="221"/>
                  </a:lnTo>
                  <a:lnTo>
                    <a:pt x="123" y="258"/>
                  </a:lnTo>
                  <a:lnTo>
                    <a:pt x="3" y="298"/>
                  </a:lnTo>
                  <a:lnTo>
                    <a:pt x="0" y="299"/>
                  </a:lnTo>
                  <a:lnTo>
                    <a:pt x="3" y="298"/>
                  </a:lnTo>
                  <a:lnTo>
                    <a:pt x="2" y="299"/>
                  </a:lnTo>
                  <a:lnTo>
                    <a:pt x="0" y="299"/>
                  </a:lnTo>
                  <a:lnTo>
                    <a:pt x="23" y="346"/>
                  </a:lnTo>
                  <a:close/>
                </a:path>
              </a:pathLst>
            </a:custGeom>
            <a:solidFill>
              <a:srgbClr val="000000"/>
            </a:solidFill>
            <a:ln w="9525">
              <a:noFill/>
              <a:round/>
              <a:headEnd/>
              <a:tailEnd/>
            </a:ln>
          </p:spPr>
          <p:txBody>
            <a:bodyPr/>
            <a:lstStyle/>
            <a:p>
              <a:endParaRPr lang="it-IT"/>
            </a:p>
          </p:txBody>
        </p:sp>
        <p:sp>
          <p:nvSpPr>
            <p:cNvPr id="20934" name="Freeform 454"/>
            <p:cNvSpPr>
              <a:spLocks/>
            </p:cNvSpPr>
            <p:nvPr/>
          </p:nvSpPr>
          <p:spPr bwMode="auto">
            <a:xfrm>
              <a:off x="563" y="2399"/>
              <a:ext cx="236" cy="185"/>
            </a:xfrm>
            <a:custGeom>
              <a:avLst/>
              <a:gdLst/>
              <a:ahLst/>
              <a:cxnLst>
                <a:cxn ang="0">
                  <a:pos x="42" y="1287"/>
                </a:cxn>
                <a:cxn ang="0">
                  <a:pos x="138" y="1157"/>
                </a:cxn>
                <a:cxn ang="0">
                  <a:pos x="233" y="1038"/>
                </a:cxn>
                <a:cxn ang="0">
                  <a:pos x="328" y="929"/>
                </a:cxn>
                <a:cxn ang="0">
                  <a:pos x="425" y="828"/>
                </a:cxn>
                <a:cxn ang="0">
                  <a:pos x="521" y="737"/>
                </a:cxn>
                <a:cxn ang="0">
                  <a:pos x="618" y="652"/>
                </a:cxn>
                <a:cxn ang="0">
                  <a:pos x="716" y="576"/>
                </a:cxn>
                <a:cxn ang="0">
                  <a:pos x="815" y="504"/>
                </a:cxn>
                <a:cxn ang="0">
                  <a:pos x="915" y="438"/>
                </a:cxn>
                <a:cxn ang="0">
                  <a:pos x="1015" y="375"/>
                </a:cxn>
                <a:cxn ang="0">
                  <a:pos x="1118" y="316"/>
                </a:cxn>
                <a:cxn ang="0">
                  <a:pos x="1222" y="261"/>
                </a:cxn>
                <a:cxn ang="0">
                  <a:pos x="1433" y="153"/>
                </a:cxn>
                <a:cxn ang="0">
                  <a:pos x="1652" y="47"/>
                </a:cxn>
                <a:cxn ang="0">
                  <a:pos x="1519" y="53"/>
                </a:cxn>
                <a:cxn ang="0">
                  <a:pos x="1303" y="160"/>
                </a:cxn>
                <a:cxn ang="0">
                  <a:pos x="1145" y="243"/>
                </a:cxn>
                <a:cxn ang="0">
                  <a:pos x="1040" y="300"/>
                </a:cxn>
                <a:cxn ang="0">
                  <a:pos x="938" y="361"/>
                </a:cxn>
                <a:cxn ang="0">
                  <a:pos x="836" y="427"/>
                </a:cxn>
                <a:cxn ang="0">
                  <a:pos x="735" y="497"/>
                </a:cxn>
                <a:cxn ang="0">
                  <a:pos x="635" y="573"/>
                </a:cxn>
                <a:cxn ang="0">
                  <a:pos x="536" y="656"/>
                </a:cxn>
                <a:cxn ang="0">
                  <a:pos x="437" y="745"/>
                </a:cxn>
                <a:cxn ang="0">
                  <a:pos x="340" y="842"/>
                </a:cxn>
                <a:cxn ang="0">
                  <a:pos x="242" y="948"/>
                </a:cxn>
                <a:cxn ang="0">
                  <a:pos x="145" y="1064"/>
                </a:cxn>
                <a:cxn ang="0">
                  <a:pos x="49" y="1190"/>
                </a:cxn>
                <a:cxn ang="0">
                  <a:pos x="6" y="1252"/>
                </a:cxn>
                <a:cxn ang="0">
                  <a:pos x="40" y="1290"/>
                </a:cxn>
                <a:cxn ang="0">
                  <a:pos x="37" y="1292"/>
                </a:cxn>
              </a:cxnLst>
              <a:rect l="0" t="0" r="r" b="b"/>
              <a:pathLst>
                <a:path w="1652" h="1292">
                  <a:moveTo>
                    <a:pt x="37" y="1292"/>
                  </a:moveTo>
                  <a:lnTo>
                    <a:pt x="42" y="1287"/>
                  </a:lnTo>
                  <a:lnTo>
                    <a:pt x="91" y="1221"/>
                  </a:lnTo>
                  <a:lnTo>
                    <a:pt x="138" y="1157"/>
                  </a:lnTo>
                  <a:lnTo>
                    <a:pt x="186" y="1097"/>
                  </a:lnTo>
                  <a:lnTo>
                    <a:pt x="233" y="1038"/>
                  </a:lnTo>
                  <a:lnTo>
                    <a:pt x="281" y="982"/>
                  </a:lnTo>
                  <a:lnTo>
                    <a:pt x="328" y="929"/>
                  </a:lnTo>
                  <a:lnTo>
                    <a:pt x="376" y="878"/>
                  </a:lnTo>
                  <a:lnTo>
                    <a:pt x="425" y="828"/>
                  </a:lnTo>
                  <a:lnTo>
                    <a:pt x="473" y="782"/>
                  </a:lnTo>
                  <a:lnTo>
                    <a:pt x="521" y="737"/>
                  </a:lnTo>
                  <a:lnTo>
                    <a:pt x="569" y="694"/>
                  </a:lnTo>
                  <a:lnTo>
                    <a:pt x="618" y="652"/>
                  </a:lnTo>
                  <a:lnTo>
                    <a:pt x="668" y="614"/>
                  </a:lnTo>
                  <a:lnTo>
                    <a:pt x="716" y="576"/>
                  </a:lnTo>
                  <a:lnTo>
                    <a:pt x="765" y="539"/>
                  </a:lnTo>
                  <a:lnTo>
                    <a:pt x="815" y="504"/>
                  </a:lnTo>
                  <a:lnTo>
                    <a:pt x="865" y="470"/>
                  </a:lnTo>
                  <a:lnTo>
                    <a:pt x="915" y="438"/>
                  </a:lnTo>
                  <a:lnTo>
                    <a:pt x="965" y="405"/>
                  </a:lnTo>
                  <a:lnTo>
                    <a:pt x="1015" y="375"/>
                  </a:lnTo>
                  <a:lnTo>
                    <a:pt x="1067" y="346"/>
                  </a:lnTo>
                  <a:lnTo>
                    <a:pt x="1118" y="316"/>
                  </a:lnTo>
                  <a:lnTo>
                    <a:pt x="1169" y="288"/>
                  </a:lnTo>
                  <a:lnTo>
                    <a:pt x="1222" y="261"/>
                  </a:lnTo>
                  <a:lnTo>
                    <a:pt x="1326" y="206"/>
                  </a:lnTo>
                  <a:lnTo>
                    <a:pt x="1433" y="153"/>
                  </a:lnTo>
                  <a:lnTo>
                    <a:pt x="1541" y="100"/>
                  </a:lnTo>
                  <a:lnTo>
                    <a:pt x="1652" y="47"/>
                  </a:lnTo>
                  <a:lnTo>
                    <a:pt x="1629" y="0"/>
                  </a:lnTo>
                  <a:lnTo>
                    <a:pt x="1519" y="53"/>
                  </a:lnTo>
                  <a:lnTo>
                    <a:pt x="1410" y="107"/>
                  </a:lnTo>
                  <a:lnTo>
                    <a:pt x="1303" y="160"/>
                  </a:lnTo>
                  <a:lnTo>
                    <a:pt x="1198" y="215"/>
                  </a:lnTo>
                  <a:lnTo>
                    <a:pt x="1145" y="243"/>
                  </a:lnTo>
                  <a:lnTo>
                    <a:pt x="1093" y="271"/>
                  </a:lnTo>
                  <a:lnTo>
                    <a:pt x="1040" y="300"/>
                  </a:lnTo>
                  <a:lnTo>
                    <a:pt x="989" y="331"/>
                  </a:lnTo>
                  <a:lnTo>
                    <a:pt x="938" y="361"/>
                  </a:lnTo>
                  <a:lnTo>
                    <a:pt x="887" y="394"/>
                  </a:lnTo>
                  <a:lnTo>
                    <a:pt x="836" y="427"/>
                  </a:lnTo>
                  <a:lnTo>
                    <a:pt x="785" y="462"/>
                  </a:lnTo>
                  <a:lnTo>
                    <a:pt x="735" y="497"/>
                  </a:lnTo>
                  <a:lnTo>
                    <a:pt x="685" y="534"/>
                  </a:lnTo>
                  <a:lnTo>
                    <a:pt x="635" y="573"/>
                  </a:lnTo>
                  <a:lnTo>
                    <a:pt x="585" y="613"/>
                  </a:lnTo>
                  <a:lnTo>
                    <a:pt x="536" y="656"/>
                  </a:lnTo>
                  <a:lnTo>
                    <a:pt x="486" y="699"/>
                  </a:lnTo>
                  <a:lnTo>
                    <a:pt x="437" y="745"/>
                  </a:lnTo>
                  <a:lnTo>
                    <a:pt x="388" y="792"/>
                  </a:lnTo>
                  <a:lnTo>
                    <a:pt x="340" y="842"/>
                  </a:lnTo>
                  <a:lnTo>
                    <a:pt x="291" y="894"/>
                  </a:lnTo>
                  <a:lnTo>
                    <a:pt x="242" y="948"/>
                  </a:lnTo>
                  <a:lnTo>
                    <a:pt x="193" y="1004"/>
                  </a:lnTo>
                  <a:lnTo>
                    <a:pt x="145" y="1064"/>
                  </a:lnTo>
                  <a:lnTo>
                    <a:pt x="97" y="1126"/>
                  </a:lnTo>
                  <a:lnTo>
                    <a:pt x="49" y="1190"/>
                  </a:lnTo>
                  <a:lnTo>
                    <a:pt x="0" y="1258"/>
                  </a:lnTo>
                  <a:lnTo>
                    <a:pt x="6" y="1252"/>
                  </a:lnTo>
                  <a:lnTo>
                    <a:pt x="37" y="1292"/>
                  </a:lnTo>
                  <a:lnTo>
                    <a:pt x="40" y="1290"/>
                  </a:lnTo>
                  <a:lnTo>
                    <a:pt x="42" y="1287"/>
                  </a:lnTo>
                  <a:lnTo>
                    <a:pt x="37" y="1292"/>
                  </a:lnTo>
                  <a:close/>
                </a:path>
              </a:pathLst>
            </a:custGeom>
            <a:solidFill>
              <a:srgbClr val="000000"/>
            </a:solidFill>
            <a:ln w="9525">
              <a:noFill/>
              <a:round/>
              <a:headEnd/>
              <a:tailEnd/>
            </a:ln>
          </p:spPr>
          <p:txBody>
            <a:bodyPr/>
            <a:lstStyle/>
            <a:p>
              <a:endParaRPr lang="it-IT"/>
            </a:p>
          </p:txBody>
        </p:sp>
        <p:sp>
          <p:nvSpPr>
            <p:cNvPr id="20935" name="Freeform 455"/>
            <p:cNvSpPr>
              <a:spLocks/>
            </p:cNvSpPr>
            <p:nvPr/>
          </p:nvSpPr>
          <p:spPr bwMode="auto">
            <a:xfrm>
              <a:off x="524" y="2578"/>
              <a:ext cx="44" cy="19"/>
            </a:xfrm>
            <a:custGeom>
              <a:avLst/>
              <a:gdLst/>
              <a:ahLst/>
              <a:cxnLst>
                <a:cxn ang="0">
                  <a:pos x="0" y="127"/>
                </a:cxn>
                <a:cxn ang="0">
                  <a:pos x="12" y="129"/>
                </a:cxn>
                <a:cxn ang="0">
                  <a:pos x="46" y="130"/>
                </a:cxn>
                <a:cxn ang="0">
                  <a:pos x="78" y="130"/>
                </a:cxn>
                <a:cxn ang="0">
                  <a:pos x="105" y="128"/>
                </a:cxn>
                <a:cxn ang="0">
                  <a:pos x="130" y="126"/>
                </a:cxn>
                <a:cxn ang="0">
                  <a:pos x="152" y="123"/>
                </a:cxn>
                <a:cxn ang="0">
                  <a:pos x="173" y="119"/>
                </a:cxn>
                <a:cxn ang="0">
                  <a:pos x="191" y="115"/>
                </a:cxn>
                <a:cxn ang="0">
                  <a:pos x="208" y="108"/>
                </a:cxn>
                <a:cxn ang="0">
                  <a:pos x="222" y="102"/>
                </a:cxn>
                <a:cxn ang="0">
                  <a:pos x="237" y="94"/>
                </a:cxn>
                <a:cxn ang="0">
                  <a:pos x="249" y="86"/>
                </a:cxn>
                <a:cxn ang="0">
                  <a:pos x="262" y="78"/>
                </a:cxn>
                <a:cxn ang="0">
                  <a:pos x="284" y="60"/>
                </a:cxn>
                <a:cxn ang="0">
                  <a:pos x="308" y="40"/>
                </a:cxn>
                <a:cxn ang="0">
                  <a:pos x="277" y="0"/>
                </a:cxn>
                <a:cxn ang="0">
                  <a:pos x="253" y="19"/>
                </a:cxn>
                <a:cxn ang="0">
                  <a:pos x="231" y="36"/>
                </a:cxn>
                <a:cxn ang="0">
                  <a:pos x="221" y="44"/>
                </a:cxn>
                <a:cxn ang="0">
                  <a:pos x="211" y="50"/>
                </a:cxn>
                <a:cxn ang="0">
                  <a:pos x="200" y="55"/>
                </a:cxn>
                <a:cxn ang="0">
                  <a:pos x="189" y="60"/>
                </a:cxn>
                <a:cxn ang="0">
                  <a:pos x="175" y="65"/>
                </a:cxn>
                <a:cxn ang="0">
                  <a:pos x="160" y="69"/>
                </a:cxn>
                <a:cxn ang="0">
                  <a:pos x="144" y="72"/>
                </a:cxn>
                <a:cxn ang="0">
                  <a:pos x="125" y="75"/>
                </a:cxn>
                <a:cxn ang="0">
                  <a:pos x="102" y="77"/>
                </a:cxn>
                <a:cxn ang="0">
                  <a:pos x="76" y="78"/>
                </a:cxn>
                <a:cxn ang="0">
                  <a:pos x="46" y="79"/>
                </a:cxn>
                <a:cxn ang="0">
                  <a:pos x="14" y="78"/>
                </a:cxn>
                <a:cxn ang="0">
                  <a:pos x="25" y="81"/>
                </a:cxn>
                <a:cxn ang="0">
                  <a:pos x="0" y="127"/>
                </a:cxn>
                <a:cxn ang="0">
                  <a:pos x="6" y="129"/>
                </a:cxn>
                <a:cxn ang="0">
                  <a:pos x="12" y="129"/>
                </a:cxn>
                <a:cxn ang="0">
                  <a:pos x="0" y="127"/>
                </a:cxn>
              </a:cxnLst>
              <a:rect l="0" t="0" r="r" b="b"/>
              <a:pathLst>
                <a:path w="308" h="130">
                  <a:moveTo>
                    <a:pt x="0" y="127"/>
                  </a:moveTo>
                  <a:lnTo>
                    <a:pt x="12" y="129"/>
                  </a:lnTo>
                  <a:lnTo>
                    <a:pt x="46" y="130"/>
                  </a:lnTo>
                  <a:lnTo>
                    <a:pt x="78" y="130"/>
                  </a:lnTo>
                  <a:lnTo>
                    <a:pt x="105" y="128"/>
                  </a:lnTo>
                  <a:lnTo>
                    <a:pt x="130" y="126"/>
                  </a:lnTo>
                  <a:lnTo>
                    <a:pt x="152" y="123"/>
                  </a:lnTo>
                  <a:lnTo>
                    <a:pt x="173" y="119"/>
                  </a:lnTo>
                  <a:lnTo>
                    <a:pt x="191" y="115"/>
                  </a:lnTo>
                  <a:lnTo>
                    <a:pt x="208" y="108"/>
                  </a:lnTo>
                  <a:lnTo>
                    <a:pt x="222" y="102"/>
                  </a:lnTo>
                  <a:lnTo>
                    <a:pt x="237" y="94"/>
                  </a:lnTo>
                  <a:lnTo>
                    <a:pt x="249" y="86"/>
                  </a:lnTo>
                  <a:lnTo>
                    <a:pt x="262" y="78"/>
                  </a:lnTo>
                  <a:lnTo>
                    <a:pt x="284" y="60"/>
                  </a:lnTo>
                  <a:lnTo>
                    <a:pt x="308" y="40"/>
                  </a:lnTo>
                  <a:lnTo>
                    <a:pt x="277" y="0"/>
                  </a:lnTo>
                  <a:lnTo>
                    <a:pt x="253" y="19"/>
                  </a:lnTo>
                  <a:lnTo>
                    <a:pt x="231" y="36"/>
                  </a:lnTo>
                  <a:lnTo>
                    <a:pt x="221" y="44"/>
                  </a:lnTo>
                  <a:lnTo>
                    <a:pt x="211" y="50"/>
                  </a:lnTo>
                  <a:lnTo>
                    <a:pt x="200" y="55"/>
                  </a:lnTo>
                  <a:lnTo>
                    <a:pt x="189" y="60"/>
                  </a:lnTo>
                  <a:lnTo>
                    <a:pt x="175" y="65"/>
                  </a:lnTo>
                  <a:lnTo>
                    <a:pt x="160" y="69"/>
                  </a:lnTo>
                  <a:lnTo>
                    <a:pt x="144" y="72"/>
                  </a:lnTo>
                  <a:lnTo>
                    <a:pt x="125" y="75"/>
                  </a:lnTo>
                  <a:lnTo>
                    <a:pt x="102" y="77"/>
                  </a:lnTo>
                  <a:lnTo>
                    <a:pt x="76" y="78"/>
                  </a:lnTo>
                  <a:lnTo>
                    <a:pt x="46" y="79"/>
                  </a:lnTo>
                  <a:lnTo>
                    <a:pt x="14" y="78"/>
                  </a:lnTo>
                  <a:lnTo>
                    <a:pt x="25" y="81"/>
                  </a:lnTo>
                  <a:lnTo>
                    <a:pt x="0" y="127"/>
                  </a:lnTo>
                  <a:lnTo>
                    <a:pt x="6" y="129"/>
                  </a:lnTo>
                  <a:lnTo>
                    <a:pt x="12" y="129"/>
                  </a:lnTo>
                  <a:lnTo>
                    <a:pt x="0" y="127"/>
                  </a:lnTo>
                  <a:close/>
                </a:path>
              </a:pathLst>
            </a:custGeom>
            <a:solidFill>
              <a:srgbClr val="000000"/>
            </a:solidFill>
            <a:ln w="9525">
              <a:noFill/>
              <a:round/>
              <a:headEnd/>
              <a:tailEnd/>
            </a:ln>
          </p:spPr>
          <p:txBody>
            <a:bodyPr/>
            <a:lstStyle/>
            <a:p>
              <a:endParaRPr lang="it-IT"/>
            </a:p>
          </p:txBody>
        </p:sp>
        <p:sp>
          <p:nvSpPr>
            <p:cNvPr id="20936" name="Freeform 456"/>
            <p:cNvSpPr>
              <a:spLocks/>
            </p:cNvSpPr>
            <p:nvPr/>
          </p:nvSpPr>
          <p:spPr bwMode="auto">
            <a:xfrm>
              <a:off x="467" y="2539"/>
              <a:ext cx="61" cy="57"/>
            </a:xfrm>
            <a:custGeom>
              <a:avLst/>
              <a:gdLst/>
              <a:ahLst/>
              <a:cxnLst>
                <a:cxn ang="0">
                  <a:pos x="2" y="30"/>
                </a:cxn>
                <a:cxn ang="0">
                  <a:pos x="0" y="26"/>
                </a:cxn>
                <a:cxn ang="0">
                  <a:pos x="22" y="67"/>
                </a:cxn>
                <a:cxn ang="0">
                  <a:pos x="43" y="105"/>
                </a:cxn>
                <a:cxn ang="0">
                  <a:pos x="55" y="123"/>
                </a:cxn>
                <a:cxn ang="0">
                  <a:pos x="66" y="139"/>
                </a:cxn>
                <a:cxn ang="0">
                  <a:pos x="77" y="155"/>
                </a:cxn>
                <a:cxn ang="0">
                  <a:pos x="89" y="171"/>
                </a:cxn>
                <a:cxn ang="0">
                  <a:pos x="111" y="199"/>
                </a:cxn>
                <a:cxn ang="0">
                  <a:pos x="135" y="225"/>
                </a:cxn>
                <a:cxn ang="0">
                  <a:pos x="159" y="248"/>
                </a:cxn>
                <a:cxn ang="0">
                  <a:pos x="184" y="269"/>
                </a:cxn>
                <a:cxn ang="0">
                  <a:pos x="209" y="289"/>
                </a:cxn>
                <a:cxn ang="0">
                  <a:pos x="235" y="307"/>
                </a:cxn>
                <a:cxn ang="0">
                  <a:pos x="260" y="324"/>
                </a:cxn>
                <a:cxn ang="0">
                  <a:pos x="287" y="341"/>
                </a:cxn>
                <a:cxn ang="0">
                  <a:pos x="341" y="370"/>
                </a:cxn>
                <a:cxn ang="0">
                  <a:pos x="397" y="401"/>
                </a:cxn>
                <a:cxn ang="0">
                  <a:pos x="422" y="355"/>
                </a:cxn>
                <a:cxn ang="0">
                  <a:pos x="366" y="325"/>
                </a:cxn>
                <a:cxn ang="0">
                  <a:pos x="312" y="296"/>
                </a:cxn>
                <a:cxn ang="0">
                  <a:pos x="288" y="280"/>
                </a:cxn>
                <a:cxn ang="0">
                  <a:pos x="263" y="264"/>
                </a:cxn>
                <a:cxn ang="0">
                  <a:pos x="240" y="247"/>
                </a:cxn>
                <a:cxn ang="0">
                  <a:pos x="217" y="230"/>
                </a:cxn>
                <a:cxn ang="0">
                  <a:pos x="194" y="211"/>
                </a:cxn>
                <a:cxn ang="0">
                  <a:pos x="172" y="189"/>
                </a:cxn>
                <a:cxn ang="0">
                  <a:pos x="151" y="166"/>
                </a:cxn>
                <a:cxn ang="0">
                  <a:pos x="129" y="139"/>
                </a:cxn>
                <a:cxn ang="0">
                  <a:pos x="119" y="125"/>
                </a:cxn>
                <a:cxn ang="0">
                  <a:pos x="109" y="110"/>
                </a:cxn>
                <a:cxn ang="0">
                  <a:pos x="99" y="94"/>
                </a:cxn>
                <a:cxn ang="0">
                  <a:pos x="88" y="79"/>
                </a:cxn>
                <a:cxn ang="0">
                  <a:pos x="67" y="43"/>
                </a:cxn>
                <a:cxn ang="0">
                  <a:pos x="47" y="3"/>
                </a:cxn>
                <a:cxn ang="0">
                  <a:pos x="45" y="0"/>
                </a:cxn>
                <a:cxn ang="0">
                  <a:pos x="47" y="3"/>
                </a:cxn>
                <a:cxn ang="0">
                  <a:pos x="46" y="2"/>
                </a:cxn>
                <a:cxn ang="0">
                  <a:pos x="45" y="0"/>
                </a:cxn>
                <a:cxn ang="0">
                  <a:pos x="2" y="30"/>
                </a:cxn>
              </a:cxnLst>
              <a:rect l="0" t="0" r="r" b="b"/>
              <a:pathLst>
                <a:path w="422" h="401">
                  <a:moveTo>
                    <a:pt x="2" y="30"/>
                  </a:moveTo>
                  <a:lnTo>
                    <a:pt x="0" y="26"/>
                  </a:lnTo>
                  <a:lnTo>
                    <a:pt x="22" y="67"/>
                  </a:lnTo>
                  <a:lnTo>
                    <a:pt x="43" y="105"/>
                  </a:lnTo>
                  <a:lnTo>
                    <a:pt x="55" y="123"/>
                  </a:lnTo>
                  <a:lnTo>
                    <a:pt x="66" y="139"/>
                  </a:lnTo>
                  <a:lnTo>
                    <a:pt x="77" y="155"/>
                  </a:lnTo>
                  <a:lnTo>
                    <a:pt x="89" y="171"/>
                  </a:lnTo>
                  <a:lnTo>
                    <a:pt x="111" y="199"/>
                  </a:lnTo>
                  <a:lnTo>
                    <a:pt x="135" y="225"/>
                  </a:lnTo>
                  <a:lnTo>
                    <a:pt x="159" y="248"/>
                  </a:lnTo>
                  <a:lnTo>
                    <a:pt x="184" y="269"/>
                  </a:lnTo>
                  <a:lnTo>
                    <a:pt x="209" y="289"/>
                  </a:lnTo>
                  <a:lnTo>
                    <a:pt x="235" y="307"/>
                  </a:lnTo>
                  <a:lnTo>
                    <a:pt x="260" y="324"/>
                  </a:lnTo>
                  <a:lnTo>
                    <a:pt x="287" y="341"/>
                  </a:lnTo>
                  <a:lnTo>
                    <a:pt x="341" y="370"/>
                  </a:lnTo>
                  <a:lnTo>
                    <a:pt x="397" y="401"/>
                  </a:lnTo>
                  <a:lnTo>
                    <a:pt x="422" y="355"/>
                  </a:lnTo>
                  <a:lnTo>
                    <a:pt x="366" y="325"/>
                  </a:lnTo>
                  <a:lnTo>
                    <a:pt x="312" y="296"/>
                  </a:lnTo>
                  <a:lnTo>
                    <a:pt x="288" y="280"/>
                  </a:lnTo>
                  <a:lnTo>
                    <a:pt x="263" y="264"/>
                  </a:lnTo>
                  <a:lnTo>
                    <a:pt x="240" y="247"/>
                  </a:lnTo>
                  <a:lnTo>
                    <a:pt x="217" y="230"/>
                  </a:lnTo>
                  <a:lnTo>
                    <a:pt x="194" y="211"/>
                  </a:lnTo>
                  <a:lnTo>
                    <a:pt x="172" y="189"/>
                  </a:lnTo>
                  <a:lnTo>
                    <a:pt x="151" y="166"/>
                  </a:lnTo>
                  <a:lnTo>
                    <a:pt x="129" y="139"/>
                  </a:lnTo>
                  <a:lnTo>
                    <a:pt x="119" y="125"/>
                  </a:lnTo>
                  <a:lnTo>
                    <a:pt x="109" y="110"/>
                  </a:lnTo>
                  <a:lnTo>
                    <a:pt x="99" y="94"/>
                  </a:lnTo>
                  <a:lnTo>
                    <a:pt x="88" y="79"/>
                  </a:lnTo>
                  <a:lnTo>
                    <a:pt x="67" y="43"/>
                  </a:lnTo>
                  <a:lnTo>
                    <a:pt x="47" y="3"/>
                  </a:lnTo>
                  <a:lnTo>
                    <a:pt x="45" y="0"/>
                  </a:lnTo>
                  <a:lnTo>
                    <a:pt x="47" y="3"/>
                  </a:lnTo>
                  <a:lnTo>
                    <a:pt x="46" y="2"/>
                  </a:lnTo>
                  <a:lnTo>
                    <a:pt x="45" y="0"/>
                  </a:lnTo>
                  <a:lnTo>
                    <a:pt x="2" y="30"/>
                  </a:lnTo>
                  <a:close/>
                </a:path>
              </a:pathLst>
            </a:custGeom>
            <a:solidFill>
              <a:srgbClr val="000000"/>
            </a:solidFill>
            <a:ln w="9525">
              <a:noFill/>
              <a:round/>
              <a:headEnd/>
              <a:tailEnd/>
            </a:ln>
          </p:spPr>
          <p:txBody>
            <a:bodyPr/>
            <a:lstStyle/>
            <a:p>
              <a:endParaRPr lang="it-IT"/>
            </a:p>
          </p:txBody>
        </p:sp>
        <p:sp>
          <p:nvSpPr>
            <p:cNvPr id="20937" name="Freeform 457"/>
            <p:cNvSpPr>
              <a:spLocks/>
            </p:cNvSpPr>
            <p:nvPr/>
          </p:nvSpPr>
          <p:spPr bwMode="auto">
            <a:xfrm>
              <a:off x="450" y="2503"/>
              <a:ext cx="24" cy="40"/>
            </a:xfrm>
            <a:custGeom>
              <a:avLst/>
              <a:gdLst/>
              <a:ahLst/>
              <a:cxnLst>
                <a:cxn ang="0">
                  <a:pos x="0" y="24"/>
                </a:cxn>
                <a:cxn ang="0">
                  <a:pos x="0" y="24"/>
                </a:cxn>
                <a:cxn ang="0">
                  <a:pos x="14" y="52"/>
                </a:cxn>
                <a:cxn ang="0">
                  <a:pos x="29" y="84"/>
                </a:cxn>
                <a:cxn ang="0">
                  <a:pos x="44" y="117"/>
                </a:cxn>
                <a:cxn ang="0">
                  <a:pos x="58" y="152"/>
                </a:cxn>
                <a:cxn ang="0">
                  <a:pos x="74" y="185"/>
                </a:cxn>
                <a:cxn ang="0">
                  <a:pos x="90" y="219"/>
                </a:cxn>
                <a:cxn ang="0">
                  <a:pos x="107" y="250"/>
                </a:cxn>
                <a:cxn ang="0">
                  <a:pos x="124" y="279"/>
                </a:cxn>
                <a:cxn ang="0">
                  <a:pos x="167" y="249"/>
                </a:cxn>
                <a:cxn ang="0">
                  <a:pos x="152" y="224"/>
                </a:cxn>
                <a:cxn ang="0">
                  <a:pos x="136" y="196"/>
                </a:cxn>
                <a:cxn ang="0">
                  <a:pos x="121" y="163"/>
                </a:cxn>
                <a:cxn ang="0">
                  <a:pos x="105" y="131"/>
                </a:cxn>
                <a:cxn ang="0">
                  <a:pos x="91" y="96"/>
                </a:cxn>
                <a:cxn ang="0">
                  <a:pos x="76" y="63"/>
                </a:cxn>
                <a:cxn ang="0">
                  <a:pos x="61" y="30"/>
                </a:cxn>
                <a:cxn ang="0">
                  <a:pos x="46" y="0"/>
                </a:cxn>
                <a:cxn ang="0">
                  <a:pos x="46" y="0"/>
                </a:cxn>
                <a:cxn ang="0">
                  <a:pos x="0" y="24"/>
                </a:cxn>
                <a:cxn ang="0">
                  <a:pos x="0" y="24"/>
                </a:cxn>
                <a:cxn ang="0">
                  <a:pos x="0" y="24"/>
                </a:cxn>
              </a:cxnLst>
              <a:rect l="0" t="0" r="r" b="b"/>
              <a:pathLst>
                <a:path w="167" h="279">
                  <a:moveTo>
                    <a:pt x="0" y="24"/>
                  </a:moveTo>
                  <a:lnTo>
                    <a:pt x="0" y="24"/>
                  </a:lnTo>
                  <a:lnTo>
                    <a:pt x="14" y="52"/>
                  </a:lnTo>
                  <a:lnTo>
                    <a:pt x="29" y="84"/>
                  </a:lnTo>
                  <a:lnTo>
                    <a:pt x="44" y="117"/>
                  </a:lnTo>
                  <a:lnTo>
                    <a:pt x="58" y="152"/>
                  </a:lnTo>
                  <a:lnTo>
                    <a:pt x="74" y="185"/>
                  </a:lnTo>
                  <a:lnTo>
                    <a:pt x="90" y="219"/>
                  </a:lnTo>
                  <a:lnTo>
                    <a:pt x="107" y="250"/>
                  </a:lnTo>
                  <a:lnTo>
                    <a:pt x="124" y="279"/>
                  </a:lnTo>
                  <a:lnTo>
                    <a:pt x="167" y="249"/>
                  </a:lnTo>
                  <a:lnTo>
                    <a:pt x="152" y="224"/>
                  </a:lnTo>
                  <a:lnTo>
                    <a:pt x="136" y="196"/>
                  </a:lnTo>
                  <a:lnTo>
                    <a:pt x="121" y="163"/>
                  </a:lnTo>
                  <a:lnTo>
                    <a:pt x="105" y="131"/>
                  </a:lnTo>
                  <a:lnTo>
                    <a:pt x="91" y="96"/>
                  </a:lnTo>
                  <a:lnTo>
                    <a:pt x="76" y="63"/>
                  </a:lnTo>
                  <a:lnTo>
                    <a:pt x="61" y="30"/>
                  </a:lnTo>
                  <a:lnTo>
                    <a:pt x="46" y="0"/>
                  </a:lnTo>
                  <a:lnTo>
                    <a:pt x="46" y="0"/>
                  </a:lnTo>
                  <a:lnTo>
                    <a:pt x="0" y="24"/>
                  </a:lnTo>
                  <a:lnTo>
                    <a:pt x="0" y="24"/>
                  </a:lnTo>
                  <a:lnTo>
                    <a:pt x="0" y="24"/>
                  </a:lnTo>
                  <a:close/>
                </a:path>
              </a:pathLst>
            </a:custGeom>
            <a:solidFill>
              <a:srgbClr val="000000"/>
            </a:solidFill>
            <a:ln w="9525">
              <a:noFill/>
              <a:round/>
              <a:headEnd/>
              <a:tailEnd/>
            </a:ln>
          </p:spPr>
          <p:txBody>
            <a:bodyPr/>
            <a:lstStyle/>
            <a:p>
              <a:endParaRPr lang="it-IT"/>
            </a:p>
          </p:txBody>
        </p:sp>
        <p:sp>
          <p:nvSpPr>
            <p:cNvPr id="20938" name="Freeform 458"/>
            <p:cNvSpPr>
              <a:spLocks/>
            </p:cNvSpPr>
            <p:nvPr/>
          </p:nvSpPr>
          <p:spPr bwMode="auto">
            <a:xfrm>
              <a:off x="424" y="2441"/>
              <a:ext cx="32" cy="66"/>
            </a:xfrm>
            <a:custGeom>
              <a:avLst/>
              <a:gdLst/>
              <a:ahLst/>
              <a:cxnLst>
                <a:cxn ang="0">
                  <a:pos x="0" y="16"/>
                </a:cxn>
                <a:cxn ang="0">
                  <a:pos x="0" y="17"/>
                </a:cxn>
                <a:cxn ang="0">
                  <a:pos x="23" y="80"/>
                </a:cxn>
                <a:cxn ang="0">
                  <a:pos x="45" y="139"/>
                </a:cxn>
                <a:cxn ang="0">
                  <a:pos x="67" y="198"/>
                </a:cxn>
                <a:cxn ang="0">
                  <a:pos x="90" y="254"/>
                </a:cxn>
                <a:cxn ang="0">
                  <a:pos x="112" y="308"/>
                </a:cxn>
                <a:cxn ang="0">
                  <a:pos x="137" y="361"/>
                </a:cxn>
                <a:cxn ang="0">
                  <a:pos x="160" y="411"/>
                </a:cxn>
                <a:cxn ang="0">
                  <a:pos x="184" y="459"/>
                </a:cxn>
                <a:cxn ang="0">
                  <a:pos x="230" y="435"/>
                </a:cxn>
                <a:cxn ang="0">
                  <a:pos x="207" y="388"/>
                </a:cxn>
                <a:cxn ang="0">
                  <a:pos x="183" y="340"/>
                </a:cxn>
                <a:cxn ang="0">
                  <a:pos x="161" y="288"/>
                </a:cxn>
                <a:cxn ang="0">
                  <a:pos x="138" y="235"/>
                </a:cxn>
                <a:cxn ang="0">
                  <a:pos x="116" y="179"/>
                </a:cxn>
                <a:cxn ang="0">
                  <a:pos x="94" y="122"/>
                </a:cxn>
                <a:cxn ang="0">
                  <a:pos x="72" y="62"/>
                </a:cxn>
                <a:cxn ang="0">
                  <a:pos x="50" y="0"/>
                </a:cxn>
                <a:cxn ang="0">
                  <a:pos x="50" y="1"/>
                </a:cxn>
                <a:cxn ang="0">
                  <a:pos x="0" y="16"/>
                </a:cxn>
                <a:cxn ang="0">
                  <a:pos x="0" y="16"/>
                </a:cxn>
                <a:cxn ang="0">
                  <a:pos x="0" y="17"/>
                </a:cxn>
                <a:cxn ang="0">
                  <a:pos x="0" y="16"/>
                </a:cxn>
              </a:cxnLst>
              <a:rect l="0" t="0" r="r" b="b"/>
              <a:pathLst>
                <a:path w="230" h="459">
                  <a:moveTo>
                    <a:pt x="0" y="16"/>
                  </a:moveTo>
                  <a:lnTo>
                    <a:pt x="0" y="17"/>
                  </a:lnTo>
                  <a:lnTo>
                    <a:pt x="23" y="80"/>
                  </a:lnTo>
                  <a:lnTo>
                    <a:pt x="45" y="139"/>
                  </a:lnTo>
                  <a:lnTo>
                    <a:pt x="67" y="198"/>
                  </a:lnTo>
                  <a:lnTo>
                    <a:pt x="90" y="254"/>
                  </a:lnTo>
                  <a:lnTo>
                    <a:pt x="112" y="308"/>
                  </a:lnTo>
                  <a:lnTo>
                    <a:pt x="137" y="361"/>
                  </a:lnTo>
                  <a:lnTo>
                    <a:pt x="160" y="411"/>
                  </a:lnTo>
                  <a:lnTo>
                    <a:pt x="184" y="459"/>
                  </a:lnTo>
                  <a:lnTo>
                    <a:pt x="230" y="435"/>
                  </a:lnTo>
                  <a:lnTo>
                    <a:pt x="207" y="388"/>
                  </a:lnTo>
                  <a:lnTo>
                    <a:pt x="183" y="340"/>
                  </a:lnTo>
                  <a:lnTo>
                    <a:pt x="161" y="288"/>
                  </a:lnTo>
                  <a:lnTo>
                    <a:pt x="138" y="235"/>
                  </a:lnTo>
                  <a:lnTo>
                    <a:pt x="116" y="179"/>
                  </a:lnTo>
                  <a:lnTo>
                    <a:pt x="94" y="122"/>
                  </a:lnTo>
                  <a:lnTo>
                    <a:pt x="72" y="62"/>
                  </a:lnTo>
                  <a:lnTo>
                    <a:pt x="50" y="0"/>
                  </a:lnTo>
                  <a:lnTo>
                    <a:pt x="50" y="1"/>
                  </a:lnTo>
                  <a:lnTo>
                    <a:pt x="0" y="16"/>
                  </a:lnTo>
                  <a:lnTo>
                    <a:pt x="0" y="16"/>
                  </a:lnTo>
                  <a:lnTo>
                    <a:pt x="0" y="17"/>
                  </a:lnTo>
                  <a:lnTo>
                    <a:pt x="0" y="16"/>
                  </a:lnTo>
                  <a:close/>
                </a:path>
              </a:pathLst>
            </a:custGeom>
            <a:solidFill>
              <a:srgbClr val="000000"/>
            </a:solidFill>
            <a:ln w="9525">
              <a:noFill/>
              <a:round/>
              <a:headEnd/>
              <a:tailEnd/>
            </a:ln>
          </p:spPr>
          <p:txBody>
            <a:bodyPr/>
            <a:lstStyle/>
            <a:p>
              <a:endParaRPr lang="it-IT"/>
            </a:p>
          </p:txBody>
        </p:sp>
        <p:sp>
          <p:nvSpPr>
            <p:cNvPr id="20939" name="Freeform 459"/>
            <p:cNvSpPr>
              <a:spLocks/>
            </p:cNvSpPr>
            <p:nvPr/>
          </p:nvSpPr>
          <p:spPr bwMode="auto">
            <a:xfrm>
              <a:off x="405" y="2380"/>
              <a:ext cx="26" cy="64"/>
            </a:xfrm>
            <a:custGeom>
              <a:avLst/>
              <a:gdLst/>
              <a:ahLst/>
              <a:cxnLst>
                <a:cxn ang="0">
                  <a:pos x="0" y="11"/>
                </a:cxn>
                <a:cxn ang="0">
                  <a:pos x="1" y="13"/>
                </a:cxn>
                <a:cxn ang="0">
                  <a:pos x="127" y="447"/>
                </a:cxn>
                <a:cxn ang="0">
                  <a:pos x="177" y="432"/>
                </a:cxn>
                <a:cxn ang="0">
                  <a:pos x="50" y="0"/>
                </a:cxn>
                <a:cxn ang="0">
                  <a:pos x="0" y="11"/>
                </a:cxn>
                <a:cxn ang="0">
                  <a:pos x="0" y="11"/>
                </a:cxn>
                <a:cxn ang="0">
                  <a:pos x="0" y="12"/>
                </a:cxn>
                <a:cxn ang="0">
                  <a:pos x="1" y="13"/>
                </a:cxn>
                <a:cxn ang="0">
                  <a:pos x="0" y="11"/>
                </a:cxn>
              </a:cxnLst>
              <a:rect l="0" t="0" r="r" b="b"/>
              <a:pathLst>
                <a:path w="177" h="447">
                  <a:moveTo>
                    <a:pt x="0" y="11"/>
                  </a:moveTo>
                  <a:lnTo>
                    <a:pt x="1" y="13"/>
                  </a:lnTo>
                  <a:lnTo>
                    <a:pt x="127" y="447"/>
                  </a:lnTo>
                  <a:lnTo>
                    <a:pt x="177" y="432"/>
                  </a:lnTo>
                  <a:lnTo>
                    <a:pt x="50" y="0"/>
                  </a:lnTo>
                  <a:lnTo>
                    <a:pt x="0" y="11"/>
                  </a:lnTo>
                  <a:lnTo>
                    <a:pt x="0" y="11"/>
                  </a:lnTo>
                  <a:lnTo>
                    <a:pt x="0" y="12"/>
                  </a:lnTo>
                  <a:lnTo>
                    <a:pt x="1" y="13"/>
                  </a:lnTo>
                  <a:lnTo>
                    <a:pt x="0" y="11"/>
                  </a:lnTo>
                  <a:close/>
                </a:path>
              </a:pathLst>
            </a:custGeom>
            <a:solidFill>
              <a:srgbClr val="000000"/>
            </a:solidFill>
            <a:ln w="9525">
              <a:noFill/>
              <a:round/>
              <a:headEnd/>
              <a:tailEnd/>
            </a:ln>
          </p:spPr>
          <p:txBody>
            <a:bodyPr/>
            <a:lstStyle/>
            <a:p>
              <a:endParaRPr lang="it-IT"/>
            </a:p>
          </p:txBody>
        </p:sp>
        <p:sp>
          <p:nvSpPr>
            <p:cNvPr id="20940" name="Freeform 460"/>
            <p:cNvSpPr>
              <a:spLocks/>
            </p:cNvSpPr>
            <p:nvPr/>
          </p:nvSpPr>
          <p:spPr bwMode="auto">
            <a:xfrm>
              <a:off x="399" y="2345"/>
              <a:ext cx="14" cy="36"/>
            </a:xfrm>
            <a:custGeom>
              <a:avLst/>
              <a:gdLst/>
              <a:ahLst/>
              <a:cxnLst>
                <a:cxn ang="0">
                  <a:pos x="0" y="6"/>
                </a:cxn>
                <a:cxn ang="0">
                  <a:pos x="0" y="9"/>
                </a:cxn>
                <a:cxn ang="0">
                  <a:pos x="44" y="253"/>
                </a:cxn>
                <a:cxn ang="0">
                  <a:pos x="95" y="244"/>
                </a:cxn>
                <a:cxn ang="0">
                  <a:pos x="51" y="0"/>
                </a:cxn>
                <a:cxn ang="0">
                  <a:pos x="0" y="6"/>
                </a:cxn>
                <a:cxn ang="0">
                  <a:pos x="0" y="6"/>
                </a:cxn>
                <a:cxn ang="0">
                  <a:pos x="0" y="7"/>
                </a:cxn>
                <a:cxn ang="0">
                  <a:pos x="0" y="9"/>
                </a:cxn>
                <a:cxn ang="0">
                  <a:pos x="0" y="6"/>
                </a:cxn>
              </a:cxnLst>
              <a:rect l="0" t="0" r="r" b="b"/>
              <a:pathLst>
                <a:path w="95" h="253">
                  <a:moveTo>
                    <a:pt x="0" y="6"/>
                  </a:moveTo>
                  <a:lnTo>
                    <a:pt x="0" y="9"/>
                  </a:lnTo>
                  <a:lnTo>
                    <a:pt x="44" y="253"/>
                  </a:lnTo>
                  <a:lnTo>
                    <a:pt x="95" y="244"/>
                  </a:lnTo>
                  <a:lnTo>
                    <a:pt x="51" y="0"/>
                  </a:lnTo>
                  <a:lnTo>
                    <a:pt x="0" y="6"/>
                  </a:lnTo>
                  <a:lnTo>
                    <a:pt x="0" y="6"/>
                  </a:lnTo>
                  <a:lnTo>
                    <a:pt x="0" y="7"/>
                  </a:lnTo>
                  <a:lnTo>
                    <a:pt x="0" y="9"/>
                  </a:lnTo>
                  <a:lnTo>
                    <a:pt x="0" y="6"/>
                  </a:lnTo>
                  <a:close/>
                </a:path>
              </a:pathLst>
            </a:custGeom>
            <a:solidFill>
              <a:srgbClr val="000000"/>
            </a:solidFill>
            <a:ln w="9525">
              <a:noFill/>
              <a:round/>
              <a:headEnd/>
              <a:tailEnd/>
            </a:ln>
          </p:spPr>
          <p:txBody>
            <a:bodyPr/>
            <a:lstStyle/>
            <a:p>
              <a:endParaRPr lang="it-IT"/>
            </a:p>
          </p:txBody>
        </p:sp>
        <p:sp>
          <p:nvSpPr>
            <p:cNvPr id="20941" name="Freeform 461"/>
            <p:cNvSpPr>
              <a:spLocks/>
            </p:cNvSpPr>
            <p:nvPr/>
          </p:nvSpPr>
          <p:spPr bwMode="auto">
            <a:xfrm>
              <a:off x="394" y="2276"/>
              <a:ext cx="12" cy="70"/>
            </a:xfrm>
            <a:custGeom>
              <a:avLst/>
              <a:gdLst/>
              <a:ahLst/>
              <a:cxnLst>
                <a:cxn ang="0">
                  <a:pos x="0" y="1"/>
                </a:cxn>
                <a:cxn ang="0">
                  <a:pos x="0" y="4"/>
                </a:cxn>
                <a:cxn ang="0">
                  <a:pos x="33" y="487"/>
                </a:cxn>
                <a:cxn ang="0">
                  <a:pos x="84" y="484"/>
                </a:cxn>
                <a:cxn ang="0">
                  <a:pos x="51" y="0"/>
                </a:cxn>
                <a:cxn ang="0">
                  <a:pos x="0" y="1"/>
                </a:cxn>
                <a:cxn ang="0">
                  <a:pos x="0" y="1"/>
                </a:cxn>
                <a:cxn ang="0">
                  <a:pos x="0" y="2"/>
                </a:cxn>
                <a:cxn ang="0">
                  <a:pos x="0" y="4"/>
                </a:cxn>
                <a:cxn ang="0">
                  <a:pos x="0" y="1"/>
                </a:cxn>
              </a:cxnLst>
              <a:rect l="0" t="0" r="r" b="b"/>
              <a:pathLst>
                <a:path w="84" h="487">
                  <a:moveTo>
                    <a:pt x="0" y="1"/>
                  </a:moveTo>
                  <a:lnTo>
                    <a:pt x="0" y="4"/>
                  </a:lnTo>
                  <a:lnTo>
                    <a:pt x="33" y="487"/>
                  </a:lnTo>
                  <a:lnTo>
                    <a:pt x="84" y="484"/>
                  </a:lnTo>
                  <a:lnTo>
                    <a:pt x="51" y="0"/>
                  </a:lnTo>
                  <a:lnTo>
                    <a:pt x="0" y="1"/>
                  </a:lnTo>
                  <a:lnTo>
                    <a:pt x="0" y="1"/>
                  </a:lnTo>
                  <a:lnTo>
                    <a:pt x="0" y="2"/>
                  </a:lnTo>
                  <a:lnTo>
                    <a:pt x="0" y="4"/>
                  </a:lnTo>
                  <a:lnTo>
                    <a:pt x="0" y="1"/>
                  </a:lnTo>
                  <a:close/>
                </a:path>
              </a:pathLst>
            </a:custGeom>
            <a:solidFill>
              <a:srgbClr val="000000"/>
            </a:solidFill>
            <a:ln w="9525">
              <a:noFill/>
              <a:round/>
              <a:headEnd/>
              <a:tailEnd/>
            </a:ln>
          </p:spPr>
          <p:txBody>
            <a:bodyPr/>
            <a:lstStyle/>
            <a:p>
              <a:endParaRPr lang="it-IT"/>
            </a:p>
          </p:txBody>
        </p:sp>
        <p:sp>
          <p:nvSpPr>
            <p:cNvPr id="20942" name="Freeform 462"/>
            <p:cNvSpPr>
              <a:spLocks/>
            </p:cNvSpPr>
            <p:nvPr/>
          </p:nvSpPr>
          <p:spPr bwMode="auto">
            <a:xfrm>
              <a:off x="394" y="2225"/>
              <a:ext cx="9" cy="52"/>
            </a:xfrm>
            <a:custGeom>
              <a:avLst/>
              <a:gdLst/>
              <a:ahLst/>
              <a:cxnLst>
                <a:cxn ang="0">
                  <a:pos x="10" y="0"/>
                </a:cxn>
                <a:cxn ang="0">
                  <a:pos x="10" y="4"/>
                </a:cxn>
                <a:cxn ang="0">
                  <a:pos x="9" y="49"/>
                </a:cxn>
                <a:cxn ang="0">
                  <a:pos x="7" y="94"/>
                </a:cxn>
                <a:cxn ang="0">
                  <a:pos x="5" y="139"/>
                </a:cxn>
                <a:cxn ang="0">
                  <a:pos x="4" y="184"/>
                </a:cxn>
                <a:cxn ang="0">
                  <a:pos x="3" y="229"/>
                </a:cxn>
                <a:cxn ang="0">
                  <a:pos x="2" y="274"/>
                </a:cxn>
                <a:cxn ang="0">
                  <a:pos x="1" y="319"/>
                </a:cxn>
                <a:cxn ang="0">
                  <a:pos x="0" y="364"/>
                </a:cxn>
                <a:cxn ang="0">
                  <a:pos x="51" y="365"/>
                </a:cxn>
                <a:cxn ang="0">
                  <a:pos x="53" y="320"/>
                </a:cxn>
                <a:cxn ang="0">
                  <a:pos x="54" y="275"/>
                </a:cxn>
                <a:cxn ang="0">
                  <a:pos x="55" y="230"/>
                </a:cxn>
                <a:cxn ang="0">
                  <a:pos x="57" y="185"/>
                </a:cxn>
                <a:cxn ang="0">
                  <a:pos x="58" y="140"/>
                </a:cxn>
                <a:cxn ang="0">
                  <a:pos x="59" y="95"/>
                </a:cxn>
                <a:cxn ang="0">
                  <a:pos x="60" y="50"/>
                </a:cxn>
                <a:cxn ang="0">
                  <a:pos x="61" y="5"/>
                </a:cxn>
                <a:cxn ang="0">
                  <a:pos x="61" y="7"/>
                </a:cxn>
                <a:cxn ang="0">
                  <a:pos x="10" y="0"/>
                </a:cxn>
                <a:cxn ang="0">
                  <a:pos x="10" y="2"/>
                </a:cxn>
                <a:cxn ang="0">
                  <a:pos x="10" y="4"/>
                </a:cxn>
                <a:cxn ang="0">
                  <a:pos x="10" y="0"/>
                </a:cxn>
              </a:cxnLst>
              <a:rect l="0" t="0" r="r" b="b"/>
              <a:pathLst>
                <a:path w="61" h="365">
                  <a:moveTo>
                    <a:pt x="10" y="0"/>
                  </a:moveTo>
                  <a:lnTo>
                    <a:pt x="10" y="4"/>
                  </a:lnTo>
                  <a:lnTo>
                    <a:pt x="9" y="49"/>
                  </a:lnTo>
                  <a:lnTo>
                    <a:pt x="7" y="94"/>
                  </a:lnTo>
                  <a:lnTo>
                    <a:pt x="5" y="139"/>
                  </a:lnTo>
                  <a:lnTo>
                    <a:pt x="4" y="184"/>
                  </a:lnTo>
                  <a:lnTo>
                    <a:pt x="3" y="229"/>
                  </a:lnTo>
                  <a:lnTo>
                    <a:pt x="2" y="274"/>
                  </a:lnTo>
                  <a:lnTo>
                    <a:pt x="1" y="319"/>
                  </a:lnTo>
                  <a:lnTo>
                    <a:pt x="0" y="364"/>
                  </a:lnTo>
                  <a:lnTo>
                    <a:pt x="51" y="365"/>
                  </a:lnTo>
                  <a:lnTo>
                    <a:pt x="53" y="320"/>
                  </a:lnTo>
                  <a:lnTo>
                    <a:pt x="54" y="275"/>
                  </a:lnTo>
                  <a:lnTo>
                    <a:pt x="55" y="230"/>
                  </a:lnTo>
                  <a:lnTo>
                    <a:pt x="57" y="185"/>
                  </a:lnTo>
                  <a:lnTo>
                    <a:pt x="58" y="140"/>
                  </a:lnTo>
                  <a:lnTo>
                    <a:pt x="59" y="95"/>
                  </a:lnTo>
                  <a:lnTo>
                    <a:pt x="60" y="50"/>
                  </a:lnTo>
                  <a:lnTo>
                    <a:pt x="61" y="5"/>
                  </a:lnTo>
                  <a:lnTo>
                    <a:pt x="61" y="7"/>
                  </a:lnTo>
                  <a:lnTo>
                    <a:pt x="10" y="0"/>
                  </a:lnTo>
                  <a:lnTo>
                    <a:pt x="10" y="2"/>
                  </a:lnTo>
                  <a:lnTo>
                    <a:pt x="10" y="4"/>
                  </a:lnTo>
                  <a:lnTo>
                    <a:pt x="10" y="0"/>
                  </a:lnTo>
                  <a:close/>
                </a:path>
              </a:pathLst>
            </a:custGeom>
            <a:solidFill>
              <a:srgbClr val="000000"/>
            </a:solidFill>
            <a:ln w="9525">
              <a:noFill/>
              <a:round/>
              <a:headEnd/>
              <a:tailEnd/>
            </a:ln>
          </p:spPr>
          <p:txBody>
            <a:bodyPr/>
            <a:lstStyle/>
            <a:p>
              <a:endParaRPr lang="it-IT"/>
            </a:p>
          </p:txBody>
        </p:sp>
        <p:sp>
          <p:nvSpPr>
            <p:cNvPr id="20943" name="Freeform 463"/>
            <p:cNvSpPr>
              <a:spLocks/>
            </p:cNvSpPr>
            <p:nvPr/>
          </p:nvSpPr>
          <p:spPr bwMode="auto">
            <a:xfrm>
              <a:off x="396" y="2173"/>
              <a:ext cx="14" cy="53"/>
            </a:xfrm>
            <a:custGeom>
              <a:avLst/>
              <a:gdLst/>
              <a:ahLst/>
              <a:cxnLst>
                <a:cxn ang="0">
                  <a:pos x="48" y="0"/>
                </a:cxn>
                <a:cxn ang="0">
                  <a:pos x="48" y="2"/>
                </a:cxn>
                <a:cxn ang="0">
                  <a:pos x="0" y="364"/>
                </a:cxn>
                <a:cxn ang="0">
                  <a:pos x="51" y="371"/>
                </a:cxn>
                <a:cxn ang="0">
                  <a:pos x="99" y="8"/>
                </a:cxn>
                <a:cxn ang="0">
                  <a:pos x="48" y="0"/>
                </a:cxn>
                <a:cxn ang="0">
                  <a:pos x="48" y="0"/>
                </a:cxn>
                <a:cxn ang="0">
                  <a:pos x="48" y="1"/>
                </a:cxn>
                <a:cxn ang="0">
                  <a:pos x="48" y="2"/>
                </a:cxn>
                <a:cxn ang="0">
                  <a:pos x="48" y="0"/>
                </a:cxn>
              </a:cxnLst>
              <a:rect l="0" t="0" r="r" b="b"/>
              <a:pathLst>
                <a:path w="99" h="371">
                  <a:moveTo>
                    <a:pt x="48" y="0"/>
                  </a:moveTo>
                  <a:lnTo>
                    <a:pt x="48" y="2"/>
                  </a:lnTo>
                  <a:lnTo>
                    <a:pt x="0" y="364"/>
                  </a:lnTo>
                  <a:lnTo>
                    <a:pt x="51" y="371"/>
                  </a:lnTo>
                  <a:lnTo>
                    <a:pt x="99" y="8"/>
                  </a:lnTo>
                  <a:lnTo>
                    <a:pt x="48" y="0"/>
                  </a:lnTo>
                  <a:lnTo>
                    <a:pt x="48" y="0"/>
                  </a:lnTo>
                  <a:lnTo>
                    <a:pt x="48" y="1"/>
                  </a:lnTo>
                  <a:lnTo>
                    <a:pt x="48" y="2"/>
                  </a:lnTo>
                  <a:lnTo>
                    <a:pt x="48" y="0"/>
                  </a:lnTo>
                  <a:close/>
                </a:path>
              </a:pathLst>
            </a:custGeom>
            <a:solidFill>
              <a:srgbClr val="000000"/>
            </a:solidFill>
            <a:ln w="9525">
              <a:noFill/>
              <a:round/>
              <a:headEnd/>
              <a:tailEnd/>
            </a:ln>
          </p:spPr>
          <p:txBody>
            <a:bodyPr/>
            <a:lstStyle/>
            <a:p>
              <a:endParaRPr lang="it-IT"/>
            </a:p>
          </p:txBody>
        </p:sp>
        <p:sp>
          <p:nvSpPr>
            <p:cNvPr id="20944" name="Freeform 464"/>
            <p:cNvSpPr>
              <a:spLocks/>
            </p:cNvSpPr>
            <p:nvPr/>
          </p:nvSpPr>
          <p:spPr bwMode="auto">
            <a:xfrm>
              <a:off x="403" y="2101"/>
              <a:ext cx="31" cy="73"/>
            </a:xfrm>
            <a:custGeom>
              <a:avLst/>
              <a:gdLst/>
              <a:ahLst/>
              <a:cxnLst>
                <a:cxn ang="0">
                  <a:pos x="167" y="1"/>
                </a:cxn>
                <a:cxn ang="0">
                  <a:pos x="168" y="0"/>
                </a:cxn>
                <a:cxn ang="0">
                  <a:pos x="140" y="64"/>
                </a:cxn>
                <a:cxn ang="0">
                  <a:pos x="115" y="127"/>
                </a:cxn>
                <a:cxn ang="0">
                  <a:pos x="91" y="189"/>
                </a:cxn>
                <a:cxn ang="0">
                  <a:pos x="69" y="250"/>
                </a:cxn>
                <a:cxn ang="0">
                  <a:pos x="49" y="311"/>
                </a:cxn>
                <a:cxn ang="0">
                  <a:pos x="30" y="372"/>
                </a:cxn>
                <a:cxn ang="0">
                  <a:pos x="22" y="404"/>
                </a:cxn>
                <a:cxn ang="0">
                  <a:pos x="14" y="436"/>
                </a:cxn>
                <a:cxn ang="0">
                  <a:pos x="7" y="467"/>
                </a:cxn>
                <a:cxn ang="0">
                  <a:pos x="0" y="500"/>
                </a:cxn>
                <a:cxn ang="0">
                  <a:pos x="51" y="510"/>
                </a:cxn>
                <a:cxn ang="0">
                  <a:pos x="57" y="479"/>
                </a:cxn>
                <a:cxn ang="0">
                  <a:pos x="65" y="448"/>
                </a:cxn>
                <a:cxn ang="0">
                  <a:pos x="72" y="417"/>
                </a:cxn>
                <a:cxn ang="0">
                  <a:pos x="80" y="387"/>
                </a:cxn>
                <a:cxn ang="0">
                  <a:pos x="98" y="326"/>
                </a:cxn>
                <a:cxn ang="0">
                  <a:pos x="118" y="266"/>
                </a:cxn>
                <a:cxn ang="0">
                  <a:pos x="139" y="207"/>
                </a:cxn>
                <a:cxn ang="0">
                  <a:pos x="163" y="146"/>
                </a:cxn>
                <a:cxn ang="0">
                  <a:pos x="188" y="84"/>
                </a:cxn>
                <a:cxn ang="0">
                  <a:pos x="216" y="21"/>
                </a:cxn>
                <a:cxn ang="0">
                  <a:pos x="216" y="20"/>
                </a:cxn>
                <a:cxn ang="0">
                  <a:pos x="216" y="21"/>
                </a:cxn>
                <a:cxn ang="0">
                  <a:pos x="216" y="21"/>
                </a:cxn>
                <a:cxn ang="0">
                  <a:pos x="216" y="20"/>
                </a:cxn>
                <a:cxn ang="0">
                  <a:pos x="167" y="1"/>
                </a:cxn>
              </a:cxnLst>
              <a:rect l="0" t="0" r="r" b="b"/>
              <a:pathLst>
                <a:path w="216" h="510">
                  <a:moveTo>
                    <a:pt x="167" y="1"/>
                  </a:moveTo>
                  <a:lnTo>
                    <a:pt x="168" y="0"/>
                  </a:lnTo>
                  <a:lnTo>
                    <a:pt x="140" y="64"/>
                  </a:lnTo>
                  <a:lnTo>
                    <a:pt x="115" y="127"/>
                  </a:lnTo>
                  <a:lnTo>
                    <a:pt x="91" y="189"/>
                  </a:lnTo>
                  <a:lnTo>
                    <a:pt x="69" y="250"/>
                  </a:lnTo>
                  <a:lnTo>
                    <a:pt x="49" y="311"/>
                  </a:lnTo>
                  <a:lnTo>
                    <a:pt x="30" y="372"/>
                  </a:lnTo>
                  <a:lnTo>
                    <a:pt x="22" y="404"/>
                  </a:lnTo>
                  <a:lnTo>
                    <a:pt x="14" y="436"/>
                  </a:lnTo>
                  <a:lnTo>
                    <a:pt x="7" y="467"/>
                  </a:lnTo>
                  <a:lnTo>
                    <a:pt x="0" y="500"/>
                  </a:lnTo>
                  <a:lnTo>
                    <a:pt x="51" y="510"/>
                  </a:lnTo>
                  <a:lnTo>
                    <a:pt x="57" y="479"/>
                  </a:lnTo>
                  <a:lnTo>
                    <a:pt x="65" y="448"/>
                  </a:lnTo>
                  <a:lnTo>
                    <a:pt x="72" y="417"/>
                  </a:lnTo>
                  <a:lnTo>
                    <a:pt x="80" y="387"/>
                  </a:lnTo>
                  <a:lnTo>
                    <a:pt x="98" y="326"/>
                  </a:lnTo>
                  <a:lnTo>
                    <a:pt x="118" y="266"/>
                  </a:lnTo>
                  <a:lnTo>
                    <a:pt x="139" y="207"/>
                  </a:lnTo>
                  <a:lnTo>
                    <a:pt x="163" y="146"/>
                  </a:lnTo>
                  <a:lnTo>
                    <a:pt x="188" y="84"/>
                  </a:lnTo>
                  <a:lnTo>
                    <a:pt x="216" y="21"/>
                  </a:lnTo>
                  <a:lnTo>
                    <a:pt x="216" y="20"/>
                  </a:lnTo>
                  <a:lnTo>
                    <a:pt x="216" y="21"/>
                  </a:lnTo>
                  <a:lnTo>
                    <a:pt x="216" y="21"/>
                  </a:lnTo>
                  <a:lnTo>
                    <a:pt x="216" y="20"/>
                  </a:lnTo>
                  <a:lnTo>
                    <a:pt x="167" y="1"/>
                  </a:lnTo>
                  <a:close/>
                </a:path>
              </a:pathLst>
            </a:custGeom>
            <a:solidFill>
              <a:srgbClr val="000000"/>
            </a:solidFill>
            <a:ln w="9525">
              <a:noFill/>
              <a:round/>
              <a:headEnd/>
              <a:tailEnd/>
            </a:ln>
          </p:spPr>
          <p:txBody>
            <a:bodyPr/>
            <a:lstStyle/>
            <a:p>
              <a:endParaRPr lang="it-IT"/>
            </a:p>
          </p:txBody>
        </p:sp>
        <p:sp>
          <p:nvSpPr>
            <p:cNvPr id="20945" name="Freeform 465"/>
            <p:cNvSpPr>
              <a:spLocks/>
            </p:cNvSpPr>
            <p:nvPr/>
          </p:nvSpPr>
          <p:spPr bwMode="auto">
            <a:xfrm>
              <a:off x="427" y="2042"/>
              <a:ext cx="31" cy="62"/>
            </a:xfrm>
            <a:custGeom>
              <a:avLst/>
              <a:gdLst/>
              <a:ahLst/>
              <a:cxnLst>
                <a:cxn ang="0">
                  <a:pos x="173" y="5"/>
                </a:cxn>
                <a:cxn ang="0">
                  <a:pos x="175" y="0"/>
                </a:cxn>
                <a:cxn ang="0">
                  <a:pos x="163" y="24"/>
                </a:cxn>
                <a:cxn ang="0">
                  <a:pos x="150" y="48"/>
                </a:cxn>
                <a:cxn ang="0">
                  <a:pos x="138" y="73"/>
                </a:cxn>
                <a:cxn ang="0">
                  <a:pos x="126" y="99"/>
                </a:cxn>
                <a:cxn ang="0">
                  <a:pos x="104" y="150"/>
                </a:cxn>
                <a:cxn ang="0">
                  <a:pos x="83" y="204"/>
                </a:cxn>
                <a:cxn ang="0">
                  <a:pos x="62" y="258"/>
                </a:cxn>
                <a:cxn ang="0">
                  <a:pos x="42" y="312"/>
                </a:cxn>
                <a:cxn ang="0">
                  <a:pos x="21" y="365"/>
                </a:cxn>
                <a:cxn ang="0">
                  <a:pos x="0" y="417"/>
                </a:cxn>
                <a:cxn ang="0">
                  <a:pos x="49" y="436"/>
                </a:cxn>
                <a:cxn ang="0">
                  <a:pos x="69" y="384"/>
                </a:cxn>
                <a:cxn ang="0">
                  <a:pos x="90" y="329"/>
                </a:cxn>
                <a:cxn ang="0">
                  <a:pos x="111" y="276"/>
                </a:cxn>
                <a:cxn ang="0">
                  <a:pos x="131" y="223"/>
                </a:cxn>
                <a:cxn ang="0">
                  <a:pos x="152" y="170"/>
                </a:cxn>
                <a:cxn ang="0">
                  <a:pos x="173" y="119"/>
                </a:cxn>
                <a:cxn ang="0">
                  <a:pos x="185" y="95"/>
                </a:cxn>
                <a:cxn ang="0">
                  <a:pos x="196" y="71"/>
                </a:cxn>
                <a:cxn ang="0">
                  <a:pos x="208" y="48"/>
                </a:cxn>
                <a:cxn ang="0">
                  <a:pos x="220" y="26"/>
                </a:cxn>
                <a:cxn ang="0">
                  <a:pos x="222" y="21"/>
                </a:cxn>
                <a:cxn ang="0">
                  <a:pos x="220" y="26"/>
                </a:cxn>
                <a:cxn ang="0">
                  <a:pos x="221" y="24"/>
                </a:cxn>
                <a:cxn ang="0">
                  <a:pos x="222" y="21"/>
                </a:cxn>
                <a:cxn ang="0">
                  <a:pos x="173" y="5"/>
                </a:cxn>
              </a:cxnLst>
              <a:rect l="0" t="0" r="r" b="b"/>
              <a:pathLst>
                <a:path w="222" h="436">
                  <a:moveTo>
                    <a:pt x="173" y="5"/>
                  </a:moveTo>
                  <a:lnTo>
                    <a:pt x="175" y="0"/>
                  </a:lnTo>
                  <a:lnTo>
                    <a:pt x="163" y="24"/>
                  </a:lnTo>
                  <a:lnTo>
                    <a:pt x="150" y="48"/>
                  </a:lnTo>
                  <a:lnTo>
                    <a:pt x="138" y="73"/>
                  </a:lnTo>
                  <a:lnTo>
                    <a:pt x="126" y="99"/>
                  </a:lnTo>
                  <a:lnTo>
                    <a:pt x="104" y="150"/>
                  </a:lnTo>
                  <a:lnTo>
                    <a:pt x="83" y="204"/>
                  </a:lnTo>
                  <a:lnTo>
                    <a:pt x="62" y="258"/>
                  </a:lnTo>
                  <a:lnTo>
                    <a:pt x="42" y="312"/>
                  </a:lnTo>
                  <a:lnTo>
                    <a:pt x="21" y="365"/>
                  </a:lnTo>
                  <a:lnTo>
                    <a:pt x="0" y="417"/>
                  </a:lnTo>
                  <a:lnTo>
                    <a:pt x="49" y="436"/>
                  </a:lnTo>
                  <a:lnTo>
                    <a:pt x="69" y="384"/>
                  </a:lnTo>
                  <a:lnTo>
                    <a:pt x="90" y="329"/>
                  </a:lnTo>
                  <a:lnTo>
                    <a:pt x="111" y="276"/>
                  </a:lnTo>
                  <a:lnTo>
                    <a:pt x="131" y="223"/>
                  </a:lnTo>
                  <a:lnTo>
                    <a:pt x="152" y="170"/>
                  </a:lnTo>
                  <a:lnTo>
                    <a:pt x="173" y="119"/>
                  </a:lnTo>
                  <a:lnTo>
                    <a:pt x="185" y="95"/>
                  </a:lnTo>
                  <a:lnTo>
                    <a:pt x="196" y="71"/>
                  </a:lnTo>
                  <a:lnTo>
                    <a:pt x="208" y="48"/>
                  </a:lnTo>
                  <a:lnTo>
                    <a:pt x="220" y="26"/>
                  </a:lnTo>
                  <a:lnTo>
                    <a:pt x="222" y="21"/>
                  </a:lnTo>
                  <a:lnTo>
                    <a:pt x="220" y="26"/>
                  </a:lnTo>
                  <a:lnTo>
                    <a:pt x="221" y="24"/>
                  </a:lnTo>
                  <a:lnTo>
                    <a:pt x="222" y="21"/>
                  </a:lnTo>
                  <a:lnTo>
                    <a:pt x="173" y="5"/>
                  </a:lnTo>
                  <a:close/>
                </a:path>
              </a:pathLst>
            </a:custGeom>
            <a:solidFill>
              <a:srgbClr val="000000"/>
            </a:solidFill>
            <a:ln w="9525">
              <a:noFill/>
              <a:round/>
              <a:headEnd/>
              <a:tailEnd/>
            </a:ln>
          </p:spPr>
          <p:txBody>
            <a:bodyPr/>
            <a:lstStyle/>
            <a:p>
              <a:endParaRPr lang="it-IT"/>
            </a:p>
          </p:txBody>
        </p:sp>
        <p:sp>
          <p:nvSpPr>
            <p:cNvPr id="20946" name="Freeform 466"/>
            <p:cNvSpPr>
              <a:spLocks/>
            </p:cNvSpPr>
            <p:nvPr/>
          </p:nvSpPr>
          <p:spPr bwMode="auto">
            <a:xfrm>
              <a:off x="451" y="1991"/>
              <a:ext cx="115" cy="54"/>
            </a:xfrm>
            <a:custGeom>
              <a:avLst/>
              <a:gdLst/>
              <a:ahLst/>
              <a:cxnLst>
                <a:cxn ang="0">
                  <a:pos x="801" y="231"/>
                </a:cxn>
                <a:cxn ang="0">
                  <a:pos x="774" y="186"/>
                </a:cxn>
                <a:cxn ang="0">
                  <a:pos x="747" y="146"/>
                </a:cxn>
                <a:cxn ang="0">
                  <a:pos x="718" y="111"/>
                </a:cxn>
                <a:cxn ang="0">
                  <a:pos x="688" y="81"/>
                </a:cxn>
                <a:cxn ang="0">
                  <a:pos x="657" y="57"/>
                </a:cxn>
                <a:cxn ang="0">
                  <a:pos x="625" y="37"/>
                </a:cxn>
                <a:cxn ang="0">
                  <a:pos x="593" y="21"/>
                </a:cxn>
                <a:cxn ang="0">
                  <a:pos x="561" y="10"/>
                </a:cxn>
                <a:cxn ang="0">
                  <a:pos x="527" y="3"/>
                </a:cxn>
                <a:cxn ang="0">
                  <a:pos x="495" y="0"/>
                </a:cxn>
                <a:cxn ang="0">
                  <a:pos x="462" y="0"/>
                </a:cxn>
                <a:cxn ang="0">
                  <a:pos x="430" y="5"/>
                </a:cxn>
                <a:cxn ang="0">
                  <a:pos x="398" y="12"/>
                </a:cxn>
                <a:cxn ang="0">
                  <a:pos x="367" y="21"/>
                </a:cxn>
                <a:cxn ang="0">
                  <a:pos x="336" y="33"/>
                </a:cxn>
                <a:cxn ang="0">
                  <a:pos x="306" y="47"/>
                </a:cxn>
                <a:cxn ang="0">
                  <a:pos x="249" y="81"/>
                </a:cxn>
                <a:cxn ang="0">
                  <a:pos x="197" y="120"/>
                </a:cxn>
                <a:cxn ang="0">
                  <a:pos x="149" y="163"/>
                </a:cxn>
                <a:cxn ang="0">
                  <a:pos x="106" y="207"/>
                </a:cxn>
                <a:cxn ang="0">
                  <a:pos x="69" y="250"/>
                </a:cxn>
                <a:cxn ang="0">
                  <a:pos x="39" y="290"/>
                </a:cxn>
                <a:cxn ang="0">
                  <a:pos x="16" y="328"/>
                </a:cxn>
                <a:cxn ang="0">
                  <a:pos x="0" y="361"/>
                </a:cxn>
                <a:cxn ang="0">
                  <a:pos x="54" y="367"/>
                </a:cxn>
                <a:cxn ang="0">
                  <a:pos x="70" y="337"/>
                </a:cxn>
                <a:cxn ang="0">
                  <a:pos x="94" y="301"/>
                </a:cxn>
                <a:cxn ang="0">
                  <a:pos x="126" y="261"/>
                </a:cxn>
                <a:cxn ang="0">
                  <a:pos x="164" y="220"/>
                </a:cxn>
                <a:cxn ang="0">
                  <a:pos x="206" y="179"/>
                </a:cxn>
                <a:cxn ang="0">
                  <a:pos x="254" y="142"/>
                </a:cxn>
                <a:cxn ang="0">
                  <a:pos x="304" y="108"/>
                </a:cxn>
                <a:cxn ang="0">
                  <a:pos x="344" y="87"/>
                </a:cxn>
                <a:cxn ang="0">
                  <a:pos x="371" y="75"/>
                </a:cxn>
                <a:cxn ang="0">
                  <a:pos x="397" y="65"/>
                </a:cxn>
                <a:cxn ang="0">
                  <a:pos x="424" y="58"/>
                </a:cxn>
                <a:cxn ang="0">
                  <a:pos x="452" y="54"/>
                </a:cxn>
                <a:cxn ang="0">
                  <a:pos x="479" y="52"/>
                </a:cxn>
                <a:cxn ang="0">
                  <a:pos x="506" y="53"/>
                </a:cxn>
                <a:cxn ang="0">
                  <a:pos x="533" y="57"/>
                </a:cxn>
                <a:cxn ang="0">
                  <a:pos x="561" y="64"/>
                </a:cxn>
                <a:cxn ang="0">
                  <a:pos x="587" y="75"/>
                </a:cxn>
                <a:cxn ang="0">
                  <a:pos x="614" y="89"/>
                </a:cxn>
                <a:cxn ang="0">
                  <a:pos x="640" y="108"/>
                </a:cxn>
                <a:cxn ang="0">
                  <a:pos x="666" y="132"/>
                </a:cxn>
                <a:cxn ang="0">
                  <a:pos x="692" y="161"/>
                </a:cxn>
                <a:cxn ang="0">
                  <a:pos x="719" y="194"/>
                </a:cxn>
                <a:cxn ang="0">
                  <a:pos x="744" y="234"/>
                </a:cxn>
                <a:cxn ang="0">
                  <a:pos x="756" y="255"/>
                </a:cxn>
                <a:cxn ang="0">
                  <a:pos x="801" y="231"/>
                </a:cxn>
              </a:cxnLst>
              <a:rect l="0" t="0" r="r" b="b"/>
              <a:pathLst>
                <a:path w="801" h="377">
                  <a:moveTo>
                    <a:pt x="801" y="231"/>
                  </a:moveTo>
                  <a:lnTo>
                    <a:pt x="801" y="231"/>
                  </a:lnTo>
                  <a:lnTo>
                    <a:pt x="788" y="207"/>
                  </a:lnTo>
                  <a:lnTo>
                    <a:pt x="774" y="186"/>
                  </a:lnTo>
                  <a:lnTo>
                    <a:pt x="761" y="165"/>
                  </a:lnTo>
                  <a:lnTo>
                    <a:pt x="747" y="146"/>
                  </a:lnTo>
                  <a:lnTo>
                    <a:pt x="732" y="127"/>
                  </a:lnTo>
                  <a:lnTo>
                    <a:pt x="718" y="111"/>
                  </a:lnTo>
                  <a:lnTo>
                    <a:pt x="703" y="96"/>
                  </a:lnTo>
                  <a:lnTo>
                    <a:pt x="688" y="81"/>
                  </a:lnTo>
                  <a:lnTo>
                    <a:pt x="673" y="68"/>
                  </a:lnTo>
                  <a:lnTo>
                    <a:pt x="657" y="57"/>
                  </a:lnTo>
                  <a:lnTo>
                    <a:pt x="641" y="46"/>
                  </a:lnTo>
                  <a:lnTo>
                    <a:pt x="625" y="37"/>
                  </a:lnTo>
                  <a:lnTo>
                    <a:pt x="609" y="29"/>
                  </a:lnTo>
                  <a:lnTo>
                    <a:pt x="593" y="21"/>
                  </a:lnTo>
                  <a:lnTo>
                    <a:pt x="576" y="15"/>
                  </a:lnTo>
                  <a:lnTo>
                    <a:pt x="561" y="10"/>
                  </a:lnTo>
                  <a:lnTo>
                    <a:pt x="544" y="6"/>
                  </a:lnTo>
                  <a:lnTo>
                    <a:pt x="527" y="3"/>
                  </a:lnTo>
                  <a:lnTo>
                    <a:pt x="511" y="1"/>
                  </a:lnTo>
                  <a:lnTo>
                    <a:pt x="495" y="0"/>
                  </a:lnTo>
                  <a:lnTo>
                    <a:pt x="478" y="0"/>
                  </a:lnTo>
                  <a:lnTo>
                    <a:pt x="462" y="0"/>
                  </a:lnTo>
                  <a:lnTo>
                    <a:pt x="445" y="2"/>
                  </a:lnTo>
                  <a:lnTo>
                    <a:pt x="430" y="5"/>
                  </a:lnTo>
                  <a:lnTo>
                    <a:pt x="414" y="8"/>
                  </a:lnTo>
                  <a:lnTo>
                    <a:pt x="398" y="12"/>
                  </a:lnTo>
                  <a:lnTo>
                    <a:pt x="382" y="16"/>
                  </a:lnTo>
                  <a:lnTo>
                    <a:pt x="367" y="21"/>
                  </a:lnTo>
                  <a:lnTo>
                    <a:pt x="351" y="27"/>
                  </a:lnTo>
                  <a:lnTo>
                    <a:pt x="336" y="33"/>
                  </a:lnTo>
                  <a:lnTo>
                    <a:pt x="322" y="40"/>
                  </a:lnTo>
                  <a:lnTo>
                    <a:pt x="306" y="47"/>
                  </a:lnTo>
                  <a:lnTo>
                    <a:pt x="278" y="63"/>
                  </a:lnTo>
                  <a:lnTo>
                    <a:pt x="249" y="81"/>
                  </a:lnTo>
                  <a:lnTo>
                    <a:pt x="223" y="100"/>
                  </a:lnTo>
                  <a:lnTo>
                    <a:pt x="197" y="120"/>
                  </a:lnTo>
                  <a:lnTo>
                    <a:pt x="172" y="141"/>
                  </a:lnTo>
                  <a:lnTo>
                    <a:pt x="149" y="163"/>
                  </a:lnTo>
                  <a:lnTo>
                    <a:pt x="127" y="185"/>
                  </a:lnTo>
                  <a:lnTo>
                    <a:pt x="106" y="207"/>
                  </a:lnTo>
                  <a:lnTo>
                    <a:pt x="87" y="228"/>
                  </a:lnTo>
                  <a:lnTo>
                    <a:pt x="69" y="250"/>
                  </a:lnTo>
                  <a:lnTo>
                    <a:pt x="53" y="271"/>
                  </a:lnTo>
                  <a:lnTo>
                    <a:pt x="39" y="290"/>
                  </a:lnTo>
                  <a:lnTo>
                    <a:pt x="26" y="309"/>
                  </a:lnTo>
                  <a:lnTo>
                    <a:pt x="16" y="328"/>
                  </a:lnTo>
                  <a:lnTo>
                    <a:pt x="7" y="345"/>
                  </a:lnTo>
                  <a:lnTo>
                    <a:pt x="0" y="361"/>
                  </a:lnTo>
                  <a:lnTo>
                    <a:pt x="49" y="377"/>
                  </a:lnTo>
                  <a:lnTo>
                    <a:pt x="54" y="367"/>
                  </a:lnTo>
                  <a:lnTo>
                    <a:pt x="61" y="352"/>
                  </a:lnTo>
                  <a:lnTo>
                    <a:pt x="70" y="337"/>
                  </a:lnTo>
                  <a:lnTo>
                    <a:pt x="82" y="320"/>
                  </a:lnTo>
                  <a:lnTo>
                    <a:pt x="94" y="301"/>
                  </a:lnTo>
                  <a:lnTo>
                    <a:pt x="109" y="282"/>
                  </a:lnTo>
                  <a:lnTo>
                    <a:pt x="126" y="261"/>
                  </a:lnTo>
                  <a:lnTo>
                    <a:pt x="144" y="241"/>
                  </a:lnTo>
                  <a:lnTo>
                    <a:pt x="164" y="220"/>
                  </a:lnTo>
                  <a:lnTo>
                    <a:pt x="184" y="199"/>
                  </a:lnTo>
                  <a:lnTo>
                    <a:pt x="206" y="179"/>
                  </a:lnTo>
                  <a:lnTo>
                    <a:pt x="230" y="161"/>
                  </a:lnTo>
                  <a:lnTo>
                    <a:pt x="254" y="142"/>
                  </a:lnTo>
                  <a:lnTo>
                    <a:pt x="279" y="124"/>
                  </a:lnTo>
                  <a:lnTo>
                    <a:pt x="304" y="108"/>
                  </a:lnTo>
                  <a:lnTo>
                    <a:pt x="331" y="94"/>
                  </a:lnTo>
                  <a:lnTo>
                    <a:pt x="344" y="87"/>
                  </a:lnTo>
                  <a:lnTo>
                    <a:pt x="357" y="81"/>
                  </a:lnTo>
                  <a:lnTo>
                    <a:pt x="371" y="75"/>
                  </a:lnTo>
                  <a:lnTo>
                    <a:pt x="383" y="71"/>
                  </a:lnTo>
                  <a:lnTo>
                    <a:pt x="397" y="65"/>
                  </a:lnTo>
                  <a:lnTo>
                    <a:pt x="411" y="61"/>
                  </a:lnTo>
                  <a:lnTo>
                    <a:pt x="424" y="58"/>
                  </a:lnTo>
                  <a:lnTo>
                    <a:pt x="438" y="56"/>
                  </a:lnTo>
                  <a:lnTo>
                    <a:pt x="452" y="54"/>
                  </a:lnTo>
                  <a:lnTo>
                    <a:pt x="465" y="53"/>
                  </a:lnTo>
                  <a:lnTo>
                    <a:pt x="479" y="52"/>
                  </a:lnTo>
                  <a:lnTo>
                    <a:pt x="492" y="52"/>
                  </a:lnTo>
                  <a:lnTo>
                    <a:pt x="506" y="53"/>
                  </a:lnTo>
                  <a:lnTo>
                    <a:pt x="520" y="54"/>
                  </a:lnTo>
                  <a:lnTo>
                    <a:pt x="533" y="57"/>
                  </a:lnTo>
                  <a:lnTo>
                    <a:pt x="547" y="60"/>
                  </a:lnTo>
                  <a:lnTo>
                    <a:pt x="561" y="64"/>
                  </a:lnTo>
                  <a:lnTo>
                    <a:pt x="573" y="69"/>
                  </a:lnTo>
                  <a:lnTo>
                    <a:pt x="587" y="75"/>
                  </a:lnTo>
                  <a:lnTo>
                    <a:pt x="600" y="82"/>
                  </a:lnTo>
                  <a:lnTo>
                    <a:pt x="614" y="89"/>
                  </a:lnTo>
                  <a:lnTo>
                    <a:pt x="626" y="99"/>
                  </a:lnTo>
                  <a:lnTo>
                    <a:pt x="640" y="108"/>
                  </a:lnTo>
                  <a:lnTo>
                    <a:pt x="654" y="120"/>
                  </a:lnTo>
                  <a:lnTo>
                    <a:pt x="666" y="132"/>
                  </a:lnTo>
                  <a:lnTo>
                    <a:pt x="680" y="146"/>
                  </a:lnTo>
                  <a:lnTo>
                    <a:pt x="692" y="161"/>
                  </a:lnTo>
                  <a:lnTo>
                    <a:pt x="706" y="177"/>
                  </a:lnTo>
                  <a:lnTo>
                    <a:pt x="719" y="194"/>
                  </a:lnTo>
                  <a:lnTo>
                    <a:pt x="731" y="213"/>
                  </a:lnTo>
                  <a:lnTo>
                    <a:pt x="744" y="234"/>
                  </a:lnTo>
                  <a:lnTo>
                    <a:pt x="756" y="255"/>
                  </a:lnTo>
                  <a:lnTo>
                    <a:pt x="756" y="255"/>
                  </a:lnTo>
                  <a:lnTo>
                    <a:pt x="801" y="231"/>
                  </a:lnTo>
                  <a:lnTo>
                    <a:pt x="801" y="231"/>
                  </a:lnTo>
                  <a:lnTo>
                    <a:pt x="801" y="231"/>
                  </a:lnTo>
                  <a:close/>
                </a:path>
              </a:pathLst>
            </a:custGeom>
            <a:solidFill>
              <a:srgbClr val="000000"/>
            </a:solidFill>
            <a:ln w="9525">
              <a:noFill/>
              <a:round/>
              <a:headEnd/>
              <a:tailEnd/>
            </a:ln>
          </p:spPr>
          <p:txBody>
            <a:bodyPr/>
            <a:lstStyle/>
            <a:p>
              <a:endParaRPr lang="it-IT"/>
            </a:p>
          </p:txBody>
        </p:sp>
        <p:sp>
          <p:nvSpPr>
            <p:cNvPr id="20947" name="Freeform 467"/>
            <p:cNvSpPr>
              <a:spLocks/>
            </p:cNvSpPr>
            <p:nvPr/>
          </p:nvSpPr>
          <p:spPr bwMode="auto">
            <a:xfrm>
              <a:off x="575" y="2416"/>
              <a:ext cx="1765" cy="1055"/>
            </a:xfrm>
            <a:custGeom>
              <a:avLst/>
              <a:gdLst/>
              <a:ahLst/>
              <a:cxnLst>
                <a:cxn ang="0">
                  <a:pos x="10851" y="7251"/>
                </a:cxn>
                <a:cxn ang="0">
                  <a:pos x="10929" y="6922"/>
                </a:cxn>
                <a:cxn ang="0">
                  <a:pos x="11047" y="6405"/>
                </a:cxn>
                <a:cxn ang="0">
                  <a:pos x="11118" y="6200"/>
                </a:cxn>
                <a:cxn ang="0">
                  <a:pos x="11511" y="5544"/>
                </a:cxn>
                <a:cxn ang="0">
                  <a:pos x="11729" y="5155"/>
                </a:cxn>
                <a:cxn ang="0">
                  <a:pos x="11901" y="4821"/>
                </a:cxn>
                <a:cxn ang="0">
                  <a:pos x="12084" y="4492"/>
                </a:cxn>
                <a:cxn ang="0">
                  <a:pos x="12247" y="4115"/>
                </a:cxn>
                <a:cxn ang="0">
                  <a:pos x="12342" y="3670"/>
                </a:cxn>
                <a:cxn ang="0">
                  <a:pos x="12321" y="3312"/>
                </a:cxn>
                <a:cxn ang="0">
                  <a:pos x="12255" y="2816"/>
                </a:cxn>
                <a:cxn ang="0">
                  <a:pos x="12131" y="2244"/>
                </a:cxn>
                <a:cxn ang="0">
                  <a:pos x="12040" y="1936"/>
                </a:cxn>
                <a:cxn ang="0">
                  <a:pos x="12017" y="1907"/>
                </a:cxn>
                <a:cxn ang="0">
                  <a:pos x="11948" y="1626"/>
                </a:cxn>
                <a:cxn ang="0">
                  <a:pos x="11984" y="1368"/>
                </a:cxn>
                <a:cxn ang="0">
                  <a:pos x="12091" y="1216"/>
                </a:cxn>
                <a:cxn ang="0">
                  <a:pos x="12220" y="1106"/>
                </a:cxn>
                <a:cxn ang="0">
                  <a:pos x="12325" y="973"/>
                </a:cxn>
                <a:cxn ang="0">
                  <a:pos x="12357" y="750"/>
                </a:cxn>
                <a:cxn ang="0">
                  <a:pos x="12324" y="573"/>
                </a:cxn>
                <a:cxn ang="0">
                  <a:pos x="12265" y="502"/>
                </a:cxn>
                <a:cxn ang="0">
                  <a:pos x="12153" y="468"/>
                </a:cxn>
                <a:cxn ang="0">
                  <a:pos x="11964" y="478"/>
                </a:cxn>
                <a:cxn ang="0">
                  <a:pos x="11677" y="535"/>
                </a:cxn>
                <a:cxn ang="0">
                  <a:pos x="11206" y="628"/>
                </a:cxn>
                <a:cxn ang="0">
                  <a:pos x="10723" y="690"/>
                </a:cxn>
                <a:cxn ang="0">
                  <a:pos x="10369" y="705"/>
                </a:cxn>
                <a:cxn ang="0">
                  <a:pos x="9921" y="724"/>
                </a:cxn>
                <a:cxn ang="0">
                  <a:pos x="8427" y="768"/>
                </a:cxn>
                <a:cxn ang="0">
                  <a:pos x="7027" y="681"/>
                </a:cxn>
                <a:cxn ang="0">
                  <a:pos x="6170" y="605"/>
                </a:cxn>
                <a:cxn ang="0">
                  <a:pos x="5254" y="464"/>
                </a:cxn>
                <a:cxn ang="0">
                  <a:pos x="3787" y="199"/>
                </a:cxn>
                <a:cxn ang="0">
                  <a:pos x="3142" y="72"/>
                </a:cxn>
                <a:cxn ang="0">
                  <a:pos x="2706" y="13"/>
                </a:cxn>
                <a:cxn ang="0">
                  <a:pos x="2399" y="0"/>
                </a:cxn>
                <a:cxn ang="0">
                  <a:pos x="2094" y="8"/>
                </a:cxn>
                <a:cxn ang="0">
                  <a:pos x="1658" y="12"/>
                </a:cxn>
                <a:cxn ang="0">
                  <a:pos x="1497" y="43"/>
                </a:cxn>
                <a:cxn ang="0">
                  <a:pos x="1089" y="273"/>
                </a:cxn>
                <a:cxn ang="0">
                  <a:pos x="719" y="510"/>
                </a:cxn>
                <a:cxn ang="0">
                  <a:pos x="509" y="685"/>
                </a:cxn>
                <a:cxn ang="0">
                  <a:pos x="357" y="845"/>
                </a:cxn>
                <a:cxn ang="0">
                  <a:pos x="237" y="1032"/>
                </a:cxn>
                <a:cxn ang="0">
                  <a:pos x="148" y="1253"/>
                </a:cxn>
                <a:cxn ang="0">
                  <a:pos x="88" y="1512"/>
                </a:cxn>
                <a:cxn ang="0">
                  <a:pos x="53" y="1811"/>
                </a:cxn>
                <a:cxn ang="0">
                  <a:pos x="37" y="2156"/>
                </a:cxn>
                <a:cxn ang="0">
                  <a:pos x="8" y="2861"/>
                </a:cxn>
                <a:cxn ang="0">
                  <a:pos x="7" y="3395"/>
                </a:cxn>
                <a:cxn ang="0">
                  <a:pos x="353" y="5609"/>
                </a:cxn>
              </a:cxnLst>
              <a:rect l="0" t="0" r="r" b="b"/>
              <a:pathLst>
                <a:path w="12358" h="7387">
                  <a:moveTo>
                    <a:pt x="10818" y="7311"/>
                  </a:moveTo>
                  <a:lnTo>
                    <a:pt x="10824" y="7308"/>
                  </a:lnTo>
                  <a:lnTo>
                    <a:pt x="10830" y="7301"/>
                  </a:lnTo>
                  <a:lnTo>
                    <a:pt x="10836" y="7288"/>
                  </a:lnTo>
                  <a:lnTo>
                    <a:pt x="10844" y="7272"/>
                  </a:lnTo>
                  <a:lnTo>
                    <a:pt x="10851" y="7251"/>
                  </a:lnTo>
                  <a:lnTo>
                    <a:pt x="10858" y="7226"/>
                  </a:lnTo>
                  <a:lnTo>
                    <a:pt x="10867" y="7197"/>
                  </a:lnTo>
                  <a:lnTo>
                    <a:pt x="10874" y="7165"/>
                  </a:lnTo>
                  <a:lnTo>
                    <a:pt x="10892" y="7092"/>
                  </a:lnTo>
                  <a:lnTo>
                    <a:pt x="10910" y="7011"/>
                  </a:lnTo>
                  <a:lnTo>
                    <a:pt x="10929" y="6922"/>
                  </a:lnTo>
                  <a:lnTo>
                    <a:pt x="10948" y="6827"/>
                  </a:lnTo>
                  <a:lnTo>
                    <a:pt x="10969" y="6730"/>
                  </a:lnTo>
                  <a:lnTo>
                    <a:pt x="10991" y="6634"/>
                  </a:lnTo>
                  <a:lnTo>
                    <a:pt x="11013" y="6538"/>
                  </a:lnTo>
                  <a:lnTo>
                    <a:pt x="11035" y="6447"/>
                  </a:lnTo>
                  <a:lnTo>
                    <a:pt x="11047" y="6405"/>
                  </a:lnTo>
                  <a:lnTo>
                    <a:pt x="11058" y="6364"/>
                  </a:lnTo>
                  <a:lnTo>
                    <a:pt x="11071" y="6326"/>
                  </a:lnTo>
                  <a:lnTo>
                    <a:pt x="11083" y="6289"/>
                  </a:lnTo>
                  <a:lnTo>
                    <a:pt x="11094" y="6257"/>
                  </a:lnTo>
                  <a:lnTo>
                    <a:pt x="11107" y="6226"/>
                  </a:lnTo>
                  <a:lnTo>
                    <a:pt x="11118" y="6200"/>
                  </a:lnTo>
                  <a:lnTo>
                    <a:pt x="11131" y="6177"/>
                  </a:lnTo>
                  <a:lnTo>
                    <a:pt x="11213" y="6038"/>
                  </a:lnTo>
                  <a:lnTo>
                    <a:pt x="11298" y="5896"/>
                  </a:lnTo>
                  <a:lnTo>
                    <a:pt x="11384" y="5754"/>
                  </a:lnTo>
                  <a:lnTo>
                    <a:pt x="11470" y="5613"/>
                  </a:lnTo>
                  <a:lnTo>
                    <a:pt x="11511" y="5544"/>
                  </a:lnTo>
                  <a:lnTo>
                    <a:pt x="11552" y="5476"/>
                  </a:lnTo>
                  <a:lnTo>
                    <a:pt x="11591" y="5409"/>
                  </a:lnTo>
                  <a:lnTo>
                    <a:pt x="11628" y="5343"/>
                  </a:lnTo>
                  <a:lnTo>
                    <a:pt x="11664" y="5278"/>
                  </a:lnTo>
                  <a:lnTo>
                    <a:pt x="11697" y="5215"/>
                  </a:lnTo>
                  <a:lnTo>
                    <a:pt x="11729" y="5155"/>
                  </a:lnTo>
                  <a:lnTo>
                    <a:pt x="11757" y="5096"/>
                  </a:lnTo>
                  <a:lnTo>
                    <a:pt x="11785" y="5039"/>
                  </a:lnTo>
                  <a:lnTo>
                    <a:pt x="11814" y="4983"/>
                  </a:lnTo>
                  <a:lnTo>
                    <a:pt x="11842" y="4928"/>
                  </a:lnTo>
                  <a:lnTo>
                    <a:pt x="11871" y="4874"/>
                  </a:lnTo>
                  <a:lnTo>
                    <a:pt x="11901" y="4821"/>
                  </a:lnTo>
                  <a:lnTo>
                    <a:pt x="11931" y="4767"/>
                  </a:lnTo>
                  <a:lnTo>
                    <a:pt x="11960" y="4716"/>
                  </a:lnTo>
                  <a:lnTo>
                    <a:pt x="11991" y="4664"/>
                  </a:lnTo>
                  <a:lnTo>
                    <a:pt x="12023" y="4607"/>
                  </a:lnTo>
                  <a:lnTo>
                    <a:pt x="12055" y="4549"/>
                  </a:lnTo>
                  <a:lnTo>
                    <a:pt x="12084" y="4492"/>
                  </a:lnTo>
                  <a:lnTo>
                    <a:pt x="12111" y="4435"/>
                  </a:lnTo>
                  <a:lnTo>
                    <a:pt x="12137" y="4380"/>
                  </a:lnTo>
                  <a:lnTo>
                    <a:pt x="12162" y="4324"/>
                  </a:lnTo>
                  <a:lnTo>
                    <a:pt x="12185" y="4270"/>
                  </a:lnTo>
                  <a:lnTo>
                    <a:pt x="12207" y="4216"/>
                  </a:lnTo>
                  <a:lnTo>
                    <a:pt x="12247" y="4115"/>
                  </a:lnTo>
                  <a:lnTo>
                    <a:pt x="12283" y="4020"/>
                  </a:lnTo>
                  <a:lnTo>
                    <a:pt x="12315" y="3933"/>
                  </a:lnTo>
                  <a:lnTo>
                    <a:pt x="12344" y="3856"/>
                  </a:lnTo>
                  <a:lnTo>
                    <a:pt x="12344" y="3794"/>
                  </a:lnTo>
                  <a:lnTo>
                    <a:pt x="12343" y="3732"/>
                  </a:lnTo>
                  <a:lnTo>
                    <a:pt x="12342" y="3670"/>
                  </a:lnTo>
                  <a:lnTo>
                    <a:pt x="12339" y="3610"/>
                  </a:lnTo>
                  <a:lnTo>
                    <a:pt x="12336" y="3549"/>
                  </a:lnTo>
                  <a:lnTo>
                    <a:pt x="12333" y="3489"/>
                  </a:lnTo>
                  <a:lnTo>
                    <a:pt x="12330" y="3430"/>
                  </a:lnTo>
                  <a:lnTo>
                    <a:pt x="12325" y="3371"/>
                  </a:lnTo>
                  <a:lnTo>
                    <a:pt x="12321" y="3312"/>
                  </a:lnTo>
                  <a:lnTo>
                    <a:pt x="12314" y="3255"/>
                  </a:lnTo>
                  <a:lnTo>
                    <a:pt x="12309" y="3198"/>
                  </a:lnTo>
                  <a:lnTo>
                    <a:pt x="12302" y="3141"/>
                  </a:lnTo>
                  <a:lnTo>
                    <a:pt x="12288" y="3030"/>
                  </a:lnTo>
                  <a:lnTo>
                    <a:pt x="12272" y="2922"/>
                  </a:lnTo>
                  <a:lnTo>
                    <a:pt x="12255" y="2816"/>
                  </a:lnTo>
                  <a:lnTo>
                    <a:pt x="12237" y="2712"/>
                  </a:lnTo>
                  <a:lnTo>
                    <a:pt x="12217" y="2613"/>
                  </a:lnTo>
                  <a:lnTo>
                    <a:pt x="12196" y="2515"/>
                  </a:lnTo>
                  <a:lnTo>
                    <a:pt x="12175" y="2421"/>
                  </a:lnTo>
                  <a:lnTo>
                    <a:pt x="12153" y="2331"/>
                  </a:lnTo>
                  <a:lnTo>
                    <a:pt x="12131" y="2244"/>
                  </a:lnTo>
                  <a:lnTo>
                    <a:pt x="12108" y="2160"/>
                  </a:lnTo>
                  <a:lnTo>
                    <a:pt x="12087" y="2083"/>
                  </a:lnTo>
                  <a:lnTo>
                    <a:pt x="12069" y="2024"/>
                  </a:lnTo>
                  <a:lnTo>
                    <a:pt x="12057" y="1982"/>
                  </a:lnTo>
                  <a:lnTo>
                    <a:pt x="12047" y="1954"/>
                  </a:lnTo>
                  <a:lnTo>
                    <a:pt x="12040" y="1936"/>
                  </a:lnTo>
                  <a:lnTo>
                    <a:pt x="12035" y="1926"/>
                  </a:lnTo>
                  <a:lnTo>
                    <a:pt x="12031" y="1922"/>
                  </a:lnTo>
                  <a:lnTo>
                    <a:pt x="12028" y="1921"/>
                  </a:lnTo>
                  <a:lnTo>
                    <a:pt x="12025" y="1919"/>
                  </a:lnTo>
                  <a:lnTo>
                    <a:pt x="12022" y="1916"/>
                  </a:lnTo>
                  <a:lnTo>
                    <a:pt x="12017" y="1907"/>
                  </a:lnTo>
                  <a:lnTo>
                    <a:pt x="12011" y="1889"/>
                  </a:lnTo>
                  <a:lnTo>
                    <a:pt x="12001" y="1860"/>
                  </a:lnTo>
                  <a:lnTo>
                    <a:pt x="11989" y="1819"/>
                  </a:lnTo>
                  <a:lnTo>
                    <a:pt x="11972" y="1761"/>
                  </a:lnTo>
                  <a:lnTo>
                    <a:pt x="11952" y="1683"/>
                  </a:lnTo>
                  <a:lnTo>
                    <a:pt x="11948" y="1626"/>
                  </a:lnTo>
                  <a:lnTo>
                    <a:pt x="11947" y="1572"/>
                  </a:lnTo>
                  <a:lnTo>
                    <a:pt x="11949" y="1524"/>
                  </a:lnTo>
                  <a:lnTo>
                    <a:pt x="11954" y="1479"/>
                  </a:lnTo>
                  <a:lnTo>
                    <a:pt x="11961" y="1439"/>
                  </a:lnTo>
                  <a:lnTo>
                    <a:pt x="11972" y="1402"/>
                  </a:lnTo>
                  <a:lnTo>
                    <a:pt x="11984" y="1368"/>
                  </a:lnTo>
                  <a:lnTo>
                    <a:pt x="11998" y="1337"/>
                  </a:lnTo>
                  <a:lnTo>
                    <a:pt x="12015" y="1308"/>
                  </a:lnTo>
                  <a:lnTo>
                    <a:pt x="12031" y="1283"/>
                  </a:lnTo>
                  <a:lnTo>
                    <a:pt x="12050" y="1259"/>
                  </a:lnTo>
                  <a:lnTo>
                    <a:pt x="12070" y="1237"/>
                  </a:lnTo>
                  <a:lnTo>
                    <a:pt x="12091" y="1216"/>
                  </a:lnTo>
                  <a:lnTo>
                    <a:pt x="12112" y="1197"/>
                  </a:lnTo>
                  <a:lnTo>
                    <a:pt x="12134" y="1179"/>
                  </a:lnTo>
                  <a:lnTo>
                    <a:pt x="12155" y="1161"/>
                  </a:lnTo>
                  <a:lnTo>
                    <a:pt x="12177" y="1143"/>
                  </a:lnTo>
                  <a:lnTo>
                    <a:pt x="12199" y="1125"/>
                  </a:lnTo>
                  <a:lnTo>
                    <a:pt x="12220" y="1106"/>
                  </a:lnTo>
                  <a:lnTo>
                    <a:pt x="12240" y="1087"/>
                  </a:lnTo>
                  <a:lnTo>
                    <a:pt x="12260" y="1069"/>
                  </a:lnTo>
                  <a:lnTo>
                    <a:pt x="12279" y="1047"/>
                  </a:lnTo>
                  <a:lnTo>
                    <a:pt x="12295" y="1025"/>
                  </a:lnTo>
                  <a:lnTo>
                    <a:pt x="12311" y="999"/>
                  </a:lnTo>
                  <a:lnTo>
                    <a:pt x="12325" y="973"/>
                  </a:lnTo>
                  <a:lnTo>
                    <a:pt x="12336" y="944"/>
                  </a:lnTo>
                  <a:lnTo>
                    <a:pt x="12346" y="913"/>
                  </a:lnTo>
                  <a:lnTo>
                    <a:pt x="12353" y="877"/>
                  </a:lnTo>
                  <a:lnTo>
                    <a:pt x="12357" y="838"/>
                  </a:lnTo>
                  <a:lnTo>
                    <a:pt x="12358" y="796"/>
                  </a:lnTo>
                  <a:lnTo>
                    <a:pt x="12357" y="750"/>
                  </a:lnTo>
                  <a:lnTo>
                    <a:pt x="12352" y="700"/>
                  </a:lnTo>
                  <a:lnTo>
                    <a:pt x="12346" y="660"/>
                  </a:lnTo>
                  <a:lnTo>
                    <a:pt x="12338" y="622"/>
                  </a:lnTo>
                  <a:lnTo>
                    <a:pt x="12334" y="606"/>
                  </a:lnTo>
                  <a:lnTo>
                    <a:pt x="12329" y="589"/>
                  </a:lnTo>
                  <a:lnTo>
                    <a:pt x="12324" y="573"/>
                  </a:lnTo>
                  <a:lnTo>
                    <a:pt x="12316" y="558"/>
                  </a:lnTo>
                  <a:lnTo>
                    <a:pt x="12308" y="546"/>
                  </a:lnTo>
                  <a:lnTo>
                    <a:pt x="12300" y="533"/>
                  </a:lnTo>
                  <a:lnTo>
                    <a:pt x="12289" y="522"/>
                  </a:lnTo>
                  <a:lnTo>
                    <a:pt x="12278" y="511"/>
                  </a:lnTo>
                  <a:lnTo>
                    <a:pt x="12265" y="502"/>
                  </a:lnTo>
                  <a:lnTo>
                    <a:pt x="12250" y="494"/>
                  </a:lnTo>
                  <a:lnTo>
                    <a:pt x="12235" y="486"/>
                  </a:lnTo>
                  <a:lnTo>
                    <a:pt x="12217" y="480"/>
                  </a:lnTo>
                  <a:lnTo>
                    <a:pt x="12198" y="475"/>
                  </a:lnTo>
                  <a:lnTo>
                    <a:pt x="12176" y="470"/>
                  </a:lnTo>
                  <a:lnTo>
                    <a:pt x="12153" y="468"/>
                  </a:lnTo>
                  <a:lnTo>
                    <a:pt x="12127" y="466"/>
                  </a:lnTo>
                  <a:lnTo>
                    <a:pt x="12100" y="466"/>
                  </a:lnTo>
                  <a:lnTo>
                    <a:pt x="12069" y="467"/>
                  </a:lnTo>
                  <a:lnTo>
                    <a:pt x="12037" y="469"/>
                  </a:lnTo>
                  <a:lnTo>
                    <a:pt x="12002" y="474"/>
                  </a:lnTo>
                  <a:lnTo>
                    <a:pt x="11964" y="478"/>
                  </a:lnTo>
                  <a:lnTo>
                    <a:pt x="11924" y="484"/>
                  </a:lnTo>
                  <a:lnTo>
                    <a:pt x="11881" y="491"/>
                  </a:lnTo>
                  <a:lnTo>
                    <a:pt x="11835" y="501"/>
                  </a:lnTo>
                  <a:lnTo>
                    <a:pt x="11785" y="511"/>
                  </a:lnTo>
                  <a:lnTo>
                    <a:pt x="11733" y="523"/>
                  </a:lnTo>
                  <a:lnTo>
                    <a:pt x="11677" y="535"/>
                  </a:lnTo>
                  <a:lnTo>
                    <a:pt x="11619" y="550"/>
                  </a:lnTo>
                  <a:lnTo>
                    <a:pt x="11608" y="553"/>
                  </a:lnTo>
                  <a:lnTo>
                    <a:pt x="11541" y="566"/>
                  </a:lnTo>
                  <a:lnTo>
                    <a:pt x="11431" y="588"/>
                  </a:lnTo>
                  <a:lnTo>
                    <a:pt x="11287" y="614"/>
                  </a:lnTo>
                  <a:lnTo>
                    <a:pt x="11206" y="628"/>
                  </a:lnTo>
                  <a:lnTo>
                    <a:pt x="11120" y="641"/>
                  </a:lnTo>
                  <a:lnTo>
                    <a:pt x="11032" y="654"/>
                  </a:lnTo>
                  <a:lnTo>
                    <a:pt x="10943" y="666"/>
                  </a:lnTo>
                  <a:lnTo>
                    <a:pt x="10854" y="678"/>
                  </a:lnTo>
                  <a:lnTo>
                    <a:pt x="10766" y="687"/>
                  </a:lnTo>
                  <a:lnTo>
                    <a:pt x="10723" y="690"/>
                  </a:lnTo>
                  <a:lnTo>
                    <a:pt x="10681" y="694"/>
                  </a:lnTo>
                  <a:lnTo>
                    <a:pt x="10641" y="697"/>
                  </a:lnTo>
                  <a:lnTo>
                    <a:pt x="10600" y="699"/>
                  </a:lnTo>
                  <a:lnTo>
                    <a:pt x="10515" y="700"/>
                  </a:lnTo>
                  <a:lnTo>
                    <a:pt x="10437" y="702"/>
                  </a:lnTo>
                  <a:lnTo>
                    <a:pt x="10369" y="705"/>
                  </a:lnTo>
                  <a:lnTo>
                    <a:pt x="10308" y="707"/>
                  </a:lnTo>
                  <a:lnTo>
                    <a:pt x="10202" y="713"/>
                  </a:lnTo>
                  <a:lnTo>
                    <a:pt x="10113" y="719"/>
                  </a:lnTo>
                  <a:lnTo>
                    <a:pt x="10035" y="723"/>
                  </a:lnTo>
                  <a:lnTo>
                    <a:pt x="9960" y="725"/>
                  </a:lnTo>
                  <a:lnTo>
                    <a:pt x="9921" y="724"/>
                  </a:lnTo>
                  <a:lnTo>
                    <a:pt x="9880" y="724"/>
                  </a:lnTo>
                  <a:lnTo>
                    <a:pt x="9837" y="722"/>
                  </a:lnTo>
                  <a:lnTo>
                    <a:pt x="9789" y="719"/>
                  </a:lnTo>
                  <a:lnTo>
                    <a:pt x="8687" y="789"/>
                  </a:lnTo>
                  <a:lnTo>
                    <a:pt x="8558" y="778"/>
                  </a:lnTo>
                  <a:lnTo>
                    <a:pt x="8427" y="768"/>
                  </a:lnTo>
                  <a:lnTo>
                    <a:pt x="8292" y="759"/>
                  </a:lnTo>
                  <a:lnTo>
                    <a:pt x="8155" y="750"/>
                  </a:lnTo>
                  <a:lnTo>
                    <a:pt x="7876" y="732"/>
                  </a:lnTo>
                  <a:lnTo>
                    <a:pt x="7591" y="716"/>
                  </a:lnTo>
                  <a:lnTo>
                    <a:pt x="7307" y="699"/>
                  </a:lnTo>
                  <a:lnTo>
                    <a:pt x="7027" y="681"/>
                  </a:lnTo>
                  <a:lnTo>
                    <a:pt x="6890" y="673"/>
                  </a:lnTo>
                  <a:lnTo>
                    <a:pt x="6755" y="663"/>
                  </a:lnTo>
                  <a:lnTo>
                    <a:pt x="6623" y="653"/>
                  </a:lnTo>
                  <a:lnTo>
                    <a:pt x="6495" y="642"/>
                  </a:lnTo>
                  <a:lnTo>
                    <a:pt x="6331" y="624"/>
                  </a:lnTo>
                  <a:lnTo>
                    <a:pt x="6170" y="605"/>
                  </a:lnTo>
                  <a:lnTo>
                    <a:pt x="6013" y="584"/>
                  </a:lnTo>
                  <a:lnTo>
                    <a:pt x="5859" y="562"/>
                  </a:lnTo>
                  <a:lnTo>
                    <a:pt x="5706" y="539"/>
                  </a:lnTo>
                  <a:lnTo>
                    <a:pt x="5555" y="514"/>
                  </a:lnTo>
                  <a:lnTo>
                    <a:pt x="5404" y="489"/>
                  </a:lnTo>
                  <a:lnTo>
                    <a:pt x="5254" y="464"/>
                  </a:lnTo>
                  <a:lnTo>
                    <a:pt x="4950" y="410"/>
                  </a:lnTo>
                  <a:lnTo>
                    <a:pt x="4640" y="354"/>
                  </a:lnTo>
                  <a:lnTo>
                    <a:pt x="4319" y="296"/>
                  </a:lnTo>
                  <a:lnTo>
                    <a:pt x="3981" y="236"/>
                  </a:lnTo>
                  <a:lnTo>
                    <a:pt x="3885" y="218"/>
                  </a:lnTo>
                  <a:lnTo>
                    <a:pt x="3787" y="199"/>
                  </a:lnTo>
                  <a:lnTo>
                    <a:pt x="3684" y="179"/>
                  </a:lnTo>
                  <a:lnTo>
                    <a:pt x="3578" y="157"/>
                  </a:lnTo>
                  <a:lnTo>
                    <a:pt x="3471" y="136"/>
                  </a:lnTo>
                  <a:lnTo>
                    <a:pt x="3362" y="114"/>
                  </a:lnTo>
                  <a:lnTo>
                    <a:pt x="3252" y="93"/>
                  </a:lnTo>
                  <a:lnTo>
                    <a:pt x="3142" y="72"/>
                  </a:lnTo>
                  <a:lnTo>
                    <a:pt x="3031" y="55"/>
                  </a:lnTo>
                  <a:lnTo>
                    <a:pt x="2922" y="38"/>
                  </a:lnTo>
                  <a:lnTo>
                    <a:pt x="2867" y="31"/>
                  </a:lnTo>
                  <a:lnTo>
                    <a:pt x="2814" y="23"/>
                  </a:lnTo>
                  <a:lnTo>
                    <a:pt x="2759" y="18"/>
                  </a:lnTo>
                  <a:lnTo>
                    <a:pt x="2706" y="13"/>
                  </a:lnTo>
                  <a:lnTo>
                    <a:pt x="2653" y="8"/>
                  </a:lnTo>
                  <a:lnTo>
                    <a:pt x="2601" y="4"/>
                  </a:lnTo>
                  <a:lnTo>
                    <a:pt x="2550" y="2"/>
                  </a:lnTo>
                  <a:lnTo>
                    <a:pt x="2498" y="0"/>
                  </a:lnTo>
                  <a:lnTo>
                    <a:pt x="2448" y="0"/>
                  </a:lnTo>
                  <a:lnTo>
                    <a:pt x="2399" y="0"/>
                  </a:lnTo>
                  <a:lnTo>
                    <a:pt x="2351" y="2"/>
                  </a:lnTo>
                  <a:lnTo>
                    <a:pt x="2303" y="5"/>
                  </a:lnTo>
                  <a:lnTo>
                    <a:pt x="2257" y="9"/>
                  </a:lnTo>
                  <a:lnTo>
                    <a:pt x="2207" y="10"/>
                  </a:lnTo>
                  <a:lnTo>
                    <a:pt x="2153" y="9"/>
                  </a:lnTo>
                  <a:lnTo>
                    <a:pt x="2094" y="8"/>
                  </a:lnTo>
                  <a:lnTo>
                    <a:pt x="1971" y="5"/>
                  </a:lnTo>
                  <a:lnTo>
                    <a:pt x="1844" y="3"/>
                  </a:lnTo>
                  <a:lnTo>
                    <a:pt x="1780" y="4"/>
                  </a:lnTo>
                  <a:lnTo>
                    <a:pt x="1718" y="8"/>
                  </a:lnTo>
                  <a:lnTo>
                    <a:pt x="1688" y="10"/>
                  </a:lnTo>
                  <a:lnTo>
                    <a:pt x="1658" y="12"/>
                  </a:lnTo>
                  <a:lnTo>
                    <a:pt x="1629" y="16"/>
                  </a:lnTo>
                  <a:lnTo>
                    <a:pt x="1601" y="19"/>
                  </a:lnTo>
                  <a:lnTo>
                    <a:pt x="1573" y="24"/>
                  </a:lnTo>
                  <a:lnTo>
                    <a:pt x="1547" y="29"/>
                  </a:lnTo>
                  <a:lnTo>
                    <a:pt x="1521" y="36"/>
                  </a:lnTo>
                  <a:lnTo>
                    <a:pt x="1497" y="43"/>
                  </a:lnTo>
                  <a:lnTo>
                    <a:pt x="1475" y="51"/>
                  </a:lnTo>
                  <a:lnTo>
                    <a:pt x="1453" y="61"/>
                  </a:lnTo>
                  <a:lnTo>
                    <a:pt x="1433" y="70"/>
                  </a:lnTo>
                  <a:lnTo>
                    <a:pt x="1415" y="82"/>
                  </a:lnTo>
                  <a:lnTo>
                    <a:pt x="1241" y="183"/>
                  </a:lnTo>
                  <a:lnTo>
                    <a:pt x="1089" y="273"/>
                  </a:lnTo>
                  <a:lnTo>
                    <a:pt x="1018" y="314"/>
                  </a:lnTo>
                  <a:lnTo>
                    <a:pt x="953" y="354"/>
                  </a:lnTo>
                  <a:lnTo>
                    <a:pt x="891" y="393"/>
                  </a:lnTo>
                  <a:lnTo>
                    <a:pt x="831" y="432"/>
                  </a:lnTo>
                  <a:lnTo>
                    <a:pt x="773" y="470"/>
                  </a:lnTo>
                  <a:lnTo>
                    <a:pt x="719" y="510"/>
                  </a:lnTo>
                  <a:lnTo>
                    <a:pt x="665" y="551"/>
                  </a:lnTo>
                  <a:lnTo>
                    <a:pt x="613" y="593"/>
                  </a:lnTo>
                  <a:lnTo>
                    <a:pt x="587" y="615"/>
                  </a:lnTo>
                  <a:lnTo>
                    <a:pt x="561" y="638"/>
                  </a:lnTo>
                  <a:lnTo>
                    <a:pt x="535" y="661"/>
                  </a:lnTo>
                  <a:lnTo>
                    <a:pt x="509" y="685"/>
                  </a:lnTo>
                  <a:lnTo>
                    <a:pt x="483" y="710"/>
                  </a:lnTo>
                  <a:lnTo>
                    <a:pt x="458" y="735"/>
                  </a:lnTo>
                  <a:lnTo>
                    <a:pt x="432" y="763"/>
                  </a:lnTo>
                  <a:lnTo>
                    <a:pt x="405" y="790"/>
                  </a:lnTo>
                  <a:lnTo>
                    <a:pt x="380" y="817"/>
                  </a:lnTo>
                  <a:lnTo>
                    <a:pt x="357" y="845"/>
                  </a:lnTo>
                  <a:lnTo>
                    <a:pt x="334" y="875"/>
                  </a:lnTo>
                  <a:lnTo>
                    <a:pt x="313" y="904"/>
                  </a:lnTo>
                  <a:lnTo>
                    <a:pt x="293" y="934"/>
                  </a:lnTo>
                  <a:lnTo>
                    <a:pt x="273" y="966"/>
                  </a:lnTo>
                  <a:lnTo>
                    <a:pt x="255" y="998"/>
                  </a:lnTo>
                  <a:lnTo>
                    <a:pt x="237" y="1032"/>
                  </a:lnTo>
                  <a:lnTo>
                    <a:pt x="219" y="1066"/>
                  </a:lnTo>
                  <a:lnTo>
                    <a:pt x="203" y="1102"/>
                  </a:lnTo>
                  <a:lnTo>
                    <a:pt x="189" y="1138"/>
                  </a:lnTo>
                  <a:lnTo>
                    <a:pt x="174" y="1175"/>
                  </a:lnTo>
                  <a:lnTo>
                    <a:pt x="161" y="1214"/>
                  </a:lnTo>
                  <a:lnTo>
                    <a:pt x="148" y="1253"/>
                  </a:lnTo>
                  <a:lnTo>
                    <a:pt x="136" y="1294"/>
                  </a:lnTo>
                  <a:lnTo>
                    <a:pt x="125" y="1335"/>
                  </a:lnTo>
                  <a:lnTo>
                    <a:pt x="115" y="1378"/>
                  </a:lnTo>
                  <a:lnTo>
                    <a:pt x="105" y="1422"/>
                  </a:lnTo>
                  <a:lnTo>
                    <a:pt x="97" y="1466"/>
                  </a:lnTo>
                  <a:lnTo>
                    <a:pt x="88" y="1512"/>
                  </a:lnTo>
                  <a:lnTo>
                    <a:pt x="81" y="1559"/>
                  </a:lnTo>
                  <a:lnTo>
                    <a:pt x="74" y="1607"/>
                  </a:lnTo>
                  <a:lnTo>
                    <a:pt x="67" y="1656"/>
                  </a:lnTo>
                  <a:lnTo>
                    <a:pt x="62" y="1706"/>
                  </a:lnTo>
                  <a:lnTo>
                    <a:pt x="57" y="1759"/>
                  </a:lnTo>
                  <a:lnTo>
                    <a:pt x="53" y="1811"/>
                  </a:lnTo>
                  <a:lnTo>
                    <a:pt x="48" y="1866"/>
                  </a:lnTo>
                  <a:lnTo>
                    <a:pt x="45" y="1921"/>
                  </a:lnTo>
                  <a:lnTo>
                    <a:pt x="43" y="1978"/>
                  </a:lnTo>
                  <a:lnTo>
                    <a:pt x="40" y="2036"/>
                  </a:lnTo>
                  <a:lnTo>
                    <a:pt x="39" y="2095"/>
                  </a:lnTo>
                  <a:lnTo>
                    <a:pt x="37" y="2156"/>
                  </a:lnTo>
                  <a:lnTo>
                    <a:pt x="36" y="2243"/>
                  </a:lnTo>
                  <a:lnTo>
                    <a:pt x="33" y="2331"/>
                  </a:lnTo>
                  <a:lnTo>
                    <a:pt x="30" y="2419"/>
                  </a:lnTo>
                  <a:lnTo>
                    <a:pt x="25" y="2507"/>
                  </a:lnTo>
                  <a:lnTo>
                    <a:pt x="16" y="2684"/>
                  </a:lnTo>
                  <a:lnTo>
                    <a:pt x="8" y="2861"/>
                  </a:lnTo>
                  <a:lnTo>
                    <a:pt x="3" y="2950"/>
                  </a:lnTo>
                  <a:lnTo>
                    <a:pt x="1" y="3039"/>
                  </a:lnTo>
                  <a:lnTo>
                    <a:pt x="0" y="3128"/>
                  </a:lnTo>
                  <a:lnTo>
                    <a:pt x="0" y="3217"/>
                  </a:lnTo>
                  <a:lnTo>
                    <a:pt x="2" y="3306"/>
                  </a:lnTo>
                  <a:lnTo>
                    <a:pt x="7" y="3395"/>
                  </a:lnTo>
                  <a:lnTo>
                    <a:pt x="9" y="3439"/>
                  </a:lnTo>
                  <a:lnTo>
                    <a:pt x="12" y="3483"/>
                  </a:lnTo>
                  <a:lnTo>
                    <a:pt x="16" y="3528"/>
                  </a:lnTo>
                  <a:lnTo>
                    <a:pt x="21" y="3572"/>
                  </a:lnTo>
                  <a:lnTo>
                    <a:pt x="178" y="4979"/>
                  </a:lnTo>
                  <a:lnTo>
                    <a:pt x="353" y="5609"/>
                  </a:lnTo>
                  <a:lnTo>
                    <a:pt x="910" y="6750"/>
                  </a:lnTo>
                  <a:lnTo>
                    <a:pt x="1246" y="7387"/>
                  </a:lnTo>
                  <a:lnTo>
                    <a:pt x="10818" y="7311"/>
                  </a:lnTo>
                  <a:close/>
                </a:path>
              </a:pathLst>
            </a:custGeom>
            <a:solidFill>
              <a:schemeClr val="folHlink"/>
            </a:solidFill>
            <a:ln w="9525">
              <a:noFill/>
              <a:round/>
              <a:headEnd/>
              <a:tailEnd/>
            </a:ln>
          </p:spPr>
          <p:txBody>
            <a:bodyPr/>
            <a:lstStyle/>
            <a:p>
              <a:endParaRPr lang="it-IT"/>
            </a:p>
          </p:txBody>
        </p:sp>
        <p:sp>
          <p:nvSpPr>
            <p:cNvPr id="20948" name="Freeform 468"/>
            <p:cNvSpPr>
              <a:spLocks/>
            </p:cNvSpPr>
            <p:nvPr/>
          </p:nvSpPr>
          <p:spPr bwMode="auto">
            <a:xfrm>
              <a:off x="2119" y="3297"/>
              <a:ext cx="49" cy="167"/>
            </a:xfrm>
            <a:custGeom>
              <a:avLst/>
              <a:gdLst/>
              <a:ahLst/>
              <a:cxnLst>
                <a:cxn ang="0">
                  <a:pos x="301" y="0"/>
                </a:cxn>
                <a:cxn ang="0">
                  <a:pos x="301" y="0"/>
                </a:cxn>
                <a:cxn ang="0">
                  <a:pos x="288" y="25"/>
                </a:cxn>
                <a:cxn ang="0">
                  <a:pos x="276" y="53"/>
                </a:cxn>
                <a:cxn ang="0">
                  <a:pos x="263" y="83"/>
                </a:cxn>
                <a:cxn ang="0">
                  <a:pos x="251" y="117"/>
                </a:cxn>
                <a:cxn ang="0">
                  <a:pos x="239" y="153"/>
                </a:cxn>
                <a:cxn ang="0">
                  <a:pos x="227" y="193"/>
                </a:cxn>
                <a:cxn ang="0">
                  <a:pos x="216" y="234"/>
                </a:cxn>
                <a:cxn ang="0">
                  <a:pos x="203" y="277"/>
                </a:cxn>
                <a:cxn ang="0">
                  <a:pos x="181" y="368"/>
                </a:cxn>
                <a:cxn ang="0">
                  <a:pos x="159" y="463"/>
                </a:cxn>
                <a:cxn ang="0">
                  <a:pos x="137" y="561"/>
                </a:cxn>
                <a:cxn ang="0">
                  <a:pos x="116" y="658"/>
                </a:cxn>
                <a:cxn ang="0">
                  <a:pos x="96" y="753"/>
                </a:cxn>
                <a:cxn ang="0">
                  <a:pos x="78" y="842"/>
                </a:cxn>
                <a:cxn ang="0">
                  <a:pos x="60" y="923"/>
                </a:cxn>
                <a:cxn ang="0">
                  <a:pos x="42" y="996"/>
                </a:cxn>
                <a:cxn ang="0">
                  <a:pos x="35" y="1026"/>
                </a:cxn>
                <a:cxn ang="0">
                  <a:pos x="26" y="1054"/>
                </a:cxn>
                <a:cxn ang="0">
                  <a:pos x="19" y="1078"/>
                </a:cxn>
                <a:cxn ang="0">
                  <a:pos x="13" y="1098"/>
                </a:cxn>
                <a:cxn ang="0">
                  <a:pos x="6" y="1114"/>
                </a:cxn>
                <a:cxn ang="0">
                  <a:pos x="1" y="1124"/>
                </a:cxn>
                <a:cxn ang="0">
                  <a:pos x="0" y="1125"/>
                </a:cxn>
                <a:cxn ang="0">
                  <a:pos x="0" y="1125"/>
                </a:cxn>
                <a:cxn ang="0">
                  <a:pos x="3" y="1123"/>
                </a:cxn>
                <a:cxn ang="0">
                  <a:pos x="11" y="1121"/>
                </a:cxn>
                <a:cxn ang="0">
                  <a:pos x="11" y="1174"/>
                </a:cxn>
                <a:cxn ang="0">
                  <a:pos x="24" y="1170"/>
                </a:cxn>
                <a:cxn ang="0">
                  <a:pos x="34" y="1164"/>
                </a:cxn>
                <a:cxn ang="0">
                  <a:pos x="40" y="1158"/>
                </a:cxn>
                <a:cxn ang="0">
                  <a:pos x="45" y="1149"/>
                </a:cxn>
                <a:cxn ang="0">
                  <a:pos x="54" y="1136"/>
                </a:cxn>
                <a:cxn ang="0">
                  <a:pos x="61" y="1117"/>
                </a:cxn>
                <a:cxn ang="0">
                  <a:pos x="68" y="1094"/>
                </a:cxn>
                <a:cxn ang="0">
                  <a:pos x="77" y="1069"/>
                </a:cxn>
                <a:cxn ang="0">
                  <a:pos x="84" y="1040"/>
                </a:cxn>
                <a:cxn ang="0">
                  <a:pos x="92" y="1007"/>
                </a:cxn>
                <a:cxn ang="0">
                  <a:pos x="110" y="935"/>
                </a:cxn>
                <a:cxn ang="0">
                  <a:pos x="128" y="852"/>
                </a:cxn>
                <a:cxn ang="0">
                  <a:pos x="147" y="763"/>
                </a:cxn>
                <a:cxn ang="0">
                  <a:pos x="168" y="669"/>
                </a:cxn>
                <a:cxn ang="0">
                  <a:pos x="188" y="571"/>
                </a:cxn>
                <a:cxn ang="0">
                  <a:pos x="210" y="475"/>
                </a:cxn>
                <a:cxn ang="0">
                  <a:pos x="232" y="381"/>
                </a:cxn>
                <a:cxn ang="0">
                  <a:pos x="254" y="291"/>
                </a:cxn>
                <a:cxn ang="0">
                  <a:pos x="265" y="248"/>
                </a:cxn>
                <a:cxn ang="0">
                  <a:pos x="277" y="208"/>
                </a:cxn>
                <a:cxn ang="0">
                  <a:pos x="288" y="169"/>
                </a:cxn>
                <a:cxn ang="0">
                  <a:pos x="300" y="133"/>
                </a:cxn>
                <a:cxn ang="0">
                  <a:pos x="311" y="102"/>
                </a:cxn>
                <a:cxn ang="0">
                  <a:pos x="323" y="73"/>
                </a:cxn>
                <a:cxn ang="0">
                  <a:pos x="334" y="48"/>
                </a:cxn>
                <a:cxn ang="0">
                  <a:pos x="346" y="27"/>
                </a:cxn>
                <a:cxn ang="0">
                  <a:pos x="346" y="27"/>
                </a:cxn>
                <a:cxn ang="0">
                  <a:pos x="301" y="0"/>
                </a:cxn>
              </a:cxnLst>
              <a:rect l="0" t="0" r="r" b="b"/>
              <a:pathLst>
                <a:path w="346" h="1174">
                  <a:moveTo>
                    <a:pt x="301" y="0"/>
                  </a:moveTo>
                  <a:lnTo>
                    <a:pt x="301" y="0"/>
                  </a:lnTo>
                  <a:lnTo>
                    <a:pt x="288" y="25"/>
                  </a:lnTo>
                  <a:lnTo>
                    <a:pt x="276" y="53"/>
                  </a:lnTo>
                  <a:lnTo>
                    <a:pt x="263" y="83"/>
                  </a:lnTo>
                  <a:lnTo>
                    <a:pt x="251" y="117"/>
                  </a:lnTo>
                  <a:lnTo>
                    <a:pt x="239" y="153"/>
                  </a:lnTo>
                  <a:lnTo>
                    <a:pt x="227" y="193"/>
                  </a:lnTo>
                  <a:lnTo>
                    <a:pt x="216" y="234"/>
                  </a:lnTo>
                  <a:lnTo>
                    <a:pt x="203" y="277"/>
                  </a:lnTo>
                  <a:lnTo>
                    <a:pt x="181" y="368"/>
                  </a:lnTo>
                  <a:lnTo>
                    <a:pt x="159" y="463"/>
                  </a:lnTo>
                  <a:lnTo>
                    <a:pt x="137" y="561"/>
                  </a:lnTo>
                  <a:lnTo>
                    <a:pt x="116" y="658"/>
                  </a:lnTo>
                  <a:lnTo>
                    <a:pt x="96" y="753"/>
                  </a:lnTo>
                  <a:lnTo>
                    <a:pt x="78" y="842"/>
                  </a:lnTo>
                  <a:lnTo>
                    <a:pt x="60" y="923"/>
                  </a:lnTo>
                  <a:lnTo>
                    <a:pt x="42" y="996"/>
                  </a:lnTo>
                  <a:lnTo>
                    <a:pt x="35" y="1026"/>
                  </a:lnTo>
                  <a:lnTo>
                    <a:pt x="26" y="1054"/>
                  </a:lnTo>
                  <a:lnTo>
                    <a:pt x="19" y="1078"/>
                  </a:lnTo>
                  <a:lnTo>
                    <a:pt x="13" y="1098"/>
                  </a:lnTo>
                  <a:lnTo>
                    <a:pt x="6" y="1114"/>
                  </a:lnTo>
                  <a:lnTo>
                    <a:pt x="1" y="1124"/>
                  </a:lnTo>
                  <a:lnTo>
                    <a:pt x="0" y="1125"/>
                  </a:lnTo>
                  <a:lnTo>
                    <a:pt x="0" y="1125"/>
                  </a:lnTo>
                  <a:lnTo>
                    <a:pt x="3" y="1123"/>
                  </a:lnTo>
                  <a:lnTo>
                    <a:pt x="11" y="1121"/>
                  </a:lnTo>
                  <a:lnTo>
                    <a:pt x="11" y="1174"/>
                  </a:lnTo>
                  <a:lnTo>
                    <a:pt x="24" y="1170"/>
                  </a:lnTo>
                  <a:lnTo>
                    <a:pt x="34" y="1164"/>
                  </a:lnTo>
                  <a:lnTo>
                    <a:pt x="40" y="1158"/>
                  </a:lnTo>
                  <a:lnTo>
                    <a:pt x="45" y="1149"/>
                  </a:lnTo>
                  <a:lnTo>
                    <a:pt x="54" y="1136"/>
                  </a:lnTo>
                  <a:lnTo>
                    <a:pt x="61" y="1117"/>
                  </a:lnTo>
                  <a:lnTo>
                    <a:pt x="68" y="1094"/>
                  </a:lnTo>
                  <a:lnTo>
                    <a:pt x="77" y="1069"/>
                  </a:lnTo>
                  <a:lnTo>
                    <a:pt x="84" y="1040"/>
                  </a:lnTo>
                  <a:lnTo>
                    <a:pt x="92" y="1007"/>
                  </a:lnTo>
                  <a:lnTo>
                    <a:pt x="110" y="935"/>
                  </a:lnTo>
                  <a:lnTo>
                    <a:pt x="128" y="852"/>
                  </a:lnTo>
                  <a:lnTo>
                    <a:pt x="147" y="763"/>
                  </a:lnTo>
                  <a:lnTo>
                    <a:pt x="168" y="669"/>
                  </a:lnTo>
                  <a:lnTo>
                    <a:pt x="188" y="571"/>
                  </a:lnTo>
                  <a:lnTo>
                    <a:pt x="210" y="475"/>
                  </a:lnTo>
                  <a:lnTo>
                    <a:pt x="232" y="381"/>
                  </a:lnTo>
                  <a:lnTo>
                    <a:pt x="254" y="291"/>
                  </a:lnTo>
                  <a:lnTo>
                    <a:pt x="265" y="248"/>
                  </a:lnTo>
                  <a:lnTo>
                    <a:pt x="277" y="208"/>
                  </a:lnTo>
                  <a:lnTo>
                    <a:pt x="288" y="169"/>
                  </a:lnTo>
                  <a:lnTo>
                    <a:pt x="300" y="133"/>
                  </a:lnTo>
                  <a:lnTo>
                    <a:pt x="311" y="102"/>
                  </a:lnTo>
                  <a:lnTo>
                    <a:pt x="323" y="73"/>
                  </a:lnTo>
                  <a:lnTo>
                    <a:pt x="334" y="48"/>
                  </a:lnTo>
                  <a:lnTo>
                    <a:pt x="346" y="27"/>
                  </a:lnTo>
                  <a:lnTo>
                    <a:pt x="346" y="27"/>
                  </a:lnTo>
                  <a:lnTo>
                    <a:pt x="301" y="0"/>
                  </a:lnTo>
                  <a:close/>
                </a:path>
              </a:pathLst>
            </a:custGeom>
            <a:solidFill>
              <a:srgbClr val="000000"/>
            </a:solidFill>
            <a:ln w="9525">
              <a:noFill/>
              <a:round/>
              <a:headEnd/>
              <a:tailEnd/>
            </a:ln>
          </p:spPr>
          <p:txBody>
            <a:bodyPr/>
            <a:lstStyle/>
            <a:p>
              <a:endParaRPr lang="it-IT"/>
            </a:p>
          </p:txBody>
        </p:sp>
        <p:sp>
          <p:nvSpPr>
            <p:cNvPr id="20949" name="Freeform 469"/>
            <p:cNvSpPr>
              <a:spLocks/>
            </p:cNvSpPr>
            <p:nvPr/>
          </p:nvSpPr>
          <p:spPr bwMode="auto">
            <a:xfrm>
              <a:off x="2162" y="3142"/>
              <a:ext cx="96" cy="158"/>
            </a:xfrm>
            <a:custGeom>
              <a:avLst/>
              <a:gdLst/>
              <a:ahLst/>
              <a:cxnLst>
                <a:cxn ang="0">
                  <a:pos x="626" y="0"/>
                </a:cxn>
                <a:cxn ang="0">
                  <a:pos x="626" y="0"/>
                </a:cxn>
                <a:cxn ang="0">
                  <a:pos x="598" y="58"/>
                </a:cxn>
                <a:cxn ang="0">
                  <a:pos x="566" y="119"/>
                </a:cxn>
                <a:cxn ang="0">
                  <a:pos x="533" y="181"/>
                </a:cxn>
                <a:cxn ang="0">
                  <a:pos x="497" y="245"/>
                </a:cxn>
                <a:cxn ang="0">
                  <a:pos x="461" y="311"/>
                </a:cxn>
                <a:cxn ang="0">
                  <a:pos x="421" y="378"/>
                </a:cxn>
                <a:cxn ang="0">
                  <a:pos x="381" y="446"/>
                </a:cxn>
                <a:cxn ang="0">
                  <a:pos x="339" y="515"/>
                </a:cxn>
                <a:cxn ang="0">
                  <a:pos x="254" y="656"/>
                </a:cxn>
                <a:cxn ang="0">
                  <a:pos x="168" y="798"/>
                </a:cxn>
                <a:cxn ang="0">
                  <a:pos x="82" y="939"/>
                </a:cxn>
                <a:cxn ang="0">
                  <a:pos x="0" y="1079"/>
                </a:cxn>
                <a:cxn ang="0">
                  <a:pos x="45" y="1106"/>
                </a:cxn>
                <a:cxn ang="0">
                  <a:pos x="127" y="966"/>
                </a:cxn>
                <a:cxn ang="0">
                  <a:pos x="212" y="825"/>
                </a:cxn>
                <a:cxn ang="0">
                  <a:pos x="299" y="682"/>
                </a:cxn>
                <a:cxn ang="0">
                  <a:pos x="384" y="542"/>
                </a:cxn>
                <a:cxn ang="0">
                  <a:pos x="425" y="473"/>
                </a:cxn>
                <a:cxn ang="0">
                  <a:pos x="466" y="404"/>
                </a:cxn>
                <a:cxn ang="0">
                  <a:pos x="505" y="337"/>
                </a:cxn>
                <a:cxn ang="0">
                  <a:pos x="542" y="271"/>
                </a:cxn>
                <a:cxn ang="0">
                  <a:pos x="578" y="206"/>
                </a:cxn>
                <a:cxn ang="0">
                  <a:pos x="612" y="143"/>
                </a:cxn>
                <a:cxn ang="0">
                  <a:pos x="644" y="81"/>
                </a:cxn>
                <a:cxn ang="0">
                  <a:pos x="673" y="23"/>
                </a:cxn>
                <a:cxn ang="0">
                  <a:pos x="673" y="23"/>
                </a:cxn>
                <a:cxn ang="0">
                  <a:pos x="626" y="0"/>
                </a:cxn>
              </a:cxnLst>
              <a:rect l="0" t="0" r="r" b="b"/>
              <a:pathLst>
                <a:path w="673" h="1106">
                  <a:moveTo>
                    <a:pt x="626" y="0"/>
                  </a:moveTo>
                  <a:lnTo>
                    <a:pt x="626" y="0"/>
                  </a:lnTo>
                  <a:lnTo>
                    <a:pt x="598" y="58"/>
                  </a:lnTo>
                  <a:lnTo>
                    <a:pt x="566" y="119"/>
                  </a:lnTo>
                  <a:lnTo>
                    <a:pt x="533" y="181"/>
                  </a:lnTo>
                  <a:lnTo>
                    <a:pt x="497" y="245"/>
                  </a:lnTo>
                  <a:lnTo>
                    <a:pt x="461" y="311"/>
                  </a:lnTo>
                  <a:lnTo>
                    <a:pt x="421" y="378"/>
                  </a:lnTo>
                  <a:lnTo>
                    <a:pt x="381" y="446"/>
                  </a:lnTo>
                  <a:lnTo>
                    <a:pt x="339" y="515"/>
                  </a:lnTo>
                  <a:lnTo>
                    <a:pt x="254" y="656"/>
                  </a:lnTo>
                  <a:lnTo>
                    <a:pt x="168" y="798"/>
                  </a:lnTo>
                  <a:lnTo>
                    <a:pt x="82" y="939"/>
                  </a:lnTo>
                  <a:lnTo>
                    <a:pt x="0" y="1079"/>
                  </a:lnTo>
                  <a:lnTo>
                    <a:pt x="45" y="1106"/>
                  </a:lnTo>
                  <a:lnTo>
                    <a:pt x="127" y="966"/>
                  </a:lnTo>
                  <a:lnTo>
                    <a:pt x="212" y="825"/>
                  </a:lnTo>
                  <a:lnTo>
                    <a:pt x="299" y="682"/>
                  </a:lnTo>
                  <a:lnTo>
                    <a:pt x="384" y="542"/>
                  </a:lnTo>
                  <a:lnTo>
                    <a:pt x="425" y="473"/>
                  </a:lnTo>
                  <a:lnTo>
                    <a:pt x="466" y="404"/>
                  </a:lnTo>
                  <a:lnTo>
                    <a:pt x="505" y="337"/>
                  </a:lnTo>
                  <a:lnTo>
                    <a:pt x="542" y="271"/>
                  </a:lnTo>
                  <a:lnTo>
                    <a:pt x="578" y="206"/>
                  </a:lnTo>
                  <a:lnTo>
                    <a:pt x="612" y="143"/>
                  </a:lnTo>
                  <a:lnTo>
                    <a:pt x="644" y="81"/>
                  </a:lnTo>
                  <a:lnTo>
                    <a:pt x="673" y="23"/>
                  </a:lnTo>
                  <a:lnTo>
                    <a:pt x="673" y="23"/>
                  </a:lnTo>
                  <a:lnTo>
                    <a:pt x="626" y="0"/>
                  </a:lnTo>
                  <a:close/>
                </a:path>
              </a:pathLst>
            </a:custGeom>
            <a:solidFill>
              <a:srgbClr val="000000"/>
            </a:solidFill>
            <a:ln w="9525">
              <a:noFill/>
              <a:round/>
              <a:headEnd/>
              <a:tailEnd/>
            </a:ln>
          </p:spPr>
          <p:txBody>
            <a:bodyPr/>
            <a:lstStyle/>
            <a:p>
              <a:endParaRPr lang="it-IT"/>
            </a:p>
          </p:txBody>
        </p:sp>
        <p:sp>
          <p:nvSpPr>
            <p:cNvPr id="20950" name="Freeform 470"/>
            <p:cNvSpPr>
              <a:spLocks/>
            </p:cNvSpPr>
            <p:nvPr/>
          </p:nvSpPr>
          <p:spPr bwMode="auto">
            <a:xfrm>
              <a:off x="2251" y="3080"/>
              <a:ext cx="40" cy="66"/>
            </a:xfrm>
            <a:custGeom>
              <a:avLst/>
              <a:gdLst/>
              <a:ahLst/>
              <a:cxnLst>
                <a:cxn ang="0">
                  <a:pos x="235" y="0"/>
                </a:cxn>
                <a:cxn ang="0">
                  <a:pos x="235" y="0"/>
                </a:cxn>
                <a:cxn ang="0">
                  <a:pos x="204" y="51"/>
                </a:cxn>
                <a:cxn ang="0">
                  <a:pos x="174" y="104"/>
                </a:cxn>
                <a:cxn ang="0">
                  <a:pos x="145" y="157"/>
                </a:cxn>
                <a:cxn ang="0">
                  <a:pos x="114" y="210"/>
                </a:cxn>
                <a:cxn ang="0">
                  <a:pos x="85" y="265"/>
                </a:cxn>
                <a:cxn ang="0">
                  <a:pos x="57" y="320"/>
                </a:cxn>
                <a:cxn ang="0">
                  <a:pos x="27" y="377"/>
                </a:cxn>
                <a:cxn ang="0">
                  <a:pos x="0" y="434"/>
                </a:cxn>
                <a:cxn ang="0">
                  <a:pos x="47" y="457"/>
                </a:cxn>
                <a:cxn ang="0">
                  <a:pos x="74" y="400"/>
                </a:cxn>
                <a:cxn ang="0">
                  <a:pos x="102" y="344"/>
                </a:cxn>
                <a:cxn ang="0">
                  <a:pos x="131" y="289"/>
                </a:cxn>
                <a:cxn ang="0">
                  <a:pos x="160" y="236"/>
                </a:cxn>
                <a:cxn ang="0">
                  <a:pos x="190" y="182"/>
                </a:cxn>
                <a:cxn ang="0">
                  <a:pos x="219" y="130"/>
                </a:cxn>
                <a:cxn ang="0">
                  <a:pos x="249" y="77"/>
                </a:cxn>
                <a:cxn ang="0">
                  <a:pos x="279" y="26"/>
                </a:cxn>
                <a:cxn ang="0">
                  <a:pos x="279" y="26"/>
                </a:cxn>
                <a:cxn ang="0">
                  <a:pos x="235" y="0"/>
                </a:cxn>
              </a:cxnLst>
              <a:rect l="0" t="0" r="r" b="b"/>
              <a:pathLst>
                <a:path w="279" h="457">
                  <a:moveTo>
                    <a:pt x="235" y="0"/>
                  </a:moveTo>
                  <a:lnTo>
                    <a:pt x="235" y="0"/>
                  </a:lnTo>
                  <a:lnTo>
                    <a:pt x="204" y="51"/>
                  </a:lnTo>
                  <a:lnTo>
                    <a:pt x="174" y="104"/>
                  </a:lnTo>
                  <a:lnTo>
                    <a:pt x="145" y="157"/>
                  </a:lnTo>
                  <a:lnTo>
                    <a:pt x="114" y="210"/>
                  </a:lnTo>
                  <a:lnTo>
                    <a:pt x="85" y="265"/>
                  </a:lnTo>
                  <a:lnTo>
                    <a:pt x="57" y="320"/>
                  </a:lnTo>
                  <a:lnTo>
                    <a:pt x="27" y="377"/>
                  </a:lnTo>
                  <a:lnTo>
                    <a:pt x="0" y="434"/>
                  </a:lnTo>
                  <a:lnTo>
                    <a:pt x="47" y="457"/>
                  </a:lnTo>
                  <a:lnTo>
                    <a:pt x="74" y="400"/>
                  </a:lnTo>
                  <a:lnTo>
                    <a:pt x="102" y="344"/>
                  </a:lnTo>
                  <a:lnTo>
                    <a:pt x="131" y="289"/>
                  </a:lnTo>
                  <a:lnTo>
                    <a:pt x="160" y="236"/>
                  </a:lnTo>
                  <a:lnTo>
                    <a:pt x="190" y="182"/>
                  </a:lnTo>
                  <a:lnTo>
                    <a:pt x="219" y="130"/>
                  </a:lnTo>
                  <a:lnTo>
                    <a:pt x="249" y="77"/>
                  </a:lnTo>
                  <a:lnTo>
                    <a:pt x="279" y="26"/>
                  </a:lnTo>
                  <a:lnTo>
                    <a:pt x="279" y="26"/>
                  </a:lnTo>
                  <a:lnTo>
                    <a:pt x="235" y="0"/>
                  </a:lnTo>
                  <a:close/>
                </a:path>
              </a:pathLst>
            </a:custGeom>
            <a:solidFill>
              <a:srgbClr val="000000"/>
            </a:solidFill>
            <a:ln w="9525">
              <a:noFill/>
              <a:round/>
              <a:headEnd/>
              <a:tailEnd/>
            </a:ln>
          </p:spPr>
          <p:txBody>
            <a:bodyPr/>
            <a:lstStyle/>
            <a:p>
              <a:endParaRPr lang="it-IT"/>
            </a:p>
          </p:txBody>
        </p:sp>
        <p:sp>
          <p:nvSpPr>
            <p:cNvPr id="20951" name="Freeform 471"/>
            <p:cNvSpPr>
              <a:spLocks/>
            </p:cNvSpPr>
            <p:nvPr/>
          </p:nvSpPr>
          <p:spPr bwMode="auto">
            <a:xfrm>
              <a:off x="2285" y="2966"/>
              <a:ext cx="57" cy="118"/>
            </a:xfrm>
            <a:custGeom>
              <a:avLst/>
              <a:gdLst/>
              <a:ahLst/>
              <a:cxnLst>
                <a:cxn ang="0">
                  <a:pos x="348" y="9"/>
                </a:cxn>
                <a:cxn ang="0">
                  <a:pos x="351" y="0"/>
                </a:cxn>
                <a:cxn ang="0">
                  <a:pos x="322" y="77"/>
                </a:cxn>
                <a:cxn ang="0">
                  <a:pos x="290" y="164"/>
                </a:cxn>
                <a:cxn ang="0">
                  <a:pos x="254" y="258"/>
                </a:cxn>
                <a:cxn ang="0">
                  <a:pos x="214" y="360"/>
                </a:cxn>
                <a:cxn ang="0">
                  <a:pos x="192" y="413"/>
                </a:cxn>
                <a:cxn ang="0">
                  <a:pos x="169" y="467"/>
                </a:cxn>
                <a:cxn ang="0">
                  <a:pos x="145" y="521"/>
                </a:cxn>
                <a:cxn ang="0">
                  <a:pos x="119" y="578"/>
                </a:cxn>
                <a:cxn ang="0">
                  <a:pos x="92" y="633"/>
                </a:cxn>
                <a:cxn ang="0">
                  <a:pos x="62" y="690"/>
                </a:cxn>
                <a:cxn ang="0">
                  <a:pos x="32" y="747"/>
                </a:cxn>
                <a:cxn ang="0">
                  <a:pos x="0" y="804"/>
                </a:cxn>
                <a:cxn ang="0">
                  <a:pos x="44" y="830"/>
                </a:cxn>
                <a:cxn ang="0">
                  <a:pos x="77" y="772"/>
                </a:cxn>
                <a:cxn ang="0">
                  <a:pos x="109" y="714"/>
                </a:cxn>
                <a:cxn ang="0">
                  <a:pos x="138" y="656"/>
                </a:cxn>
                <a:cxn ang="0">
                  <a:pos x="166" y="600"/>
                </a:cxn>
                <a:cxn ang="0">
                  <a:pos x="192" y="543"/>
                </a:cxn>
                <a:cxn ang="0">
                  <a:pos x="216" y="488"/>
                </a:cxn>
                <a:cxn ang="0">
                  <a:pos x="241" y="433"/>
                </a:cxn>
                <a:cxn ang="0">
                  <a:pos x="263" y="380"/>
                </a:cxn>
                <a:cxn ang="0">
                  <a:pos x="302" y="277"/>
                </a:cxn>
                <a:cxn ang="0">
                  <a:pos x="338" y="182"/>
                </a:cxn>
                <a:cxn ang="0">
                  <a:pos x="370" y="95"/>
                </a:cxn>
                <a:cxn ang="0">
                  <a:pos x="399" y="18"/>
                </a:cxn>
                <a:cxn ang="0">
                  <a:pos x="401" y="10"/>
                </a:cxn>
                <a:cxn ang="0">
                  <a:pos x="399" y="18"/>
                </a:cxn>
                <a:cxn ang="0">
                  <a:pos x="401" y="14"/>
                </a:cxn>
                <a:cxn ang="0">
                  <a:pos x="401" y="10"/>
                </a:cxn>
                <a:cxn ang="0">
                  <a:pos x="348" y="9"/>
                </a:cxn>
              </a:cxnLst>
              <a:rect l="0" t="0" r="r" b="b"/>
              <a:pathLst>
                <a:path w="401" h="830">
                  <a:moveTo>
                    <a:pt x="348" y="9"/>
                  </a:moveTo>
                  <a:lnTo>
                    <a:pt x="351" y="0"/>
                  </a:lnTo>
                  <a:lnTo>
                    <a:pt x="322" y="77"/>
                  </a:lnTo>
                  <a:lnTo>
                    <a:pt x="290" y="164"/>
                  </a:lnTo>
                  <a:lnTo>
                    <a:pt x="254" y="258"/>
                  </a:lnTo>
                  <a:lnTo>
                    <a:pt x="214" y="360"/>
                  </a:lnTo>
                  <a:lnTo>
                    <a:pt x="192" y="413"/>
                  </a:lnTo>
                  <a:lnTo>
                    <a:pt x="169" y="467"/>
                  </a:lnTo>
                  <a:lnTo>
                    <a:pt x="145" y="521"/>
                  </a:lnTo>
                  <a:lnTo>
                    <a:pt x="119" y="578"/>
                  </a:lnTo>
                  <a:lnTo>
                    <a:pt x="92" y="633"/>
                  </a:lnTo>
                  <a:lnTo>
                    <a:pt x="62" y="690"/>
                  </a:lnTo>
                  <a:lnTo>
                    <a:pt x="32" y="747"/>
                  </a:lnTo>
                  <a:lnTo>
                    <a:pt x="0" y="804"/>
                  </a:lnTo>
                  <a:lnTo>
                    <a:pt x="44" y="830"/>
                  </a:lnTo>
                  <a:lnTo>
                    <a:pt x="77" y="772"/>
                  </a:lnTo>
                  <a:lnTo>
                    <a:pt x="109" y="714"/>
                  </a:lnTo>
                  <a:lnTo>
                    <a:pt x="138" y="656"/>
                  </a:lnTo>
                  <a:lnTo>
                    <a:pt x="166" y="600"/>
                  </a:lnTo>
                  <a:lnTo>
                    <a:pt x="192" y="543"/>
                  </a:lnTo>
                  <a:lnTo>
                    <a:pt x="216" y="488"/>
                  </a:lnTo>
                  <a:lnTo>
                    <a:pt x="241" y="433"/>
                  </a:lnTo>
                  <a:lnTo>
                    <a:pt x="263" y="380"/>
                  </a:lnTo>
                  <a:lnTo>
                    <a:pt x="302" y="277"/>
                  </a:lnTo>
                  <a:lnTo>
                    <a:pt x="338" y="182"/>
                  </a:lnTo>
                  <a:lnTo>
                    <a:pt x="370" y="95"/>
                  </a:lnTo>
                  <a:lnTo>
                    <a:pt x="399" y="18"/>
                  </a:lnTo>
                  <a:lnTo>
                    <a:pt x="401" y="10"/>
                  </a:lnTo>
                  <a:lnTo>
                    <a:pt x="399" y="18"/>
                  </a:lnTo>
                  <a:lnTo>
                    <a:pt x="401" y="14"/>
                  </a:lnTo>
                  <a:lnTo>
                    <a:pt x="401" y="10"/>
                  </a:lnTo>
                  <a:lnTo>
                    <a:pt x="348" y="9"/>
                  </a:lnTo>
                  <a:close/>
                </a:path>
              </a:pathLst>
            </a:custGeom>
            <a:solidFill>
              <a:srgbClr val="000000"/>
            </a:solidFill>
            <a:ln w="9525">
              <a:noFill/>
              <a:round/>
              <a:headEnd/>
              <a:tailEnd/>
            </a:ln>
          </p:spPr>
          <p:txBody>
            <a:bodyPr/>
            <a:lstStyle/>
            <a:p>
              <a:endParaRPr lang="it-IT"/>
            </a:p>
          </p:txBody>
        </p:sp>
        <p:sp>
          <p:nvSpPr>
            <p:cNvPr id="20952" name="Freeform 472"/>
            <p:cNvSpPr>
              <a:spLocks/>
            </p:cNvSpPr>
            <p:nvPr/>
          </p:nvSpPr>
          <p:spPr bwMode="auto">
            <a:xfrm>
              <a:off x="2301" y="2724"/>
              <a:ext cx="41" cy="243"/>
            </a:xfrm>
            <a:custGeom>
              <a:avLst/>
              <a:gdLst/>
              <a:ahLst/>
              <a:cxnLst>
                <a:cxn ang="0">
                  <a:pos x="0" y="13"/>
                </a:cxn>
                <a:cxn ang="0">
                  <a:pos x="0" y="13"/>
                </a:cxn>
                <a:cxn ang="0">
                  <a:pos x="23" y="97"/>
                </a:cxn>
                <a:cxn ang="0">
                  <a:pos x="45" y="184"/>
                </a:cxn>
                <a:cxn ang="0">
                  <a:pos x="67" y="274"/>
                </a:cxn>
                <a:cxn ang="0">
                  <a:pos x="88" y="367"/>
                </a:cxn>
                <a:cxn ang="0">
                  <a:pos x="109" y="465"/>
                </a:cxn>
                <a:cxn ang="0">
                  <a:pos x="128" y="564"/>
                </a:cxn>
                <a:cxn ang="0">
                  <a:pos x="146" y="667"/>
                </a:cxn>
                <a:cxn ang="0">
                  <a:pos x="163" y="773"/>
                </a:cxn>
                <a:cxn ang="0">
                  <a:pos x="179" y="881"/>
                </a:cxn>
                <a:cxn ang="0">
                  <a:pos x="194" y="992"/>
                </a:cxn>
                <a:cxn ang="0">
                  <a:pos x="200" y="1047"/>
                </a:cxn>
                <a:cxn ang="0">
                  <a:pos x="206" y="1105"/>
                </a:cxn>
                <a:cxn ang="0">
                  <a:pos x="211" y="1162"/>
                </a:cxn>
                <a:cxn ang="0">
                  <a:pos x="217" y="1220"/>
                </a:cxn>
                <a:cxn ang="0">
                  <a:pos x="221" y="1279"/>
                </a:cxn>
                <a:cxn ang="0">
                  <a:pos x="225" y="1338"/>
                </a:cxn>
                <a:cxn ang="0">
                  <a:pos x="228" y="1397"/>
                </a:cxn>
                <a:cxn ang="0">
                  <a:pos x="230" y="1458"/>
                </a:cxn>
                <a:cxn ang="0">
                  <a:pos x="232" y="1518"/>
                </a:cxn>
                <a:cxn ang="0">
                  <a:pos x="234" y="1579"/>
                </a:cxn>
                <a:cxn ang="0">
                  <a:pos x="234" y="1641"/>
                </a:cxn>
                <a:cxn ang="0">
                  <a:pos x="234" y="1703"/>
                </a:cxn>
                <a:cxn ang="0">
                  <a:pos x="287" y="1704"/>
                </a:cxn>
                <a:cxn ang="0">
                  <a:pos x="287" y="1641"/>
                </a:cxn>
                <a:cxn ang="0">
                  <a:pos x="286" y="1578"/>
                </a:cxn>
                <a:cxn ang="0">
                  <a:pos x="285" y="1517"/>
                </a:cxn>
                <a:cxn ang="0">
                  <a:pos x="283" y="1456"/>
                </a:cxn>
                <a:cxn ang="0">
                  <a:pos x="279" y="1395"/>
                </a:cxn>
                <a:cxn ang="0">
                  <a:pos x="276" y="1335"/>
                </a:cxn>
                <a:cxn ang="0">
                  <a:pos x="272" y="1275"/>
                </a:cxn>
                <a:cxn ang="0">
                  <a:pos x="268" y="1216"/>
                </a:cxn>
                <a:cxn ang="0">
                  <a:pos x="263" y="1157"/>
                </a:cxn>
                <a:cxn ang="0">
                  <a:pos x="257" y="1100"/>
                </a:cxn>
                <a:cxn ang="0">
                  <a:pos x="251" y="1042"/>
                </a:cxn>
                <a:cxn ang="0">
                  <a:pos x="245" y="985"/>
                </a:cxn>
                <a:cxn ang="0">
                  <a:pos x="230" y="873"/>
                </a:cxn>
                <a:cxn ang="0">
                  <a:pos x="215" y="764"/>
                </a:cxn>
                <a:cxn ang="0">
                  <a:pos x="198" y="659"/>
                </a:cxn>
                <a:cxn ang="0">
                  <a:pos x="179" y="555"/>
                </a:cxn>
                <a:cxn ang="0">
                  <a:pos x="159" y="454"/>
                </a:cxn>
                <a:cxn ang="0">
                  <a:pos x="138" y="357"/>
                </a:cxn>
                <a:cxn ang="0">
                  <a:pos x="117" y="263"/>
                </a:cxn>
                <a:cxn ang="0">
                  <a:pos x="95" y="171"/>
                </a:cxn>
                <a:cxn ang="0">
                  <a:pos x="73" y="85"/>
                </a:cxn>
                <a:cxn ang="0">
                  <a:pos x="50" y="0"/>
                </a:cxn>
                <a:cxn ang="0">
                  <a:pos x="50" y="0"/>
                </a:cxn>
                <a:cxn ang="0">
                  <a:pos x="0" y="13"/>
                </a:cxn>
                <a:cxn ang="0">
                  <a:pos x="0" y="13"/>
                </a:cxn>
                <a:cxn ang="0">
                  <a:pos x="0" y="13"/>
                </a:cxn>
              </a:cxnLst>
              <a:rect l="0" t="0" r="r" b="b"/>
              <a:pathLst>
                <a:path w="287" h="1704">
                  <a:moveTo>
                    <a:pt x="0" y="13"/>
                  </a:moveTo>
                  <a:lnTo>
                    <a:pt x="0" y="13"/>
                  </a:lnTo>
                  <a:lnTo>
                    <a:pt x="23" y="97"/>
                  </a:lnTo>
                  <a:lnTo>
                    <a:pt x="45" y="184"/>
                  </a:lnTo>
                  <a:lnTo>
                    <a:pt x="67" y="274"/>
                  </a:lnTo>
                  <a:lnTo>
                    <a:pt x="88" y="367"/>
                  </a:lnTo>
                  <a:lnTo>
                    <a:pt x="109" y="465"/>
                  </a:lnTo>
                  <a:lnTo>
                    <a:pt x="128" y="564"/>
                  </a:lnTo>
                  <a:lnTo>
                    <a:pt x="146" y="667"/>
                  </a:lnTo>
                  <a:lnTo>
                    <a:pt x="163" y="773"/>
                  </a:lnTo>
                  <a:lnTo>
                    <a:pt x="179" y="881"/>
                  </a:lnTo>
                  <a:lnTo>
                    <a:pt x="194" y="992"/>
                  </a:lnTo>
                  <a:lnTo>
                    <a:pt x="200" y="1047"/>
                  </a:lnTo>
                  <a:lnTo>
                    <a:pt x="206" y="1105"/>
                  </a:lnTo>
                  <a:lnTo>
                    <a:pt x="211" y="1162"/>
                  </a:lnTo>
                  <a:lnTo>
                    <a:pt x="217" y="1220"/>
                  </a:lnTo>
                  <a:lnTo>
                    <a:pt x="221" y="1279"/>
                  </a:lnTo>
                  <a:lnTo>
                    <a:pt x="225" y="1338"/>
                  </a:lnTo>
                  <a:lnTo>
                    <a:pt x="228" y="1397"/>
                  </a:lnTo>
                  <a:lnTo>
                    <a:pt x="230" y="1458"/>
                  </a:lnTo>
                  <a:lnTo>
                    <a:pt x="232" y="1518"/>
                  </a:lnTo>
                  <a:lnTo>
                    <a:pt x="234" y="1579"/>
                  </a:lnTo>
                  <a:lnTo>
                    <a:pt x="234" y="1641"/>
                  </a:lnTo>
                  <a:lnTo>
                    <a:pt x="234" y="1703"/>
                  </a:lnTo>
                  <a:lnTo>
                    <a:pt x="287" y="1704"/>
                  </a:lnTo>
                  <a:lnTo>
                    <a:pt x="287" y="1641"/>
                  </a:lnTo>
                  <a:lnTo>
                    <a:pt x="286" y="1578"/>
                  </a:lnTo>
                  <a:lnTo>
                    <a:pt x="285" y="1517"/>
                  </a:lnTo>
                  <a:lnTo>
                    <a:pt x="283" y="1456"/>
                  </a:lnTo>
                  <a:lnTo>
                    <a:pt x="279" y="1395"/>
                  </a:lnTo>
                  <a:lnTo>
                    <a:pt x="276" y="1335"/>
                  </a:lnTo>
                  <a:lnTo>
                    <a:pt x="272" y="1275"/>
                  </a:lnTo>
                  <a:lnTo>
                    <a:pt x="268" y="1216"/>
                  </a:lnTo>
                  <a:lnTo>
                    <a:pt x="263" y="1157"/>
                  </a:lnTo>
                  <a:lnTo>
                    <a:pt x="257" y="1100"/>
                  </a:lnTo>
                  <a:lnTo>
                    <a:pt x="251" y="1042"/>
                  </a:lnTo>
                  <a:lnTo>
                    <a:pt x="245" y="985"/>
                  </a:lnTo>
                  <a:lnTo>
                    <a:pt x="230" y="873"/>
                  </a:lnTo>
                  <a:lnTo>
                    <a:pt x="215" y="764"/>
                  </a:lnTo>
                  <a:lnTo>
                    <a:pt x="198" y="659"/>
                  </a:lnTo>
                  <a:lnTo>
                    <a:pt x="179" y="555"/>
                  </a:lnTo>
                  <a:lnTo>
                    <a:pt x="159" y="454"/>
                  </a:lnTo>
                  <a:lnTo>
                    <a:pt x="138" y="357"/>
                  </a:lnTo>
                  <a:lnTo>
                    <a:pt x="117" y="263"/>
                  </a:lnTo>
                  <a:lnTo>
                    <a:pt x="95" y="171"/>
                  </a:lnTo>
                  <a:lnTo>
                    <a:pt x="73" y="85"/>
                  </a:lnTo>
                  <a:lnTo>
                    <a:pt x="50" y="0"/>
                  </a:lnTo>
                  <a:lnTo>
                    <a:pt x="50" y="0"/>
                  </a:lnTo>
                  <a:lnTo>
                    <a:pt x="0" y="13"/>
                  </a:lnTo>
                  <a:lnTo>
                    <a:pt x="0" y="13"/>
                  </a:lnTo>
                  <a:lnTo>
                    <a:pt x="0" y="13"/>
                  </a:lnTo>
                  <a:close/>
                </a:path>
              </a:pathLst>
            </a:custGeom>
            <a:solidFill>
              <a:srgbClr val="000000"/>
            </a:solidFill>
            <a:ln w="9525">
              <a:noFill/>
              <a:round/>
              <a:headEnd/>
              <a:tailEnd/>
            </a:ln>
          </p:spPr>
          <p:txBody>
            <a:bodyPr/>
            <a:lstStyle/>
            <a:p>
              <a:endParaRPr lang="it-IT"/>
            </a:p>
          </p:txBody>
        </p:sp>
        <p:sp>
          <p:nvSpPr>
            <p:cNvPr id="20953" name="Freeform 473"/>
            <p:cNvSpPr>
              <a:spLocks/>
            </p:cNvSpPr>
            <p:nvPr/>
          </p:nvSpPr>
          <p:spPr bwMode="auto">
            <a:xfrm>
              <a:off x="2279" y="2656"/>
              <a:ext cx="29" cy="69"/>
            </a:xfrm>
            <a:custGeom>
              <a:avLst/>
              <a:gdLst/>
              <a:ahLst/>
              <a:cxnLst>
                <a:cxn ang="0">
                  <a:pos x="0" y="10"/>
                </a:cxn>
                <a:cxn ang="0">
                  <a:pos x="1" y="14"/>
                </a:cxn>
                <a:cxn ang="0">
                  <a:pos x="22" y="90"/>
                </a:cxn>
                <a:cxn ang="0">
                  <a:pos x="37" y="149"/>
                </a:cxn>
                <a:cxn ang="0">
                  <a:pos x="50" y="191"/>
                </a:cxn>
                <a:cxn ang="0">
                  <a:pos x="59" y="220"/>
                </a:cxn>
                <a:cxn ang="0">
                  <a:pos x="67" y="239"/>
                </a:cxn>
                <a:cxn ang="0">
                  <a:pos x="74" y="253"/>
                </a:cxn>
                <a:cxn ang="0">
                  <a:pos x="82" y="263"/>
                </a:cxn>
                <a:cxn ang="0">
                  <a:pos x="92" y="267"/>
                </a:cxn>
                <a:cxn ang="0">
                  <a:pos x="89" y="265"/>
                </a:cxn>
                <a:cxn ang="0">
                  <a:pos x="87" y="263"/>
                </a:cxn>
                <a:cxn ang="0">
                  <a:pos x="90" y="269"/>
                </a:cxn>
                <a:cxn ang="0">
                  <a:pos x="97" y="285"/>
                </a:cxn>
                <a:cxn ang="0">
                  <a:pos x="105" y="313"/>
                </a:cxn>
                <a:cxn ang="0">
                  <a:pos x="119" y="354"/>
                </a:cxn>
                <a:cxn ang="0">
                  <a:pos x="136" y="413"/>
                </a:cxn>
                <a:cxn ang="0">
                  <a:pos x="157" y="489"/>
                </a:cxn>
                <a:cxn ang="0">
                  <a:pos x="207" y="476"/>
                </a:cxn>
                <a:cxn ang="0">
                  <a:pos x="185" y="398"/>
                </a:cxn>
                <a:cxn ang="0">
                  <a:pos x="168" y="340"/>
                </a:cxn>
                <a:cxn ang="0">
                  <a:pos x="155" y="298"/>
                </a:cxn>
                <a:cxn ang="0">
                  <a:pos x="145" y="267"/>
                </a:cxn>
                <a:cxn ang="0">
                  <a:pos x="138" y="248"/>
                </a:cxn>
                <a:cxn ang="0">
                  <a:pos x="131" y="236"/>
                </a:cxn>
                <a:cxn ang="0">
                  <a:pos x="121" y="225"/>
                </a:cxn>
                <a:cxn ang="0">
                  <a:pos x="113" y="220"/>
                </a:cxn>
                <a:cxn ang="0">
                  <a:pos x="116" y="222"/>
                </a:cxn>
                <a:cxn ang="0">
                  <a:pos x="118" y="225"/>
                </a:cxn>
                <a:cxn ang="0">
                  <a:pos x="115" y="219"/>
                </a:cxn>
                <a:cxn ang="0">
                  <a:pos x="109" y="203"/>
                </a:cxn>
                <a:cxn ang="0">
                  <a:pos x="99" y="176"/>
                </a:cxn>
                <a:cxn ang="0">
                  <a:pos x="88" y="134"/>
                </a:cxn>
                <a:cxn ang="0">
                  <a:pos x="71" y="77"/>
                </a:cxn>
                <a:cxn ang="0">
                  <a:pos x="50" y="0"/>
                </a:cxn>
                <a:cxn ang="0">
                  <a:pos x="51" y="4"/>
                </a:cxn>
                <a:cxn ang="0">
                  <a:pos x="0" y="10"/>
                </a:cxn>
                <a:cxn ang="0">
                  <a:pos x="0" y="12"/>
                </a:cxn>
                <a:cxn ang="0">
                  <a:pos x="1" y="14"/>
                </a:cxn>
                <a:cxn ang="0">
                  <a:pos x="0" y="10"/>
                </a:cxn>
              </a:cxnLst>
              <a:rect l="0" t="0" r="r" b="b"/>
              <a:pathLst>
                <a:path w="207" h="489">
                  <a:moveTo>
                    <a:pt x="0" y="10"/>
                  </a:moveTo>
                  <a:lnTo>
                    <a:pt x="1" y="14"/>
                  </a:lnTo>
                  <a:lnTo>
                    <a:pt x="22" y="90"/>
                  </a:lnTo>
                  <a:lnTo>
                    <a:pt x="37" y="149"/>
                  </a:lnTo>
                  <a:lnTo>
                    <a:pt x="50" y="191"/>
                  </a:lnTo>
                  <a:lnTo>
                    <a:pt x="59" y="220"/>
                  </a:lnTo>
                  <a:lnTo>
                    <a:pt x="67" y="239"/>
                  </a:lnTo>
                  <a:lnTo>
                    <a:pt x="74" y="253"/>
                  </a:lnTo>
                  <a:lnTo>
                    <a:pt x="82" y="263"/>
                  </a:lnTo>
                  <a:lnTo>
                    <a:pt x="92" y="267"/>
                  </a:lnTo>
                  <a:lnTo>
                    <a:pt x="89" y="265"/>
                  </a:lnTo>
                  <a:lnTo>
                    <a:pt x="87" y="263"/>
                  </a:lnTo>
                  <a:lnTo>
                    <a:pt x="90" y="269"/>
                  </a:lnTo>
                  <a:lnTo>
                    <a:pt x="97" y="285"/>
                  </a:lnTo>
                  <a:lnTo>
                    <a:pt x="105" y="313"/>
                  </a:lnTo>
                  <a:lnTo>
                    <a:pt x="119" y="354"/>
                  </a:lnTo>
                  <a:lnTo>
                    <a:pt x="136" y="413"/>
                  </a:lnTo>
                  <a:lnTo>
                    <a:pt x="157" y="489"/>
                  </a:lnTo>
                  <a:lnTo>
                    <a:pt x="207" y="476"/>
                  </a:lnTo>
                  <a:lnTo>
                    <a:pt x="185" y="398"/>
                  </a:lnTo>
                  <a:lnTo>
                    <a:pt x="168" y="340"/>
                  </a:lnTo>
                  <a:lnTo>
                    <a:pt x="155" y="298"/>
                  </a:lnTo>
                  <a:lnTo>
                    <a:pt x="145" y="267"/>
                  </a:lnTo>
                  <a:lnTo>
                    <a:pt x="138" y="248"/>
                  </a:lnTo>
                  <a:lnTo>
                    <a:pt x="131" y="236"/>
                  </a:lnTo>
                  <a:lnTo>
                    <a:pt x="121" y="225"/>
                  </a:lnTo>
                  <a:lnTo>
                    <a:pt x="113" y="220"/>
                  </a:lnTo>
                  <a:lnTo>
                    <a:pt x="116" y="222"/>
                  </a:lnTo>
                  <a:lnTo>
                    <a:pt x="118" y="225"/>
                  </a:lnTo>
                  <a:lnTo>
                    <a:pt x="115" y="219"/>
                  </a:lnTo>
                  <a:lnTo>
                    <a:pt x="109" y="203"/>
                  </a:lnTo>
                  <a:lnTo>
                    <a:pt x="99" y="176"/>
                  </a:lnTo>
                  <a:lnTo>
                    <a:pt x="88" y="134"/>
                  </a:lnTo>
                  <a:lnTo>
                    <a:pt x="71" y="77"/>
                  </a:lnTo>
                  <a:lnTo>
                    <a:pt x="50" y="0"/>
                  </a:lnTo>
                  <a:lnTo>
                    <a:pt x="51" y="4"/>
                  </a:lnTo>
                  <a:lnTo>
                    <a:pt x="0" y="10"/>
                  </a:lnTo>
                  <a:lnTo>
                    <a:pt x="0" y="12"/>
                  </a:lnTo>
                  <a:lnTo>
                    <a:pt x="1" y="14"/>
                  </a:lnTo>
                  <a:lnTo>
                    <a:pt x="0" y="10"/>
                  </a:lnTo>
                  <a:close/>
                </a:path>
              </a:pathLst>
            </a:custGeom>
            <a:solidFill>
              <a:srgbClr val="000000"/>
            </a:solidFill>
            <a:ln w="9525">
              <a:noFill/>
              <a:round/>
              <a:headEnd/>
              <a:tailEnd/>
            </a:ln>
          </p:spPr>
          <p:txBody>
            <a:bodyPr/>
            <a:lstStyle/>
            <a:p>
              <a:endParaRPr lang="it-IT"/>
            </a:p>
          </p:txBody>
        </p:sp>
        <p:sp>
          <p:nvSpPr>
            <p:cNvPr id="20954" name="Freeform 474"/>
            <p:cNvSpPr>
              <a:spLocks/>
            </p:cNvSpPr>
            <p:nvPr/>
          </p:nvSpPr>
          <p:spPr bwMode="auto">
            <a:xfrm>
              <a:off x="2278" y="2516"/>
              <a:ext cx="66" cy="141"/>
            </a:xfrm>
            <a:custGeom>
              <a:avLst/>
              <a:gdLst/>
              <a:ahLst/>
              <a:cxnLst>
                <a:cxn ang="0">
                  <a:pos x="407" y="6"/>
                </a:cxn>
                <a:cxn ang="0">
                  <a:pos x="411" y="55"/>
                </a:cxn>
                <a:cxn ang="0">
                  <a:pos x="412" y="99"/>
                </a:cxn>
                <a:cxn ang="0">
                  <a:pos x="411" y="140"/>
                </a:cxn>
                <a:cxn ang="0">
                  <a:pos x="407" y="176"/>
                </a:cxn>
                <a:cxn ang="0">
                  <a:pos x="401" y="209"/>
                </a:cxn>
                <a:cxn ang="0">
                  <a:pos x="392" y="239"/>
                </a:cxn>
                <a:cxn ang="0">
                  <a:pos x="381" y="266"/>
                </a:cxn>
                <a:cxn ang="0">
                  <a:pos x="368" y="290"/>
                </a:cxn>
                <a:cxn ang="0">
                  <a:pos x="354" y="313"/>
                </a:cxn>
                <a:cxn ang="0">
                  <a:pos x="339" y="334"/>
                </a:cxn>
                <a:cxn ang="0">
                  <a:pos x="302" y="373"/>
                </a:cxn>
                <a:cxn ang="0">
                  <a:pos x="262" y="408"/>
                </a:cxn>
                <a:cxn ang="0">
                  <a:pos x="219" y="444"/>
                </a:cxn>
                <a:cxn ang="0">
                  <a:pos x="175" y="481"/>
                </a:cxn>
                <a:cxn ang="0">
                  <a:pos x="131" y="522"/>
                </a:cxn>
                <a:cxn ang="0">
                  <a:pos x="91" y="571"/>
                </a:cxn>
                <a:cxn ang="0">
                  <a:pos x="73" y="598"/>
                </a:cxn>
                <a:cxn ang="0">
                  <a:pos x="55" y="628"/>
                </a:cxn>
                <a:cxn ang="0">
                  <a:pos x="40" y="661"/>
                </a:cxn>
                <a:cxn ang="0">
                  <a:pos x="28" y="697"/>
                </a:cxn>
                <a:cxn ang="0">
                  <a:pos x="16" y="736"/>
                </a:cxn>
                <a:cxn ang="0">
                  <a:pos x="9" y="779"/>
                </a:cxn>
                <a:cxn ang="0">
                  <a:pos x="4" y="825"/>
                </a:cxn>
                <a:cxn ang="0">
                  <a:pos x="0" y="875"/>
                </a:cxn>
                <a:cxn ang="0">
                  <a:pos x="2" y="930"/>
                </a:cxn>
                <a:cxn ang="0">
                  <a:pos x="6" y="990"/>
                </a:cxn>
                <a:cxn ang="0">
                  <a:pos x="55" y="956"/>
                </a:cxn>
                <a:cxn ang="0">
                  <a:pos x="53" y="902"/>
                </a:cxn>
                <a:cxn ang="0">
                  <a:pos x="53" y="852"/>
                </a:cxn>
                <a:cxn ang="0">
                  <a:pos x="57" y="807"/>
                </a:cxn>
                <a:cxn ang="0">
                  <a:pos x="63" y="766"/>
                </a:cxn>
                <a:cxn ang="0">
                  <a:pos x="72" y="730"/>
                </a:cxn>
                <a:cxn ang="0">
                  <a:pos x="82" y="696"/>
                </a:cxn>
                <a:cxn ang="0">
                  <a:pos x="95" y="666"/>
                </a:cxn>
                <a:cxn ang="0">
                  <a:pos x="108" y="639"/>
                </a:cxn>
                <a:cxn ang="0">
                  <a:pos x="124" y="614"/>
                </a:cxn>
                <a:cxn ang="0">
                  <a:pos x="150" y="579"/>
                </a:cxn>
                <a:cxn ang="0">
                  <a:pos x="189" y="538"/>
                </a:cxn>
                <a:cxn ang="0">
                  <a:pos x="230" y="501"/>
                </a:cxn>
                <a:cxn ang="0">
                  <a:pos x="274" y="466"/>
                </a:cxn>
                <a:cxn ang="0">
                  <a:pos x="317" y="429"/>
                </a:cxn>
                <a:cxn ang="0">
                  <a:pos x="359" y="388"/>
                </a:cxn>
                <a:cxn ang="0">
                  <a:pos x="388" y="355"/>
                </a:cxn>
                <a:cxn ang="0">
                  <a:pos x="405" y="329"/>
                </a:cxn>
                <a:cxn ang="0">
                  <a:pos x="420" y="301"/>
                </a:cxn>
                <a:cxn ang="0">
                  <a:pos x="434" y="271"/>
                </a:cxn>
                <a:cxn ang="0">
                  <a:pos x="446" y="239"/>
                </a:cxn>
                <a:cxn ang="0">
                  <a:pos x="455" y="203"/>
                </a:cxn>
                <a:cxn ang="0">
                  <a:pos x="461" y="164"/>
                </a:cxn>
                <a:cxn ang="0">
                  <a:pos x="463" y="122"/>
                </a:cxn>
                <a:cxn ang="0">
                  <a:pos x="463" y="76"/>
                </a:cxn>
                <a:cxn ang="0">
                  <a:pos x="460" y="26"/>
                </a:cxn>
                <a:cxn ang="0">
                  <a:pos x="457" y="0"/>
                </a:cxn>
              </a:cxnLst>
              <a:rect l="0" t="0" r="r" b="b"/>
              <a:pathLst>
                <a:path w="464" h="990">
                  <a:moveTo>
                    <a:pt x="407" y="6"/>
                  </a:moveTo>
                  <a:lnTo>
                    <a:pt x="407" y="6"/>
                  </a:lnTo>
                  <a:lnTo>
                    <a:pt x="409" y="31"/>
                  </a:lnTo>
                  <a:lnTo>
                    <a:pt x="411" y="55"/>
                  </a:lnTo>
                  <a:lnTo>
                    <a:pt x="412" y="78"/>
                  </a:lnTo>
                  <a:lnTo>
                    <a:pt x="412" y="99"/>
                  </a:lnTo>
                  <a:lnTo>
                    <a:pt x="412" y="120"/>
                  </a:lnTo>
                  <a:lnTo>
                    <a:pt x="411" y="140"/>
                  </a:lnTo>
                  <a:lnTo>
                    <a:pt x="409" y="158"/>
                  </a:lnTo>
                  <a:lnTo>
                    <a:pt x="407" y="176"/>
                  </a:lnTo>
                  <a:lnTo>
                    <a:pt x="404" y="192"/>
                  </a:lnTo>
                  <a:lnTo>
                    <a:pt x="401" y="209"/>
                  </a:lnTo>
                  <a:lnTo>
                    <a:pt x="396" y="224"/>
                  </a:lnTo>
                  <a:lnTo>
                    <a:pt x="392" y="239"/>
                  </a:lnTo>
                  <a:lnTo>
                    <a:pt x="387" y="252"/>
                  </a:lnTo>
                  <a:lnTo>
                    <a:pt x="381" y="266"/>
                  </a:lnTo>
                  <a:lnTo>
                    <a:pt x="374" y="278"/>
                  </a:lnTo>
                  <a:lnTo>
                    <a:pt x="368" y="290"/>
                  </a:lnTo>
                  <a:lnTo>
                    <a:pt x="362" y="301"/>
                  </a:lnTo>
                  <a:lnTo>
                    <a:pt x="354" y="313"/>
                  </a:lnTo>
                  <a:lnTo>
                    <a:pt x="346" y="323"/>
                  </a:lnTo>
                  <a:lnTo>
                    <a:pt x="339" y="334"/>
                  </a:lnTo>
                  <a:lnTo>
                    <a:pt x="321" y="354"/>
                  </a:lnTo>
                  <a:lnTo>
                    <a:pt x="302" y="373"/>
                  </a:lnTo>
                  <a:lnTo>
                    <a:pt x="283" y="390"/>
                  </a:lnTo>
                  <a:lnTo>
                    <a:pt x="262" y="408"/>
                  </a:lnTo>
                  <a:lnTo>
                    <a:pt x="241" y="426"/>
                  </a:lnTo>
                  <a:lnTo>
                    <a:pt x="219" y="444"/>
                  </a:lnTo>
                  <a:lnTo>
                    <a:pt x="197" y="462"/>
                  </a:lnTo>
                  <a:lnTo>
                    <a:pt x="175" y="481"/>
                  </a:lnTo>
                  <a:lnTo>
                    <a:pt x="153" y="500"/>
                  </a:lnTo>
                  <a:lnTo>
                    <a:pt x="131" y="522"/>
                  </a:lnTo>
                  <a:lnTo>
                    <a:pt x="110" y="545"/>
                  </a:lnTo>
                  <a:lnTo>
                    <a:pt x="91" y="571"/>
                  </a:lnTo>
                  <a:lnTo>
                    <a:pt x="81" y="584"/>
                  </a:lnTo>
                  <a:lnTo>
                    <a:pt x="73" y="598"/>
                  </a:lnTo>
                  <a:lnTo>
                    <a:pt x="63" y="612"/>
                  </a:lnTo>
                  <a:lnTo>
                    <a:pt x="55" y="628"/>
                  </a:lnTo>
                  <a:lnTo>
                    <a:pt x="48" y="644"/>
                  </a:lnTo>
                  <a:lnTo>
                    <a:pt x="40" y="661"/>
                  </a:lnTo>
                  <a:lnTo>
                    <a:pt x="34" y="678"/>
                  </a:lnTo>
                  <a:lnTo>
                    <a:pt x="28" y="697"/>
                  </a:lnTo>
                  <a:lnTo>
                    <a:pt x="21" y="716"/>
                  </a:lnTo>
                  <a:lnTo>
                    <a:pt x="16" y="736"/>
                  </a:lnTo>
                  <a:lnTo>
                    <a:pt x="12" y="757"/>
                  </a:lnTo>
                  <a:lnTo>
                    <a:pt x="9" y="779"/>
                  </a:lnTo>
                  <a:lnTo>
                    <a:pt x="6" y="801"/>
                  </a:lnTo>
                  <a:lnTo>
                    <a:pt x="4" y="825"/>
                  </a:lnTo>
                  <a:lnTo>
                    <a:pt x="2" y="849"/>
                  </a:lnTo>
                  <a:lnTo>
                    <a:pt x="0" y="875"/>
                  </a:lnTo>
                  <a:lnTo>
                    <a:pt x="0" y="903"/>
                  </a:lnTo>
                  <a:lnTo>
                    <a:pt x="2" y="930"/>
                  </a:lnTo>
                  <a:lnTo>
                    <a:pt x="4" y="959"/>
                  </a:lnTo>
                  <a:lnTo>
                    <a:pt x="6" y="990"/>
                  </a:lnTo>
                  <a:lnTo>
                    <a:pt x="57" y="984"/>
                  </a:lnTo>
                  <a:lnTo>
                    <a:pt x="55" y="956"/>
                  </a:lnTo>
                  <a:lnTo>
                    <a:pt x="53" y="928"/>
                  </a:lnTo>
                  <a:lnTo>
                    <a:pt x="53" y="902"/>
                  </a:lnTo>
                  <a:lnTo>
                    <a:pt x="53" y="876"/>
                  </a:lnTo>
                  <a:lnTo>
                    <a:pt x="53" y="852"/>
                  </a:lnTo>
                  <a:lnTo>
                    <a:pt x="55" y="829"/>
                  </a:lnTo>
                  <a:lnTo>
                    <a:pt x="57" y="807"/>
                  </a:lnTo>
                  <a:lnTo>
                    <a:pt x="60" y="786"/>
                  </a:lnTo>
                  <a:lnTo>
                    <a:pt x="63" y="766"/>
                  </a:lnTo>
                  <a:lnTo>
                    <a:pt x="67" y="748"/>
                  </a:lnTo>
                  <a:lnTo>
                    <a:pt x="72" y="730"/>
                  </a:lnTo>
                  <a:lnTo>
                    <a:pt x="77" y="713"/>
                  </a:lnTo>
                  <a:lnTo>
                    <a:pt x="82" y="696"/>
                  </a:lnTo>
                  <a:lnTo>
                    <a:pt x="88" y="681"/>
                  </a:lnTo>
                  <a:lnTo>
                    <a:pt x="95" y="666"/>
                  </a:lnTo>
                  <a:lnTo>
                    <a:pt x="101" y="651"/>
                  </a:lnTo>
                  <a:lnTo>
                    <a:pt x="108" y="639"/>
                  </a:lnTo>
                  <a:lnTo>
                    <a:pt x="117" y="625"/>
                  </a:lnTo>
                  <a:lnTo>
                    <a:pt x="124" y="614"/>
                  </a:lnTo>
                  <a:lnTo>
                    <a:pt x="132" y="602"/>
                  </a:lnTo>
                  <a:lnTo>
                    <a:pt x="150" y="579"/>
                  </a:lnTo>
                  <a:lnTo>
                    <a:pt x="169" y="558"/>
                  </a:lnTo>
                  <a:lnTo>
                    <a:pt x="189" y="538"/>
                  </a:lnTo>
                  <a:lnTo>
                    <a:pt x="209" y="519"/>
                  </a:lnTo>
                  <a:lnTo>
                    <a:pt x="230" y="501"/>
                  </a:lnTo>
                  <a:lnTo>
                    <a:pt x="252" y="484"/>
                  </a:lnTo>
                  <a:lnTo>
                    <a:pt x="274" y="466"/>
                  </a:lnTo>
                  <a:lnTo>
                    <a:pt x="296" y="448"/>
                  </a:lnTo>
                  <a:lnTo>
                    <a:pt x="317" y="429"/>
                  </a:lnTo>
                  <a:lnTo>
                    <a:pt x="339" y="409"/>
                  </a:lnTo>
                  <a:lnTo>
                    <a:pt x="359" y="388"/>
                  </a:lnTo>
                  <a:lnTo>
                    <a:pt x="379" y="366"/>
                  </a:lnTo>
                  <a:lnTo>
                    <a:pt x="388" y="355"/>
                  </a:lnTo>
                  <a:lnTo>
                    <a:pt x="396" y="342"/>
                  </a:lnTo>
                  <a:lnTo>
                    <a:pt x="405" y="329"/>
                  </a:lnTo>
                  <a:lnTo>
                    <a:pt x="413" y="316"/>
                  </a:lnTo>
                  <a:lnTo>
                    <a:pt x="420" y="301"/>
                  </a:lnTo>
                  <a:lnTo>
                    <a:pt x="428" y="287"/>
                  </a:lnTo>
                  <a:lnTo>
                    <a:pt x="434" y="271"/>
                  </a:lnTo>
                  <a:lnTo>
                    <a:pt x="440" y="255"/>
                  </a:lnTo>
                  <a:lnTo>
                    <a:pt x="446" y="239"/>
                  </a:lnTo>
                  <a:lnTo>
                    <a:pt x="451" y="221"/>
                  </a:lnTo>
                  <a:lnTo>
                    <a:pt x="455" y="203"/>
                  </a:lnTo>
                  <a:lnTo>
                    <a:pt x="458" y="184"/>
                  </a:lnTo>
                  <a:lnTo>
                    <a:pt x="461" y="164"/>
                  </a:lnTo>
                  <a:lnTo>
                    <a:pt x="462" y="143"/>
                  </a:lnTo>
                  <a:lnTo>
                    <a:pt x="463" y="122"/>
                  </a:lnTo>
                  <a:lnTo>
                    <a:pt x="464" y="99"/>
                  </a:lnTo>
                  <a:lnTo>
                    <a:pt x="463" y="76"/>
                  </a:lnTo>
                  <a:lnTo>
                    <a:pt x="462" y="52"/>
                  </a:lnTo>
                  <a:lnTo>
                    <a:pt x="460" y="26"/>
                  </a:lnTo>
                  <a:lnTo>
                    <a:pt x="457" y="0"/>
                  </a:lnTo>
                  <a:lnTo>
                    <a:pt x="457" y="0"/>
                  </a:lnTo>
                  <a:lnTo>
                    <a:pt x="407" y="6"/>
                  </a:lnTo>
                  <a:close/>
                </a:path>
              </a:pathLst>
            </a:custGeom>
            <a:solidFill>
              <a:srgbClr val="000000"/>
            </a:solidFill>
            <a:ln w="9525">
              <a:noFill/>
              <a:round/>
              <a:headEnd/>
              <a:tailEnd/>
            </a:ln>
          </p:spPr>
          <p:txBody>
            <a:bodyPr/>
            <a:lstStyle/>
            <a:p>
              <a:endParaRPr lang="it-IT"/>
            </a:p>
          </p:txBody>
        </p:sp>
        <p:sp>
          <p:nvSpPr>
            <p:cNvPr id="20955" name="Freeform 475"/>
            <p:cNvSpPr>
              <a:spLocks/>
            </p:cNvSpPr>
            <p:nvPr/>
          </p:nvSpPr>
          <p:spPr bwMode="auto">
            <a:xfrm>
              <a:off x="2204" y="2479"/>
              <a:ext cx="139" cy="37"/>
            </a:xfrm>
            <a:custGeom>
              <a:avLst/>
              <a:gdLst/>
              <a:ahLst/>
              <a:cxnLst>
                <a:cxn ang="0">
                  <a:pos x="219" y="135"/>
                </a:cxn>
                <a:cxn ang="0">
                  <a:pos x="333" y="108"/>
                </a:cxn>
                <a:cxn ang="0">
                  <a:pos x="434" y="86"/>
                </a:cxn>
                <a:cxn ang="0">
                  <a:pos x="522" y="70"/>
                </a:cxn>
                <a:cxn ang="0">
                  <a:pos x="599" y="59"/>
                </a:cxn>
                <a:cxn ang="0">
                  <a:pos x="664" y="54"/>
                </a:cxn>
                <a:cxn ang="0">
                  <a:pos x="721" y="52"/>
                </a:cxn>
                <a:cxn ang="0">
                  <a:pos x="767" y="57"/>
                </a:cxn>
                <a:cxn ang="0">
                  <a:pos x="804" y="64"/>
                </a:cxn>
                <a:cxn ang="0">
                  <a:pos x="833" y="76"/>
                </a:cxn>
                <a:cxn ang="0">
                  <a:pos x="856" y="91"/>
                </a:cxn>
                <a:cxn ang="0">
                  <a:pos x="874" y="109"/>
                </a:cxn>
                <a:cxn ang="0">
                  <a:pos x="887" y="131"/>
                </a:cxn>
                <a:cxn ang="0">
                  <a:pos x="899" y="157"/>
                </a:cxn>
                <a:cxn ang="0">
                  <a:pos x="907" y="188"/>
                </a:cxn>
                <a:cxn ang="0">
                  <a:pos x="921" y="263"/>
                </a:cxn>
                <a:cxn ang="0">
                  <a:pos x="966" y="215"/>
                </a:cxn>
                <a:cxn ang="0">
                  <a:pos x="953" y="158"/>
                </a:cxn>
                <a:cxn ang="0">
                  <a:pos x="941" y="124"/>
                </a:cxn>
                <a:cxn ang="0">
                  <a:pos x="924" y="91"/>
                </a:cxn>
                <a:cxn ang="0">
                  <a:pos x="902" y="63"/>
                </a:cxn>
                <a:cxn ang="0">
                  <a:pos x="873" y="40"/>
                </a:cxn>
                <a:cxn ang="0">
                  <a:pos x="838" y="22"/>
                </a:cxn>
                <a:cxn ang="0">
                  <a:pos x="797" y="10"/>
                </a:cxn>
                <a:cxn ang="0">
                  <a:pos x="749" y="2"/>
                </a:cxn>
                <a:cxn ang="0">
                  <a:pos x="694" y="0"/>
                </a:cxn>
                <a:cxn ang="0">
                  <a:pos x="629" y="4"/>
                </a:cxn>
                <a:cxn ang="0">
                  <a:pos x="554" y="13"/>
                </a:cxn>
                <a:cxn ang="0">
                  <a:pos x="470" y="26"/>
                </a:cxn>
                <a:cxn ang="0">
                  <a:pos x="374" y="46"/>
                </a:cxn>
                <a:cxn ang="0">
                  <a:pos x="265" y="70"/>
                </a:cxn>
                <a:cxn ang="0">
                  <a:pos x="218" y="135"/>
                </a:cxn>
                <a:cxn ang="0">
                  <a:pos x="0" y="153"/>
                </a:cxn>
                <a:cxn ang="0">
                  <a:pos x="208" y="85"/>
                </a:cxn>
              </a:cxnLst>
              <a:rect l="0" t="0" r="r" b="b"/>
              <a:pathLst>
                <a:path w="971" h="263">
                  <a:moveTo>
                    <a:pt x="208" y="85"/>
                  </a:moveTo>
                  <a:lnTo>
                    <a:pt x="219" y="135"/>
                  </a:lnTo>
                  <a:lnTo>
                    <a:pt x="278" y="121"/>
                  </a:lnTo>
                  <a:lnTo>
                    <a:pt x="333" y="108"/>
                  </a:lnTo>
                  <a:lnTo>
                    <a:pt x="385" y="96"/>
                  </a:lnTo>
                  <a:lnTo>
                    <a:pt x="434" y="86"/>
                  </a:lnTo>
                  <a:lnTo>
                    <a:pt x="480" y="78"/>
                  </a:lnTo>
                  <a:lnTo>
                    <a:pt x="522" y="70"/>
                  </a:lnTo>
                  <a:lnTo>
                    <a:pt x="562" y="64"/>
                  </a:lnTo>
                  <a:lnTo>
                    <a:pt x="599" y="59"/>
                  </a:lnTo>
                  <a:lnTo>
                    <a:pt x="633" y="56"/>
                  </a:lnTo>
                  <a:lnTo>
                    <a:pt x="664" y="54"/>
                  </a:lnTo>
                  <a:lnTo>
                    <a:pt x="694" y="52"/>
                  </a:lnTo>
                  <a:lnTo>
                    <a:pt x="721" y="52"/>
                  </a:lnTo>
                  <a:lnTo>
                    <a:pt x="745" y="54"/>
                  </a:lnTo>
                  <a:lnTo>
                    <a:pt x="767" y="57"/>
                  </a:lnTo>
                  <a:lnTo>
                    <a:pt x="786" y="60"/>
                  </a:lnTo>
                  <a:lnTo>
                    <a:pt x="804" y="64"/>
                  </a:lnTo>
                  <a:lnTo>
                    <a:pt x="819" y="70"/>
                  </a:lnTo>
                  <a:lnTo>
                    <a:pt x="833" y="76"/>
                  </a:lnTo>
                  <a:lnTo>
                    <a:pt x="845" y="83"/>
                  </a:lnTo>
                  <a:lnTo>
                    <a:pt x="856" y="91"/>
                  </a:lnTo>
                  <a:lnTo>
                    <a:pt x="865" y="100"/>
                  </a:lnTo>
                  <a:lnTo>
                    <a:pt x="874" y="109"/>
                  </a:lnTo>
                  <a:lnTo>
                    <a:pt x="881" y="120"/>
                  </a:lnTo>
                  <a:lnTo>
                    <a:pt x="887" y="131"/>
                  </a:lnTo>
                  <a:lnTo>
                    <a:pt x="894" y="144"/>
                  </a:lnTo>
                  <a:lnTo>
                    <a:pt x="899" y="157"/>
                  </a:lnTo>
                  <a:lnTo>
                    <a:pt x="903" y="172"/>
                  </a:lnTo>
                  <a:lnTo>
                    <a:pt x="907" y="188"/>
                  </a:lnTo>
                  <a:lnTo>
                    <a:pt x="915" y="224"/>
                  </a:lnTo>
                  <a:lnTo>
                    <a:pt x="921" y="263"/>
                  </a:lnTo>
                  <a:lnTo>
                    <a:pt x="971" y="257"/>
                  </a:lnTo>
                  <a:lnTo>
                    <a:pt x="966" y="215"/>
                  </a:lnTo>
                  <a:lnTo>
                    <a:pt x="959" y="177"/>
                  </a:lnTo>
                  <a:lnTo>
                    <a:pt x="953" y="158"/>
                  </a:lnTo>
                  <a:lnTo>
                    <a:pt x="948" y="140"/>
                  </a:lnTo>
                  <a:lnTo>
                    <a:pt x="941" y="124"/>
                  </a:lnTo>
                  <a:lnTo>
                    <a:pt x="933" y="107"/>
                  </a:lnTo>
                  <a:lnTo>
                    <a:pt x="924" y="91"/>
                  </a:lnTo>
                  <a:lnTo>
                    <a:pt x="914" y="77"/>
                  </a:lnTo>
                  <a:lnTo>
                    <a:pt x="902" y="63"/>
                  </a:lnTo>
                  <a:lnTo>
                    <a:pt x="888" y="50"/>
                  </a:lnTo>
                  <a:lnTo>
                    <a:pt x="873" y="40"/>
                  </a:lnTo>
                  <a:lnTo>
                    <a:pt x="857" y="30"/>
                  </a:lnTo>
                  <a:lnTo>
                    <a:pt x="838" y="22"/>
                  </a:lnTo>
                  <a:lnTo>
                    <a:pt x="818" y="15"/>
                  </a:lnTo>
                  <a:lnTo>
                    <a:pt x="797" y="10"/>
                  </a:lnTo>
                  <a:lnTo>
                    <a:pt x="774" y="5"/>
                  </a:lnTo>
                  <a:lnTo>
                    <a:pt x="749" y="2"/>
                  </a:lnTo>
                  <a:lnTo>
                    <a:pt x="722" y="1"/>
                  </a:lnTo>
                  <a:lnTo>
                    <a:pt x="694" y="0"/>
                  </a:lnTo>
                  <a:lnTo>
                    <a:pt x="662" y="1"/>
                  </a:lnTo>
                  <a:lnTo>
                    <a:pt x="629" y="4"/>
                  </a:lnTo>
                  <a:lnTo>
                    <a:pt x="593" y="7"/>
                  </a:lnTo>
                  <a:lnTo>
                    <a:pt x="554" y="13"/>
                  </a:lnTo>
                  <a:lnTo>
                    <a:pt x="513" y="19"/>
                  </a:lnTo>
                  <a:lnTo>
                    <a:pt x="470" y="26"/>
                  </a:lnTo>
                  <a:lnTo>
                    <a:pt x="423" y="36"/>
                  </a:lnTo>
                  <a:lnTo>
                    <a:pt x="374" y="46"/>
                  </a:lnTo>
                  <a:lnTo>
                    <a:pt x="322" y="58"/>
                  </a:lnTo>
                  <a:lnTo>
                    <a:pt x="265" y="70"/>
                  </a:lnTo>
                  <a:lnTo>
                    <a:pt x="207" y="85"/>
                  </a:lnTo>
                  <a:lnTo>
                    <a:pt x="218" y="135"/>
                  </a:lnTo>
                  <a:lnTo>
                    <a:pt x="207" y="85"/>
                  </a:lnTo>
                  <a:lnTo>
                    <a:pt x="0" y="153"/>
                  </a:lnTo>
                  <a:lnTo>
                    <a:pt x="218" y="135"/>
                  </a:lnTo>
                  <a:lnTo>
                    <a:pt x="208" y="85"/>
                  </a:lnTo>
                  <a:close/>
                </a:path>
              </a:pathLst>
            </a:custGeom>
            <a:solidFill>
              <a:srgbClr val="000000"/>
            </a:solidFill>
            <a:ln w="9525">
              <a:noFill/>
              <a:round/>
              <a:headEnd/>
              <a:tailEnd/>
            </a:ln>
          </p:spPr>
          <p:txBody>
            <a:bodyPr/>
            <a:lstStyle/>
            <a:p>
              <a:endParaRPr lang="it-IT"/>
            </a:p>
          </p:txBody>
        </p:sp>
        <p:sp>
          <p:nvSpPr>
            <p:cNvPr id="20956" name="Freeform 476"/>
            <p:cNvSpPr>
              <a:spLocks/>
            </p:cNvSpPr>
            <p:nvPr/>
          </p:nvSpPr>
          <p:spPr bwMode="auto">
            <a:xfrm>
              <a:off x="2089" y="2491"/>
              <a:ext cx="146" cy="29"/>
            </a:xfrm>
            <a:custGeom>
              <a:avLst/>
              <a:gdLst/>
              <a:ahLst/>
              <a:cxnLst>
                <a:cxn ang="0">
                  <a:pos x="2" y="200"/>
                </a:cxn>
                <a:cxn ang="0">
                  <a:pos x="2" y="200"/>
                </a:cxn>
                <a:cxn ang="0">
                  <a:pos x="43" y="198"/>
                </a:cxn>
                <a:cxn ang="0">
                  <a:pos x="83" y="195"/>
                </a:cxn>
                <a:cxn ang="0">
                  <a:pos x="126" y="192"/>
                </a:cxn>
                <a:cxn ang="0">
                  <a:pos x="169" y="187"/>
                </a:cxn>
                <a:cxn ang="0">
                  <a:pos x="258" y="178"/>
                </a:cxn>
                <a:cxn ang="0">
                  <a:pos x="347" y="168"/>
                </a:cxn>
                <a:cxn ang="0">
                  <a:pos x="437" y="155"/>
                </a:cxn>
                <a:cxn ang="0">
                  <a:pos x="525" y="141"/>
                </a:cxn>
                <a:cxn ang="0">
                  <a:pos x="611" y="128"/>
                </a:cxn>
                <a:cxn ang="0">
                  <a:pos x="692" y="114"/>
                </a:cxn>
                <a:cxn ang="0">
                  <a:pos x="837" y="88"/>
                </a:cxn>
                <a:cxn ang="0">
                  <a:pos x="948" y="67"/>
                </a:cxn>
                <a:cxn ang="0">
                  <a:pos x="1015" y="53"/>
                </a:cxn>
                <a:cxn ang="0">
                  <a:pos x="1015" y="0"/>
                </a:cxn>
                <a:cxn ang="0">
                  <a:pos x="1025" y="50"/>
                </a:cxn>
                <a:cxn ang="0">
                  <a:pos x="1004" y="2"/>
                </a:cxn>
                <a:cxn ang="0">
                  <a:pos x="938" y="16"/>
                </a:cxn>
                <a:cxn ang="0">
                  <a:pos x="827" y="38"/>
                </a:cxn>
                <a:cxn ang="0">
                  <a:pos x="684" y="63"/>
                </a:cxn>
                <a:cxn ang="0">
                  <a:pos x="603" y="76"/>
                </a:cxn>
                <a:cxn ang="0">
                  <a:pos x="518" y="90"/>
                </a:cxn>
                <a:cxn ang="0">
                  <a:pos x="430" y="104"/>
                </a:cxn>
                <a:cxn ang="0">
                  <a:pos x="341" y="116"/>
                </a:cxn>
                <a:cxn ang="0">
                  <a:pos x="252" y="127"/>
                </a:cxn>
                <a:cxn ang="0">
                  <a:pos x="165" y="136"/>
                </a:cxn>
                <a:cxn ang="0">
                  <a:pos x="122" y="140"/>
                </a:cxn>
                <a:cxn ang="0">
                  <a:pos x="80" y="143"/>
                </a:cxn>
                <a:cxn ang="0">
                  <a:pos x="39" y="146"/>
                </a:cxn>
                <a:cxn ang="0">
                  <a:pos x="0" y="148"/>
                </a:cxn>
                <a:cxn ang="0">
                  <a:pos x="1" y="148"/>
                </a:cxn>
                <a:cxn ang="0">
                  <a:pos x="2" y="200"/>
                </a:cxn>
                <a:cxn ang="0">
                  <a:pos x="2" y="200"/>
                </a:cxn>
                <a:cxn ang="0">
                  <a:pos x="2" y="200"/>
                </a:cxn>
              </a:cxnLst>
              <a:rect l="0" t="0" r="r" b="b"/>
              <a:pathLst>
                <a:path w="1025" h="200">
                  <a:moveTo>
                    <a:pt x="2" y="200"/>
                  </a:moveTo>
                  <a:lnTo>
                    <a:pt x="2" y="200"/>
                  </a:lnTo>
                  <a:lnTo>
                    <a:pt x="43" y="198"/>
                  </a:lnTo>
                  <a:lnTo>
                    <a:pt x="83" y="195"/>
                  </a:lnTo>
                  <a:lnTo>
                    <a:pt x="126" y="192"/>
                  </a:lnTo>
                  <a:lnTo>
                    <a:pt x="169" y="187"/>
                  </a:lnTo>
                  <a:lnTo>
                    <a:pt x="258" y="178"/>
                  </a:lnTo>
                  <a:lnTo>
                    <a:pt x="347" y="168"/>
                  </a:lnTo>
                  <a:lnTo>
                    <a:pt x="437" y="155"/>
                  </a:lnTo>
                  <a:lnTo>
                    <a:pt x="525" y="141"/>
                  </a:lnTo>
                  <a:lnTo>
                    <a:pt x="611" y="128"/>
                  </a:lnTo>
                  <a:lnTo>
                    <a:pt x="692" y="114"/>
                  </a:lnTo>
                  <a:lnTo>
                    <a:pt x="837" y="88"/>
                  </a:lnTo>
                  <a:lnTo>
                    <a:pt x="948" y="67"/>
                  </a:lnTo>
                  <a:lnTo>
                    <a:pt x="1015" y="53"/>
                  </a:lnTo>
                  <a:lnTo>
                    <a:pt x="1015" y="0"/>
                  </a:lnTo>
                  <a:lnTo>
                    <a:pt x="1025" y="50"/>
                  </a:lnTo>
                  <a:lnTo>
                    <a:pt x="1004" y="2"/>
                  </a:lnTo>
                  <a:lnTo>
                    <a:pt x="938" y="16"/>
                  </a:lnTo>
                  <a:lnTo>
                    <a:pt x="827" y="38"/>
                  </a:lnTo>
                  <a:lnTo>
                    <a:pt x="684" y="63"/>
                  </a:lnTo>
                  <a:lnTo>
                    <a:pt x="603" y="76"/>
                  </a:lnTo>
                  <a:lnTo>
                    <a:pt x="518" y="90"/>
                  </a:lnTo>
                  <a:lnTo>
                    <a:pt x="430" y="104"/>
                  </a:lnTo>
                  <a:lnTo>
                    <a:pt x="341" y="116"/>
                  </a:lnTo>
                  <a:lnTo>
                    <a:pt x="252" y="127"/>
                  </a:lnTo>
                  <a:lnTo>
                    <a:pt x="165" y="136"/>
                  </a:lnTo>
                  <a:lnTo>
                    <a:pt x="122" y="140"/>
                  </a:lnTo>
                  <a:lnTo>
                    <a:pt x="80" y="143"/>
                  </a:lnTo>
                  <a:lnTo>
                    <a:pt x="39" y="146"/>
                  </a:lnTo>
                  <a:lnTo>
                    <a:pt x="0" y="148"/>
                  </a:lnTo>
                  <a:lnTo>
                    <a:pt x="1" y="148"/>
                  </a:lnTo>
                  <a:lnTo>
                    <a:pt x="2" y="200"/>
                  </a:lnTo>
                  <a:lnTo>
                    <a:pt x="2" y="200"/>
                  </a:lnTo>
                  <a:lnTo>
                    <a:pt x="2" y="200"/>
                  </a:lnTo>
                  <a:close/>
                </a:path>
              </a:pathLst>
            </a:custGeom>
            <a:solidFill>
              <a:srgbClr val="000000"/>
            </a:solidFill>
            <a:ln w="9525">
              <a:noFill/>
              <a:round/>
              <a:headEnd/>
              <a:tailEnd/>
            </a:ln>
          </p:spPr>
          <p:txBody>
            <a:bodyPr/>
            <a:lstStyle/>
            <a:p>
              <a:endParaRPr lang="it-IT"/>
            </a:p>
          </p:txBody>
        </p:sp>
        <p:sp>
          <p:nvSpPr>
            <p:cNvPr id="20957" name="Freeform 477"/>
            <p:cNvSpPr>
              <a:spLocks/>
            </p:cNvSpPr>
            <p:nvPr/>
          </p:nvSpPr>
          <p:spPr bwMode="auto">
            <a:xfrm>
              <a:off x="1973" y="2512"/>
              <a:ext cx="116" cy="11"/>
            </a:xfrm>
            <a:custGeom>
              <a:avLst/>
              <a:gdLst/>
              <a:ahLst/>
              <a:cxnLst>
                <a:cxn ang="0">
                  <a:pos x="3" y="71"/>
                </a:cxn>
                <a:cxn ang="0">
                  <a:pos x="0" y="71"/>
                </a:cxn>
                <a:cxn ang="0">
                  <a:pos x="47" y="74"/>
                </a:cxn>
                <a:cxn ang="0">
                  <a:pos x="91" y="76"/>
                </a:cxn>
                <a:cxn ang="0">
                  <a:pos x="133" y="77"/>
                </a:cxn>
                <a:cxn ang="0">
                  <a:pos x="172" y="77"/>
                </a:cxn>
                <a:cxn ang="0">
                  <a:pos x="248" y="75"/>
                </a:cxn>
                <a:cxn ang="0">
                  <a:pos x="327" y="71"/>
                </a:cxn>
                <a:cxn ang="0">
                  <a:pos x="415" y="66"/>
                </a:cxn>
                <a:cxn ang="0">
                  <a:pos x="521" y="60"/>
                </a:cxn>
                <a:cxn ang="0">
                  <a:pos x="581" y="57"/>
                </a:cxn>
                <a:cxn ang="0">
                  <a:pos x="650" y="55"/>
                </a:cxn>
                <a:cxn ang="0">
                  <a:pos x="727" y="53"/>
                </a:cxn>
                <a:cxn ang="0">
                  <a:pos x="813" y="52"/>
                </a:cxn>
                <a:cxn ang="0">
                  <a:pos x="812" y="0"/>
                </a:cxn>
                <a:cxn ang="0">
                  <a:pos x="726" y="2"/>
                </a:cxn>
                <a:cxn ang="0">
                  <a:pos x="649" y="4"/>
                </a:cxn>
                <a:cxn ang="0">
                  <a:pos x="580" y="6"/>
                </a:cxn>
                <a:cxn ang="0">
                  <a:pos x="517" y="9"/>
                </a:cxn>
                <a:cxn ang="0">
                  <a:pos x="412" y="14"/>
                </a:cxn>
                <a:cxn ang="0">
                  <a:pos x="324" y="20"/>
                </a:cxn>
                <a:cxn ang="0">
                  <a:pos x="246" y="24"/>
                </a:cxn>
                <a:cxn ang="0">
                  <a:pos x="172" y="26"/>
                </a:cxn>
                <a:cxn ang="0">
                  <a:pos x="133" y="26"/>
                </a:cxn>
                <a:cxn ang="0">
                  <a:pos x="93" y="25"/>
                </a:cxn>
                <a:cxn ang="0">
                  <a:pos x="50" y="23"/>
                </a:cxn>
                <a:cxn ang="0">
                  <a:pos x="3" y="20"/>
                </a:cxn>
                <a:cxn ang="0">
                  <a:pos x="0" y="20"/>
                </a:cxn>
                <a:cxn ang="0">
                  <a:pos x="3" y="20"/>
                </a:cxn>
                <a:cxn ang="0">
                  <a:pos x="1" y="20"/>
                </a:cxn>
                <a:cxn ang="0">
                  <a:pos x="0" y="20"/>
                </a:cxn>
                <a:cxn ang="0">
                  <a:pos x="3" y="71"/>
                </a:cxn>
              </a:cxnLst>
              <a:rect l="0" t="0" r="r" b="b"/>
              <a:pathLst>
                <a:path w="813" h="77">
                  <a:moveTo>
                    <a:pt x="3" y="71"/>
                  </a:moveTo>
                  <a:lnTo>
                    <a:pt x="0" y="71"/>
                  </a:lnTo>
                  <a:lnTo>
                    <a:pt x="47" y="74"/>
                  </a:lnTo>
                  <a:lnTo>
                    <a:pt x="91" y="76"/>
                  </a:lnTo>
                  <a:lnTo>
                    <a:pt x="133" y="77"/>
                  </a:lnTo>
                  <a:lnTo>
                    <a:pt x="172" y="77"/>
                  </a:lnTo>
                  <a:lnTo>
                    <a:pt x="248" y="75"/>
                  </a:lnTo>
                  <a:lnTo>
                    <a:pt x="327" y="71"/>
                  </a:lnTo>
                  <a:lnTo>
                    <a:pt x="415" y="66"/>
                  </a:lnTo>
                  <a:lnTo>
                    <a:pt x="521" y="60"/>
                  </a:lnTo>
                  <a:lnTo>
                    <a:pt x="581" y="57"/>
                  </a:lnTo>
                  <a:lnTo>
                    <a:pt x="650" y="55"/>
                  </a:lnTo>
                  <a:lnTo>
                    <a:pt x="727" y="53"/>
                  </a:lnTo>
                  <a:lnTo>
                    <a:pt x="813" y="52"/>
                  </a:lnTo>
                  <a:lnTo>
                    <a:pt x="812" y="0"/>
                  </a:lnTo>
                  <a:lnTo>
                    <a:pt x="726" y="2"/>
                  </a:lnTo>
                  <a:lnTo>
                    <a:pt x="649" y="4"/>
                  </a:lnTo>
                  <a:lnTo>
                    <a:pt x="580" y="6"/>
                  </a:lnTo>
                  <a:lnTo>
                    <a:pt x="517" y="9"/>
                  </a:lnTo>
                  <a:lnTo>
                    <a:pt x="412" y="14"/>
                  </a:lnTo>
                  <a:lnTo>
                    <a:pt x="324" y="20"/>
                  </a:lnTo>
                  <a:lnTo>
                    <a:pt x="246" y="24"/>
                  </a:lnTo>
                  <a:lnTo>
                    <a:pt x="172" y="26"/>
                  </a:lnTo>
                  <a:lnTo>
                    <a:pt x="133" y="26"/>
                  </a:lnTo>
                  <a:lnTo>
                    <a:pt x="93" y="25"/>
                  </a:lnTo>
                  <a:lnTo>
                    <a:pt x="50" y="23"/>
                  </a:lnTo>
                  <a:lnTo>
                    <a:pt x="3" y="20"/>
                  </a:lnTo>
                  <a:lnTo>
                    <a:pt x="0" y="20"/>
                  </a:lnTo>
                  <a:lnTo>
                    <a:pt x="3" y="20"/>
                  </a:lnTo>
                  <a:lnTo>
                    <a:pt x="1" y="20"/>
                  </a:lnTo>
                  <a:lnTo>
                    <a:pt x="0" y="20"/>
                  </a:lnTo>
                  <a:lnTo>
                    <a:pt x="3" y="71"/>
                  </a:lnTo>
                  <a:close/>
                </a:path>
              </a:pathLst>
            </a:custGeom>
            <a:solidFill>
              <a:srgbClr val="000000"/>
            </a:solidFill>
            <a:ln w="9525">
              <a:noFill/>
              <a:round/>
              <a:headEnd/>
              <a:tailEnd/>
            </a:ln>
          </p:spPr>
          <p:txBody>
            <a:bodyPr/>
            <a:lstStyle/>
            <a:p>
              <a:endParaRPr lang="it-IT"/>
            </a:p>
          </p:txBody>
        </p:sp>
        <p:sp>
          <p:nvSpPr>
            <p:cNvPr id="20958" name="Freeform 478"/>
            <p:cNvSpPr>
              <a:spLocks/>
            </p:cNvSpPr>
            <p:nvPr/>
          </p:nvSpPr>
          <p:spPr bwMode="auto">
            <a:xfrm>
              <a:off x="1816" y="2515"/>
              <a:ext cx="158" cy="17"/>
            </a:xfrm>
            <a:custGeom>
              <a:avLst/>
              <a:gdLst/>
              <a:ahLst/>
              <a:cxnLst>
                <a:cxn ang="0">
                  <a:pos x="0" y="121"/>
                </a:cxn>
                <a:cxn ang="0">
                  <a:pos x="4" y="121"/>
                </a:cxn>
                <a:cxn ang="0">
                  <a:pos x="1106" y="51"/>
                </a:cxn>
                <a:cxn ang="0">
                  <a:pos x="1103" y="0"/>
                </a:cxn>
                <a:cxn ang="0">
                  <a:pos x="1" y="70"/>
                </a:cxn>
                <a:cxn ang="0">
                  <a:pos x="0" y="121"/>
                </a:cxn>
                <a:cxn ang="0">
                  <a:pos x="0" y="121"/>
                </a:cxn>
                <a:cxn ang="0">
                  <a:pos x="2" y="121"/>
                </a:cxn>
                <a:cxn ang="0">
                  <a:pos x="4" y="121"/>
                </a:cxn>
                <a:cxn ang="0">
                  <a:pos x="0" y="121"/>
                </a:cxn>
              </a:cxnLst>
              <a:rect l="0" t="0" r="r" b="b"/>
              <a:pathLst>
                <a:path w="1106" h="121">
                  <a:moveTo>
                    <a:pt x="0" y="121"/>
                  </a:moveTo>
                  <a:lnTo>
                    <a:pt x="4" y="121"/>
                  </a:lnTo>
                  <a:lnTo>
                    <a:pt x="1106" y="51"/>
                  </a:lnTo>
                  <a:lnTo>
                    <a:pt x="1103" y="0"/>
                  </a:lnTo>
                  <a:lnTo>
                    <a:pt x="1" y="70"/>
                  </a:lnTo>
                  <a:lnTo>
                    <a:pt x="0" y="121"/>
                  </a:lnTo>
                  <a:lnTo>
                    <a:pt x="0" y="121"/>
                  </a:lnTo>
                  <a:lnTo>
                    <a:pt x="2" y="121"/>
                  </a:lnTo>
                  <a:lnTo>
                    <a:pt x="4" y="121"/>
                  </a:lnTo>
                  <a:lnTo>
                    <a:pt x="0" y="121"/>
                  </a:lnTo>
                  <a:close/>
                </a:path>
              </a:pathLst>
            </a:custGeom>
            <a:solidFill>
              <a:srgbClr val="000000"/>
            </a:solidFill>
            <a:ln w="9525">
              <a:noFill/>
              <a:round/>
              <a:headEnd/>
              <a:tailEnd/>
            </a:ln>
          </p:spPr>
          <p:txBody>
            <a:bodyPr/>
            <a:lstStyle/>
            <a:p>
              <a:endParaRPr lang="it-IT"/>
            </a:p>
          </p:txBody>
        </p:sp>
        <p:sp>
          <p:nvSpPr>
            <p:cNvPr id="20959" name="Freeform 479"/>
            <p:cNvSpPr>
              <a:spLocks/>
            </p:cNvSpPr>
            <p:nvPr/>
          </p:nvSpPr>
          <p:spPr bwMode="auto">
            <a:xfrm>
              <a:off x="1502" y="2504"/>
              <a:ext cx="314" cy="28"/>
            </a:xfrm>
            <a:custGeom>
              <a:avLst/>
              <a:gdLst/>
              <a:ahLst/>
              <a:cxnLst>
                <a:cxn ang="0">
                  <a:pos x="0" y="51"/>
                </a:cxn>
                <a:cxn ang="0">
                  <a:pos x="1" y="51"/>
                </a:cxn>
                <a:cxn ang="0">
                  <a:pos x="130" y="62"/>
                </a:cxn>
                <a:cxn ang="0">
                  <a:pos x="261" y="71"/>
                </a:cxn>
                <a:cxn ang="0">
                  <a:pos x="396" y="81"/>
                </a:cxn>
                <a:cxn ang="0">
                  <a:pos x="533" y="90"/>
                </a:cxn>
                <a:cxn ang="0">
                  <a:pos x="814" y="108"/>
                </a:cxn>
                <a:cxn ang="0">
                  <a:pos x="1098" y="125"/>
                </a:cxn>
                <a:cxn ang="0">
                  <a:pos x="1381" y="142"/>
                </a:cxn>
                <a:cxn ang="0">
                  <a:pos x="1661" y="158"/>
                </a:cxn>
                <a:cxn ang="0">
                  <a:pos x="1798" y="168"/>
                </a:cxn>
                <a:cxn ang="0">
                  <a:pos x="1933" y="177"/>
                </a:cxn>
                <a:cxn ang="0">
                  <a:pos x="2065" y="187"/>
                </a:cxn>
                <a:cxn ang="0">
                  <a:pos x="2193" y="197"/>
                </a:cxn>
                <a:cxn ang="0">
                  <a:pos x="2197" y="146"/>
                </a:cxn>
                <a:cxn ang="0">
                  <a:pos x="2068" y="135"/>
                </a:cxn>
                <a:cxn ang="0">
                  <a:pos x="1937" y="126"/>
                </a:cxn>
                <a:cxn ang="0">
                  <a:pos x="1802" y="116"/>
                </a:cxn>
                <a:cxn ang="0">
                  <a:pos x="1664" y="107"/>
                </a:cxn>
                <a:cxn ang="0">
                  <a:pos x="1385" y="89"/>
                </a:cxn>
                <a:cxn ang="0">
                  <a:pos x="1101" y="72"/>
                </a:cxn>
                <a:cxn ang="0">
                  <a:pos x="817" y="56"/>
                </a:cxn>
                <a:cxn ang="0">
                  <a:pos x="537" y="39"/>
                </a:cxn>
                <a:cxn ang="0">
                  <a:pos x="400" y="29"/>
                </a:cxn>
                <a:cxn ang="0">
                  <a:pos x="265" y="20"/>
                </a:cxn>
                <a:cxn ang="0">
                  <a:pos x="133" y="11"/>
                </a:cxn>
                <a:cxn ang="0">
                  <a:pos x="5" y="0"/>
                </a:cxn>
                <a:cxn ang="0">
                  <a:pos x="5" y="0"/>
                </a:cxn>
                <a:cxn ang="0">
                  <a:pos x="0" y="51"/>
                </a:cxn>
                <a:cxn ang="0">
                  <a:pos x="0" y="51"/>
                </a:cxn>
                <a:cxn ang="0">
                  <a:pos x="1" y="51"/>
                </a:cxn>
                <a:cxn ang="0">
                  <a:pos x="0" y="51"/>
                </a:cxn>
              </a:cxnLst>
              <a:rect l="0" t="0" r="r" b="b"/>
              <a:pathLst>
                <a:path w="2197" h="197">
                  <a:moveTo>
                    <a:pt x="0" y="51"/>
                  </a:moveTo>
                  <a:lnTo>
                    <a:pt x="1" y="51"/>
                  </a:lnTo>
                  <a:lnTo>
                    <a:pt x="130" y="62"/>
                  </a:lnTo>
                  <a:lnTo>
                    <a:pt x="261" y="71"/>
                  </a:lnTo>
                  <a:lnTo>
                    <a:pt x="396" y="81"/>
                  </a:lnTo>
                  <a:lnTo>
                    <a:pt x="533" y="90"/>
                  </a:lnTo>
                  <a:lnTo>
                    <a:pt x="814" y="108"/>
                  </a:lnTo>
                  <a:lnTo>
                    <a:pt x="1098" y="125"/>
                  </a:lnTo>
                  <a:lnTo>
                    <a:pt x="1381" y="142"/>
                  </a:lnTo>
                  <a:lnTo>
                    <a:pt x="1661" y="158"/>
                  </a:lnTo>
                  <a:lnTo>
                    <a:pt x="1798" y="168"/>
                  </a:lnTo>
                  <a:lnTo>
                    <a:pt x="1933" y="177"/>
                  </a:lnTo>
                  <a:lnTo>
                    <a:pt x="2065" y="187"/>
                  </a:lnTo>
                  <a:lnTo>
                    <a:pt x="2193" y="197"/>
                  </a:lnTo>
                  <a:lnTo>
                    <a:pt x="2197" y="146"/>
                  </a:lnTo>
                  <a:lnTo>
                    <a:pt x="2068" y="135"/>
                  </a:lnTo>
                  <a:lnTo>
                    <a:pt x="1937" y="126"/>
                  </a:lnTo>
                  <a:lnTo>
                    <a:pt x="1802" y="116"/>
                  </a:lnTo>
                  <a:lnTo>
                    <a:pt x="1664" y="107"/>
                  </a:lnTo>
                  <a:lnTo>
                    <a:pt x="1385" y="89"/>
                  </a:lnTo>
                  <a:lnTo>
                    <a:pt x="1101" y="72"/>
                  </a:lnTo>
                  <a:lnTo>
                    <a:pt x="817" y="56"/>
                  </a:lnTo>
                  <a:lnTo>
                    <a:pt x="537" y="39"/>
                  </a:lnTo>
                  <a:lnTo>
                    <a:pt x="400" y="29"/>
                  </a:lnTo>
                  <a:lnTo>
                    <a:pt x="265" y="20"/>
                  </a:lnTo>
                  <a:lnTo>
                    <a:pt x="133" y="11"/>
                  </a:lnTo>
                  <a:lnTo>
                    <a:pt x="5" y="0"/>
                  </a:lnTo>
                  <a:lnTo>
                    <a:pt x="5" y="0"/>
                  </a:lnTo>
                  <a:lnTo>
                    <a:pt x="0" y="51"/>
                  </a:lnTo>
                  <a:lnTo>
                    <a:pt x="0" y="51"/>
                  </a:lnTo>
                  <a:lnTo>
                    <a:pt x="1" y="51"/>
                  </a:lnTo>
                  <a:lnTo>
                    <a:pt x="0" y="51"/>
                  </a:lnTo>
                  <a:close/>
                </a:path>
              </a:pathLst>
            </a:custGeom>
            <a:solidFill>
              <a:srgbClr val="000000"/>
            </a:solidFill>
            <a:ln w="9525">
              <a:noFill/>
              <a:round/>
              <a:headEnd/>
              <a:tailEnd/>
            </a:ln>
          </p:spPr>
          <p:txBody>
            <a:bodyPr/>
            <a:lstStyle/>
            <a:p>
              <a:endParaRPr lang="it-IT"/>
            </a:p>
          </p:txBody>
        </p:sp>
        <p:sp>
          <p:nvSpPr>
            <p:cNvPr id="20960" name="Freeform 480"/>
            <p:cNvSpPr>
              <a:spLocks/>
            </p:cNvSpPr>
            <p:nvPr/>
          </p:nvSpPr>
          <p:spPr bwMode="auto">
            <a:xfrm>
              <a:off x="1143" y="2446"/>
              <a:ext cx="360" cy="65"/>
            </a:xfrm>
            <a:custGeom>
              <a:avLst/>
              <a:gdLst/>
              <a:ahLst/>
              <a:cxnLst>
                <a:cxn ang="0">
                  <a:pos x="0" y="50"/>
                </a:cxn>
                <a:cxn ang="0">
                  <a:pos x="0" y="50"/>
                </a:cxn>
                <a:cxn ang="0">
                  <a:pos x="338" y="110"/>
                </a:cxn>
                <a:cxn ang="0">
                  <a:pos x="660" y="168"/>
                </a:cxn>
                <a:cxn ang="0">
                  <a:pos x="970" y="225"/>
                </a:cxn>
                <a:cxn ang="0">
                  <a:pos x="1273" y="278"/>
                </a:cxn>
                <a:cxn ang="0">
                  <a:pos x="1424" y="305"/>
                </a:cxn>
                <a:cxn ang="0">
                  <a:pos x="1575" y="329"/>
                </a:cxn>
                <a:cxn ang="0">
                  <a:pos x="1726" y="353"/>
                </a:cxn>
                <a:cxn ang="0">
                  <a:pos x="1879" y="377"/>
                </a:cxn>
                <a:cxn ang="0">
                  <a:pos x="2034" y="399"/>
                </a:cxn>
                <a:cxn ang="0">
                  <a:pos x="2191" y="419"/>
                </a:cxn>
                <a:cxn ang="0">
                  <a:pos x="2353" y="439"/>
                </a:cxn>
                <a:cxn ang="0">
                  <a:pos x="2516" y="457"/>
                </a:cxn>
                <a:cxn ang="0">
                  <a:pos x="2521" y="406"/>
                </a:cxn>
                <a:cxn ang="0">
                  <a:pos x="2358" y="387"/>
                </a:cxn>
                <a:cxn ang="0">
                  <a:pos x="2199" y="368"/>
                </a:cxn>
                <a:cxn ang="0">
                  <a:pos x="2041" y="347"/>
                </a:cxn>
                <a:cxn ang="0">
                  <a:pos x="1886" y="325"/>
                </a:cxn>
                <a:cxn ang="0">
                  <a:pos x="1735" y="302"/>
                </a:cxn>
                <a:cxn ang="0">
                  <a:pos x="1583" y="278"/>
                </a:cxn>
                <a:cxn ang="0">
                  <a:pos x="1433" y="253"/>
                </a:cxn>
                <a:cxn ang="0">
                  <a:pos x="1282" y="227"/>
                </a:cxn>
                <a:cxn ang="0">
                  <a:pos x="978" y="174"/>
                </a:cxn>
                <a:cxn ang="0">
                  <a:pos x="668" y="117"/>
                </a:cxn>
                <a:cxn ang="0">
                  <a:pos x="347" y="59"/>
                </a:cxn>
                <a:cxn ang="0">
                  <a:pos x="10" y="0"/>
                </a:cxn>
                <a:cxn ang="0">
                  <a:pos x="10" y="0"/>
                </a:cxn>
                <a:cxn ang="0">
                  <a:pos x="0" y="50"/>
                </a:cxn>
              </a:cxnLst>
              <a:rect l="0" t="0" r="r" b="b"/>
              <a:pathLst>
                <a:path w="2521" h="457">
                  <a:moveTo>
                    <a:pt x="0" y="50"/>
                  </a:moveTo>
                  <a:lnTo>
                    <a:pt x="0" y="50"/>
                  </a:lnTo>
                  <a:lnTo>
                    <a:pt x="338" y="110"/>
                  </a:lnTo>
                  <a:lnTo>
                    <a:pt x="660" y="168"/>
                  </a:lnTo>
                  <a:lnTo>
                    <a:pt x="970" y="225"/>
                  </a:lnTo>
                  <a:lnTo>
                    <a:pt x="1273" y="278"/>
                  </a:lnTo>
                  <a:lnTo>
                    <a:pt x="1424" y="305"/>
                  </a:lnTo>
                  <a:lnTo>
                    <a:pt x="1575" y="329"/>
                  </a:lnTo>
                  <a:lnTo>
                    <a:pt x="1726" y="353"/>
                  </a:lnTo>
                  <a:lnTo>
                    <a:pt x="1879" y="377"/>
                  </a:lnTo>
                  <a:lnTo>
                    <a:pt x="2034" y="399"/>
                  </a:lnTo>
                  <a:lnTo>
                    <a:pt x="2191" y="419"/>
                  </a:lnTo>
                  <a:lnTo>
                    <a:pt x="2353" y="439"/>
                  </a:lnTo>
                  <a:lnTo>
                    <a:pt x="2516" y="457"/>
                  </a:lnTo>
                  <a:lnTo>
                    <a:pt x="2521" y="406"/>
                  </a:lnTo>
                  <a:lnTo>
                    <a:pt x="2358" y="387"/>
                  </a:lnTo>
                  <a:lnTo>
                    <a:pt x="2199" y="368"/>
                  </a:lnTo>
                  <a:lnTo>
                    <a:pt x="2041" y="347"/>
                  </a:lnTo>
                  <a:lnTo>
                    <a:pt x="1886" y="325"/>
                  </a:lnTo>
                  <a:lnTo>
                    <a:pt x="1735" y="302"/>
                  </a:lnTo>
                  <a:lnTo>
                    <a:pt x="1583" y="278"/>
                  </a:lnTo>
                  <a:lnTo>
                    <a:pt x="1433" y="253"/>
                  </a:lnTo>
                  <a:lnTo>
                    <a:pt x="1282" y="227"/>
                  </a:lnTo>
                  <a:lnTo>
                    <a:pt x="978" y="174"/>
                  </a:lnTo>
                  <a:lnTo>
                    <a:pt x="668" y="117"/>
                  </a:lnTo>
                  <a:lnTo>
                    <a:pt x="347" y="59"/>
                  </a:lnTo>
                  <a:lnTo>
                    <a:pt x="10" y="0"/>
                  </a:lnTo>
                  <a:lnTo>
                    <a:pt x="10" y="0"/>
                  </a:lnTo>
                  <a:lnTo>
                    <a:pt x="0" y="50"/>
                  </a:lnTo>
                  <a:close/>
                </a:path>
              </a:pathLst>
            </a:custGeom>
            <a:solidFill>
              <a:srgbClr val="000000"/>
            </a:solidFill>
            <a:ln w="9525">
              <a:noFill/>
              <a:round/>
              <a:headEnd/>
              <a:tailEnd/>
            </a:ln>
          </p:spPr>
          <p:txBody>
            <a:bodyPr/>
            <a:lstStyle/>
            <a:p>
              <a:endParaRPr lang="it-IT"/>
            </a:p>
          </p:txBody>
        </p:sp>
        <p:sp>
          <p:nvSpPr>
            <p:cNvPr id="20961" name="Freeform 481"/>
            <p:cNvSpPr>
              <a:spLocks/>
            </p:cNvSpPr>
            <p:nvPr/>
          </p:nvSpPr>
          <p:spPr bwMode="auto">
            <a:xfrm>
              <a:off x="904" y="2412"/>
              <a:ext cx="240" cy="41"/>
            </a:xfrm>
            <a:custGeom>
              <a:avLst/>
              <a:gdLst/>
              <a:ahLst/>
              <a:cxnLst>
                <a:cxn ang="0">
                  <a:pos x="5" y="58"/>
                </a:cxn>
                <a:cxn ang="0">
                  <a:pos x="5" y="58"/>
                </a:cxn>
                <a:cxn ang="0">
                  <a:pos x="51" y="54"/>
                </a:cxn>
                <a:cxn ang="0">
                  <a:pos x="99" y="52"/>
                </a:cxn>
                <a:cxn ang="0">
                  <a:pos x="147" y="52"/>
                </a:cxn>
                <a:cxn ang="0">
                  <a:pos x="197" y="52"/>
                </a:cxn>
                <a:cxn ang="0">
                  <a:pos x="248" y="53"/>
                </a:cxn>
                <a:cxn ang="0">
                  <a:pos x="298" y="57"/>
                </a:cxn>
                <a:cxn ang="0">
                  <a:pos x="350" y="60"/>
                </a:cxn>
                <a:cxn ang="0">
                  <a:pos x="403" y="64"/>
                </a:cxn>
                <a:cxn ang="0">
                  <a:pos x="456" y="69"/>
                </a:cxn>
                <a:cxn ang="0">
                  <a:pos x="509" y="75"/>
                </a:cxn>
                <a:cxn ang="0">
                  <a:pos x="563" y="82"/>
                </a:cxn>
                <a:cxn ang="0">
                  <a:pos x="617" y="89"/>
                </a:cxn>
                <a:cxn ang="0">
                  <a:pos x="727" y="106"/>
                </a:cxn>
                <a:cxn ang="0">
                  <a:pos x="837" y="125"/>
                </a:cxn>
                <a:cxn ang="0">
                  <a:pos x="947" y="145"/>
                </a:cxn>
                <a:cxn ang="0">
                  <a:pos x="1056" y="165"/>
                </a:cxn>
                <a:cxn ang="0">
                  <a:pos x="1165" y="187"/>
                </a:cxn>
                <a:cxn ang="0">
                  <a:pos x="1273" y="208"/>
                </a:cxn>
                <a:cxn ang="0">
                  <a:pos x="1378" y="230"/>
                </a:cxn>
                <a:cxn ang="0">
                  <a:pos x="1480" y="250"/>
                </a:cxn>
                <a:cxn ang="0">
                  <a:pos x="1580" y="270"/>
                </a:cxn>
                <a:cxn ang="0">
                  <a:pos x="1675" y="287"/>
                </a:cxn>
                <a:cxn ang="0">
                  <a:pos x="1685" y="237"/>
                </a:cxn>
                <a:cxn ang="0">
                  <a:pos x="1589" y="219"/>
                </a:cxn>
                <a:cxn ang="0">
                  <a:pos x="1490" y="200"/>
                </a:cxn>
                <a:cxn ang="0">
                  <a:pos x="1388" y="180"/>
                </a:cxn>
                <a:cxn ang="0">
                  <a:pos x="1282" y="158"/>
                </a:cxn>
                <a:cxn ang="0">
                  <a:pos x="1176" y="136"/>
                </a:cxn>
                <a:cxn ang="0">
                  <a:pos x="1067" y="115"/>
                </a:cxn>
                <a:cxn ang="0">
                  <a:pos x="957" y="93"/>
                </a:cxn>
                <a:cxn ang="0">
                  <a:pos x="846" y="73"/>
                </a:cxn>
                <a:cxn ang="0">
                  <a:pos x="735" y="54"/>
                </a:cxn>
                <a:cxn ang="0">
                  <a:pos x="625" y="38"/>
                </a:cxn>
                <a:cxn ang="0">
                  <a:pos x="570" y="30"/>
                </a:cxn>
                <a:cxn ang="0">
                  <a:pos x="516" y="24"/>
                </a:cxn>
                <a:cxn ang="0">
                  <a:pos x="461" y="18"/>
                </a:cxn>
                <a:cxn ang="0">
                  <a:pos x="407" y="13"/>
                </a:cxn>
                <a:cxn ang="0">
                  <a:pos x="354" y="8"/>
                </a:cxn>
                <a:cxn ang="0">
                  <a:pos x="301" y="4"/>
                </a:cxn>
                <a:cxn ang="0">
                  <a:pos x="249" y="2"/>
                </a:cxn>
                <a:cxn ang="0">
                  <a:pos x="197" y="1"/>
                </a:cxn>
                <a:cxn ang="0">
                  <a:pos x="147" y="0"/>
                </a:cxn>
                <a:cxn ang="0">
                  <a:pos x="97" y="1"/>
                </a:cxn>
                <a:cxn ang="0">
                  <a:pos x="49" y="3"/>
                </a:cxn>
                <a:cxn ang="0">
                  <a:pos x="0" y="6"/>
                </a:cxn>
                <a:cxn ang="0">
                  <a:pos x="0" y="6"/>
                </a:cxn>
                <a:cxn ang="0">
                  <a:pos x="5" y="58"/>
                </a:cxn>
              </a:cxnLst>
              <a:rect l="0" t="0" r="r" b="b"/>
              <a:pathLst>
                <a:path w="1685" h="287">
                  <a:moveTo>
                    <a:pt x="5" y="58"/>
                  </a:moveTo>
                  <a:lnTo>
                    <a:pt x="5" y="58"/>
                  </a:lnTo>
                  <a:lnTo>
                    <a:pt x="51" y="54"/>
                  </a:lnTo>
                  <a:lnTo>
                    <a:pt x="99" y="52"/>
                  </a:lnTo>
                  <a:lnTo>
                    <a:pt x="147" y="52"/>
                  </a:lnTo>
                  <a:lnTo>
                    <a:pt x="197" y="52"/>
                  </a:lnTo>
                  <a:lnTo>
                    <a:pt x="248" y="53"/>
                  </a:lnTo>
                  <a:lnTo>
                    <a:pt x="298" y="57"/>
                  </a:lnTo>
                  <a:lnTo>
                    <a:pt x="350" y="60"/>
                  </a:lnTo>
                  <a:lnTo>
                    <a:pt x="403" y="64"/>
                  </a:lnTo>
                  <a:lnTo>
                    <a:pt x="456" y="69"/>
                  </a:lnTo>
                  <a:lnTo>
                    <a:pt x="509" y="75"/>
                  </a:lnTo>
                  <a:lnTo>
                    <a:pt x="563" y="82"/>
                  </a:lnTo>
                  <a:lnTo>
                    <a:pt x="617" y="89"/>
                  </a:lnTo>
                  <a:lnTo>
                    <a:pt x="727" y="106"/>
                  </a:lnTo>
                  <a:lnTo>
                    <a:pt x="837" y="125"/>
                  </a:lnTo>
                  <a:lnTo>
                    <a:pt x="947" y="145"/>
                  </a:lnTo>
                  <a:lnTo>
                    <a:pt x="1056" y="165"/>
                  </a:lnTo>
                  <a:lnTo>
                    <a:pt x="1165" y="187"/>
                  </a:lnTo>
                  <a:lnTo>
                    <a:pt x="1273" y="208"/>
                  </a:lnTo>
                  <a:lnTo>
                    <a:pt x="1378" y="230"/>
                  </a:lnTo>
                  <a:lnTo>
                    <a:pt x="1480" y="250"/>
                  </a:lnTo>
                  <a:lnTo>
                    <a:pt x="1580" y="270"/>
                  </a:lnTo>
                  <a:lnTo>
                    <a:pt x="1675" y="287"/>
                  </a:lnTo>
                  <a:lnTo>
                    <a:pt x="1685" y="237"/>
                  </a:lnTo>
                  <a:lnTo>
                    <a:pt x="1589" y="219"/>
                  </a:lnTo>
                  <a:lnTo>
                    <a:pt x="1490" y="200"/>
                  </a:lnTo>
                  <a:lnTo>
                    <a:pt x="1388" y="180"/>
                  </a:lnTo>
                  <a:lnTo>
                    <a:pt x="1282" y="158"/>
                  </a:lnTo>
                  <a:lnTo>
                    <a:pt x="1176" y="136"/>
                  </a:lnTo>
                  <a:lnTo>
                    <a:pt x="1067" y="115"/>
                  </a:lnTo>
                  <a:lnTo>
                    <a:pt x="957" y="93"/>
                  </a:lnTo>
                  <a:lnTo>
                    <a:pt x="846" y="73"/>
                  </a:lnTo>
                  <a:lnTo>
                    <a:pt x="735" y="54"/>
                  </a:lnTo>
                  <a:lnTo>
                    <a:pt x="625" y="38"/>
                  </a:lnTo>
                  <a:lnTo>
                    <a:pt x="570" y="30"/>
                  </a:lnTo>
                  <a:lnTo>
                    <a:pt x="516" y="24"/>
                  </a:lnTo>
                  <a:lnTo>
                    <a:pt x="461" y="18"/>
                  </a:lnTo>
                  <a:lnTo>
                    <a:pt x="407" y="13"/>
                  </a:lnTo>
                  <a:lnTo>
                    <a:pt x="354" y="8"/>
                  </a:lnTo>
                  <a:lnTo>
                    <a:pt x="301" y="4"/>
                  </a:lnTo>
                  <a:lnTo>
                    <a:pt x="249" y="2"/>
                  </a:lnTo>
                  <a:lnTo>
                    <a:pt x="197" y="1"/>
                  </a:lnTo>
                  <a:lnTo>
                    <a:pt x="147" y="0"/>
                  </a:lnTo>
                  <a:lnTo>
                    <a:pt x="97" y="1"/>
                  </a:lnTo>
                  <a:lnTo>
                    <a:pt x="49" y="3"/>
                  </a:lnTo>
                  <a:lnTo>
                    <a:pt x="0" y="6"/>
                  </a:lnTo>
                  <a:lnTo>
                    <a:pt x="0" y="6"/>
                  </a:lnTo>
                  <a:lnTo>
                    <a:pt x="5" y="58"/>
                  </a:lnTo>
                  <a:close/>
                </a:path>
              </a:pathLst>
            </a:custGeom>
            <a:solidFill>
              <a:srgbClr val="000000"/>
            </a:solidFill>
            <a:ln w="9525">
              <a:noFill/>
              <a:round/>
              <a:headEnd/>
              <a:tailEnd/>
            </a:ln>
          </p:spPr>
          <p:txBody>
            <a:bodyPr/>
            <a:lstStyle/>
            <a:p>
              <a:endParaRPr lang="it-IT"/>
            </a:p>
          </p:txBody>
        </p:sp>
        <p:sp>
          <p:nvSpPr>
            <p:cNvPr id="20962" name="Freeform 482"/>
            <p:cNvSpPr>
              <a:spLocks/>
            </p:cNvSpPr>
            <p:nvPr/>
          </p:nvSpPr>
          <p:spPr bwMode="auto">
            <a:xfrm>
              <a:off x="775" y="2413"/>
              <a:ext cx="129" cy="18"/>
            </a:xfrm>
            <a:custGeom>
              <a:avLst/>
              <a:gdLst/>
              <a:ahLst/>
              <a:cxnLst>
                <a:cxn ang="0">
                  <a:pos x="27" y="126"/>
                </a:cxn>
                <a:cxn ang="0">
                  <a:pos x="28" y="126"/>
                </a:cxn>
                <a:cxn ang="0">
                  <a:pos x="45" y="115"/>
                </a:cxn>
                <a:cxn ang="0">
                  <a:pos x="64" y="106"/>
                </a:cxn>
                <a:cxn ang="0">
                  <a:pos x="83" y="98"/>
                </a:cxn>
                <a:cxn ang="0">
                  <a:pos x="104" y="90"/>
                </a:cxn>
                <a:cxn ang="0">
                  <a:pos x="127" y="83"/>
                </a:cxn>
                <a:cxn ang="0">
                  <a:pos x="151" y="77"/>
                </a:cxn>
                <a:cxn ang="0">
                  <a:pos x="177" y="71"/>
                </a:cxn>
                <a:cxn ang="0">
                  <a:pos x="204" y="67"/>
                </a:cxn>
                <a:cxn ang="0">
                  <a:pos x="231" y="63"/>
                </a:cxn>
                <a:cxn ang="0">
                  <a:pos x="259" y="60"/>
                </a:cxn>
                <a:cxn ang="0">
                  <a:pos x="289" y="58"/>
                </a:cxn>
                <a:cxn ang="0">
                  <a:pos x="318" y="55"/>
                </a:cxn>
                <a:cxn ang="0">
                  <a:pos x="380" y="53"/>
                </a:cxn>
                <a:cxn ang="0">
                  <a:pos x="443" y="51"/>
                </a:cxn>
                <a:cxn ang="0">
                  <a:pos x="569" y="53"/>
                </a:cxn>
                <a:cxn ang="0">
                  <a:pos x="693" y="56"/>
                </a:cxn>
                <a:cxn ang="0">
                  <a:pos x="751" y="57"/>
                </a:cxn>
                <a:cxn ang="0">
                  <a:pos x="806" y="57"/>
                </a:cxn>
                <a:cxn ang="0">
                  <a:pos x="857" y="57"/>
                </a:cxn>
                <a:cxn ang="0">
                  <a:pos x="905" y="54"/>
                </a:cxn>
                <a:cxn ang="0">
                  <a:pos x="900" y="2"/>
                </a:cxn>
                <a:cxn ang="0">
                  <a:pos x="855" y="4"/>
                </a:cxn>
                <a:cxn ang="0">
                  <a:pos x="806" y="5"/>
                </a:cxn>
                <a:cxn ang="0">
                  <a:pos x="752" y="5"/>
                </a:cxn>
                <a:cxn ang="0">
                  <a:pos x="694" y="4"/>
                </a:cxn>
                <a:cxn ang="0">
                  <a:pos x="570" y="1"/>
                </a:cxn>
                <a:cxn ang="0">
                  <a:pos x="443" y="0"/>
                </a:cxn>
                <a:cxn ang="0">
                  <a:pos x="379" y="1"/>
                </a:cxn>
                <a:cxn ang="0">
                  <a:pos x="316" y="3"/>
                </a:cxn>
                <a:cxn ang="0">
                  <a:pos x="285" y="5"/>
                </a:cxn>
                <a:cxn ang="0">
                  <a:pos x="254" y="9"/>
                </a:cxn>
                <a:cxn ang="0">
                  <a:pos x="225" y="12"/>
                </a:cxn>
                <a:cxn ang="0">
                  <a:pos x="195" y="16"/>
                </a:cxn>
                <a:cxn ang="0">
                  <a:pos x="167" y="21"/>
                </a:cxn>
                <a:cxn ang="0">
                  <a:pos x="140" y="26"/>
                </a:cxn>
                <a:cxn ang="0">
                  <a:pos x="114" y="33"/>
                </a:cxn>
                <a:cxn ang="0">
                  <a:pos x="89" y="41"/>
                </a:cxn>
                <a:cxn ang="0">
                  <a:pos x="65" y="49"/>
                </a:cxn>
                <a:cxn ang="0">
                  <a:pos x="42" y="59"/>
                </a:cxn>
                <a:cxn ang="0">
                  <a:pos x="20" y="70"/>
                </a:cxn>
                <a:cxn ang="0">
                  <a:pos x="0" y="83"/>
                </a:cxn>
                <a:cxn ang="0">
                  <a:pos x="1" y="82"/>
                </a:cxn>
                <a:cxn ang="0">
                  <a:pos x="27" y="126"/>
                </a:cxn>
                <a:cxn ang="0">
                  <a:pos x="28" y="126"/>
                </a:cxn>
                <a:cxn ang="0">
                  <a:pos x="28" y="126"/>
                </a:cxn>
                <a:cxn ang="0">
                  <a:pos x="27" y="126"/>
                </a:cxn>
              </a:cxnLst>
              <a:rect l="0" t="0" r="r" b="b"/>
              <a:pathLst>
                <a:path w="905" h="126">
                  <a:moveTo>
                    <a:pt x="27" y="126"/>
                  </a:moveTo>
                  <a:lnTo>
                    <a:pt x="28" y="126"/>
                  </a:lnTo>
                  <a:lnTo>
                    <a:pt x="45" y="115"/>
                  </a:lnTo>
                  <a:lnTo>
                    <a:pt x="64" y="106"/>
                  </a:lnTo>
                  <a:lnTo>
                    <a:pt x="83" y="98"/>
                  </a:lnTo>
                  <a:lnTo>
                    <a:pt x="104" y="90"/>
                  </a:lnTo>
                  <a:lnTo>
                    <a:pt x="127" y="83"/>
                  </a:lnTo>
                  <a:lnTo>
                    <a:pt x="151" y="77"/>
                  </a:lnTo>
                  <a:lnTo>
                    <a:pt x="177" y="71"/>
                  </a:lnTo>
                  <a:lnTo>
                    <a:pt x="204" y="67"/>
                  </a:lnTo>
                  <a:lnTo>
                    <a:pt x="231" y="63"/>
                  </a:lnTo>
                  <a:lnTo>
                    <a:pt x="259" y="60"/>
                  </a:lnTo>
                  <a:lnTo>
                    <a:pt x="289" y="58"/>
                  </a:lnTo>
                  <a:lnTo>
                    <a:pt x="318" y="55"/>
                  </a:lnTo>
                  <a:lnTo>
                    <a:pt x="380" y="53"/>
                  </a:lnTo>
                  <a:lnTo>
                    <a:pt x="443" y="51"/>
                  </a:lnTo>
                  <a:lnTo>
                    <a:pt x="569" y="53"/>
                  </a:lnTo>
                  <a:lnTo>
                    <a:pt x="693" y="56"/>
                  </a:lnTo>
                  <a:lnTo>
                    <a:pt x="751" y="57"/>
                  </a:lnTo>
                  <a:lnTo>
                    <a:pt x="806" y="57"/>
                  </a:lnTo>
                  <a:lnTo>
                    <a:pt x="857" y="57"/>
                  </a:lnTo>
                  <a:lnTo>
                    <a:pt x="905" y="54"/>
                  </a:lnTo>
                  <a:lnTo>
                    <a:pt x="900" y="2"/>
                  </a:lnTo>
                  <a:lnTo>
                    <a:pt x="855" y="4"/>
                  </a:lnTo>
                  <a:lnTo>
                    <a:pt x="806" y="5"/>
                  </a:lnTo>
                  <a:lnTo>
                    <a:pt x="752" y="5"/>
                  </a:lnTo>
                  <a:lnTo>
                    <a:pt x="694" y="4"/>
                  </a:lnTo>
                  <a:lnTo>
                    <a:pt x="570" y="1"/>
                  </a:lnTo>
                  <a:lnTo>
                    <a:pt x="443" y="0"/>
                  </a:lnTo>
                  <a:lnTo>
                    <a:pt x="379" y="1"/>
                  </a:lnTo>
                  <a:lnTo>
                    <a:pt x="316" y="3"/>
                  </a:lnTo>
                  <a:lnTo>
                    <a:pt x="285" y="5"/>
                  </a:lnTo>
                  <a:lnTo>
                    <a:pt x="254" y="9"/>
                  </a:lnTo>
                  <a:lnTo>
                    <a:pt x="225" y="12"/>
                  </a:lnTo>
                  <a:lnTo>
                    <a:pt x="195" y="16"/>
                  </a:lnTo>
                  <a:lnTo>
                    <a:pt x="167" y="21"/>
                  </a:lnTo>
                  <a:lnTo>
                    <a:pt x="140" y="26"/>
                  </a:lnTo>
                  <a:lnTo>
                    <a:pt x="114" y="33"/>
                  </a:lnTo>
                  <a:lnTo>
                    <a:pt x="89" y="41"/>
                  </a:lnTo>
                  <a:lnTo>
                    <a:pt x="65" y="49"/>
                  </a:lnTo>
                  <a:lnTo>
                    <a:pt x="42" y="59"/>
                  </a:lnTo>
                  <a:lnTo>
                    <a:pt x="20" y="70"/>
                  </a:lnTo>
                  <a:lnTo>
                    <a:pt x="0" y="83"/>
                  </a:lnTo>
                  <a:lnTo>
                    <a:pt x="1" y="82"/>
                  </a:lnTo>
                  <a:lnTo>
                    <a:pt x="27" y="126"/>
                  </a:lnTo>
                  <a:lnTo>
                    <a:pt x="28" y="126"/>
                  </a:lnTo>
                  <a:lnTo>
                    <a:pt x="28" y="126"/>
                  </a:lnTo>
                  <a:lnTo>
                    <a:pt x="27" y="126"/>
                  </a:lnTo>
                  <a:close/>
                </a:path>
              </a:pathLst>
            </a:custGeom>
            <a:solidFill>
              <a:srgbClr val="000000"/>
            </a:solidFill>
            <a:ln w="9525">
              <a:noFill/>
              <a:round/>
              <a:headEnd/>
              <a:tailEnd/>
            </a:ln>
          </p:spPr>
          <p:txBody>
            <a:bodyPr/>
            <a:lstStyle/>
            <a:p>
              <a:endParaRPr lang="it-IT"/>
            </a:p>
          </p:txBody>
        </p:sp>
        <p:sp>
          <p:nvSpPr>
            <p:cNvPr id="20963" name="Freeform 483"/>
            <p:cNvSpPr>
              <a:spLocks/>
            </p:cNvSpPr>
            <p:nvPr/>
          </p:nvSpPr>
          <p:spPr bwMode="auto">
            <a:xfrm>
              <a:off x="630" y="2425"/>
              <a:ext cx="149" cy="106"/>
            </a:xfrm>
            <a:custGeom>
              <a:avLst/>
              <a:gdLst/>
              <a:ahLst/>
              <a:cxnLst>
                <a:cxn ang="0">
                  <a:pos x="37" y="748"/>
                </a:cxn>
                <a:cxn ang="0">
                  <a:pos x="37" y="748"/>
                </a:cxn>
                <a:cxn ang="0">
                  <a:pos x="64" y="721"/>
                </a:cxn>
                <a:cxn ang="0">
                  <a:pos x="90" y="694"/>
                </a:cxn>
                <a:cxn ang="0">
                  <a:pos x="116" y="668"/>
                </a:cxn>
                <a:cxn ang="0">
                  <a:pos x="141" y="644"/>
                </a:cxn>
                <a:cxn ang="0">
                  <a:pos x="166" y="620"/>
                </a:cxn>
                <a:cxn ang="0">
                  <a:pos x="192" y="597"/>
                </a:cxn>
                <a:cxn ang="0">
                  <a:pos x="218" y="575"/>
                </a:cxn>
                <a:cxn ang="0">
                  <a:pos x="243" y="553"/>
                </a:cxn>
                <a:cxn ang="0">
                  <a:pos x="295" y="511"/>
                </a:cxn>
                <a:cxn ang="0">
                  <a:pos x="347" y="471"/>
                </a:cxn>
                <a:cxn ang="0">
                  <a:pos x="403" y="431"/>
                </a:cxn>
                <a:cxn ang="0">
                  <a:pos x="460" y="394"/>
                </a:cxn>
                <a:cxn ang="0">
                  <a:pos x="518" y="355"/>
                </a:cxn>
                <a:cxn ang="0">
                  <a:pos x="580" y="316"/>
                </a:cxn>
                <a:cxn ang="0">
                  <a:pos x="646" y="276"/>
                </a:cxn>
                <a:cxn ang="0">
                  <a:pos x="715" y="236"/>
                </a:cxn>
                <a:cxn ang="0">
                  <a:pos x="868" y="145"/>
                </a:cxn>
                <a:cxn ang="0">
                  <a:pos x="1042" y="44"/>
                </a:cxn>
                <a:cxn ang="0">
                  <a:pos x="1016" y="0"/>
                </a:cxn>
                <a:cxn ang="0">
                  <a:pos x="842" y="101"/>
                </a:cxn>
                <a:cxn ang="0">
                  <a:pos x="690" y="191"/>
                </a:cxn>
                <a:cxn ang="0">
                  <a:pos x="620" y="232"/>
                </a:cxn>
                <a:cxn ang="0">
                  <a:pos x="554" y="272"/>
                </a:cxn>
                <a:cxn ang="0">
                  <a:pos x="491" y="311"/>
                </a:cxn>
                <a:cxn ang="0">
                  <a:pos x="430" y="351"/>
                </a:cxn>
                <a:cxn ang="0">
                  <a:pos x="373" y="390"/>
                </a:cxn>
                <a:cxn ang="0">
                  <a:pos x="317" y="429"/>
                </a:cxn>
                <a:cxn ang="0">
                  <a:pos x="264" y="470"/>
                </a:cxn>
                <a:cxn ang="0">
                  <a:pos x="210" y="513"/>
                </a:cxn>
                <a:cxn ang="0">
                  <a:pos x="184" y="535"/>
                </a:cxn>
                <a:cxn ang="0">
                  <a:pos x="158" y="558"/>
                </a:cxn>
                <a:cxn ang="0">
                  <a:pos x="132" y="582"/>
                </a:cxn>
                <a:cxn ang="0">
                  <a:pos x="106" y="606"/>
                </a:cxn>
                <a:cxn ang="0">
                  <a:pos x="79" y="631"/>
                </a:cxn>
                <a:cxn ang="0">
                  <a:pos x="53" y="658"/>
                </a:cxn>
                <a:cxn ang="0">
                  <a:pos x="27" y="685"/>
                </a:cxn>
                <a:cxn ang="0">
                  <a:pos x="0" y="713"/>
                </a:cxn>
                <a:cxn ang="0">
                  <a:pos x="0" y="713"/>
                </a:cxn>
                <a:cxn ang="0">
                  <a:pos x="37" y="748"/>
                </a:cxn>
              </a:cxnLst>
              <a:rect l="0" t="0" r="r" b="b"/>
              <a:pathLst>
                <a:path w="1042" h="748">
                  <a:moveTo>
                    <a:pt x="37" y="748"/>
                  </a:moveTo>
                  <a:lnTo>
                    <a:pt x="37" y="748"/>
                  </a:lnTo>
                  <a:lnTo>
                    <a:pt x="64" y="721"/>
                  </a:lnTo>
                  <a:lnTo>
                    <a:pt x="90" y="694"/>
                  </a:lnTo>
                  <a:lnTo>
                    <a:pt x="116" y="668"/>
                  </a:lnTo>
                  <a:lnTo>
                    <a:pt x="141" y="644"/>
                  </a:lnTo>
                  <a:lnTo>
                    <a:pt x="166" y="620"/>
                  </a:lnTo>
                  <a:lnTo>
                    <a:pt x="192" y="597"/>
                  </a:lnTo>
                  <a:lnTo>
                    <a:pt x="218" y="575"/>
                  </a:lnTo>
                  <a:lnTo>
                    <a:pt x="243" y="553"/>
                  </a:lnTo>
                  <a:lnTo>
                    <a:pt x="295" y="511"/>
                  </a:lnTo>
                  <a:lnTo>
                    <a:pt x="347" y="471"/>
                  </a:lnTo>
                  <a:lnTo>
                    <a:pt x="403" y="431"/>
                  </a:lnTo>
                  <a:lnTo>
                    <a:pt x="460" y="394"/>
                  </a:lnTo>
                  <a:lnTo>
                    <a:pt x="518" y="355"/>
                  </a:lnTo>
                  <a:lnTo>
                    <a:pt x="580" y="316"/>
                  </a:lnTo>
                  <a:lnTo>
                    <a:pt x="646" y="276"/>
                  </a:lnTo>
                  <a:lnTo>
                    <a:pt x="715" y="236"/>
                  </a:lnTo>
                  <a:lnTo>
                    <a:pt x="868" y="145"/>
                  </a:lnTo>
                  <a:lnTo>
                    <a:pt x="1042" y="44"/>
                  </a:lnTo>
                  <a:lnTo>
                    <a:pt x="1016" y="0"/>
                  </a:lnTo>
                  <a:lnTo>
                    <a:pt x="842" y="101"/>
                  </a:lnTo>
                  <a:lnTo>
                    <a:pt x="690" y="191"/>
                  </a:lnTo>
                  <a:lnTo>
                    <a:pt x="620" y="232"/>
                  </a:lnTo>
                  <a:lnTo>
                    <a:pt x="554" y="272"/>
                  </a:lnTo>
                  <a:lnTo>
                    <a:pt x="491" y="311"/>
                  </a:lnTo>
                  <a:lnTo>
                    <a:pt x="430" y="351"/>
                  </a:lnTo>
                  <a:lnTo>
                    <a:pt x="373" y="390"/>
                  </a:lnTo>
                  <a:lnTo>
                    <a:pt x="317" y="429"/>
                  </a:lnTo>
                  <a:lnTo>
                    <a:pt x="264" y="470"/>
                  </a:lnTo>
                  <a:lnTo>
                    <a:pt x="210" y="513"/>
                  </a:lnTo>
                  <a:lnTo>
                    <a:pt x="184" y="535"/>
                  </a:lnTo>
                  <a:lnTo>
                    <a:pt x="158" y="558"/>
                  </a:lnTo>
                  <a:lnTo>
                    <a:pt x="132" y="582"/>
                  </a:lnTo>
                  <a:lnTo>
                    <a:pt x="106" y="606"/>
                  </a:lnTo>
                  <a:lnTo>
                    <a:pt x="79" y="631"/>
                  </a:lnTo>
                  <a:lnTo>
                    <a:pt x="53" y="658"/>
                  </a:lnTo>
                  <a:lnTo>
                    <a:pt x="27" y="685"/>
                  </a:lnTo>
                  <a:lnTo>
                    <a:pt x="0" y="713"/>
                  </a:lnTo>
                  <a:lnTo>
                    <a:pt x="0" y="713"/>
                  </a:lnTo>
                  <a:lnTo>
                    <a:pt x="37" y="748"/>
                  </a:lnTo>
                  <a:close/>
                </a:path>
              </a:pathLst>
            </a:custGeom>
            <a:solidFill>
              <a:srgbClr val="000000"/>
            </a:solidFill>
            <a:ln w="9525">
              <a:noFill/>
              <a:round/>
              <a:headEnd/>
              <a:tailEnd/>
            </a:ln>
          </p:spPr>
          <p:txBody>
            <a:bodyPr/>
            <a:lstStyle/>
            <a:p>
              <a:endParaRPr lang="it-IT"/>
            </a:p>
          </p:txBody>
        </p:sp>
        <p:sp>
          <p:nvSpPr>
            <p:cNvPr id="20964" name="Freeform 484"/>
            <p:cNvSpPr>
              <a:spLocks/>
            </p:cNvSpPr>
            <p:nvPr/>
          </p:nvSpPr>
          <p:spPr bwMode="auto">
            <a:xfrm>
              <a:off x="577" y="2526"/>
              <a:ext cx="58" cy="198"/>
            </a:xfrm>
            <a:custGeom>
              <a:avLst/>
              <a:gdLst/>
              <a:ahLst/>
              <a:cxnLst>
                <a:cxn ang="0">
                  <a:pos x="51" y="1384"/>
                </a:cxn>
                <a:cxn ang="0">
                  <a:pos x="54" y="1263"/>
                </a:cxn>
                <a:cxn ang="0">
                  <a:pos x="60" y="1149"/>
                </a:cxn>
                <a:cxn ang="0">
                  <a:pos x="67" y="1040"/>
                </a:cxn>
                <a:cxn ang="0">
                  <a:pos x="76" y="937"/>
                </a:cxn>
                <a:cxn ang="0">
                  <a:pos x="88" y="837"/>
                </a:cxn>
                <a:cxn ang="0">
                  <a:pos x="101" y="743"/>
                </a:cxn>
                <a:cxn ang="0">
                  <a:pos x="119" y="654"/>
                </a:cxn>
                <a:cxn ang="0">
                  <a:pos x="138" y="568"/>
                </a:cxn>
                <a:cxn ang="0">
                  <a:pos x="161" y="487"/>
                </a:cxn>
                <a:cxn ang="0">
                  <a:pos x="186" y="411"/>
                </a:cxn>
                <a:cxn ang="0">
                  <a:pos x="216" y="339"/>
                </a:cxn>
                <a:cxn ang="0">
                  <a:pos x="248" y="270"/>
                </a:cxn>
                <a:cxn ang="0">
                  <a:pos x="283" y="207"/>
                </a:cxn>
                <a:cxn ang="0">
                  <a:pos x="322" y="146"/>
                </a:cxn>
                <a:cxn ang="0">
                  <a:pos x="365" y="89"/>
                </a:cxn>
                <a:cxn ang="0">
                  <a:pos x="411" y="35"/>
                </a:cxn>
                <a:cxn ang="0">
                  <a:pos x="349" y="27"/>
                </a:cxn>
                <a:cxn ang="0">
                  <a:pos x="301" y="86"/>
                </a:cxn>
                <a:cxn ang="0">
                  <a:pos x="259" y="148"/>
                </a:cxn>
                <a:cxn ang="0">
                  <a:pos x="220" y="213"/>
                </a:cxn>
                <a:cxn ang="0">
                  <a:pos x="184" y="282"/>
                </a:cxn>
                <a:cxn ang="0">
                  <a:pos x="153" y="355"/>
                </a:cxn>
                <a:cxn ang="0">
                  <a:pos x="124" y="433"/>
                </a:cxn>
                <a:cxn ang="0">
                  <a:pos x="99" y="513"/>
                </a:cxn>
                <a:cxn ang="0">
                  <a:pos x="77" y="598"/>
                </a:cxn>
                <a:cxn ang="0">
                  <a:pos x="60" y="688"/>
                </a:cxn>
                <a:cxn ang="0">
                  <a:pos x="43" y="782"/>
                </a:cxn>
                <a:cxn ang="0">
                  <a:pos x="30" y="880"/>
                </a:cxn>
                <a:cxn ang="0">
                  <a:pos x="20" y="984"/>
                </a:cxn>
                <a:cxn ang="0">
                  <a:pos x="11" y="1092"/>
                </a:cxn>
                <a:cxn ang="0">
                  <a:pos x="5" y="1204"/>
                </a:cxn>
                <a:cxn ang="0">
                  <a:pos x="1" y="1322"/>
                </a:cxn>
                <a:cxn ang="0">
                  <a:pos x="0" y="1383"/>
                </a:cxn>
                <a:cxn ang="0">
                  <a:pos x="0" y="1383"/>
                </a:cxn>
                <a:cxn ang="0">
                  <a:pos x="51" y="1383"/>
                </a:cxn>
              </a:cxnLst>
              <a:rect l="0" t="0" r="r" b="b"/>
              <a:pathLst>
                <a:path w="411" h="1384">
                  <a:moveTo>
                    <a:pt x="51" y="1383"/>
                  </a:moveTo>
                  <a:lnTo>
                    <a:pt x="51" y="1384"/>
                  </a:lnTo>
                  <a:lnTo>
                    <a:pt x="52" y="1323"/>
                  </a:lnTo>
                  <a:lnTo>
                    <a:pt x="54" y="1263"/>
                  </a:lnTo>
                  <a:lnTo>
                    <a:pt x="56" y="1206"/>
                  </a:lnTo>
                  <a:lnTo>
                    <a:pt x="60" y="1149"/>
                  </a:lnTo>
                  <a:lnTo>
                    <a:pt x="63" y="1095"/>
                  </a:lnTo>
                  <a:lnTo>
                    <a:pt x="67" y="1040"/>
                  </a:lnTo>
                  <a:lnTo>
                    <a:pt x="71" y="988"/>
                  </a:lnTo>
                  <a:lnTo>
                    <a:pt x="76" y="937"/>
                  </a:lnTo>
                  <a:lnTo>
                    <a:pt x="82" y="886"/>
                  </a:lnTo>
                  <a:lnTo>
                    <a:pt x="88" y="837"/>
                  </a:lnTo>
                  <a:lnTo>
                    <a:pt x="94" y="790"/>
                  </a:lnTo>
                  <a:lnTo>
                    <a:pt x="101" y="743"/>
                  </a:lnTo>
                  <a:lnTo>
                    <a:pt x="110" y="698"/>
                  </a:lnTo>
                  <a:lnTo>
                    <a:pt x="119" y="654"/>
                  </a:lnTo>
                  <a:lnTo>
                    <a:pt x="129" y="610"/>
                  </a:lnTo>
                  <a:lnTo>
                    <a:pt x="138" y="568"/>
                  </a:lnTo>
                  <a:lnTo>
                    <a:pt x="150" y="527"/>
                  </a:lnTo>
                  <a:lnTo>
                    <a:pt x="161" y="487"/>
                  </a:lnTo>
                  <a:lnTo>
                    <a:pt x="174" y="448"/>
                  </a:lnTo>
                  <a:lnTo>
                    <a:pt x="186" y="411"/>
                  </a:lnTo>
                  <a:lnTo>
                    <a:pt x="201" y="374"/>
                  </a:lnTo>
                  <a:lnTo>
                    <a:pt x="216" y="339"/>
                  </a:lnTo>
                  <a:lnTo>
                    <a:pt x="231" y="305"/>
                  </a:lnTo>
                  <a:lnTo>
                    <a:pt x="248" y="270"/>
                  </a:lnTo>
                  <a:lnTo>
                    <a:pt x="265" y="238"/>
                  </a:lnTo>
                  <a:lnTo>
                    <a:pt x="283" y="207"/>
                  </a:lnTo>
                  <a:lnTo>
                    <a:pt x="303" y="176"/>
                  </a:lnTo>
                  <a:lnTo>
                    <a:pt x="322" y="146"/>
                  </a:lnTo>
                  <a:lnTo>
                    <a:pt x="343" y="116"/>
                  </a:lnTo>
                  <a:lnTo>
                    <a:pt x="365" y="89"/>
                  </a:lnTo>
                  <a:lnTo>
                    <a:pt x="388" y="62"/>
                  </a:lnTo>
                  <a:lnTo>
                    <a:pt x="411" y="35"/>
                  </a:lnTo>
                  <a:lnTo>
                    <a:pt x="374" y="0"/>
                  </a:lnTo>
                  <a:lnTo>
                    <a:pt x="349" y="27"/>
                  </a:lnTo>
                  <a:lnTo>
                    <a:pt x="324" y="57"/>
                  </a:lnTo>
                  <a:lnTo>
                    <a:pt x="301" y="86"/>
                  </a:lnTo>
                  <a:lnTo>
                    <a:pt x="279" y="116"/>
                  </a:lnTo>
                  <a:lnTo>
                    <a:pt x="259" y="148"/>
                  </a:lnTo>
                  <a:lnTo>
                    <a:pt x="239" y="180"/>
                  </a:lnTo>
                  <a:lnTo>
                    <a:pt x="220" y="213"/>
                  </a:lnTo>
                  <a:lnTo>
                    <a:pt x="202" y="247"/>
                  </a:lnTo>
                  <a:lnTo>
                    <a:pt x="184" y="282"/>
                  </a:lnTo>
                  <a:lnTo>
                    <a:pt x="168" y="319"/>
                  </a:lnTo>
                  <a:lnTo>
                    <a:pt x="153" y="355"/>
                  </a:lnTo>
                  <a:lnTo>
                    <a:pt x="138" y="393"/>
                  </a:lnTo>
                  <a:lnTo>
                    <a:pt x="124" y="433"/>
                  </a:lnTo>
                  <a:lnTo>
                    <a:pt x="112" y="473"/>
                  </a:lnTo>
                  <a:lnTo>
                    <a:pt x="99" y="513"/>
                  </a:lnTo>
                  <a:lnTo>
                    <a:pt x="88" y="555"/>
                  </a:lnTo>
                  <a:lnTo>
                    <a:pt x="77" y="598"/>
                  </a:lnTo>
                  <a:lnTo>
                    <a:pt x="68" y="643"/>
                  </a:lnTo>
                  <a:lnTo>
                    <a:pt x="60" y="688"/>
                  </a:lnTo>
                  <a:lnTo>
                    <a:pt x="51" y="734"/>
                  </a:lnTo>
                  <a:lnTo>
                    <a:pt x="43" y="782"/>
                  </a:lnTo>
                  <a:lnTo>
                    <a:pt x="36" y="831"/>
                  </a:lnTo>
                  <a:lnTo>
                    <a:pt x="30" y="880"/>
                  </a:lnTo>
                  <a:lnTo>
                    <a:pt x="24" y="931"/>
                  </a:lnTo>
                  <a:lnTo>
                    <a:pt x="20" y="984"/>
                  </a:lnTo>
                  <a:lnTo>
                    <a:pt x="14" y="1037"/>
                  </a:lnTo>
                  <a:lnTo>
                    <a:pt x="11" y="1092"/>
                  </a:lnTo>
                  <a:lnTo>
                    <a:pt x="8" y="1147"/>
                  </a:lnTo>
                  <a:lnTo>
                    <a:pt x="5" y="1204"/>
                  </a:lnTo>
                  <a:lnTo>
                    <a:pt x="3" y="1262"/>
                  </a:lnTo>
                  <a:lnTo>
                    <a:pt x="1" y="1322"/>
                  </a:lnTo>
                  <a:lnTo>
                    <a:pt x="0" y="1383"/>
                  </a:lnTo>
                  <a:lnTo>
                    <a:pt x="0" y="1383"/>
                  </a:lnTo>
                  <a:lnTo>
                    <a:pt x="0" y="1383"/>
                  </a:lnTo>
                  <a:lnTo>
                    <a:pt x="0" y="1383"/>
                  </a:lnTo>
                  <a:lnTo>
                    <a:pt x="0" y="1383"/>
                  </a:lnTo>
                  <a:lnTo>
                    <a:pt x="51" y="1383"/>
                  </a:lnTo>
                  <a:close/>
                </a:path>
              </a:pathLst>
            </a:custGeom>
            <a:solidFill>
              <a:srgbClr val="000000"/>
            </a:solidFill>
            <a:ln w="9525">
              <a:noFill/>
              <a:round/>
              <a:headEnd/>
              <a:tailEnd/>
            </a:ln>
          </p:spPr>
          <p:txBody>
            <a:bodyPr/>
            <a:lstStyle/>
            <a:p>
              <a:endParaRPr lang="it-IT"/>
            </a:p>
          </p:txBody>
        </p:sp>
        <p:sp>
          <p:nvSpPr>
            <p:cNvPr id="20965" name="Freeform 485"/>
            <p:cNvSpPr>
              <a:spLocks/>
            </p:cNvSpPr>
            <p:nvPr/>
          </p:nvSpPr>
          <p:spPr bwMode="auto">
            <a:xfrm>
              <a:off x="571" y="2724"/>
              <a:ext cx="13" cy="203"/>
            </a:xfrm>
            <a:custGeom>
              <a:avLst/>
              <a:gdLst/>
              <a:ahLst/>
              <a:cxnLst>
                <a:cxn ang="0">
                  <a:pos x="72" y="1413"/>
                </a:cxn>
                <a:cxn ang="0">
                  <a:pos x="72" y="1413"/>
                </a:cxn>
                <a:cxn ang="0">
                  <a:pos x="68" y="1369"/>
                </a:cxn>
                <a:cxn ang="0">
                  <a:pos x="64" y="1325"/>
                </a:cxn>
                <a:cxn ang="0">
                  <a:pos x="61" y="1281"/>
                </a:cxn>
                <a:cxn ang="0">
                  <a:pos x="58" y="1238"/>
                </a:cxn>
                <a:cxn ang="0">
                  <a:pos x="54" y="1149"/>
                </a:cxn>
                <a:cxn ang="0">
                  <a:pos x="52" y="1061"/>
                </a:cxn>
                <a:cxn ang="0">
                  <a:pos x="52" y="972"/>
                </a:cxn>
                <a:cxn ang="0">
                  <a:pos x="54" y="884"/>
                </a:cxn>
                <a:cxn ang="0">
                  <a:pos x="56" y="795"/>
                </a:cxn>
                <a:cxn ang="0">
                  <a:pos x="59" y="706"/>
                </a:cxn>
                <a:cxn ang="0">
                  <a:pos x="68" y="529"/>
                </a:cxn>
                <a:cxn ang="0">
                  <a:pos x="77" y="352"/>
                </a:cxn>
                <a:cxn ang="0">
                  <a:pos x="81" y="264"/>
                </a:cxn>
                <a:cxn ang="0">
                  <a:pos x="85" y="176"/>
                </a:cxn>
                <a:cxn ang="0">
                  <a:pos x="88" y="88"/>
                </a:cxn>
                <a:cxn ang="0">
                  <a:pos x="89" y="0"/>
                </a:cxn>
                <a:cxn ang="0">
                  <a:pos x="38" y="0"/>
                </a:cxn>
                <a:cxn ang="0">
                  <a:pos x="36" y="87"/>
                </a:cxn>
                <a:cxn ang="0">
                  <a:pos x="34" y="174"/>
                </a:cxn>
                <a:cxn ang="0">
                  <a:pos x="29" y="262"/>
                </a:cxn>
                <a:cxn ang="0">
                  <a:pos x="25" y="350"/>
                </a:cxn>
                <a:cxn ang="0">
                  <a:pos x="16" y="527"/>
                </a:cxn>
                <a:cxn ang="0">
                  <a:pos x="7" y="704"/>
                </a:cxn>
                <a:cxn ang="0">
                  <a:pos x="4" y="793"/>
                </a:cxn>
                <a:cxn ang="0">
                  <a:pos x="1" y="883"/>
                </a:cxn>
                <a:cxn ang="0">
                  <a:pos x="0" y="972"/>
                </a:cxn>
                <a:cxn ang="0">
                  <a:pos x="0" y="1061"/>
                </a:cxn>
                <a:cxn ang="0">
                  <a:pos x="2" y="1151"/>
                </a:cxn>
                <a:cxn ang="0">
                  <a:pos x="6" y="1240"/>
                </a:cxn>
                <a:cxn ang="0">
                  <a:pos x="10" y="1285"/>
                </a:cxn>
                <a:cxn ang="0">
                  <a:pos x="13" y="1329"/>
                </a:cxn>
                <a:cxn ang="0">
                  <a:pos x="17" y="1374"/>
                </a:cxn>
                <a:cxn ang="0">
                  <a:pos x="21" y="1419"/>
                </a:cxn>
                <a:cxn ang="0">
                  <a:pos x="21" y="1419"/>
                </a:cxn>
                <a:cxn ang="0">
                  <a:pos x="72" y="1413"/>
                </a:cxn>
              </a:cxnLst>
              <a:rect l="0" t="0" r="r" b="b"/>
              <a:pathLst>
                <a:path w="89" h="1419">
                  <a:moveTo>
                    <a:pt x="72" y="1413"/>
                  </a:moveTo>
                  <a:lnTo>
                    <a:pt x="72" y="1413"/>
                  </a:lnTo>
                  <a:lnTo>
                    <a:pt x="68" y="1369"/>
                  </a:lnTo>
                  <a:lnTo>
                    <a:pt x="64" y="1325"/>
                  </a:lnTo>
                  <a:lnTo>
                    <a:pt x="61" y="1281"/>
                  </a:lnTo>
                  <a:lnTo>
                    <a:pt x="58" y="1238"/>
                  </a:lnTo>
                  <a:lnTo>
                    <a:pt x="54" y="1149"/>
                  </a:lnTo>
                  <a:lnTo>
                    <a:pt x="52" y="1061"/>
                  </a:lnTo>
                  <a:lnTo>
                    <a:pt x="52" y="972"/>
                  </a:lnTo>
                  <a:lnTo>
                    <a:pt x="54" y="884"/>
                  </a:lnTo>
                  <a:lnTo>
                    <a:pt x="56" y="795"/>
                  </a:lnTo>
                  <a:lnTo>
                    <a:pt x="59" y="706"/>
                  </a:lnTo>
                  <a:lnTo>
                    <a:pt x="68" y="529"/>
                  </a:lnTo>
                  <a:lnTo>
                    <a:pt x="77" y="352"/>
                  </a:lnTo>
                  <a:lnTo>
                    <a:pt x="81" y="264"/>
                  </a:lnTo>
                  <a:lnTo>
                    <a:pt x="85" y="176"/>
                  </a:lnTo>
                  <a:lnTo>
                    <a:pt x="88" y="88"/>
                  </a:lnTo>
                  <a:lnTo>
                    <a:pt x="89" y="0"/>
                  </a:lnTo>
                  <a:lnTo>
                    <a:pt x="38" y="0"/>
                  </a:lnTo>
                  <a:lnTo>
                    <a:pt x="36" y="87"/>
                  </a:lnTo>
                  <a:lnTo>
                    <a:pt x="34" y="174"/>
                  </a:lnTo>
                  <a:lnTo>
                    <a:pt x="29" y="262"/>
                  </a:lnTo>
                  <a:lnTo>
                    <a:pt x="25" y="350"/>
                  </a:lnTo>
                  <a:lnTo>
                    <a:pt x="16" y="527"/>
                  </a:lnTo>
                  <a:lnTo>
                    <a:pt x="7" y="704"/>
                  </a:lnTo>
                  <a:lnTo>
                    <a:pt x="4" y="793"/>
                  </a:lnTo>
                  <a:lnTo>
                    <a:pt x="1" y="883"/>
                  </a:lnTo>
                  <a:lnTo>
                    <a:pt x="0" y="972"/>
                  </a:lnTo>
                  <a:lnTo>
                    <a:pt x="0" y="1061"/>
                  </a:lnTo>
                  <a:lnTo>
                    <a:pt x="2" y="1151"/>
                  </a:lnTo>
                  <a:lnTo>
                    <a:pt x="6" y="1240"/>
                  </a:lnTo>
                  <a:lnTo>
                    <a:pt x="10" y="1285"/>
                  </a:lnTo>
                  <a:lnTo>
                    <a:pt x="13" y="1329"/>
                  </a:lnTo>
                  <a:lnTo>
                    <a:pt x="17" y="1374"/>
                  </a:lnTo>
                  <a:lnTo>
                    <a:pt x="21" y="1419"/>
                  </a:lnTo>
                  <a:lnTo>
                    <a:pt x="21" y="1419"/>
                  </a:lnTo>
                  <a:lnTo>
                    <a:pt x="72" y="1413"/>
                  </a:lnTo>
                  <a:close/>
                </a:path>
              </a:pathLst>
            </a:custGeom>
            <a:solidFill>
              <a:srgbClr val="000000"/>
            </a:solidFill>
            <a:ln w="9525">
              <a:noFill/>
              <a:round/>
              <a:headEnd/>
              <a:tailEnd/>
            </a:ln>
          </p:spPr>
          <p:txBody>
            <a:bodyPr/>
            <a:lstStyle/>
            <a:p>
              <a:endParaRPr lang="it-IT"/>
            </a:p>
          </p:txBody>
        </p:sp>
        <p:sp>
          <p:nvSpPr>
            <p:cNvPr id="20966" name="Freeform 486"/>
            <p:cNvSpPr>
              <a:spLocks/>
            </p:cNvSpPr>
            <p:nvPr/>
          </p:nvSpPr>
          <p:spPr bwMode="auto">
            <a:xfrm>
              <a:off x="574" y="2926"/>
              <a:ext cx="30" cy="202"/>
            </a:xfrm>
            <a:custGeom>
              <a:avLst/>
              <a:gdLst/>
              <a:ahLst/>
              <a:cxnLst>
                <a:cxn ang="0">
                  <a:pos x="158" y="1417"/>
                </a:cxn>
                <a:cxn ang="0">
                  <a:pos x="210" y="1407"/>
                </a:cxn>
                <a:cxn ang="0">
                  <a:pos x="51" y="0"/>
                </a:cxn>
                <a:cxn ang="0">
                  <a:pos x="0" y="6"/>
                </a:cxn>
                <a:cxn ang="0">
                  <a:pos x="158" y="1413"/>
                </a:cxn>
                <a:cxn ang="0">
                  <a:pos x="158" y="1417"/>
                </a:cxn>
                <a:cxn ang="0">
                  <a:pos x="158" y="1413"/>
                </a:cxn>
                <a:cxn ang="0">
                  <a:pos x="158" y="1415"/>
                </a:cxn>
                <a:cxn ang="0">
                  <a:pos x="158" y="1417"/>
                </a:cxn>
              </a:cxnLst>
              <a:rect l="0" t="0" r="r" b="b"/>
              <a:pathLst>
                <a:path w="210" h="1417">
                  <a:moveTo>
                    <a:pt x="158" y="1417"/>
                  </a:moveTo>
                  <a:lnTo>
                    <a:pt x="210" y="1407"/>
                  </a:lnTo>
                  <a:lnTo>
                    <a:pt x="51" y="0"/>
                  </a:lnTo>
                  <a:lnTo>
                    <a:pt x="0" y="6"/>
                  </a:lnTo>
                  <a:lnTo>
                    <a:pt x="158" y="1413"/>
                  </a:lnTo>
                  <a:lnTo>
                    <a:pt x="158" y="1417"/>
                  </a:lnTo>
                  <a:lnTo>
                    <a:pt x="158" y="1413"/>
                  </a:lnTo>
                  <a:lnTo>
                    <a:pt x="158" y="1415"/>
                  </a:lnTo>
                  <a:lnTo>
                    <a:pt x="158" y="1417"/>
                  </a:lnTo>
                  <a:close/>
                </a:path>
              </a:pathLst>
            </a:custGeom>
            <a:solidFill>
              <a:srgbClr val="000000"/>
            </a:solidFill>
            <a:ln w="9525">
              <a:noFill/>
              <a:round/>
              <a:headEnd/>
              <a:tailEnd/>
            </a:ln>
          </p:spPr>
          <p:txBody>
            <a:bodyPr/>
            <a:lstStyle/>
            <a:p>
              <a:endParaRPr lang="it-IT"/>
            </a:p>
          </p:txBody>
        </p:sp>
        <p:sp>
          <p:nvSpPr>
            <p:cNvPr id="20967" name="Freeform 487"/>
            <p:cNvSpPr>
              <a:spLocks/>
            </p:cNvSpPr>
            <p:nvPr/>
          </p:nvSpPr>
          <p:spPr bwMode="auto">
            <a:xfrm>
              <a:off x="597" y="3126"/>
              <a:ext cx="32" cy="93"/>
            </a:xfrm>
            <a:custGeom>
              <a:avLst/>
              <a:gdLst/>
              <a:ahLst/>
              <a:cxnLst>
                <a:cxn ang="0">
                  <a:pos x="176" y="650"/>
                </a:cxn>
                <a:cxn ang="0">
                  <a:pos x="224" y="631"/>
                </a:cxn>
                <a:cxn ang="0">
                  <a:pos x="50" y="0"/>
                </a:cxn>
                <a:cxn ang="0">
                  <a:pos x="0" y="15"/>
                </a:cxn>
                <a:cxn ang="0">
                  <a:pos x="175" y="646"/>
                </a:cxn>
                <a:cxn ang="0">
                  <a:pos x="176" y="650"/>
                </a:cxn>
                <a:cxn ang="0">
                  <a:pos x="175" y="646"/>
                </a:cxn>
                <a:cxn ang="0">
                  <a:pos x="175" y="648"/>
                </a:cxn>
                <a:cxn ang="0">
                  <a:pos x="176" y="650"/>
                </a:cxn>
              </a:cxnLst>
              <a:rect l="0" t="0" r="r" b="b"/>
              <a:pathLst>
                <a:path w="224" h="650">
                  <a:moveTo>
                    <a:pt x="176" y="650"/>
                  </a:moveTo>
                  <a:lnTo>
                    <a:pt x="224" y="631"/>
                  </a:lnTo>
                  <a:lnTo>
                    <a:pt x="50" y="0"/>
                  </a:lnTo>
                  <a:lnTo>
                    <a:pt x="0" y="15"/>
                  </a:lnTo>
                  <a:lnTo>
                    <a:pt x="175" y="646"/>
                  </a:lnTo>
                  <a:lnTo>
                    <a:pt x="176" y="650"/>
                  </a:lnTo>
                  <a:lnTo>
                    <a:pt x="175" y="646"/>
                  </a:lnTo>
                  <a:lnTo>
                    <a:pt x="175" y="648"/>
                  </a:lnTo>
                  <a:lnTo>
                    <a:pt x="176" y="650"/>
                  </a:lnTo>
                  <a:close/>
                </a:path>
              </a:pathLst>
            </a:custGeom>
            <a:solidFill>
              <a:srgbClr val="000000"/>
            </a:solidFill>
            <a:ln w="9525">
              <a:noFill/>
              <a:round/>
              <a:headEnd/>
              <a:tailEnd/>
            </a:ln>
          </p:spPr>
          <p:txBody>
            <a:bodyPr/>
            <a:lstStyle/>
            <a:p>
              <a:endParaRPr lang="it-IT"/>
            </a:p>
          </p:txBody>
        </p:sp>
        <p:sp>
          <p:nvSpPr>
            <p:cNvPr id="20968" name="Freeform 488"/>
            <p:cNvSpPr>
              <a:spLocks/>
            </p:cNvSpPr>
            <p:nvPr/>
          </p:nvSpPr>
          <p:spPr bwMode="auto">
            <a:xfrm>
              <a:off x="622" y="3216"/>
              <a:ext cx="86" cy="166"/>
            </a:xfrm>
            <a:custGeom>
              <a:avLst/>
              <a:gdLst/>
              <a:ahLst/>
              <a:cxnLst>
                <a:cxn ang="0">
                  <a:pos x="559" y="1163"/>
                </a:cxn>
                <a:cxn ang="0">
                  <a:pos x="606" y="1140"/>
                </a:cxn>
                <a:cxn ang="0">
                  <a:pos x="47" y="0"/>
                </a:cxn>
                <a:cxn ang="0">
                  <a:pos x="0" y="23"/>
                </a:cxn>
                <a:cxn ang="0">
                  <a:pos x="558" y="1162"/>
                </a:cxn>
                <a:cxn ang="0">
                  <a:pos x="559" y="1163"/>
                </a:cxn>
                <a:cxn ang="0">
                  <a:pos x="558" y="1162"/>
                </a:cxn>
                <a:cxn ang="0">
                  <a:pos x="558" y="1163"/>
                </a:cxn>
                <a:cxn ang="0">
                  <a:pos x="559" y="1163"/>
                </a:cxn>
              </a:cxnLst>
              <a:rect l="0" t="0" r="r" b="b"/>
              <a:pathLst>
                <a:path w="606" h="1163">
                  <a:moveTo>
                    <a:pt x="559" y="1163"/>
                  </a:moveTo>
                  <a:lnTo>
                    <a:pt x="606" y="1140"/>
                  </a:lnTo>
                  <a:lnTo>
                    <a:pt x="47" y="0"/>
                  </a:lnTo>
                  <a:lnTo>
                    <a:pt x="0" y="23"/>
                  </a:lnTo>
                  <a:lnTo>
                    <a:pt x="558" y="1162"/>
                  </a:lnTo>
                  <a:lnTo>
                    <a:pt x="559" y="1163"/>
                  </a:lnTo>
                  <a:lnTo>
                    <a:pt x="558" y="1162"/>
                  </a:lnTo>
                  <a:lnTo>
                    <a:pt x="558" y="1163"/>
                  </a:lnTo>
                  <a:lnTo>
                    <a:pt x="559" y="1163"/>
                  </a:lnTo>
                  <a:close/>
                </a:path>
              </a:pathLst>
            </a:custGeom>
            <a:solidFill>
              <a:srgbClr val="000000"/>
            </a:solidFill>
            <a:ln w="9525">
              <a:noFill/>
              <a:round/>
              <a:headEnd/>
              <a:tailEnd/>
            </a:ln>
          </p:spPr>
          <p:txBody>
            <a:bodyPr/>
            <a:lstStyle/>
            <a:p>
              <a:endParaRPr lang="it-IT"/>
            </a:p>
          </p:txBody>
        </p:sp>
        <p:sp>
          <p:nvSpPr>
            <p:cNvPr id="20969" name="Freeform 489"/>
            <p:cNvSpPr>
              <a:spLocks/>
            </p:cNvSpPr>
            <p:nvPr/>
          </p:nvSpPr>
          <p:spPr bwMode="auto">
            <a:xfrm>
              <a:off x="702" y="3378"/>
              <a:ext cx="54" cy="97"/>
            </a:xfrm>
            <a:custGeom>
              <a:avLst/>
              <a:gdLst/>
              <a:ahLst/>
              <a:cxnLst>
                <a:cxn ang="0">
                  <a:pos x="359" y="676"/>
                </a:cxn>
                <a:cxn ang="0">
                  <a:pos x="381" y="638"/>
                </a:cxn>
                <a:cxn ang="0">
                  <a:pos x="45" y="0"/>
                </a:cxn>
                <a:cxn ang="0">
                  <a:pos x="0" y="24"/>
                </a:cxn>
                <a:cxn ang="0">
                  <a:pos x="336" y="662"/>
                </a:cxn>
                <a:cxn ang="0">
                  <a:pos x="359" y="676"/>
                </a:cxn>
                <a:cxn ang="0">
                  <a:pos x="336" y="662"/>
                </a:cxn>
                <a:cxn ang="0">
                  <a:pos x="343" y="676"/>
                </a:cxn>
                <a:cxn ang="0">
                  <a:pos x="359" y="676"/>
                </a:cxn>
              </a:cxnLst>
              <a:rect l="0" t="0" r="r" b="b"/>
              <a:pathLst>
                <a:path w="381" h="676">
                  <a:moveTo>
                    <a:pt x="359" y="676"/>
                  </a:moveTo>
                  <a:lnTo>
                    <a:pt x="381" y="638"/>
                  </a:lnTo>
                  <a:lnTo>
                    <a:pt x="45" y="0"/>
                  </a:lnTo>
                  <a:lnTo>
                    <a:pt x="0" y="24"/>
                  </a:lnTo>
                  <a:lnTo>
                    <a:pt x="336" y="662"/>
                  </a:lnTo>
                  <a:lnTo>
                    <a:pt x="359" y="676"/>
                  </a:lnTo>
                  <a:lnTo>
                    <a:pt x="336" y="662"/>
                  </a:lnTo>
                  <a:lnTo>
                    <a:pt x="343" y="676"/>
                  </a:lnTo>
                  <a:lnTo>
                    <a:pt x="359" y="676"/>
                  </a:lnTo>
                  <a:close/>
                </a:path>
              </a:pathLst>
            </a:custGeom>
            <a:solidFill>
              <a:srgbClr val="000000"/>
            </a:solidFill>
            <a:ln w="9525">
              <a:noFill/>
              <a:round/>
              <a:headEnd/>
              <a:tailEnd/>
            </a:ln>
          </p:spPr>
          <p:txBody>
            <a:bodyPr/>
            <a:lstStyle/>
            <a:p>
              <a:endParaRPr lang="it-IT"/>
            </a:p>
          </p:txBody>
        </p:sp>
        <p:sp>
          <p:nvSpPr>
            <p:cNvPr id="20970" name="Freeform 490"/>
            <p:cNvSpPr>
              <a:spLocks/>
            </p:cNvSpPr>
            <p:nvPr/>
          </p:nvSpPr>
          <p:spPr bwMode="auto">
            <a:xfrm>
              <a:off x="753" y="3457"/>
              <a:ext cx="1367" cy="18"/>
            </a:xfrm>
            <a:custGeom>
              <a:avLst/>
              <a:gdLst/>
              <a:ahLst/>
              <a:cxnLst>
                <a:cxn ang="0">
                  <a:pos x="9572" y="0"/>
                </a:cxn>
                <a:cxn ang="0">
                  <a:pos x="9572" y="0"/>
                </a:cxn>
                <a:cxn ang="0">
                  <a:pos x="0" y="77"/>
                </a:cxn>
                <a:cxn ang="0">
                  <a:pos x="1" y="128"/>
                </a:cxn>
                <a:cxn ang="0">
                  <a:pos x="9572" y="53"/>
                </a:cxn>
                <a:cxn ang="0">
                  <a:pos x="9572" y="0"/>
                </a:cxn>
              </a:cxnLst>
              <a:rect l="0" t="0" r="r" b="b"/>
              <a:pathLst>
                <a:path w="9572" h="128">
                  <a:moveTo>
                    <a:pt x="9572" y="0"/>
                  </a:moveTo>
                  <a:lnTo>
                    <a:pt x="9572" y="0"/>
                  </a:lnTo>
                  <a:lnTo>
                    <a:pt x="0" y="77"/>
                  </a:lnTo>
                  <a:lnTo>
                    <a:pt x="1" y="128"/>
                  </a:lnTo>
                  <a:lnTo>
                    <a:pt x="9572" y="53"/>
                  </a:lnTo>
                  <a:lnTo>
                    <a:pt x="9572" y="0"/>
                  </a:lnTo>
                  <a:close/>
                </a:path>
              </a:pathLst>
            </a:custGeom>
            <a:solidFill>
              <a:srgbClr val="000000"/>
            </a:solidFill>
            <a:ln w="9525">
              <a:noFill/>
              <a:round/>
              <a:headEnd/>
              <a:tailEnd/>
            </a:ln>
          </p:spPr>
          <p:txBody>
            <a:bodyPr/>
            <a:lstStyle/>
            <a:p>
              <a:endParaRPr lang="it-IT"/>
            </a:p>
          </p:txBody>
        </p:sp>
        <p:sp>
          <p:nvSpPr>
            <p:cNvPr id="20971" name="Freeform 491"/>
            <p:cNvSpPr>
              <a:spLocks/>
            </p:cNvSpPr>
            <p:nvPr/>
          </p:nvSpPr>
          <p:spPr bwMode="auto">
            <a:xfrm>
              <a:off x="693" y="2528"/>
              <a:ext cx="1511" cy="939"/>
            </a:xfrm>
            <a:custGeom>
              <a:avLst/>
              <a:gdLst/>
              <a:ahLst/>
              <a:cxnLst>
                <a:cxn ang="0">
                  <a:pos x="10037" y="4537"/>
                </a:cxn>
                <a:cxn ang="0">
                  <a:pos x="10240" y="4212"/>
                </a:cxn>
                <a:cxn ang="0">
                  <a:pos x="10382" y="3933"/>
                </a:cxn>
                <a:cxn ang="0">
                  <a:pos x="10474" y="3695"/>
                </a:cxn>
                <a:cxn ang="0">
                  <a:pos x="10528" y="3496"/>
                </a:cxn>
                <a:cxn ang="0">
                  <a:pos x="10555" y="3332"/>
                </a:cxn>
                <a:cxn ang="0">
                  <a:pos x="10571" y="3144"/>
                </a:cxn>
                <a:cxn ang="0">
                  <a:pos x="10581" y="3054"/>
                </a:cxn>
                <a:cxn ang="0">
                  <a:pos x="10575" y="2760"/>
                </a:cxn>
                <a:cxn ang="0">
                  <a:pos x="10559" y="2510"/>
                </a:cxn>
                <a:cxn ang="0">
                  <a:pos x="10536" y="2299"/>
                </a:cxn>
                <a:cxn ang="0">
                  <a:pos x="10506" y="2115"/>
                </a:cxn>
                <a:cxn ang="0">
                  <a:pos x="10431" y="1810"/>
                </a:cxn>
                <a:cxn ang="0">
                  <a:pos x="10227" y="1392"/>
                </a:cxn>
                <a:cxn ang="0">
                  <a:pos x="10055" y="1210"/>
                </a:cxn>
                <a:cxn ang="0">
                  <a:pos x="9948" y="1111"/>
                </a:cxn>
                <a:cxn ang="0">
                  <a:pos x="9842" y="1026"/>
                </a:cxn>
                <a:cxn ang="0">
                  <a:pos x="9739" y="955"/>
                </a:cxn>
                <a:cxn ang="0">
                  <a:pos x="9638" y="896"/>
                </a:cxn>
                <a:cxn ang="0">
                  <a:pos x="9536" y="848"/>
                </a:cxn>
                <a:cxn ang="0">
                  <a:pos x="9430" y="809"/>
                </a:cxn>
                <a:cxn ang="0">
                  <a:pos x="9252" y="772"/>
                </a:cxn>
                <a:cxn ang="0">
                  <a:pos x="9096" y="747"/>
                </a:cxn>
                <a:cxn ang="0">
                  <a:pos x="8067" y="757"/>
                </a:cxn>
                <a:cxn ang="0">
                  <a:pos x="7037" y="765"/>
                </a:cxn>
                <a:cxn ang="0">
                  <a:pos x="6455" y="715"/>
                </a:cxn>
                <a:cxn ang="0">
                  <a:pos x="5302" y="594"/>
                </a:cxn>
                <a:cxn ang="0">
                  <a:pos x="4489" y="492"/>
                </a:cxn>
                <a:cxn ang="0">
                  <a:pos x="4010" y="404"/>
                </a:cxn>
                <a:cxn ang="0">
                  <a:pos x="3530" y="313"/>
                </a:cxn>
                <a:cxn ang="0">
                  <a:pos x="3057" y="226"/>
                </a:cxn>
                <a:cxn ang="0">
                  <a:pos x="2593" y="146"/>
                </a:cxn>
                <a:cxn ang="0">
                  <a:pos x="2140" y="64"/>
                </a:cxn>
                <a:cxn ang="0">
                  <a:pos x="1816" y="10"/>
                </a:cxn>
                <a:cxn ang="0">
                  <a:pos x="1607" y="0"/>
                </a:cxn>
                <a:cxn ang="0">
                  <a:pos x="1410" y="13"/>
                </a:cxn>
                <a:cxn ang="0">
                  <a:pos x="1228" y="51"/>
                </a:cxn>
                <a:cxn ang="0">
                  <a:pos x="965" y="131"/>
                </a:cxn>
                <a:cxn ang="0">
                  <a:pos x="670" y="269"/>
                </a:cxn>
                <a:cxn ang="0">
                  <a:pos x="447" y="441"/>
                </a:cxn>
                <a:cxn ang="0">
                  <a:pos x="287" y="634"/>
                </a:cxn>
                <a:cxn ang="0">
                  <a:pos x="178" y="837"/>
                </a:cxn>
                <a:cxn ang="0">
                  <a:pos x="109" y="1036"/>
                </a:cxn>
                <a:cxn ang="0">
                  <a:pos x="70" y="1219"/>
                </a:cxn>
                <a:cxn ang="0">
                  <a:pos x="45" y="1438"/>
                </a:cxn>
                <a:cxn ang="0">
                  <a:pos x="9" y="1999"/>
                </a:cxn>
                <a:cxn ang="0">
                  <a:pos x="1" y="2555"/>
                </a:cxn>
                <a:cxn ang="0">
                  <a:pos x="14" y="2966"/>
                </a:cxn>
                <a:cxn ang="0">
                  <a:pos x="34" y="3235"/>
                </a:cxn>
                <a:cxn ang="0">
                  <a:pos x="62" y="3500"/>
                </a:cxn>
                <a:cxn ang="0">
                  <a:pos x="92" y="3748"/>
                </a:cxn>
                <a:cxn ang="0">
                  <a:pos x="128" y="3985"/>
                </a:cxn>
                <a:cxn ang="0">
                  <a:pos x="181" y="4219"/>
                </a:cxn>
                <a:cxn ang="0">
                  <a:pos x="245" y="4447"/>
                </a:cxn>
                <a:cxn ang="0">
                  <a:pos x="319" y="4671"/>
                </a:cxn>
                <a:cxn ang="0">
                  <a:pos x="403" y="4886"/>
                </a:cxn>
                <a:cxn ang="0">
                  <a:pos x="492" y="5092"/>
                </a:cxn>
                <a:cxn ang="0">
                  <a:pos x="634" y="5380"/>
                </a:cxn>
              </a:cxnLst>
              <a:rect l="0" t="0" r="r" b="b"/>
              <a:pathLst>
                <a:path w="10581" h="6572">
                  <a:moveTo>
                    <a:pt x="8966" y="6505"/>
                  </a:moveTo>
                  <a:lnTo>
                    <a:pt x="9909" y="4718"/>
                  </a:lnTo>
                  <a:lnTo>
                    <a:pt x="9975" y="4626"/>
                  </a:lnTo>
                  <a:lnTo>
                    <a:pt x="10037" y="4537"/>
                  </a:lnTo>
                  <a:lnTo>
                    <a:pt x="10094" y="4452"/>
                  </a:lnTo>
                  <a:lnTo>
                    <a:pt x="10147" y="4370"/>
                  </a:lnTo>
                  <a:lnTo>
                    <a:pt x="10195" y="4289"/>
                  </a:lnTo>
                  <a:lnTo>
                    <a:pt x="10240" y="4212"/>
                  </a:lnTo>
                  <a:lnTo>
                    <a:pt x="10281" y="4138"/>
                  </a:lnTo>
                  <a:lnTo>
                    <a:pt x="10317" y="4067"/>
                  </a:lnTo>
                  <a:lnTo>
                    <a:pt x="10352" y="3999"/>
                  </a:lnTo>
                  <a:lnTo>
                    <a:pt x="10382" y="3933"/>
                  </a:lnTo>
                  <a:lnTo>
                    <a:pt x="10409" y="3870"/>
                  </a:lnTo>
                  <a:lnTo>
                    <a:pt x="10434" y="3809"/>
                  </a:lnTo>
                  <a:lnTo>
                    <a:pt x="10456" y="3751"/>
                  </a:lnTo>
                  <a:lnTo>
                    <a:pt x="10474" y="3695"/>
                  </a:lnTo>
                  <a:lnTo>
                    <a:pt x="10491" y="3642"/>
                  </a:lnTo>
                  <a:lnTo>
                    <a:pt x="10506" y="3590"/>
                  </a:lnTo>
                  <a:lnTo>
                    <a:pt x="10517" y="3542"/>
                  </a:lnTo>
                  <a:lnTo>
                    <a:pt x="10528" y="3496"/>
                  </a:lnTo>
                  <a:lnTo>
                    <a:pt x="10537" y="3451"/>
                  </a:lnTo>
                  <a:lnTo>
                    <a:pt x="10545" y="3409"/>
                  </a:lnTo>
                  <a:lnTo>
                    <a:pt x="10551" y="3369"/>
                  </a:lnTo>
                  <a:lnTo>
                    <a:pt x="10555" y="3332"/>
                  </a:lnTo>
                  <a:lnTo>
                    <a:pt x="10559" y="3296"/>
                  </a:lnTo>
                  <a:lnTo>
                    <a:pt x="10562" y="3261"/>
                  </a:lnTo>
                  <a:lnTo>
                    <a:pt x="10568" y="3200"/>
                  </a:lnTo>
                  <a:lnTo>
                    <a:pt x="10571" y="3144"/>
                  </a:lnTo>
                  <a:lnTo>
                    <a:pt x="10573" y="3119"/>
                  </a:lnTo>
                  <a:lnTo>
                    <a:pt x="10575" y="3096"/>
                  </a:lnTo>
                  <a:lnTo>
                    <a:pt x="10577" y="3074"/>
                  </a:lnTo>
                  <a:lnTo>
                    <a:pt x="10581" y="3054"/>
                  </a:lnTo>
                  <a:lnTo>
                    <a:pt x="10580" y="2975"/>
                  </a:lnTo>
                  <a:lnTo>
                    <a:pt x="10579" y="2901"/>
                  </a:lnTo>
                  <a:lnTo>
                    <a:pt x="10577" y="2829"/>
                  </a:lnTo>
                  <a:lnTo>
                    <a:pt x="10575" y="2760"/>
                  </a:lnTo>
                  <a:lnTo>
                    <a:pt x="10572" y="2694"/>
                  </a:lnTo>
                  <a:lnTo>
                    <a:pt x="10569" y="2630"/>
                  </a:lnTo>
                  <a:lnTo>
                    <a:pt x="10564" y="2569"/>
                  </a:lnTo>
                  <a:lnTo>
                    <a:pt x="10559" y="2510"/>
                  </a:lnTo>
                  <a:lnTo>
                    <a:pt x="10554" y="2455"/>
                  </a:lnTo>
                  <a:lnTo>
                    <a:pt x="10549" y="2400"/>
                  </a:lnTo>
                  <a:lnTo>
                    <a:pt x="10542" y="2348"/>
                  </a:lnTo>
                  <a:lnTo>
                    <a:pt x="10536" y="2299"/>
                  </a:lnTo>
                  <a:lnTo>
                    <a:pt x="10529" y="2251"/>
                  </a:lnTo>
                  <a:lnTo>
                    <a:pt x="10522" y="2203"/>
                  </a:lnTo>
                  <a:lnTo>
                    <a:pt x="10513" y="2159"/>
                  </a:lnTo>
                  <a:lnTo>
                    <a:pt x="10506" y="2115"/>
                  </a:lnTo>
                  <a:lnTo>
                    <a:pt x="10488" y="2033"/>
                  </a:lnTo>
                  <a:lnTo>
                    <a:pt x="10470" y="1955"/>
                  </a:lnTo>
                  <a:lnTo>
                    <a:pt x="10451" y="1881"/>
                  </a:lnTo>
                  <a:lnTo>
                    <a:pt x="10431" y="1810"/>
                  </a:lnTo>
                  <a:lnTo>
                    <a:pt x="10391" y="1672"/>
                  </a:lnTo>
                  <a:lnTo>
                    <a:pt x="10349" y="1535"/>
                  </a:lnTo>
                  <a:lnTo>
                    <a:pt x="10287" y="1461"/>
                  </a:lnTo>
                  <a:lnTo>
                    <a:pt x="10227" y="1392"/>
                  </a:lnTo>
                  <a:lnTo>
                    <a:pt x="10169" y="1327"/>
                  </a:lnTo>
                  <a:lnTo>
                    <a:pt x="10111" y="1266"/>
                  </a:lnTo>
                  <a:lnTo>
                    <a:pt x="10084" y="1238"/>
                  </a:lnTo>
                  <a:lnTo>
                    <a:pt x="10055" y="1210"/>
                  </a:lnTo>
                  <a:lnTo>
                    <a:pt x="10028" y="1184"/>
                  </a:lnTo>
                  <a:lnTo>
                    <a:pt x="10001" y="1159"/>
                  </a:lnTo>
                  <a:lnTo>
                    <a:pt x="9974" y="1134"/>
                  </a:lnTo>
                  <a:lnTo>
                    <a:pt x="9948" y="1111"/>
                  </a:lnTo>
                  <a:lnTo>
                    <a:pt x="9920" y="1088"/>
                  </a:lnTo>
                  <a:lnTo>
                    <a:pt x="9894" y="1067"/>
                  </a:lnTo>
                  <a:lnTo>
                    <a:pt x="9868" y="1046"/>
                  </a:lnTo>
                  <a:lnTo>
                    <a:pt x="9842" y="1026"/>
                  </a:lnTo>
                  <a:lnTo>
                    <a:pt x="9817" y="1007"/>
                  </a:lnTo>
                  <a:lnTo>
                    <a:pt x="9790" y="989"/>
                  </a:lnTo>
                  <a:lnTo>
                    <a:pt x="9765" y="972"/>
                  </a:lnTo>
                  <a:lnTo>
                    <a:pt x="9739" y="955"/>
                  </a:lnTo>
                  <a:lnTo>
                    <a:pt x="9714" y="939"/>
                  </a:lnTo>
                  <a:lnTo>
                    <a:pt x="9689" y="925"/>
                  </a:lnTo>
                  <a:lnTo>
                    <a:pt x="9663" y="910"/>
                  </a:lnTo>
                  <a:lnTo>
                    <a:pt x="9638" y="896"/>
                  </a:lnTo>
                  <a:lnTo>
                    <a:pt x="9612" y="884"/>
                  </a:lnTo>
                  <a:lnTo>
                    <a:pt x="9586" y="871"/>
                  </a:lnTo>
                  <a:lnTo>
                    <a:pt x="9561" y="859"/>
                  </a:lnTo>
                  <a:lnTo>
                    <a:pt x="9536" y="848"/>
                  </a:lnTo>
                  <a:lnTo>
                    <a:pt x="9510" y="837"/>
                  </a:lnTo>
                  <a:lnTo>
                    <a:pt x="9484" y="827"/>
                  </a:lnTo>
                  <a:lnTo>
                    <a:pt x="9458" y="818"/>
                  </a:lnTo>
                  <a:lnTo>
                    <a:pt x="9430" y="809"/>
                  </a:lnTo>
                  <a:lnTo>
                    <a:pt x="9401" y="801"/>
                  </a:lnTo>
                  <a:lnTo>
                    <a:pt x="9372" y="794"/>
                  </a:lnTo>
                  <a:lnTo>
                    <a:pt x="9311" y="781"/>
                  </a:lnTo>
                  <a:lnTo>
                    <a:pt x="9252" y="772"/>
                  </a:lnTo>
                  <a:lnTo>
                    <a:pt x="9199" y="763"/>
                  </a:lnTo>
                  <a:lnTo>
                    <a:pt x="9152" y="756"/>
                  </a:lnTo>
                  <a:lnTo>
                    <a:pt x="9117" y="752"/>
                  </a:lnTo>
                  <a:lnTo>
                    <a:pt x="9096" y="747"/>
                  </a:lnTo>
                  <a:lnTo>
                    <a:pt x="8838" y="750"/>
                  </a:lnTo>
                  <a:lnTo>
                    <a:pt x="8581" y="752"/>
                  </a:lnTo>
                  <a:lnTo>
                    <a:pt x="8323" y="754"/>
                  </a:lnTo>
                  <a:lnTo>
                    <a:pt x="8067" y="757"/>
                  </a:lnTo>
                  <a:lnTo>
                    <a:pt x="7809" y="759"/>
                  </a:lnTo>
                  <a:lnTo>
                    <a:pt x="7551" y="761"/>
                  </a:lnTo>
                  <a:lnTo>
                    <a:pt x="7294" y="763"/>
                  </a:lnTo>
                  <a:lnTo>
                    <a:pt x="7037" y="765"/>
                  </a:lnTo>
                  <a:lnTo>
                    <a:pt x="6890" y="754"/>
                  </a:lnTo>
                  <a:lnTo>
                    <a:pt x="6745" y="742"/>
                  </a:lnTo>
                  <a:lnTo>
                    <a:pt x="6600" y="729"/>
                  </a:lnTo>
                  <a:lnTo>
                    <a:pt x="6455" y="715"/>
                  </a:lnTo>
                  <a:lnTo>
                    <a:pt x="6167" y="687"/>
                  </a:lnTo>
                  <a:lnTo>
                    <a:pt x="5877" y="656"/>
                  </a:lnTo>
                  <a:lnTo>
                    <a:pt x="5591" y="625"/>
                  </a:lnTo>
                  <a:lnTo>
                    <a:pt x="5302" y="594"/>
                  </a:lnTo>
                  <a:lnTo>
                    <a:pt x="5015" y="562"/>
                  </a:lnTo>
                  <a:lnTo>
                    <a:pt x="4726" y="533"/>
                  </a:lnTo>
                  <a:lnTo>
                    <a:pt x="4608" y="513"/>
                  </a:lnTo>
                  <a:lnTo>
                    <a:pt x="4489" y="492"/>
                  </a:lnTo>
                  <a:lnTo>
                    <a:pt x="4369" y="471"/>
                  </a:lnTo>
                  <a:lnTo>
                    <a:pt x="4250" y="449"/>
                  </a:lnTo>
                  <a:lnTo>
                    <a:pt x="4130" y="427"/>
                  </a:lnTo>
                  <a:lnTo>
                    <a:pt x="4010" y="404"/>
                  </a:lnTo>
                  <a:lnTo>
                    <a:pt x="3890" y="381"/>
                  </a:lnTo>
                  <a:lnTo>
                    <a:pt x="3770" y="358"/>
                  </a:lnTo>
                  <a:lnTo>
                    <a:pt x="3651" y="336"/>
                  </a:lnTo>
                  <a:lnTo>
                    <a:pt x="3530" y="313"/>
                  </a:lnTo>
                  <a:lnTo>
                    <a:pt x="3412" y="291"/>
                  </a:lnTo>
                  <a:lnTo>
                    <a:pt x="3293" y="269"/>
                  </a:lnTo>
                  <a:lnTo>
                    <a:pt x="3174" y="247"/>
                  </a:lnTo>
                  <a:lnTo>
                    <a:pt x="3057" y="226"/>
                  </a:lnTo>
                  <a:lnTo>
                    <a:pt x="2940" y="206"/>
                  </a:lnTo>
                  <a:lnTo>
                    <a:pt x="2823" y="186"/>
                  </a:lnTo>
                  <a:lnTo>
                    <a:pt x="2708" y="166"/>
                  </a:lnTo>
                  <a:lnTo>
                    <a:pt x="2593" y="146"/>
                  </a:lnTo>
                  <a:lnTo>
                    <a:pt x="2478" y="125"/>
                  </a:lnTo>
                  <a:lnTo>
                    <a:pt x="2364" y="104"/>
                  </a:lnTo>
                  <a:lnTo>
                    <a:pt x="2251" y="83"/>
                  </a:lnTo>
                  <a:lnTo>
                    <a:pt x="2140" y="64"/>
                  </a:lnTo>
                  <a:lnTo>
                    <a:pt x="2030" y="44"/>
                  </a:lnTo>
                  <a:lnTo>
                    <a:pt x="1924" y="25"/>
                  </a:lnTo>
                  <a:lnTo>
                    <a:pt x="1869" y="16"/>
                  </a:lnTo>
                  <a:lnTo>
                    <a:pt x="1816" y="10"/>
                  </a:lnTo>
                  <a:lnTo>
                    <a:pt x="1763" y="5"/>
                  </a:lnTo>
                  <a:lnTo>
                    <a:pt x="1711" y="2"/>
                  </a:lnTo>
                  <a:lnTo>
                    <a:pt x="1659" y="0"/>
                  </a:lnTo>
                  <a:lnTo>
                    <a:pt x="1607" y="0"/>
                  </a:lnTo>
                  <a:lnTo>
                    <a:pt x="1557" y="1"/>
                  </a:lnTo>
                  <a:lnTo>
                    <a:pt x="1508" y="3"/>
                  </a:lnTo>
                  <a:lnTo>
                    <a:pt x="1459" y="7"/>
                  </a:lnTo>
                  <a:lnTo>
                    <a:pt x="1410" y="13"/>
                  </a:lnTo>
                  <a:lnTo>
                    <a:pt x="1363" y="21"/>
                  </a:lnTo>
                  <a:lnTo>
                    <a:pt x="1317" y="29"/>
                  </a:lnTo>
                  <a:lnTo>
                    <a:pt x="1272" y="39"/>
                  </a:lnTo>
                  <a:lnTo>
                    <a:pt x="1228" y="51"/>
                  </a:lnTo>
                  <a:lnTo>
                    <a:pt x="1185" y="64"/>
                  </a:lnTo>
                  <a:lnTo>
                    <a:pt x="1144" y="78"/>
                  </a:lnTo>
                  <a:lnTo>
                    <a:pt x="1052" y="103"/>
                  </a:lnTo>
                  <a:lnTo>
                    <a:pt x="965" y="131"/>
                  </a:lnTo>
                  <a:lnTo>
                    <a:pt x="884" y="162"/>
                  </a:lnTo>
                  <a:lnTo>
                    <a:pt x="808" y="194"/>
                  </a:lnTo>
                  <a:lnTo>
                    <a:pt x="736" y="231"/>
                  </a:lnTo>
                  <a:lnTo>
                    <a:pt x="670" y="269"/>
                  </a:lnTo>
                  <a:lnTo>
                    <a:pt x="607" y="310"/>
                  </a:lnTo>
                  <a:lnTo>
                    <a:pt x="549" y="352"/>
                  </a:lnTo>
                  <a:lnTo>
                    <a:pt x="496" y="396"/>
                  </a:lnTo>
                  <a:lnTo>
                    <a:pt x="447" y="441"/>
                  </a:lnTo>
                  <a:lnTo>
                    <a:pt x="402" y="488"/>
                  </a:lnTo>
                  <a:lnTo>
                    <a:pt x="360" y="536"/>
                  </a:lnTo>
                  <a:lnTo>
                    <a:pt x="321" y="584"/>
                  </a:lnTo>
                  <a:lnTo>
                    <a:pt x="287" y="634"/>
                  </a:lnTo>
                  <a:lnTo>
                    <a:pt x="254" y="685"/>
                  </a:lnTo>
                  <a:lnTo>
                    <a:pt x="226" y="735"/>
                  </a:lnTo>
                  <a:lnTo>
                    <a:pt x="201" y="785"/>
                  </a:lnTo>
                  <a:lnTo>
                    <a:pt x="178" y="837"/>
                  </a:lnTo>
                  <a:lnTo>
                    <a:pt x="157" y="887"/>
                  </a:lnTo>
                  <a:lnTo>
                    <a:pt x="139" y="937"/>
                  </a:lnTo>
                  <a:lnTo>
                    <a:pt x="122" y="986"/>
                  </a:lnTo>
                  <a:lnTo>
                    <a:pt x="109" y="1036"/>
                  </a:lnTo>
                  <a:lnTo>
                    <a:pt x="97" y="1083"/>
                  </a:lnTo>
                  <a:lnTo>
                    <a:pt x="87" y="1130"/>
                  </a:lnTo>
                  <a:lnTo>
                    <a:pt x="77" y="1175"/>
                  </a:lnTo>
                  <a:lnTo>
                    <a:pt x="70" y="1219"/>
                  </a:lnTo>
                  <a:lnTo>
                    <a:pt x="64" y="1261"/>
                  </a:lnTo>
                  <a:lnTo>
                    <a:pt x="59" y="1301"/>
                  </a:lnTo>
                  <a:lnTo>
                    <a:pt x="51" y="1374"/>
                  </a:lnTo>
                  <a:lnTo>
                    <a:pt x="45" y="1438"/>
                  </a:lnTo>
                  <a:lnTo>
                    <a:pt x="33" y="1578"/>
                  </a:lnTo>
                  <a:lnTo>
                    <a:pt x="24" y="1718"/>
                  </a:lnTo>
                  <a:lnTo>
                    <a:pt x="15" y="1859"/>
                  </a:lnTo>
                  <a:lnTo>
                    <a:pt x="9" y="1999"/>
                  </a:lnTo>
                  <a:lnTo>
                    <a:pt x="4" y="2140"/>
                  </a:lnTo>
                  <a:lnTo>
                    <a:pt x="1" y="2279"/>
                  </a:lnTo>
                  <a:lnTo>
                    <a:pt x="0" y="2417"/>
                  </a:lnTo>
                  <a:lnTo>
                    <a:pt x="1" y="2555"/>
                  </a:lnTo>
                  <a:lnTo>
                    <a:pt x="3" y="2694"/>
                  </a:lnTo>
                  <a:lnTo>
                    <a:pt x="8" y="2830"/>
                  </a:lnTo>
                  <a:lnTo>
                    <a:pt x="11" y="2899"/>
                  </a:lnTo>
                  <a:lnTo>
                    <a:pt x="14" y="2966"/>
                  </a:lnTo>
                  <a:lnTo>
                    <a:pt x="18" y="3034"/>
                  </a:lnTo>
                  <a:lnTo>
                    <a:pt x="23" y="3101"/>
                  </a:lnTo>
                  <a:lnTo>
                    <a:pt x="28" y="3168"/>
                  </a:lnTo>
                  <a:lnTo>
                    <a:pt x="34" y="3235"/>
                  </a:lnTo>
                  <a:lnTo>
                    <a:pt x="40" y="3302"/>
                  </a:lnTo>
                  <a:lnTo>
                    <a:pt x="47" y="3368"/>
                  </a:lnTo>
                  <a:lnTo>
                    <a:pt x="54" y="3434"/>
                  </a:lnTo>
                  <a:lnTo>
                    <a:pt x="62" y="3500"/>
                  </a:lnTo>
                  <a:lnTo>
                    <a:pt x="71" y="3565"/>
                  </a:lnTo>
                  <a:lnTo>
                    <a:pt x="79" y="3630"/>
                  </a:lnTo>
                  <a:lnTo>
                    <a:pt x="86" y="3690"/>
                  </a:lnTo>
                  <a:lnTo>
                    <a:pt x="92" y="3748"/>
                  </a:lnTo>
                  <a:lnTo>
                    <a:pt x="99" y="3808"/>
                  </a:lnTo>
                  <a:lnTo>
                    <a:pt x="109" y="3867"/>
                  </a:lnTo>
                  <a:lnTo>
                    <a:pt x="118" y="3927"/>
                  </a:lnTo>
                  <a:lnTo>
                    <a:pt x="128" y="3985"/>
                  </a:lnTo>
                  <a:lnTo>
                    <a:pt x="140" y="4044"/>
                  </a:lnTo>
                  <a:lnTo>
                    <a:pt x="153" y="4102"/>
                  </a:lnTo>
                  <a:lnTo>
                    <a:pt x="166" y="4160"/>
                  </a:lnTo>
                  <a:lnTo>
                    <a:pt x="181" y="4219"/>
                  </a:lnTo>
                  <a:lnTo>
                    <a:pt x="195" y="4276"/>
                  </a:lnTo>
                  <a:lnTo>
                    <a:pt x="211" y="4334"/>
                  </a:lnTo>
                  <a:lnTo>
                    <a:pt x="227" y="4391"/>
                  </a:lnTo>
                  <a:lnTo>
                    <a:pt x="245" y="4447"/>
                  </a:lnTo>
                  <a:lnTo>
                    <a:pt x="263" y="4504"/>
                  </a:lnTo>
                  <a:lnTo>
                    <a:pt x="280" y="4560"/>
                  </a:lnTo>
                  <a:lnTo>
                    <a:pt x="299" y="4616"/>
                  </a:lnTo>
                  <a:lnTo>
                    <a:pt x="319" y="4671"/>
                  </a:lnTo>
                  <a:lnTo>
                    <a:pt x="339" y="4726"/>
                  </a:lnTo>
                  <a:lnTo>
                    <a:pt x="360" y="4780"/>
                  </a:lnTo>
                  <a:lnTo>
                    <a:pt x="381" y="4834"/>
                  </a:lnTo>
                  <a:lnTo>
                    <a:pt x="403" y="4886"/>
                  </a:lnTo>
                  <a:lnTo>
                    <a:pt x="424" y="4939"/>
                  </a:lnTo>
                  <a:lnTo>
                    <a:pt x="447" y="4991"/>
                  </a:lnTo>
                  <a:lnTo>
                    <a:pt x="469" y="5042"/>
                  </a:lnTo>
                  <a:lnTo>
                    <a:pt x="492" y="5092"/>
                  </a:lnTo>
                  <a:lnTo>
                    <a:pt x="515" y="5143"/>
                  </a:lnTo>
                  <a:lnTo>
                    <a:pt x="539" y="5192"/>
                  </a:lnTo>
                  <a:lnTo>
                    <a:pt x="586" y="5288"/>
                  </a:lnTo>
                  <a:lnTo>
                    <a:pt x="634" y="5380"/>
                  </a:lnTo>
                  <a:lnTo>
                    <a:pt x="1109" y="6572"/>
                  </a:lnTo>
                  <a:lnTo>
                    <a:pt x="8966" y="6505"/>
                  </a:lnTo>
                  <a:close/>
                </a:path>
              </a:pathLst>
            </a:custGeom>
            <a:solidFill>
              <a:schemeClr val="accent2"/>
            </a:solidFill>
            <a:ln w="9525">
              <a:noFill/>
              <a:round/>
              <a:headEnd/>
              <a:tailEnd/>
            </a:ln>
          </p:spPr>
          <p:txBody>
            <a:bodyPr/>
            <a:lstStyle/>
            <a:p>
              <a:endParaRPr lang="it-IT"/>
            </a:p>
          </p:txBody>
        </p:sp>
        <p:sp>
          <p:nvSpPr>
            <p:cNvPr id="20972" name="Freeform 492"/>
            <p:cNvSpPr>
              <a:spLocks/>
            </p:cNvSpPr>
            <p:nvPr/>
          </p:nvSpPr>
          <p:spPr bwMode="auto">
            <a:xfrm>
              <a:off x="1776" y="3210"/>
              <a:ext cx="97" cy="68"/>
            </a:xfrm>
            <a:custGeom>
              <a:avLst/>
              <a:gdLst/>
              <a:ahLst/>
              <a:cxnLst>
                <a:cxn ang="0">
                  <a:pos x="303" y="474"/>
                </a:cxn>
                <a:cxn ang="0">
                  <a:pos x="253" y="468"/>
                </a:cxn>
                <a:cxn ang="0">
                  <a:pos x="206" y="457"/>
                </a:cxn>
                <a:cxn ang="0">
                  <a:pos x="163" y="441"/>
                </a:cxn>
                <a:cxn ang="0">
                  <a:pos x="123" y="421"/>
                </a:cxn>
                <a:cxn ang="0">
                  <a:pos x="88" y="397"/>
                </a:cxn>
                <a:cxn ang="0">
                  <a:pos x="57" y="370"/>
                </a:cxn>
                <a:cxn ang="0">
                  <a:pos x="33" y="340"/>
                </a:cxn>
                <a:cxn ang="0">
                  <a:pos x="14" y="308"/>
                </a:cxn>
                <a:cxn ang="0">
                  <a:pos x="3" y="273"/>
                </a:cxn>
                <a:cxn ang="0">
                  <a:pos x="0" y="238"/>
                </a:cxn>
                <a:cxn ang="0">
                  <a:pos x="3" y="201"/>
                </a:cxn>
                <a:cxn ang="0">
                  <a:pos x="14" y="167"/>
                </a:cxn>
                <a:cxn ang="0">
                  <a:pos x="33" y="134"/>
                </a:cxn>
                <a:cxn ang="0">
                  <a:pos x="57" y="105"/>
                </a:cxn>
                <a:cxn ang="0">
                  <a:pos x="88" y="77"/>
                </a:cxn>
                <a:cxn ang="0">
                  <a:pos x="123" y="54"/>
                </a:cxn>
                <a:cxn ang="0">
                  <a:pos x="163" y="35"/>
                </a:cxn>
                <a:cxn ang="0">
                  <a:pos x="206" y="19"/>
                </a:cxn>
                <a:cxn ang="0">
                  <a:pos x="253" y="7"/>
                </a:cxn>
                <a:cxn ang="0">
                  <a:pos x="303" y="1"/>
                </a:cxn>
                <a:cxn ang="0">
                  <a:pos x="356" y="0"/>
                </a:cxn>
                <a:cxn ang="0">
                  <a:pos x="406" y="4"/>
                </a:cxn>
                <a:cxn ang="0">
                  <a:pos x="454" y="14"/>
                </a:cxn>
                <a:cxn ang="0">
                  <a:pos x="499" y="28"/>
                </a:cxn>
                <a:cxn ang="0">
                  <a:pos x="540" y="47"/>
                </a:cxn>
                <a:cxn ang="0">
                  <a:pos x="577" y="69"/>
                </a:cxn>
                <a:cxn ang="0">
                  <a:pos x="609" y="95"/>
                </a:cxn>
                <a:cxn ang="0">
                  <a:pos x="635" y="125"/>
                </a:cxn>
                <a:cxn ang="0">
                  <a:pos x="656" y="156"/>
                </a:cxn>
                <a:cxn ang="0">
                  <a:pos x="670" y="190"/>
                </a:cxn>
                <a:cxn ang="0">
                  <a:pos x="676" y="225"/>
                </a:cxn>
                <a:cxn ang="0">
                  <a:pos x="675" y="262"/>
                </a:cxn>
                <a:cxn ang="0">
                  <a:pos x="666" y="296"/>
                </a:cxn>
                <a:cxn ang="0">
                  <a:pos x="650" y="330"/>
                </a:cxn>
                <a:cxn ang="0">
                  <a:pos x="627" y="360"/>
                </a:cxn>
                <a:cxn ang="0">
                  <a:pos x="599" y="389"/>
                </a:cxn>
                <a:cxn ang="0">
                  <a:pos x="565" y="414"/>
                </a:cxn>
                <a:cxn ang="0">
                  <a:pos x="528" y="435"/>
                </a:cxn>
                <a:cxn ang="0">
                  <a:pos x="485" y="451"/>
                </a:cxn>
                <a:cxn ang="0">
                  <a:pos x="439" y="464"/>
                </a:cxn>
                <a:cxn ang="0">
                  <a:pos x="389" y="472"/>
                </a:cxn>
                <a:cxn ang="0">
                  <a:pos x="338" y="476"/>
                </a:cxn>
              </a:cxnLst>
              <a:rect l="0" t="0" r="r" b="b"/>
              <a:pathLst>
                <a:path w="676" h="476">
                  <a:moveTo>
                    <a:pt x="338" y="476"/>
                  </a:moveTo>
                  <a:lnTo>
                    <a:pt x="320" y="474"/>
                  </a:lnTo>
                  <a:lnTo>
                    <a:pt x="303" y="474"/>
                  </a:lnTo>
                  <a:lnTo>
                    <a:pt x="287" y="472"/>
                  </a:lnTo>
                  <a:lnTo>
                    <a:pt x="270" y="470"/>
                  </a:lnTo>
                  <a:lnTo>
                    <a:pt x="253" y="468"/>
                  </a:lnTo>
                  <a:lnTo>
                    <a:pt x="237" y="464"/>
                  </a:lnTo>
                  <a:lnTo>
                    <a:pt x="222" y="461"/>
                  </a:lnTo>
                  <a:lnTo>
                    <a:pt x="206" y="457"/>
                  </a:lnTo>
                  <a:lnTo>
                    <a:pt x="191" y="451"/>
                  </a:lnTo>
                  <a:lnTo>
                    <a:pt x="177" y="446"/>
                  </a:lnTo>
                  <a:lnTo>
                    <a:pt x="163" y="441"/>
                  </a:lnTo>
                  <a:lnTo>
                    <a:pt x="148" y="435"/>
                  </a:lnTo>
                  <a:lnTo>
                    <a:pt x="136" y="428"/>
                  </a:lnTo>
                  <a:lnTo>
                    <a:pt x="123" y="421"/>
                  </a:lnTo>
                  <a:lnTo>
                    <a:pt x="111" y="414"/>
                  </a:lnTo>
                  <a:lnTo>
                    <a:pt x="99" y="405"/>
                  </a:lnTo>
                  <a:lnTo>
                    <a:pt x="88" y="397"/>
                  </a:lnTo>
                  <a:lnTo>
                    <a:pt x="77" y="389"/>
                  </a:lnTo>
                  <a:lnTo>
                    <a:pt x="67" y="379"/>
                  </a:lnTo>
                  <a:lnTo>
                    <a:pt x="57" y="370"/>
                  </a:lnTo>
                  <a:lnTo>
                    <a:pt x="49" y="360"/>
                  </a:lnTo>
                  <a:lnTo>
                    <a:pt x="41" y="351"/>
                  </a:lnTo>
                  <a:lnTo>
                    <a:pt x="33" y="340"/>
                  </a:lnTo>
                  <a:lnTo>
                    <a:pt x="26" y="330"/>
                  </a:lnTo>
                  <a:lnTo>
                    <a:pt x="20" y="319"/>
                  </a:lnTo>
                  <a:lnTo>
                    <a:pt x="14" y="308"/>
                  </a:lnTo>
                  <a:lnTo>
                    <a:pt x="10" y="296"/>
                  </a:lnTo>
                  <a:lnTo>
                    <a:pt x="6" y="285"/>
                  </a:lnTo>
                  <a:lnTo>
                    <a:pt x="3" y="273"/>
                  </a:lnTo>
                  <a:lnTo>
                    <a:pt x="1" y="262"/>
                  </a:lnTo>
                  <a:lnTo>
                    <a:pt x="0" y="249"/>
                  </a:lnTo>
                  <a:lnTo>
                    <a:pt x="0" y="238"/>
                  </a:lnTo>
                  <a:lnTo>
                    <a:pt x="0" y="225"/>
                  </a:lnTo>
                  <a:lnTo>
                    <a:pt x="1" y="214"/>
                  </a:lnTo>
                  <a:lnTo>
                    <a:pt x="3" y="201"/>
                  </a:lnTo>
                  <a:lnTo>
                    <a:pt x="6" y="190"/>
                  </a:lnTo>
                  <a:lnTo>
                    <a:pt x="10" y="178"/>
                  </a:lnTo>
                  <a:lnTo>
                    <a:pt x="14" y="167"/>
                  </a:lnTo>
                  <a:lnTo>
                    <a:pt x="20" y="156"/>
                  </a:lnTo>
                  <a:lnTo>
                    <a:pt x="26" y="145"/>
                  </a:lnTo>
                  <a:lnTo>
                    <a:pt x="33" y="134"/>
                  </a:lnTo>
                  <a:lnTo>
                    <a:pt x="41" y="125"/>
                  </a:lnTo>
                  <a:lnTo>
                    <a:pt x="49" y="114"/>
                  </a:lnTo>
                  <a:lnTo>
                    <a:pt x="57" y="105"/>
                  </a:lnTo>
                  <a:lnTo>
                    <a:pt x="67" y="95"/>
                  </a:lnTo>
                  <a:lnTo>
                    <a:pt x="77" y="86"/>
                  </a:lnTo>
                  <a:lnTo>
                    <a:pt x="88" y="77"/>
                  </a:lnTo>
                  <a:lnTo>
                    <a:pt x="99" y="69"/>
                  </a:lnTo>
                  <a:lnTo>
                    <a:pt x="111" y="62"/>
                  </a:lnTo>
                  <a:lnTo>
                    <a:pt x="123" y="54"/>
                  </a:lnTo>
                  <a:lnTo>
                    <a:pt x="136" y="47"/>
                  </a:lnTo>
                  <a:lnTo>
                    <a:pt x="148" y="41"/>
                  </a:lnTo>
                  <a:lnTo>
                    <a:pt x="163" y="35"/>
                  </a:lnTo>
                  <a:lnTo>
                    <a:pt x="177" y="28"/>
                  </a:lnTo>
                  <a:lnTo>
                    <a:pt x="191" y="23"/>
                  </a:lnTo>
                  <a:lnTo>
                    <a:pt x="206" y="19"/>
                  </a:lnTo>
                  <a:lnTo>
                    <a:pt x="222" y="14"/>
                  </a:lnTo>
                  <a:lnTo>
                    <a:pt x="237" y="10"/>
                  </a:lnTo>
                  <a:lnTo>
                    <a:pt x="253" y="7"/>
                  </a:lnTo>
                  <a:lnTo>
                    <a:pt x="270" y="4"/>
                  </a:lnTo>
                  <a:lnTo>
                    <a:pt x="287" y="2"/>
                  </a:lnTo>
                  <a:lnTo>
                    <a:pt x="303" y="1"/>
                  </a:lnTo>
                  <a:lnTo>
                    <a:pt x="320" y="0"/>
                  </a:lnTo>
                  <a:lnTo>
                    <a:pt x="338" y="0"/>
                  </a:lnTo>
                  <a:lnTo>
                    <a:pt x="356" y="0"/>
                  </a:lnTo>
                  <a:lnTo>
                    <a:pt x="373" y="1"/>
                  </a:lnTo>
                  <a:lnTo>
                    <a:pt x="389" y="2"/>
                  </a:lnTo>
                  <a:lnTo>
                    <a:pt x="406" y="4"/>
                  </a:lnTo>
                  <a:lnTo>
                    <a:pt x="423" y="7"/>
                  </a:lnTo>
                  <a:lnTo>
                    <a:pt x="439" y="10"/>
                  </a:lnTo>
                  <a:lnTo>
                    <a:pt x="454" y="14"/>
                  </a:lnTo>
                  <a:lnTo>
                    <a:pt x="470" y="19"/>
                  </a:lnTo>
                  <a:lnTo>
                    <a:pt x="485" y="23"/>
                  </a:lnTo>
                  <a:lnTo>
                    <a:pt x="499" y="28"/>
                  </a:lnTo>
                  <a:lnTo>
                    <a:pt x="513" y="35"/>
                  </a:lnTo>
                  <a:lnTo>
                    <a:pt x="528" y="41"/>
                  </a:lnTo>
                  <a:lnTo>
                    <a:pt x="540" y="47"/>
                  </a:lnTo>
                  <a:lnTo>
                    <a:pt x="553" y="54"/>
                  </a:lnTo>
                  <a:lnTo>
                    <a:pt x="565" y="62"/>
                  </a:lnTo>
                  <a:lnTo>
                    <a:pt x="577" y="69"/>
                  </a:lnTo>
                  <a:lnTo>
                    <a:pt x="588" y="77"/>
                  </a:lnTo>
                  <a:lnTo>
                    <a:pt x="599" y="86"/>
                  </a:lnTo>
                  <a:lnTo>
                    <a:pt x="609" y="95"/>
                  </a:lnTo>
                  <a:lnTo>
                    <a:pt x="619" y="105"/>
                  </a:lnTo>
                  <a:lnTo>
                    <a:pt x="627" y="114"/>
                  </a:lnTo>
                  <a:lnTo>
                    <a:pt x="635" y="125"/>
                  </a:lnTo>
                  <a:lnTo>
                    <a:pt x="643" y="134"/>
                  </a:lnTo>
                  <a:lnTo>
                    <a:pt x="650" y="145"/>
                  </a:lnTo>
                  <a:lnTo>
                    <a:pt x="656" y="156"/>
                  </a:lnTo>
                  <a:lnTo>
                    <a:pt x="662" y="167"/>
                  </a:lnTo>
                  <a:lnTo>
                    <a:pt x="666" y="178"/>
                  </a:lnTo>
                  <a:lnTo>
                    <a:pt x="670" y="190"/>
                  </a:lnTo>
                  <a:lnTo>
                    <a:pt x="673" y="201"/>
                  </a:lnTo>
                  <a:lnTo>
                    <a:pt x="675" y="214"/>
                  </a:lnTo>
                  <a:lnTo>
                    <a:pt x="676" y="225"/>
                  </a:lnTo>
                  <a:lnTo>
                    <a:pt x="676" y="238"/>
                  </a:lnTo>
                  <a:lnTo>
                    <a:pt x="676" y="249"/>
                  </a:lnTo>
                  <a:lnTo>
                    <a:pt x="675" y="262"/>
                  </a:lnTo>
                  <a:lnTo>
                    <a:pt x="673" y="273"/>
                  </a:lnTo>
                  <a:lnTo>
                    <a:pt x="670" y="285"/>
                  </a:lnTo>
                  <a:lnTo>
                    <a:pt x="666" y="296"/>
                  </a:lnTo>
                  <a:lnTo>
                    <a:pt x="662" y="308"/>
                  </a:lnTo>
                  <a:lnTo>
                    <a:pt x="656" y="319"/>
                  </a:lnTo>
                  <a:lnTo>
                    <a:pt x="650" y="330"/>
                  </a:lnTo>
                  <a:lnTo>
                    <a:pt x="643" y="340"/>
                  </a:lnTo>
                  <a:lnTo>
                    <a:pt x="635" y="351"/>
                  </a:lnTo>
                  <a:lnTo>
                    <a:pt x="627" y="360"/>
                  </a:lnTo>
                  <a:lnTo>
                    <a:pt x="619" y="370"/>
                  </a:lnTo>
                  <a:lnTo>
                    <a:pt x="609" y="379"/>
                  </a:lnTo>
                  <a:lnTo>
                    <a:pt x="599" y="389"/>
                  </a:lnTo>
                  <a:lnTo>
                    <a:pt x="588" y="397"/>
                  </a:lnTo>
                  <a:lnTo>
                    <a:pt x="577" y="405"/>
                  </a:lnTo>
                  <a:lnTo>
                    <a:pt x="565" y="414"/>
                  </a:lnTo>
                  <a:lnTo>
                    <a:pt x="553" y="421"/>
                  </a:lnTo>
                  <a:lnTo>
                    <a:pt x="540" y="428"/>
                  </a:lnTo>
                  <a:lnTo>
                    <a:pt x="528" y="435"/>
                  </a:lnTo>
                  <a:lnTo>
                    <a:pt x="513" y="441"/>
                  </a:lnTo>
                  <a:lnTo>
                    <a:pt x="499" y="446"/>
                  </a:lnTo>
                  <a:lnTo>
                    <a:pt x="485" y="451"/>
                  </a:lnTo>
                  <a:lnTo>
                    <a:pt x="470" y="457"/>
                  </a:lnTo>
                  <a:lnTo>
                    <a:pt x="454" y="461"/>
                  </a:lnTo>
                  <a:lnTo>
                    <a:pt x="439" y="464"/>
                  </a:lnTo>
                  <a:lnTo>
                    <a:pt x="423" y="468"/>
                  </a:lnTo>
                  <a:lnTo>
                    <a:pt x="406" y="470"/>
                  </a:lnTo>
                  <a:lnTo>
                    <a:pt x="389" y="472"/>
                  </a:lnTo>
                  <a:lnTo>
                    <a:pt x="373" y="474"/>
                  </a:lnTo>
                  <a:lnTo>
                    <a:pt x="356" y="474"/>
                  </a:lnTo>
                  <a:lnTo>
                    <a:pt x="338" y="476"/>
                  </a:lnTo>
                  <a:close/>
                </a:path>
              </a:pathLst>
            </a:custGeom>
            <a:solidFill>
              <a:srgbClr val="FFFF00"/>
            </a:solidFill>
            <a:ln w="9525">
              <a:noFill/>
              <a:round/>
              <a:headEnd/>
              <a:tailEnd/>
            </a:ln>
          </p:spPr>
          <p:txBody>
            <a:bodyPr/>
            <a:lstStyle/>
            <a:p>
              <a:endParaRPr lang="it-IT"/>
            </a:p>
          </p:txBody>
        </p:sp>
        <p:sp>
          <p:nvSpPr>
            <p:cNvPr id="20973" name="Freeform 493"/>
            <p:cNvSpPr>
              <a:spLocks/>
            </p:cNvSpPr>
            <p:nvPr/>
          </p:nvSpPr>
          <p:spPr bwMode="auto">
            <a:xfrm>
              <a:off x="1776" y="3210"/>
              <a:ext cx="97" cy="68"/>
            </a:xfrm>
            <a:custGeom>
              <a:avLst/>
              <a:gdLst/>
              <a:ahLst/>
              <a:cxnLst>
                <a:cxn ang="0">
                  <a:pos x="303" y="474"/>
                </a:cxn>
                <a:cxn ang="0">
                  <a:pos x="253" y="468"/>
                </a:cxn>
                <a:cxn ang="0">
                  <a:pos x="206" y="457"/>
                </a:cxn>
                <a:cxn ang="0">
                  <a:pos x="163" y="441"/>
                </a:cxn>
                <a:cxn ang="0">
                  <a:pos x="123" y="421"/>
                </a:cxn>
                <a:cxn ang="0">
                  <a:pos x="88" y="397"/>
                </a:cxn>
                <a:cxn ang="0">
                  <a:pos x="57" y="370"/>
                </a:cxn>
                <a:cxn ang="0">
                  <a:pos x="33" y="340"/>
                </a:cxn>
                <a:cxn ang="0">
                  <a:pos x="14" y="308"/>
                </a:cxn>
                <a:cxn ang="0">
                  <a:pos x="3" y="273"/>
                </a:cxn>
                <a:cxn ang="0">
                  <a:pos x="0" y="238"/>
                </a:cxn>
                <a:cxn ang="0">
                  <a:pos x="3" y="201"/>
                </a:cxn>
                <a:cxn ang="0">
                  <a:pos x="14" y="167"/>
                </a:cxn>
                <a:cxn ang="0">
                  <a:pos x="33" y="134"/>
                </a:cxn>
                <a:cxn ang="0">
                  <a:pos x="57" y="105"/>
                </a:cxn>
                <a:cxn ang="0">
                  <a:pos x="88" y="77"/>
                </a:cxn>
                <a:cxn ang="0">
                  <a:pos x="123" y="54"/>
                </a:cxn>
                <a:cxn ang="0">
                  <a:pos x="163" y="35"/>
                </a:cxn>
                <a:cxn ang="0">
                  <a:pos x="206" y="19"/>
                </a:cxn>
                <a:cxn ang="0">
                  <a:pos x="253" y="7"/>
                </a:cxn>
                <a:cxn ang="0">
                  <a:pos x="303" y="1"/>
                </a:cxn>
                <a:cxn ang="0">
                  <a:pos x="356" y="0"/>
                </a:cxn>
                <a:cxn ang="0">
                  <a:pos x="406" y="4"/>
                </a:cxn>
                <a:cxn ang="0">
                  <a:pos x="454" y="14"/>
                </a:cxn>
                <a:cxn ang="0">
                  <a:pos x="499" y="28"/>
                </a:cxn>
                <a:cxn ang="0">
                  <a:pos x="540" y="47"/>
                </a:cxn>
                <a:cxn ang="0">
                  <a:pos x="577" y="69"/>
                </a:cxn>
                <a:cxn ang="0">
                  <a:pos x="609" y="95"/>
                </a:cxn>
                <a:cxn ang="0">
                  <a:pos x="635" y="125"/>
                </a:cxn>
                <a:cxn ang="0">
                  <a:pos x="656" y="156"/>
                </a:cxn>
                <a:cxn ang="0">
                  <a:pos x="670" y="190"/>
                </a:cxn>
                <a:cxn ang="0">
                  <a:pos x="676" y="225"/>
                </a:cxn>
                <a:cxn ang="0">
                  <a:pos x="675" y="262"/>
                </a:cxn>
                <a:cxn ang="0">
                  <a:pos x="666" y="296"/>
                </a:cxn>
                <a:cxn ang="0">
                  <a:pos x="650" y="330"/>
                </a:cxn>
                <a:cxn ang="0">
                  <a:pos x="627" y="360"/>
                </a:cxn>
                <a:cxn ang="0">
                  <a:pos x="599" y="389"/>
                </a:cxn>
                <a:cxn ang="0">
                  <a:pos x="565" y="414"/>
                </a:cxn>
                <a:cxn ang="0">
                  <a:pos x="528" y="435"/>
                </a:cxn>
                <a:cxn ang="0">
                  <a:pos x="485" y="451"/>
                </a:cxn>
                <a:cxn ang="0">
                  <a:pos x="439" y="464"/>
                </a:cxn>
                <a:cxn ang="0">
                  <a:pos x="389" y="472"/>
                </a:cxn>
                <a:cxn ang="0">
                  <a:pos x="338" y="476"/>
                </a:cxn>
              </a:cxnLst>
              <a:rect l="0" t="0" r="r" b="b"/>
              <a:pathLst>
                <a:path w="676" h="476">
                  <a:moveTo>
                    <a:pt x="338" y="476"/>
                  </a:moveTo>
                  <a:lnTo>
                    <a:pt x="320" y="474"/>
                  </a:lnTo>
                  <a:lnTo>
                    <a:pt x="303" y="474"/>
                  </a:lnTo>
                  <a:lnTo>
                    <a:pt x="287" y="472"/>
                  </a:lnTo>
                  <a:lnTo>
                    <a:pt x="270" y="470"/>
                  </a:lnTo>
                  <a:lnTo>
                    <a:pt x="253" y="468"/>
                  </a:lnTo>
                  <a:lnTo>
                    <a:pt x="237" y="464"/>
                  </a:lnTo>
                  <a:lnTo>
                    <a:pt x="222" y="461"/>
                  </a:lnTo>
                  <a:lnTo>
                    <a:pt x="206" y="457"/>
                  </a:lnTo>
                  <a:lnTo>
                    <a:pt x="191" y="451"/>
                  </a:lnTo>
                  <a:lnTo>
                    <a:pt x="177" y="446"/>
                  </a:lnTo>
                  <a:lnTo>
                    <a:pt x="163" y="441"/>
                  </a:lnTo>
                  <a:lnTo>
                    <a:pt x="148" y="435"/>
                  </a:lnTo>
                  <a:lnTo>
                    <a:pt x="136" y="428"/>
                  </a:lnTo>
                  <a:lnTo>
                    <a:pt x="123" y="421"/>
                  </a:lnTo>
                  <a:lnTo>
                    <a:pt x="111" y="414"/>
                  </a:lnTo>
                  <a:lnTo>
                    <a:pt x="99" y="405"/>
                  </a:lnTo>
                  <a:lnTo>
                    <a:pt x="88" y="397"/>
                  </a:lnTo>
                  <a:lnTo>
                    <a:pt x="77" y="389"/>
                  </a:lnTo>
                  <a:lnTo>
                    <a:pt x="67" y="379"/>
                  </a:lnTo>
                  <a:lnTo>
                    <a:pt x="57" y="370"/>
                  </a:lnTo>
                  <a:lnTo>
                    <a:pt x="49" y="360"/>
                  </a:lnTo>
                  <a:lnTo>
                    <a:pt x="41" y="351"/>
                  </a:lnTo>
                  <a:lnTo>
                    <a:pt x="33" y="340"/>
                  </a:lnTo>
                  <a:lnTo>
                    <a:pt x="26" y="330"/>
                  </a:lnTo>
                  <a:lnTo>
                    <a:pt x="20" y="319"/>
                  </a:lnTo>
                  <a:lnTo>
                    <a:pt x="14" y="308"/>
                  </a:lnTo>
                  <a:lnTo>
                    <a:pt x="10" y="296"/>
                  </a:lnTo>
                  <a:lnTo>
                    <a:pt x="6" y="285"/>
                  </a:lnTo>
                  <a:lnTo>
                    <a:pt x="3" y="273"/>
                  </a:lnTo>
                  <a:lnTo>
                    <a:pt x="1" y="262"/>
                  </a:lnTo>
                  <a:lnTo>
                    <a:pt x="0" y="249"/>
                  </a:lnTo>
                  <a:lnTo>
                    <a:pt x="0" y="238"/>
                  </a:lnTo>
                  <a:lnTo>
                    <a:pt x="0" y="225"/>
                  </a:lnTo>
                  <a:lnTo>
                    <a:pt x="1" y="214"/>
                  </a:lnTo>
                  <a:lnTo>
                    <a:pt x="3" y="201"/>
                  </a:lnTo>
                  <a:lnTo>
                    <a:pt x="6" y="190"/>
                  </a:lnTo>
                  <a:lnTo>
                    <a:pt x="10" y="178"/>
                  </a:lnTo>
                  <a:lnTo>
                    <a:pt x="14" y="167"/>
                  </a:lnTo>
                  <a:lnTo>
                    <a:pt x="20" y="156"/>
                  </a:lnTo>
                  <a:lnTo>
                    <a:pt x="26" y="145"/>
                  </a:lnTo>
                  <a:lnTo>
                    <a:pt x="33" y="134"/>
                  </a:lnTo>
                  <a:lnTo>
                    <a:pt x="41" y="125"/>
                  </a:lnTo>
                  <a:lnTo>
                    <a:pt x="49" y="114"/>
                  </a:lnTo>
                  <a:lnTo>
                    <a:pt x="57" y="105"/>
                  </a:lnTo>
                  <a:lnTo>
                    <a:pt x="67" y="95"/>
                  </a:lnTo>
                  <a:lnTo>
                    <a:pt x="77" y="86"/>
                  </a:lnTo>
                  <a:lnTo>
                    <a:pt x="88" y="77"/>
                  </a:lnTo>
                  <a:lnTo>
                    <a:pt x="99" y="69"/>
                  </a:lnTo>
                  <a:lnTo>
                    <a:pt x="111" y="62"/>
                  </a:lnTo>
                  <a:lnTo>
                    <a:pt x="123" y="54"/>
                  </a:lnTo>
                  <a:lnTo>
                    <a:pt x="136" y="47"/>
                  </a:lnTo>
                  <a:lnTo>
                    <a:pt x="148" y="41"/>
                  </a:lnTo>
                  <a:lnTo>
                    <a:pt x="163" y="35"/>
                  </a:lnTo>
                  <a:lnTo>
                    <a:pt x="177" y="28"/>
                  </a:lnTo>
                  <a:lnTo>
                    <a:pt x="191" y="23"/>
                  </a:lnTo>
                  <a:lnTo>
                    <a:pt x="206" y="19"/>
                  </a:lnTo>
                  <a:lnTo>
                    <a:pt x="222" y="14"/>
                  </a:lnTo>
                  <a:lnTo>
                    <a:pt x="237" y="10"/>
                  </a:lnTo>
                  <a:lnTo>
                    <a:pt x="253" y="7"/>
                  </a:lnTo>
                  <a:lnTo>
                    <a:pt x="270" y="4"/>
                  </a:lnTo>
                  <a:lnTo>
                    <a:pt x="287" y="2"/>
                  </a:lnTo>
                  <a:lnTo>
                    <a:pt x="303" y="1"/>
                  </a:lnTo>
                  <a:lnTo>
                    <a:pt x="320" y="0"/>
                  </a:lnTo>
                  <a:lnTo>
                    <a:pt x="338" y="0"/>
                  </a:lnTo>
                  <a:lnTo>
                    <a:pt x="356" y="0"/>
                  </a:lnTo>
                  <a:lnTo>
                    <a:pt x="373" y="1"/>
                  </a:lnTo>
                  <a:lnTo>
                    <a:pt x="389" y="2"/>
                  </a:lnTo>
                  <a:lnTo>
                    <a:pt x="406" y="4"/>
                  </a:lnTo>
                  <a:lnTo>
                    <a:pt x="423" y="7"/>
                  </a:lnTo>
                  <a:lnTo>
                    <a:pt x="439" y="10"/>
                  </a:lnTo>
                  <a:lnTo>
                    <a:pt x="454" y="14"/>
                  </a:lnTo>
                  <a:lnTo>
                    <a:pt x="470" y="19"/>
                  </a:lnTo>
                  <a:lnTo>
                    <a:pt x="485" y="23"/>
                  </a:lnTo>
                  <a:lnTo>
                    <a:pt x="499" y="28"/>
                  </a:lnTo>
                  <a:lnTo>
                    <a:pt x="513" y="35"/>
                  </a:lnTo>
                  <a:lnTo>
                    <a:pt x="528" y="41"/>
                  </a:lnTo>
                  <a:lnTo>
                    <a:pt x="540" y="47"/>
                  </a:lnTo>
                  <a:lnTo>
                    <a:pt x="553" y="54"/>
                  </a:lnTo>
                  <a:lnTo>
                    <a:pt x="565" y="62"/>
                  </a:lnTo>
                  <a:lnTo>
                    <a:pt x="577" y="69"/>
                  </a:lnTo>
                  <a:lnTo>
                    <a:pt x="588" y="77"/>
                  </a:lnTo>
                  <a:lnTo>
                    <a:pt x="599" y="86"/>
                  </a:lnTo>
                  <a:lnTo>
                    <a:pt x="609" y="95"/>
                  </a:lnTo>
                  <a:lnTo>
                    <a:pt x="619" y="105"/>
                  </a:lnTo>
                  <a:lnTo>
                    <a:pt x="627" y="114"/>
                  </a:lnTo>
                  <a:lnTo>
                    <a:pt x="635" y="125"/>
                  </a:lnTo>
                  <a:lnTo>
                    <a:pt x="643" y="134"/>
                  </a:lnTo>
                  <a:lnTo>
                    <a:pt x="650" y="145"/>
                  </a:lnTo>
                  <a:lnTo>
                    <a:pt x="656" y="156"/>
                  </a:lnTo>
                  <a:lnTo>
                    <a:pt x="662" y="167"/>
                  </a:lnTo>
                  <a:lnTo>
                    <a:pt x="666" y="178"/>
                  </a:lnTo>
                  <a:lnTo>
                    <a:pt x="670" y="190"/>
                  </a:lnTo>
                  <a:lnTo>
                    <a:pt x="673" y="201"/>
                  </a:lnTo>
                  <a:lnTo>
                    <a:pt x="675" y="214"/>
                  </a:lnTo>
                  <a:lnTo>
                    <a:pt x="676" y="225"/>
                  </a:lnTo>
                  <a:lnTo>
                    <a:pt x="676" y="238"/>
                  </a:lnTo>
                  <a:lnTo>
                    <a:pt x="676" y="249"/>
                  </a:lnTo>
                  <a:lnTo>
                    <a:pt x="675" y="262"/>
                  </a:lnTo>
                  <a:lnTo>
                    <a:pt x="673" y="273"/>
                  </a:lnTo>
                  <a:lnTo>
                    <a:pt x="670" y="285"/>
                  </a:lnTo>
                  <a:lnTo>
                    <a:pt x="666" y="296"/>
                  </a:lnTo>
                  <a:lnTo>
                    <a:pt x="662" y="308"/>
                  </a:lnTo>
                  <a:lnTo>
                    <a:pt x="656" y="319"/>
                  </a:lnTo>
                  <a:lnTo>
                    <a:pt x="650" y="330"/>
                  </a:lnTo>
                  <a:lnTo>
                    <a:pt x="643" y="340"/>
                  </a:lnTo>
                  <a:lnTo>
                    <a:pt x="635" y="351"/>
                  </a:lnTo>
                  <a:lnTo>
                    <a:pt x="627" y="360"/>
                  </a:lnTo>
                  <a:lnTo>
                    <a:pt x="619" y="370"/>
                  </a:lnTo>
                  <a:lnTo>
                    <a:pt x="609" y="379"/>
                  </a:lnTo>
                  <a:lnTo>
                    <a:pt x="599" y="389"/>
                  </a:lnTo>
                  <a:lnTo>
                    <a:pt x="588" y="397"/>
                  </a:lnTo>
                  <a:lnTo>
                    <a:pt x="577" y="405"/>
                  </a:lnTo>
                  <a:lnTo>
                    <a:pt x="565" y="414"/>
                  </a:lnTo>
                  <a:lnTo>
                    <a:pt x="553" y="421"/>
                  </a:lnTo>
                  <a:lnTo>
                    <a:pt x="540" y="428"/>
                  </a:lnTo>
                  <a:lnTo>
                    <a:pt x="528" y="435"/>
                  </a:lnTo>
                  <a:lnTo>
                    <a:pt x="513" y="441"/>
                  </a:lnTo>
                  <a:lnTo>
                    <a:pt x="499" y="446"/>
                  </a:lnTo>
                  <a:lnTo>
                    <a:pt x="485" y="451"/>
                  </a:lnTo>
                  <a:lnTo>
                    <a:pt x="470" y="457"/>
                  </a:lnTo>
                  <a:lnTo>
                    <a:pt x="454" y="461"/>
                  </a:lnTo>
                  <a:lnTo>
                    <a:pt x="439" y="464"/>
                  </a:lnTo>
                  <a:lnTo>
                    <a:pt x="423" y="468"/>
                  </a:lnTo>
                  <a:lnTo>
                    <a:pt x="406" y="470"/>
                  </a:lnTo>
                  <a:lnTo>
                    <a:pt x="389" y="472"/>
                  </a:lnTo>
                  <a:lnTo>
                    <a:pt x="373" y="474"/>
                  </a:lnTo>
                  <a:lnTo>
                    <a:pt x="356" y="474"/>
                  </a:lnTo>
                  <a:lnTo>
                    <a:pt x="338" y="476"/>
                  </a:lnTo>
                </a:path>
              </a:pathLst>
            </a:custGeom>
            <a:noFill/>
            <a:ln w="6350">
              <a:solidFill>
                <a:srgbClr val="000000"/>
              </a:solidFill>
              <a:prstDash val="solid"/>
              <a:round/>
              <a:headEnd/>
              <a:tailEnd/>
            </a:ln>
          </p:spPr>
          <p:txBody>
            <a:bodyPr/>
            <a:lstStyle/>
            <a:p>
              <a:endParaRPr lang="it-IT"/>
            </a:p>
          </p:txBody>
        </p:sp>
        <p:sp>
          <p:nvSpPr>
            <p:cNvPr id="20974" name="Freeform 494"/>
            <p:cNvSpPr>
              <a:spLocks/>
            </p:cNvSpPr>
            <p:nvPr/>
          </p:nvSpPr>
          <p:spPr bwMode="auto">
            <a:xfrm>
              <a:off x="1964" y="3003"/>
              <a:ext cx="49" cy="27"/>
            </a:xfrm>
            <a:custGeom>
              <a:avLst/>
              <a:gdLst/>
              <a:ahLst/>
              <a:cxnLst>
                <a:cxn ang="0">
                  <a:pos x="155" y="187"/>
                </a:cxn>
                <a:cxn ang="0">
                  <a:pos x="122" y="184"/>
                </a:cxn>
                <a:cxn ang="0">
                  <a:pos x="90" y="176"/>
                </a:cxn>
                <a:cxn ang="0">
                  <a:pos x="63" y="166"/>
                </a:cxn>
                <a:cxn ang="0">
                  <a:pos x="39" y="153"/>
                </a:cxn>
                <a:cxn ang="0">
                  <a:pos x="21" y="139"/>
                </a:cxn>
                <a:cxn ang="0">
                  <a:pos x="7" y="122"/>
                </a:cxn>
                <a:cxn ang="0">
                  <a:pos x="1" y="103"/>
                </a:cxn>
                <a:cxn ang="0">
                  <a:pos x="1" y="84"/>
                </a:cxn>
                <a:cxn ang="0">
                  <a:pos x="7" y="66"/>
                </a:cxn>
                <a:cxn ang="0">
                  <a:pos x="21" y="50"/>
                </a:cxn>
                <a:cxn ang="0">
                  <a:pos x="39" y="34"/>
                </a:cxn>
                <a:cxn ang="0">
                  <a:pos x="63" y="21"/>
                </a:cxn>
                <a:cxn ang="0">
                  <a:pos x="90" y="12"/>
                </a:cxn>
                <a:cxn ang="0">
                  <a:pos x="122" y="5"/>
                </a:cxn>
                <a:cxn ang="0">
                  <a:pos x="155" y="0"/>
                </a:cxn>
                <a:cxn ang="0">
                  <a:pos x="191" y="0"/>
                </a:cxn>
                <a:cxn ang="0">
                  <a:pos x="224" y="5"/>
                </a:cxn>
                <a:cxn ang="0">
                  <a:pos x="255" y="12"/>
                </a:cxn>
                <a:cxn ang="0">
                  <a:pos x="283" y="21"/>
                </a:cxn>
                <a:cxn ang="0">
                  <a:pos x="306" y="34"/>
                </a:cxn>
                <a:cxn ang="0">
                  <a:pos x="325" y="50"/>
                </a:cxn>
                <a:cxn ang="0">
                  <a:pos x="337" y="66"/>
                </a:cxn>
                <a:cxn ang="0">
                  <a:pos x="345" y="84"/>
                </a:cxn>
                <a:cxn ang="0">
                  <a:pos x="345" y="103"/>
                </a:cxn>
                <a:cxn ang="0">
                  <a:pos x="337" y="122"/>
                </a:cxn>
                <a:cxn ang="0">
                  <a:pos x="325" y="139"/>
                </a:cxn>
                <a:cxn ang="0">
                  <a:pos x="306" y="153"/>
                </a:cxn>
                <a:cxn ang="0">
                  <a:pos x="283" y="166"/>
                </a:cxn>
                <a:cxn ang="0">
                  <a:pos x="255" y="176"/>
                </a:cxn>
                <a:cxn ang="0">
                  <a:pos x="224" y="184"/>
                </a:cxn>
                <a:cxn ang="0">
                  <a:pos x="191" y="187"/>
                </a:cxn>
              </a:cxnLst>
              <a:rect l="0" t="0" r="r" b="b"/>
              <a:pathLst>
                <a:path w="346" h="188">
                  <a:moveTo>
                    <a:pt x="173" y="188"/>
                  </a:moveTo>
                  <a:lnTo>
                    <a:pt x="155" y="187"/>
                  </a:lnTo>
                  <a:lnTo>
                    <a:pt x="138" y="186"/>
                  </a:lnTo>
                  <a:lnTo>
                    <a:pt x="122" y="184"/>
                  </a:lnTo>
                  <a:lnTo>
                    <a:pt x="106" y="181"/>
                  </a:lnTo>
                  <a:lnTo>
                    <a:pt x="90" y="176"/>
                  </a:lnTo>
                  <a:lnTo>
                    <a:pt x="76" y="171"/>
                  </a:lnTo>
                  <a:lnTo>
                    <a:pt x="63" y="166"/>
                  </a:lnTo>
                  <a:lnTo>
                    <a:pt x="50" y="160"/>
                  </a:lnTo>
                  <a:lnTo>
                    <a:pt x="39" y="153"/>
                  </a:lnTo>
                  <a:lnTo>
                    <a:pt x="29" y="146"/>
                  </a:lnTo>
                  <a:lnTo>
                    <a:pt x="21" y="139"/>
                  </a:lnTo>
                  <a:lnTo>
                    <a:pt x="14" y="130"/>
                  </a:lnTo>
                  <a:lnTo>
                    <a:pt x="7" y="122"/>
                  </a:lnTo>
                  <a:lnTo>
                    <a:pt x="3" y="113"/>
                  </a:lnTo>
                  <a:lnTo>
                    <a:pt x="1" y="103"/>
                  </a:lnTo>
                  <a:lnTo>
                    <a:pt x="0" y="94"/>
                  </a:lnTo>
                  <a:lnTo>
                    <a:pt x="1" y="84"/>
                  </a:lnTo>
                  <a:lnTo>
                    <a:pt x="3" y="75"/>
                  </a:lnTo>
                  <a:lnTo>
                    <a:pt x="7" y="66"/>
                  </a:lnTo>
                  <a:lnTo>
                    <a:pt x="14" y="58"/>
                  </a:lnTo>
                  <a:lnTo>
                    <a:pt x="21" y="50"/>
                  </a:lnTo>
                  <a:lnTo>
                    <a:pt x="29" y="41"/>
                  </a:lnTo>
                  <a:lnTo>
                    <a:pt x="39" y="34"/>
                  </a:lnTo>
                  <a:lnTo>
                    <a:pt x="50" y="28"/>
                  </a:lnTo>
                  <a:lnTo>
                    <a:pt x="63" y="21"/>
                  </a:lnTo>
                  <a:lnTo>
                    <a:pt x="76" y="16"/>
                  </a:lnTo>
                  <a:lnTo>
                    <a:pt x="90" y="12"/>
                  </a:lnTo>
                  <a:lnTo>
                    <a:pt x="106" y="8"/>
                  </a:lnTo>
                  <a:lnTo>
                    <a:pt x="122" y="5"/>
                  </a:lnTo>
                  <a:lnTo>
                    <a:pt x="138" y="3"/>
                  </a:lnTo>
                  <a:lnTo>
                    <a:pt x="155" y="0"/>
                  </a:lnTo>
                  <a:lnTo>
                    <a:pt x="173" y="0"/>
                  </a:lnTo>
                  <a:lnTo>
                    <a:pt x="191" y="0"/>
                  </a:lnTo>
                  <a:lnTo>
                    <a:pt x="207" y="3"/>
                  </a:lnTo>
                  <a:lnTo>
                    <a:pt x="224" y="5"/>
                  </a:lnTo>
                  <a:lnTo>
                    <a:pt x="240" y="8"/>
                  </a:lnTo>
                  <a:lnTo>
                    <a:pt x="255" y="12"/>
                  </a:lnTo>
                  <a:lnTo>
                    <a:pt x="269" y="16"/>
                  </a:lnTo>
                  <a:lnTo>
                    <a:pt x="283" y="21"/>
                  </a:lnTo>
                  <a:lnTo>
                    <a:pt x="294" y="28"/>
                  </a:lnTo>
                  <a:lnTo>
                    <a:pt x="306" y="34"/>
                  </a:lnTo>
                  <a:lnTo>
                    <a:pt x="316" y="41"/>
                  </a:lnTo>
                  <a:lnTo>
                    <a:pt x="325" y="50"/>
                  </a:lnTo>
                  <a:lnTo>
                    <a:pt x="332" y="58"/>
                  </a:lnTo>
                  <a:lnTo>
                    <a:pt x="337" y="66"/>
                  </a:lnTo>
                  <a:lnTo>
                    <a:pt x="343" y="75"/>
                  </a:lnTo>
                  <a:lnTo>
                    <a:pt x="345" y="84"/>
                  </a:lnTo>
                  <a:lnTo>
                    <a:pt x="346" y="94"/>
                  </a:lnTo>
                  <a:lnTo>
                    <a:pt x="345" y="103"/>
                  </a:lnTo>
                  <a:lnTo>
                    <a:pt x="343" y="113"/>
                  </a:lnTo>
                  <a:lnTo>
                    <a:pt x="337" y="122"/>
                  </a:lnTo>
                  <a:lnTo>
                    <a:pt x="332" y="130"/>
                  </a:lnTo>
                  <a:lnTo>
                    <a:pt x="325" y="139"/>
                  </a:lnTo>
                  <a:lnTo>
                    <a:pt x="316" y="146"/>
                  </a:lnTo>
                  <a:lnTo>
                    <a:pt x="306" y="153"/>
                  </a:lnTo>
                  <a:lnTo>
                    <a:pt x="294" y="160"/>
                  </a:lnTo>
                  <a:lnTo>
                    <a:pt x="283" y="166"/>
                  </a:lnTo>
                  <a:lnTo>
                    <a:pt x="269" y="171"/>
                  </a:lnTo>
                  <a:lnTo>
                    <a:pt x="255" y="176"/>
                  </a:lnTo>
                  <a:lnTo>
                    <a:pt x="240" y="181"/>
                  </a:lnTo>
                  <a:lnTo>
                    <a:pt x="224" y="184"/>
                  </a:lnTo>
                  <a:lnTo>
                    <a:pt x="207" y="186"/>
                  </a:lnTo>
                  <a:lnTo>
                    <a:pt x="191" y="187"/>
                  </a:lnTo>
                  <a:lnTo>
                    <a:pt x="173" y="188"/>
                  </a:lnTo>
                  <a:close/>
                </a:path>
              </a:pathLst>
            </a:custGeom>
            <a:solidFill>
              <a:srgbClr val="FFFF00"/>
            </a:solidFill>
            <a:ln w="9525">
              <a:noFill/>
              <a:round/>
              <a:headEnd/>
              <a:tailEnd/>
            </a:ln>
          </p:spPr>
          <p:txBody>
            <a:bodyPr/>
            <a:lstStyle/>
            <a:p>
              <a:endParaRPr lang="it-IT"/>
            </a:p>
          </p:txBody>
        </p:sp>
        <p:sp>
          <p:nvSpPr>
            <p:cNvPr id="20975" name="Freeform 495"/>
            <p:cNvSpPr>
              <a:spLocks/>
            </p:cNvSpPr>
            <p:nvPr/>
          </p:nvSpPr>
          <p:spPr bwMode="auto">
            <a:xfrm>
              <a:off x="1964" y="3003"/>
              <a:ext cx="49" cy="27"/>
            </a:xfrm>
            <a:custGeom>
              <a:avLst/>
              <a:gdLst/>
              <a:ahLst/>
              <a:cxnLst>
                <a:cxn ang="0">
                  <a:pos x="155" y="187"/>
                </a:cxn>
                <a:cxn ang="0">
                  <a:pos x="122" y="184"/>
                </a:cxn>
                <a:cxn ang="0">
                  <a:pos x="90" y="176"/>
                </a:cxn>
                <a:cxn ang="0">
                  <a:pos x="63" y="166"/>
                </a:cxn>
                <a:cxn ang="0">
                  <a:pos x="39" y="153"/>
                </a:cxn>
                <a:cxn ang="0">
                  <a:pos x="21" y="139"/>
                </a:cxn>
                <a:cxn ang="0">
                  <a:pos x="7" y="122"/>
                </a:cxn>
                <a:cxn ang="0">
                  <a:pos x="1" y="103"/>
                </a:cxn>
                <a:cxn ang="0">
                  <a:pos x="1" y="84"/>
                </a:cxn>
                <a:cxn ang="0">
                  <a:pos x="7" y="66"/>
                </a:cxn>
                <a:cxn ang="0">
                  <a:pos x="21" y="50"/>
                </a:cxn>
                <a:cxn ang="0">
                  <a:pos x="39" y="34"/>
                </a:cxn>
                <a:cxn ang="0">
                  <a:pos x="63" y="21"/>
                </a:cxn>
                <a:cxn ang="0">
                  <a:pos x="90" y="12"/>
                </a:cxn>
                <a:cxn ang="0">
                  <a:pos x="122" y="5"/>
                </a:cxn>
                <a:cxn ang="0">
                  <a:pos x="155" y="0"/>
                </a:cxn>
                <a:cxn ang="0">
                  <a:pos x="191" y="0"/>
                </a:cxn>
                <a:cxn ang="0">
                  <a:pos x="224" y="5"/>
                </a:cxn>
                <a:cxn ang="0">
                  <a:pos x="255" y="12"/>
                </a:cxn>
                <a:cxn ang="0">
                  <a:pos x="283" y="21"/>
                </a:cxn>
                <a:cxn ang="0">
                  <a:pos x="306" y="34"/>
                </a:cxn>
                <a:cxn ang="0">
                  <a:pos x="325" y="50"/>
                </a:cxn>
                <a:cxn ang="0">
                  <a:pos x="337" y="66"/>
                </a:cxn>
                <a:cxn ang="0">
                  <a:pos x="345" y="84"/>
                </a:cxn>
                <a:cxn ang="0">
                  <a:pos x="345" y="103"/>
                </a:cxn>
                <a:cxn ang="0">
                  <a:pos x="337" y="122"/>
                </a:cxn>
                <a:cxn ang="0">
                  <a:pos x="325" y="139"/>
                </a:cxn>
                <a:cxn ang="0">
                  <a:pos x="306" y="153"/>
                </a:cxn>
                <a:cxn ang="0">
                  <a:pos x="283" y="166"/>
                </a:cxn>
                <a:cxn ang="0">
                  <a:pos x="255" y="176"/>
                </a:cxn>
                <a:cxn ang="0">
                  <a:pos x="224" y="184"/>
                </a:cxn>
                <a:cxn ang="0">
                  <a:pos x="191" y="187"/>
                </a:cxn>
              </a:cxnLst>
              <a:rect l="0" t="0" r="r" b="b"/>
              <a:pathLst>
                <a:path w="346" h="188">
                  <a:moveTo>
                    <a:pt x="173" y="188"/>
                  </a:moveTo>
                  <a:lnTo>
                    <a:pt x="155" y="187"/>
                  </a:lnTo>
                  <a:lnTo>
                    <a:pt x="138" y="186"/>
                  </a:lnTo>
                  <a:lnTo>
                    <a:pt x="122" y="184"/>
                  </a:lnTo>
                  <a:lnTo>
                    <a:pt x="106" y="181"/>
                  </a:lnTo>
                  <a:lnTo>
                    <a:pt x="90" y="176"/>
                  </a:lnTo>
                  <a:lnTo>
                    <a:pt x="76" y="171"/>
                  </a:lnTo>
                  <a:lnTo>
                    <a:pt x="63" y="166"/>
                  </a:lnTo>
                  <a:lnTo>
                    <a:pt x="50" y="160"/>
                  </a:lnTo>
                  <a:lnTo>
                    <a:pt x="39" y="153"/>
                  </a:lnTo>
                  <a:lnTo>
                    <a:pt x="29" y="146"/>
                  </a:lnTo>
                  <a:lnTo>
                    <a:pt x="21" y="139"/>
                  </a:lnTo>
                  <a:lnTo>
                    <a:pt x="14" y="130"/>
                  </a:lnTo>
                  <a:lnTo>
                    <a:pt x="7" y="122"/>
                  </a:lnTo>
                  <a:lnTo>
                    <a:pt x="3" y="113"/>
                  </a:lnTo>
                  <a:lnTo>
                    <a:pt x="1" y="103"/>
                  </a:lnTo>
                  <a:lnTo>
                    <a:pt x="0" y="94"/>
                  </a:lnTo>
                  <a:lnTo>
                    <a:pt x="1" y="84"/>
                  </a:lnTo>
                  <a:lnTo>
                    <a:pt x="3" y="75"/>
                  </a:lnTo>
                  <a:lnTo>
                    <a:pt x="7" y="66"/>
                  </a:lnTo>
                  <a:lnTo>
                    <a:pt x="14" y="58"/>
                  </a:lnTo>
                  <a:lnTo>
                    <a:pt x="21" y="50"/>
                  </a:lnTo>
                  <a:lnTo>
                    <a:pt x="29" y="41"/>
                  </a:lnTo>
                  <a:lnTo>
                    <a:pt x="39" y="34"/>
                  </a:lnTo>
                  <a:lnTo>
                    <a:pt x="50" y="28"/>
                  </a:lnTo>
                  <a:lnTo>
                    <a:pt x="63" y="21"/>
                  </a:lnTo>
                  <a:lnTo>
                    <a:pt x="76" y="16"/>
                  </a:lnTo>
                  <a:lnTo>
                    <a:pt x="90" y="12"/>
                  </a:lnTo>
                  <a:lnTo>
                    <a:pt x="106" y="8"/>
                  </a:lnTo>
                  <a:lnTo>
                    <a:pt x="122" y="5"/>
                  </a:lnTo>
                  <a:lnTo>
                    <a:pt x="138" y="3"/>
                  </a:lnTo>
                  <a:lnTo>
                    <a:pt x="155" y="0"/>
                  </a:lnTo>
                  <a:lnTo>
                    <a:pt x="173" y="0"/>
                  </a:lnTo>
                  <a:lnTo>
                    <a:pt x="191" y="0"/>
                  </a:lnTo>
                  <a:lnTo>
                    <a:pt x="207" y="3"/>
                  </a:lnTo>
                  <a:lnTo>
                    <a:pt x="224" y="5"/>
                  </a:lnTo>
                  <a:lnTo>
                    <a:pt x="240" y="8"/>
                  </a:lnTo>
                  <a:lnTo>
                    <a:pt x="255" y="12"/>
                  </a:lnTo>
                  <a:lnTo>
                    <a:pt x="269" y="16"/>
                  </a:lnTo>
                  <a:lnTo>
                    <a:pt x="283" y="21"/>
                  </a:lnTo>
                  <a:lnTo>
                    <a:pt x="294" y="28"/>
                  </a:lnTo>
                  <a:lnTo>
                    <a:pt x="306" y="34"/>
                  </a:lnTo>
                  <a:lnTo>
                    <a:pt x="316" y="41"/>
                  </a:lnTo>
                  <a:lnTo>
                    <a:pt x="325" y="50"/>
                  </a:lnTo>
                  <a:lnTo>
                    <a:pt x="332" y="58"/>
                  </a:lnTo>
                  <a:lnTo>
                    <a:pt x="337" y="66"/>
                  </a:lnTo>
                  <a:lnTo>
                    <a:pt x="343" y="75"/>
                  </a:lnTo>
                  <a:lnTo>
                    <a:pt x="345" y="84"/>
                  </a:lnTo>
                  <a:lnTo>
                    <a:pt x="346" y="94"/>
                  </a:lnTo>
                  <a:lnTo>
                    <a:pt x="345" y="103"/>
                  </a:lnTo>
                  <a:lnTo>
                    <a:pt x="343" y="113"/>
                  </a:lnTo>
                  <a:lnTo>
                    <a:pt x="337" y="122"/>
                  </a:lnTo>
                  <a:lnTo>
                    <a:pt x="332" y="130"/>
                  </a:lnTo>
                  <a:lnTo>
                    <a:pt x="325" y="139"/>
                  </a:lnTo>
                  <a:lnTo>
                    <a:pt x="316" y="146"/>
                  </a:lnTo>
                  <a:lnTo>
                    <a:pt x="306" y="153"/>
                  </a:lnTo>
                  <a:lnTo>
                    <a:pt x="294" y="160"/>
                  </a:lnTo>
                  <a:lnTo>
                    <a:pt x="283" y="166"/>
                  </a:lnTo>
                  <a:lnTo>
                    <a:pt x="269" y="171"/>
                  </a:lnTo>
                  <a:lnTo>
                    <a:pt x="255" y="176"/>
                  </a:lnTo>
                  <a:lnTo>
                    <a:pt x="240" y="181"/>
                  </a:lnTo>
                  <a:lnTo>
                    <a:pt x="224" y="184"/>
                  </a:lnTo>
                  <a:lnTo>
                    <a:pt x="207" y="186"/>
                  </a:lnTo>
                  <a:lnTo>
                    <a:pt x="191" y="187"/>
                  </a:lnTo>
                  <a:lnTo>
                    <a:pt x="173" y="188"/>
                  </a:lnTo>
                </a:path>
              </a:pathLst>
            </a:custGeom>
            <a:noFill/>
            <a:ln w="6350">
              <a:solidFill>
                <a:srgbClr val="000000"/>
              </a:solidFill>
              <a:prstDash val="solid"/>
              <a:round/>
              <a:headEnd/>
              <a:tailEnd/>
            </a:ln>
          </p:spPr>
          <p:txBody>
            <a:bodyPr/>
            <a:lstStyle/>
            <a:p>
              <a:endParaRPr lang="it-IT"/>
            </a:p>
          </p:txBody>
        </p:sp>
        <p:sp>
          <p:nvSpPr>
            <p:cNvPr id="20976" name="Freeform 496"/>
            <p:cNvSpPr>
              <a:spLocks/>
            </p:cNvSpPr>
            <p:nvPr/>
          </p:nvSpPr>
          <p:spPr bwMode="auto">
            <a:xfrm>
              <a:off x="2023" y="2929"/>
              <a:ext cx="114" cy="79"/>
            </a:xfrm>
            <a:custGeom>
              <a:avLst/>
              <a:gdLst/>
              <a:ahLst/>
              <a:cxnLst>
                <a:cxn ang="0">
                  <a:pos x="355" y="546"/>
                </a:cxn>
                <a:cxn ang="0">
                  <a:pos x="297" y="538"/>
                </a:cxn>
                <a:cxn ang="0">
                  <a:pos x="242" y="526"/>
                </a:cxn>
                <a:cxn ang="0">
                  <a:pos x="191" y="507"/>
                </a:cxn>
                <a:cxn ang="0">
                  <a:pos x="144" y="485"/>
                </a:cxn>
                <a:cxn ang="0">
                  <a:pos x="103" y="458"/>
                </a:cxn>
                <a:cxn ang="0">
                  <a:pos x="67" y="426"/>
                </a:cxn>
                <a:cxn ang="0">
                  <a:pos x="39" y="392"/>
                </a:cxn>
                <a:cxn ang="0">
                  <a:pos x="18" y="355"/>
                </a:cxn>
                <a:cxn ang="0">
                  <a:pos x="4" y="315"/>
                </a:cxn>
                <a:cxn ang="0">
                  <a:pos x="0" y="273"/>
                </a:cxn>
                <a:cxn ang="0">
                  <a:pos x="4" y="231"/>
                </a:cxn>
                <a:cxn ang="0">
                  <a:pos x="18" y="192"/>
                </a:cxn>
                <a:cxn ang="0">
                  <a:pos x="39" y="155"/>
                </a:cxn>
                <a:cxn ang="0">
                  <a:pos x="67" y="120"/>
                </a:cxn>
                <a:cxn ang="0">
                  <a:pos x="103" y="89"/>
                </a:cxn>
                <a:cxn ang="0">
                  <a:pos x="144" y="62"/>
                </a:cxn>
                <a:cxn ang="0">
                  <a:pos x="191" y="40"/>
                </a:cxn>
                <a:cxn ang="0">
                  <a:pos x="242" y="21"/>
                </a:cxn>
                <a:cxn ang="0">
                  <a:pos x="297" y="8"/>
                </a:cxn>
                <a:cxn ang="0">
                  <a:pos x="355" y="1"/>
                </a:cxn>
                <a:cxn ang="0">
                  <a:pos x="416" y="0"/>
                </a:cxn>
                <a:cxn ang="0">
                  <a:pos x="475" y="5"/>
                </a:cxn>
                <a:cxn ang="0">
                  <a:pos x="532" y="17"/>
                </a:cxn>
                <a:cxn ang="0">
                  <a:pos x="584" y="32"/>
                </a:cxn>
                <a:cxn ang="0">
                  <a:pos x="633" y="54"/>
                </a:cxn>
                <a:cxn ang="0">
                  <a:pos x="675" y="80"/>
                </a:cxn>
                <a:cxn ang="0">
                  <a:pos x="713" y="110"/>
                </a:cxn>
                <a:cxn ang="0">
                  <a:pos x="745" y="143"/>
                </a:cxn>
                <a:cxn ang="0">
                  <a:pos x="768" y="179"/>
                </a:cxn>
                <a:cxn ang="0">
                  <a:pos x="784" y="218"/>
                </a:cxn>
                <a:cxn ang="0">
                  <a:pos x="792" y="260"/>
                </a:cxn>
                <a:cxn ang="0">
                  <a:pos x="790" y="302"/>
                </a:cxn>
                <a:cxn ang="0">
                  <a:pos x="779" y="341"/>
                </a:cxn>
                <a:cxn ang="0">
                  <a:pos x="761" y="380"/>
                </a:cxn>
                <a:cxn ang="0">
                  <a:pos x="734" y="415"/>
                </a:cxn>
                <a:cxn ang="0">
                  <a:pos x="702" y="447"/>
                </a:cxn>
                <a:cxn ang="0">
                  <a:pos x="662" y="476"/>
                </a:cxn>
                <a:cxn ang="0">
                  <a:pos x="617" y="501"/>
                </a:cxn>
                <a:cxn ang="0">
                  <a:pos x="568" y="521"/>
                </a:cxn>
                <a:cxn ang="0">
                  <a:pos x="513" y="535"/>
                </a:cxn>
                <a:cxn ang="0">
                  <a:pos x="456" y="544"/>
                </a:cxn>
                <a:cxn ang="0">
                  <a:pos x="396" y="547"/>
                </a:cxn>
              </a:cxnLst>
              <a:rect l="0" t="0" r="r" b="b"/>
              <a:pathLst>
                <a:path w="792" h="547">
                  <a:moveTo>
                    <a:pt x="396" y="547"/>
                  </a:moveTo>
                  <a:lnTo>
                    <a:pt x="376" y="547"/>
                  </a:lnTo>
                  <a:lnTo>
                    <a:pt x="355" y="546"/>
                  </a:lnTo>
                  <a:lnTo>
                    <a:pt x="336" y="544"/>
                  </a:lnTo>
                  <a:lnTo>
                    <a:pt x="316" y="542"/>
                  </a:lnTo>
                  <a:lnTo>
                    <a:pt x="297" y="538"/>
                  </a:lnTo>
                  <a:lnTo>
                    <a:pt x="279" y="535"/>
                  </a:lnTo>
                  <a:lnTo>
                    <a:pt x="260" y="531"/>
                  </a:lnTo>
                  <a:lnTo>
                    <a:pt x="242" y="526"/>
                  </a:lnTo>
                  <a:lnTo>
                    <a:pt x="224" y="521"/>
                  </a:lnTo>
                  <a:lnTo>
                    <a:pt x="207" y="514"/>
                  </a:lnTo>
                  <a:lnTo>
                    <a:pt x="191" y="507"/>
                  </a:lnTo>
                  <a:lnTo>
                    <a:pt x="175" y="501"/>
                  </a:lnTo>
                  <a:lnTo>
                    <a:pt x="159" y="492"/>
                  </a:lnTo>
                  <a:lnTo>
                    <a:pt x="144" y="485"/>
                  </a:lnTo>
                  <a:lnTo>
                    <a:pt x="130" y="476"/>
                  </a:lnTo>
                  <a:lnTo>
                    <a:pt x="116" y="467"/>
                  </a:lnTo>
                  <a:lnTo>
                    <a:pt x="103" y="458"/>
                  </a:lnTo>
                  <a:lnTo>
                    <a:pt x="90" y="447"/>
                  </a:lnTo>
                  <a:lnTo>
                    <a:pt x="78" y="437"/>
                  </a:lnTo>
                  <a:lnTo>
                    <a:pt x="67" y="426"/>
                  </a:lnTo>
                  <a:lnTo>
                    <a:pt x="58" y="415"/>
                  </a:lnTo>
                  <a:lnTo>
                    <a:pt x="47" y="403"/>
                  </a:lnTo>
                  <a:lnTo>
                    <a:pt x="39" y="392"/>
                  </a:lnTo>
                  <a:lnTo>
                    <a:pt x="30" y="380"/>
                  </a:lnTo>
                  <a:lnTo>
                    <a:pt x="24" y="368"/>
                  </a:lnTo>
                  <a:lnTo>
                    <a:pt x="18" y="355"/>
                  </a:lnTo>
                  <a:lnTo>
                    <a:pt x="12" y="341"/>
                  </a:lnTo>
                  <a:lnTo>
                    <a:pt x="7" y="329"/>
                  </a:lnTo>
                  <a:lnTo>
                    <a:pt x="4" y="315"/>
                  </a:lnTo>
                  <a:lnTo>
                    <a:pt x="2" y="302"/>
                  </a:lnTo>
                  <a:lnTo>
                    <a:pt x="0" y="287"/>
                  </a:lnTo>
                  <a:lnTo>
                    <a:pt x="0" y="273"/>
                  </a:lnTo>
                  <a:lnTo>
                    <a:pt x="0" y="260"/>
                  </a:lnTo>
                  <a:lnTo>
                    <a:pt x="2" y="245"/>
                  </a:lnTo>
                  <a:lnTo>
                    <a:pt x="4" y="231"/>
                  </a:lnTo>
                  <a:lnTo>
                    <a:pt x="7" y="218"/>
                  </a:lnTo>
                  <a:lnTo>
                    <a:pt x="12" y="205"/>
                  </a:lnTo>
                  <a:lnTo>
                    <a:pt x="18" y="192"/>
                  </a:lnTo>
                  <a:lnTo>
                    <a:pt x="24" y="179"/>
                  </a:lnTo>
                  <a:lnTo>
                    <a:pt x="30" y="167"/>
                  </a:lnTo>
                  <a:lnTo>
                    <a:pt x="39" y="155"/>
                  </a:lnTo>
                  <a:lnTo>
                    <a:pt x="47" y="143"/>
                  </a:lnTo>
                  <a:lnTo>
                    <a:pt x="58" y="132"/>
                  </a:lnTo>
                  <a:lnTo>
                    <a:pt x="67" y="120"/>
                  </a:lnTo>
                  <a:lnTo>
                    <a:pt x="78" y="110"/>
                  </a:lnTo>
                  <a:lnTo>
                    <a:pt x="90" y="99"/>
                  </a:lnTo>
                  <a:lnTo>
                    <a:pt x="103" y="89"/>
                  </a:lnTo>
                  <a:lnTo>
                    <a:pt x="116" y="80"/>
                  </a:lnTo>
                  <a:lnTo>
                    <a:pt x="130" y="71"/>
                  </a:lnTo>
                  <a:lnTo>
                    <a:pt x="144" y="62"/>
                  </a:lnTo>
                  <a:lnTo>
                    <a:pt x="159" y="54"/>
                  </a:lnTo>
                  <a:lnTo>
                    <a:pt x="175" y="46"/>
                  </a:lnTo>
                  <a:lnTo>
                    <a:pt x="191" y="40"/>
                  </a:lnTo>
                  <a:lnTo>
                    <a:pt x="207" y="32"/>
                  </a:lnTo>
                  <a:lnTo>
                    <a:pt x="224" y="26"/>
                  </a:lnTo>
                  <a:lnTo>
                    <a:pt x="242" y="21"/>
                  </a:lnTo>
                  <a:lnTo>
                    <a:pt x="260" y="17"/>
                  </a:lnTo>
                  <a:lnTo>
                    <a:pt x="279" y="12"/>
                  </a:lnTo>
                  <a:lnTo>
                    <a:pt x="297" y="8"/>
                  </a:lnTo>
                  <a:lnTo>
                    <a:pt x="316" y="5"/>
                  </a:lnTo>
                  <a:lnTo>
                    <a:pt x="336" y="3"/>
                  </a:lnTo>
                  <a:lnTo>
                    <a:pt x="355" y="1"/>
                  </a:lnTo>
                  <a:lnTo>
                    <a:pt x="376" y="0"/>
                  </a:lnTo>
                  <a:lnTo>
                    <a:pt x="396" y="0"/>
                  </a:lnTo>
                  <a:lnTo>
                    <a:pt x="416" y="0"/>
                  </a:lnTo>
                  <a:lnTo>
                    <a:pt x="437" y="1"/>
                  </a:lnTo>
                  <a:lnTo>
                    <a:pt x="456" y="3"/>
                  </a:lnTo>
                  <a:lnTo>
                    <a:pt x="475" y="5"/>
                  </a:lnTo>
                  <a:lnTo>
                    <a:pt x="494" y="8"/>
                  </a:lnTo>
                  <a:lnTo>
                    <a:pt x="513" y="12"/>
                  </a:lnTo>
                  <a:lnTo>
                    <a:pt x="532" y="17"/>
                  </a:lnTo>
                  <a:lnTo>
                    <a:pt x="550" y="21"/>
                  </a:lnTo>
                  <a:lnTo>
                    <a:pt x="568" y="26"/>
                  </a:lnTo>
                  <a:lnTo>
                    <a:pt x="584" y="32"/>
                  </a:lnTo>
                  <a:lnTo>
                    <a:pt x="601" y="40"/>
                  </a:lnTo>
                  <a:lnTo>
                    <a:pt x="617" y="46"/>
                  </a:lnTo>
                  <a:lnTo>
                    <a:pt x="633" y="54"/>
                  </a:lnTo>
                  <a:lnTo>
                    <a:pt x="647" y="62"/>
                  </a:lnTo>
                  <a:lnTo>
                    <a:pt x="662" y="71"/>
                  </a:lnTo>
                  <a:lnTo>
                    <a:pt x="675" y="80"/>
                  </a:lnTo>
                  <a:lnTo>
                    <a:pt x="689" y="89"/>
                  </a:lnTo>
                  <a:lnTo>
                    <a:pt x="702" y="99"/>
                  </a:lnTo>
                  <a:lnTo>
                    <a:pt x="713" y="110"/>
                  </a:lnTo>
                  <a:lnTo>
                    <a:pt x="725" y="120"/>
                  </a:lnTo>
                  <a:lnTo>
                    <a:pt x="734" y="132"/>
                  </a:lnTo>
                  <a:lnTo>
                    <a:pt x="745" y="143"/>
                  </a:lnTo>
                  <a:lnTo>
                    <a:pt x="753" y="155"/>
                  </a:lnTo>
                  <a:lnTo>
                    <a:pt x="761" y="167"/>
                  </a:lnTo>
                  <a:lnTo>
                    <a:pt x="768" y="179"/>
                  </a:lnTo>
                  <a:lnTo>
                    <a:pt x="774" y="192"/>
                  </a:lnTo>
                  <a:lnTo>
                    <a:pt x="779" y="205"/>
                  </a:lnTo>
                  <a:lnTo>
                    <a:pt x="784" y="218"/>
                  </a:lnTo>
                  <a:lnTo>
                    <a:pt x="788" y="231"/>
                  </a:lnTo>
                  <a:lnTo>
                    <a:pt x="790" y="245"/>
                  </a:lnTo>
                  <a:lnTo>
                    <a:pt x="792" y="260"/>
                  </a:lnTo>
                  <a:lnTo>
                    <a:pt x="792" y="273"/>
                  </a:lnTo>
                  <a:lnTo>
                    <a:pt x="792" y="287"/>
                  </a:lnTo>
                  <a:lnTo>
                    <a:pt x="790" y="302"/>
                  </a:lnTo>
                  <a:lnTo>
                    <a:pt x="788" y="315"/>
                  </a:lnTo>
                  <a:lnTo>
                    <a:pt x="784" y="329"/>
                  </a:lnTo>
                  <a:lnTo>
                    <a:pt x="779" y="341"/>
                  </a:lnTo>
                  <a:lnTo>
                    <a:pt x="774" y="355"/>
                  </a:lnTo>
                  <a:lnTo>
                    <a:pt x="768" y="368"/>
                  </a:lnTo>
                  <a:lnTo>
                    <a:pt x="761" y="380"/>
                  </a:lnTo>
                  <a:lnTo>
                    <a:pt x="753" y="392"/>
                  </a:lnTo>
                  <a:lnTo>
                    <a:pt x="745" y="403"/>
                  </a:lnTo>
                  <a:lnTo>
                    <a:pt x="734" y="415"/>
                  </a:lnTo>
                  <a:lnTo>
                    <a:pt x="725" y="426"/>
                  </a:lnTo>
                  <a:lnTo>
                    <a:pt x="713" y="437"/>
                  </a:lnTo>
                  <a:lnTo>
                    <a:pt x="702" y="447"/>
                  </a:lnTo>
                  <a:lnTo>
                    <a:pt x="689" y="458"/>
                  </a:lnTo>
                  <a:lnTo>
                    <a:pt x="675" y="467"/>
                  </a:lnTo>
                  <a:lnTo>
                    <a:pt x="662" y="476"/>
                  </a:lnTo>
                  <a:lnTo>
                    <a:pt x="647" y="485"/>
                  </a:lnTo>
                  <a:lnTo>
                    <a:pt x="633" y="492"/>
                  </a:lnTo>
                  <a:lnTo>
                    <a:pt x="617" y="501"/>
                  </a:lnTo>
                  <a:lnTo>
                    <a:pt x="601" y="507"/>
                  </a:lnTo>
                  <a:lnTo>
                    <a:pt x="584" y="514"/>
                  </a:lnTo>
                  <a:lnTo>
                    <a:pt x="568" y="521"/>
                  </a:lnTo>
                  <a:lnTo>
                    <a:pt x="550" y="526"/>
                  </a:lnTo>
                  <a:lnTo>
                    <a:pt x="532" y="531"/>
                  </a:lnTo>
                  <a:lnTo>
                    <a:pt x="513" y="535"/>
                  </a:lnTo>
                  <a:lnTo>
                    <a:pt x="494" y="538"/>
                  </a:lnTo>
                  <a:lnTo>
                    <a:pt x="475" y="542"/>
                  </a:lnTo>
                  <a:lnTo>
                    <a:pt x="456" y="544"/>
                  </a:lnTo>
                  <a:lnTo>
                    <a:pt x="437" y="546"/>
                  </a:lnTo>
                  <a:lnTo>
                    <a:pt x="416" y="547"/>
                  </a:lnTo>
                  <a:lnTo>
                    <a:pt x="396" y="547"/>
                  </a:lnTo>
                  <a:close/>
                </a:path>
              </a:pathLst>
            </a:custGeom>
            <a:solidFill>
              <a:srgbClr val="FFFF00"/>
            </a:solidFill>
            <a:ln w="9525">
              <a:noFill/>
              <a:round/>
              <a:headEnd/>
              <a:tailEnd/>
            </a:ln>
          </p:spPr>
          <p:txBody>
            <a:bodyPr/>
            <a:lstStyle/>
            <a:p>
              <a:endParaRPr lang="it-IT"/>
            </a:p>
          </p:txBody>
        </p:sp>
        <p:sp>
          <p:nvSpPr>
            <p:cNvPr id="20977" name="Freeform 497"/>
            <p:cNvSpPr>
              <a:spLocks/>
            </p:cNvSpPr>
            <p:nvPr/>
          </p:nvSpPr>
          <p:spPr bwMode="auto">
            <a:xfrm>
              <a:off x="2023" y="2929"/>
              <a:ext cx="114" cy="79"/>
            </a:xfrm>
            <a:custGeom>
              <a:avLst/>
              <a:gdLst/>
              <a:ahLst/>
              <a:cxnLst>
                <a:cxn ang="0">
                  <a:pos x="355" y="546"/>
                </a:cxn>
                <a:cxn ang="0">
                  <a:pos x="297" y="538"/>
                </a:cxn>
                <a:cxn ang="0">
                  <a:pos x="242" y="526"/>
                </a:cxn>
                <a:cxn ang="0">
                  <a:pos x="191" y="507"/>
                </a:cxn>
                <a:cxn ang="0">
                  <a:pos x="144" y="485"/>
                </a:cxn>
                <a:cxn ang="0">
                  <a:pos x="103" y="458"/>
                </a:cxn>
                <a:cxn ang="0">
                  <a:pos x="67" y="426"/>
                </a:cxn>
                <a:cxn ang="0">
                  <a:pos x="39" y="392"/>
                </a:cxn>
                <a:cxn ang="0">
                  <a:pos x="18" y="355"/>
                </a:cxn>
                <a:cxn ang="0">
                  <a:pos x="4" y="315"/>
                </a:cxn>
                <a:cxn ang="0">
                  <a:pos x="0" y="273"/>
                </a:cxn>
                <a:cxn ang="0">
                  <a:pos x="4" y="231"/>
                </a:cxn>
                <a:cxn ang="0">
                  <a:pos x="18" y="192"/>
                </a:cxn>
                <a:cxn ang="0">
                  <a:pos x="39" y="155"/>
                </a:cxn>
                <a:cxn ang="0">
                  <a:pos x="67" y="120"/>
                </a:cxn>
                <a:cxn ang="0">
                  <a:pos x="103" y="89"/>
                </a:cxn>
                <a:cxn ang="0">
                  <a:pos x="144" y="62"/>
                </a:cxn>
                <a:cxn ang="0">
                  <a:pos x="191" y="40"/>
                </a:cxn>
                <a:cxn ang="0">
                  <a:pos x="242" y="21"/>
                </a:cxn>
                <a:cxn ang="0">
                  <a:pos x="297" y="8"/>
                </a:cxn>
                <a:cxn ang="0">
                  <a:pos x="355" y="1"/>
                </a:cxn>
                <a:cxn ang="0">
                  <a:pos x="416" y="0"/>
                </a:cxn>
                <a:cxn ang="0">
                  <a:pos x="475" y="5"/>
                </a:cxn>
                <a:cxn ang="0">
                  <a:pos x="532" y="17"/>
                </a:cxn>
                <a:cxn ang="0">
                  <a:pos x="584" y="32"/>
                </a:cxn>
                <a:cxn ang="0">
                  <a:pos x="633" y="54"/>
                </a:cxn>
                <a:cxn ang="0">
                  <a:pos x="675" y="80"/>
                </a:cxn>
                <a:cxn ang="0">
                  <a:pos x="713" y="110"/>
                </a:cxn>
                <a:cxn ang="0">
                  <a:pos x="745" y="143"/>
                </a:cxn>
                <a:cxn ang="0">
                  <a:pos x="768" y="179"/>
                </a:cxn>
                <a:cxn ang="0">
                  <a:pos x="784" y="218"/>
                </a:cxn>
                <a:cxn ang="0">
                  <a:pos x="792" y="260"/>
                </a:cxn>
                <a:cxn ang="0">
                  <a:pos x="790" y="302"/>
                </a:cxn>
                <a:cxn ang="0">
                  <a:pos x="779" y="341"/>
                </a:cxn>
                <a:cxn ang="0">
                  <a:pos x="761" y="380"/>
                </a:cxn>
                <a:cxn ang="0">
                  <a:pos x="734" y="415"/>
                </a:cxn>
                <a:cxn ang="0">
                  <a:pos x="702" y="447"/>
                </a:cxn>
                <a:cxn ang="0">
                  <a:pos x="662" y="476"/>
                </a:cxn>
                <a:cxn ang="0">
                  <a:pos x="617" y="501"/>
                </a:cxn>
                <a:cxn ang="0">
                  <a:pos x="568" y="521"/>
                </a:cxn>
                <a:cxn ang="0">
                  <a:pos x="513" y="535"/>
                </a:cxn>
                <a:cxn ang="0">
                  <a:pos x="456" y="544"/>
                </a:cxn>
                <a:cxn ang="0">
                  <a:pos x="396" y="547"/>
                </a:cxn>
              </a:cxnLst>
              <a:rect l="0" t="0" r="r" b="b"/>
              <a:pathLst>
                <a:path w="792" h="547">
                  <a:moveTo>
                    <a:pt x="396" y="547"/>
                  </a:moveTo>
                  <a:lnTo>
                    <a:pt x="376" y="547"/>
                  </a:lnTo>
                  <a:lnTo>
                    <a:pt x="355" y="546"/>
                  </a:lnTo>
                  <a:lnTo>
                    <a:pt x="336" y="544"/>
                  </a:lnTo>
                  <a:lnTo>
                    <a:pt x="316" y="542"/>
                  </a:lnTo>
                  <a:lnTo>
                    <a:pt x="297" y="538"/>
                  </a:lnTo>
                  <a:lnTo>
                    <a:pt x="279" y="535"/>
                  </a:lnTo>
                  <a:lnTo>
                    <a:pt x="260" y="531"/>
                  </a:lnTo>
                  <a:lnTo>
                    <a:pt x="242" y="526"/>
                  </a:lnTo>
                  <a:lnTo>
                    <a:pt x="224" y="521"/>
                  </a:lnTo>
                  <a:lnTo>
                    <a:pt x="207" y="514"/>
                  </a:lnTo>
                  <a:lnTo>
                    <a:pt x="191" y="507"/>
                  </a:lnTo>
                  <a:lnTo>
                    <a:pt x="175" y="501"/>
                  </a:lnTo>
                  <a:lnTo>
                    <a:pt x="159" y="492"/>
                  </a:lnTo>
                  <a:lnTo>
                    <a:pt x="144" y="485"/>
                  </a:lnTo>
                  <a:lnTo>
                    <a:pt x="130" y="476"/>
                  </a:lnTo>
                  <a:lnTo>
                    <a:pt x="116" y="467"/>
                  </a:lnTo>
                  <a:lnTo>
                    <a:pt x="103" y="458"/>
                  </a:lnTo>
                  <a:lnTo>
                    <a:pt x="90" y="447"/>
                  </a:lnTo>
                  <a:lnTo>
                    <a:pt x="78" y="437"/>
                  </a:lnTo>
                  <a:lnTo>
                    <a:pt x="67" y="426"/>
                  </a:lnTo>
                  <a:lnTo>
                    <a:pt x="58" y="415"/>
                  </a:lnTo>
                  <a:lnTo>
                    <a:pt x="47" y="403"/>
                  </a:lnTo>
                  <a:lnTo>
                    <a:pt x="39" y="392"/>
                  </a:lnTo>
                  <a:lnTo>
                    <a:pt x="30" y="380"/>
                  </a:lnTo>
                  <a:lnTo>
                    <a:pt x="24" y="368"/>
                  </a:lnTo>
                  <a:lnTo>
                    <a:pt x="18" y="355"/>
                  </a:lnTo>
                  <a:lnTo>
                    <a:pt x="12" y="341"/>
                  </a:lnTo>
                  <a:lnTo>
                    <a:pt x="7" y="329"/>
                  </a:lnTo>
                  <a:lnTo>
                    <a:pt x="4" y="315"/>
                  </a:lnTo>
                  <a:lnTo>
                    <a:pt x="2" y="302"/>
                  </a:lnTo>
                  <a:lnTo>
                    <a:pt x="0" y="287"/>
                  </a:lnTo>
                  <a:lnTo>
                    <a:pt x="0" y="273"/>
                  </a:lnTo>
                  <a:lnTo>
                    <a:pt x="0" y="260"/>
                  </a:lnTo>
                  <a:lnTo>
                    <a:pt x="2" y="245"/>
                  </a:lnTo>
                  <a:lnTo>
                    <a:pt x="4" y="231"/>
                  </a:lnTo>
                  <a:lnTo>
                    <a:pt x="7" y="218"/>
                  </a:lnTo>
                  <a:lnTo>
                    <a:pt x="12" y="205"/>
                  </a:lnTo>
                  <a:lnTo>
                    <a:pt x="18" y="192"/>
                  </a:lnTo>
                  <a:lnTo>
                    <a:pt x="24" y="179"/>
                  </a:lnTo>
                  <a:lnTo>
                    <a:pt x="30" y="167"/>
                  </a:lnTo>
                  <a:lnTo>
                    <a:pt x="39" y="155"/>
                  </a:lnTo>
                  <a:lnTo>
                    <a:pt x="47" y="143"/>
                  </a:lnTo>
                  <a:lnTo>
                    <a:pt x="58" y="132"/>
                  </a:lnTo>
                  <a:lnTo>
                    <a:pt x="67" y="120"/>
                  </a:lnTo>
                  <a:lnTo>
                    <a:pt x="78" y="110"/>
                  </a:lnTo>
                  <a:lnTo>
                    <a:pt x="90" y="99"/>
                  </a:lnTo>
                  <a:lnTo>
                    <a:pt x="103" y="89"/>
                  </a:lnTo>
                  <a:lnTo>
                    <a:pt x="116" y="80"/>
                  </a:lnTo>
                  <a:lnTo>
                    <a:pt x="130" y="71"/>
                  </a:lnTo>
                  <a:lnTo>
                    <a:pt x="144" y="62"/>
                  </a:lnTo>
                  <a:lnTo>
                    <a:pt x="159" y="54"/>
                  </a:lnTo>
                  <a:lnTo>
                    <a:pt x="175" y="46"/>
                  </a:lnTo>
                  <a:lnTo>
                    <a:pt x="191" y="40"/>
                  </a:lnTo>
                  <a:lnTo>
                    <a:pt x="207" y="32"/>
                  </a:lnTo>
                  <a:lnTo>
                    <a:pt x="224" y="26"/>
                  </a:lnTo>
                  <a:lnTo>
                    <a:pt x="242" y="21"/>
                  </a:lnTo>
                  <a:lnTo>
                    <a:pt x="260" y="17"/>
                  </a:lnTo>
                  <a:lnTo>
                    <a:pt x="279" y="12"/>
                  </a:lnTo>
                  <a:lnTo>
                    <a:pt x="297" y="8"/>
                  </a:lnTo>
                  <a:lnTo>
                    <a:pt x="316" y="5"/>
                  </a:lnTo>
                  <a:lnTo>
                    <a:pt x="336" y="3"/>
                  </a:lnTo>
                  <a:lnTo>
                    <a:pt x="355" y="1"/>
                  </a:lnTo>
                  <a:lnTo>
                    <a:pt x="376" y="0"/>
                  </a:lnTo>
                  <a:lnTo>
                    <a:pt x="396" y="0"/>
                  </a:lnTo>
                  <a:lnTo>
                    <a:pt x="416" y="0"/>
                  </a:lnTo>
                  <a:lnTo>
                    <a:pt x="437" y="1"/>
                  </a:lnTo>
                  <a:lnTo>
                    <a:pt x="456" y="3"/>
                  </a:lnTo>
                  <a:lnTo>
                    <a:pt x="475" y="5"/>
                  </a:lnTo>
                  <a:lnTo>
                    <a:pt x="494" y="8"/>
                  </a:lnTo>
                  <a:lnTo>
                    <a:pt x="513" y="12"/>
                  </a:lnTo>
                  <a:lnTo>
                    <a:pt x="532" y="17"/>
                  </a:lnTo>
                  <a:lnTo>
                    <a:pt x="550" y="21"/>
                  </a:lnTo>
                  <a:lnTo>
                    <a:pt x="568" y="26"/>
                  </a:lnTo>
                  <a:lnTo>
                    <a:pt x="584" y="32"/>
                  </a:lnTo>
                  <a:lnTo>
                    <a:pt x="601" y="40"/>
                  </a:lnTo>
                  <a:lnTo>
                    <a:pt x="617" y="46"/>
                  </a:lnTo>
                  <a:lnTo>
                    <a:pt x="633" y="54"/>
                  </a:lnTo>
                  <a:lnTo>
                    <a:pt x="647" y="62"/>
                  </a:lnTo>
                  <a:lnTo>
                    <a:pt x="662" y="71"/>
                  </a:lnTo>
                  <a:lnTo>
                    <a:pt x="675" y="80"/>
                  </a:lnTo>
                  <a:lnTo>
                    <a:pt x="689" y="89"/>
                  </a:lnTo>
                  <a:lnTo>
                    <a:pt x="702" y="99"/>
                  </a:lnTo>
                  <a:lnTo>
                    <a:pt x="713" y="110"/>
                  </a:lnTo>
                  <a:lnTo>
                    <a:pt x="725" y="120"/>
                  </a:lnTo>
                  <a:lnTo>
                    <a:pt x="734" y="132"/>
                  </a:lnTo>
                  <a:lnTo>
                    <a:pt x="745" y="143"/>
                  </a:lnTo>
                  <a:lnTo>
                    <a:pt x="753" y="155"/>
                  </a:lnTo>
                  <a:lnTo>
                    <a:pt x="761" y="167"/>
                  </a:lnTo>
                  <a:lnTo>
                    <a:pt x="768" y="179"/>
                  </a:lnTo>
                  <a:lnTo>
                    <a:pt x="774" y="192"/>
                  </a:lnTo>
                  <a:lnTo>
                    <a:pt x="779" y="205"/>
                  </a:lnTo>
                  <a:lnTo>
                    <a:pt x="784" y="218"/>
                  </a:lnTo>
                  <a:lnTo>
                    <a:pt x="788" y="231"/>
                  </a:lnTo>
                  <a:lnTo>
                    <a:pt x="790" y="245"/>
                  </a:lnTo>
                  <a:lnTo>
                    <a:pt x="792" y="260"/>
                  </a:lnTo>
                  <a:lnTo>
                    <a:pt x="792" y="273"/>
                  </a:lnTo>
                  <a:lnTo>
                    <a:pt x="792" y="287"/>
                  </a:lnTo>
                  <a:lnTo>
                    <a:pt x="790" y="302"/>
                  </a:lnTo>
                  <a:lnTo>
                    <a:pt x="788" y="315"/>
                  </a:lnTo>
                  <a:lnTo>
                    <a:pt x="784" y="329"/>
                  </a:lnTo>
                  <a:lnTo>
                    <a:pt x="779" y="341"/>
                  </a:lnTo>
                  <a:lnTo>
                    <a:pt x="774" y="355"/>
                  </a:lnTo>
                  <a:lnTo>
                    <a:pt x="768" y="368"/>
                  </a:lnTo>
                  <a:lnTo>
                    <a:pt x="761" y="380"/>
                  </a:lnTo>
                  <a:lnTo>
                    <a:pt x="753" y="392"/>
                  </a:lnTo>
                  <a:lnTo>
                    <a:pt x="745" y="403"/>
                  </a:lnTo>
                  <a:lnTo>
                    <a:pt x="734" y="415"/>
                  </a:lnTo>
                  <a:lnTo>
                    <a:pt x="725" y="426"/>
                  </a:lnTo>
                  <a:lnTo>
                    <a:pt x="713" y="437"/>
                  </a:lnTo>
                  <a:lnTo>
                    <a:pt x="702" y="447"/>
                  </a:lnTo>
                  <a:lnTo>
                    <a:pt x="689" y="458"/>
                  </a:lnTo>
                  <a:lnTo>
                    <a:pt x="675" y="467"/>
                  </a:lnTo>
                  <a:lnTo>
                    <a:pt x="662" y="476"/>
                  </a:lnTo>
                  <a:lnTo>
                    <a:pt x="647" y="485"/>
                  </a:lnTo>
                  <a:lnTo>
                    <a:pt x="633" y="492"/>
                  </a:lnTo>
                  <a:lnTo>
                    <a:pt x="617" y="501"/>
                  </a:lnTo>
                  <a:lnTo>
                    <a:pt x="601" y="507"/>
                  </a:lnTo>
                  <a:lnTo>
                    <a:pt x="584" y="514"/>
                  </a:lnTo>
                  <a:lnTo>
                    <a:pt x="568" y="521"/>
                  </a:lnTo>
                  <a:lnTo>
                    <a:pt x="550" y="526"/>
                  </a:lnTo>
                  <a:lnTo>
                    <a:pt x="532" y="531"/>
                  </a:lnTo>
                  <a:lnTo>
                    <a:pt x="513" y="535"/>
                  </a:lnTo>
                  <a:lnTo>
                    <a:pt x="494" y="538"/>
                  </a:lnTo>
                  <a:lnTo>
                    <a:pt x="475" y="542"/>
                  </a:lnTo>
                  <a:lnTo>
                    <a:pt x="456" y="544"/>
                  </a:lnTo>
                  <a:lnTo>
                    <a:pt x="437" y="546"/>
                  </a:lnTo>
                  <a:lnTo>
                    <a:pt x="416" y="547"/>
                  </a:lnTo>
                  <a:lnTo>
                    <a:pt x="396" y="547"/>
                  </a:lnTo>
                </a:path>
              </a:pathLst>
            </a:custGeom>
            <a:noFill/>
            <a:ln w="6350">
              <a:solidFill>
                <a:srgbClr val="000000"/>
              </a:solidFill>
              <a:prstDash val="solid"/>
              <a:round/>
              <a:headEnd/>
              <a:tailEnd/>
            </a:ln>
          </p:spPr>
          <p:txBody>
            <a:bodyPr/>
            <a:lstStyle/>
            <a:p>
              <a:endParaRPr lang="it-IT"/>
            </a:p>
          </p:txBody>
        </p:sp>
        <p:sp>
          <p:nvSpPr>
            <p:cNvPr id="20978" name="Freeform 498"/>
            <p:cNvSpPr>
              <a:spLocks/>
            </p:cNvSpPr>
            <p:nvPr/>
          </p:nvSpPr>
          <p:spPr bwMode="auto">
            <a:xfrm>
              <a:off x="1538" y="3055"/>
              <a:ext cx="24" cy="23"/>
            </a:xfrm>
            <a:custGeom>
              <a:avLst/>
              <a:gdLst/>
              <a:ahLst/>
              <a:cxnLst>
                <a:cxn ang="0">
                  <a:pos x="78" y="158"/>
                </a:cxn>
                <a:cxn ang="0">
                  <a:pos x="61" y="155"/>
                </a:cxn>
                <a:cxn ang="0">
                  <a:pos x="45" y="149"/>
                </a:cxn>
                <a:cxn ang="0">
                  <a:pos x="32" y="140"/>
                </a:cxn>
                <a:cxn ang="0">
                  <a:pos x="20" y="130"/>
                </a:cxn>
                <a:cxn ang="0">
                  <a:pos x="11" y="117"/>
                </a:cxn>
                <a:cxn ang="0">
                  <a:pos x="4" y="102"/>
                </a:cxn>
                <a:cxn ang="0">
                  <a:pos x="0" y="87"/>
                </a:cxn>
                <a:cxn ang="0">
                  <a:pos x="0" y="71"/>
                </a:cxn>
                <a:cxn ang="0">
                  <a:pos x="4" y="55"/>
                </a:cxn>
                <a:cxn ang="0">
                  <a:pos x="11" y="42"/>
                </a:cxn>
                <a:cxn ang="0">
                  <a:pos x="20" y="28"/>
                </a:cxn>
                <a:cxn ang="0">
                  <a:pos x="32" y="18"/>
                </a:cxn>
                <a:cxn ang="0">
                  <a:pos x="45" y="9"/>
                </a:cxn>
                <a:cxn ang="0">
                  <a:pos x="61" y="3"/>
                </a:cxn>
                <a:cxn ang="0">
                  <a:pos x="78" y="0"/>
                </a:cxn>
                <a:cxn ang="0">
                  <a:pos x="95" y="0"/>
                </a:cxn>
                <a:cxn ang="0">
                  <a:pos x="112" y="3"/>
                </a:cxn>
                <a:cxn ang="0">
                  <a:pos x="128" y="9"/>
                </a:cxn>
                <a:cxn ang="0">
                  <a:pos x="141" y="18"/>
                </a:cxn>
                <a:cxn ang="0">
                  <a:pos x="153" y="28"/>
                </a:cxn>
                <a:cxn ang="0">
                  <a:pos x="162" y="42"/>
                </a:cxn>
                <a:cxn ang="0">
                  <a:pos x="169" y="55"/>
                </a:cxn>
                <a:cxn ang="0">
                  <a:pos x="172" y="71"/>
                </a:cxn>
                <a:cxn ang="0">
                  <a:pos x="172" y="87"/>
                </a:cxn>
                <a:cxn ang="0">
                  <a:pos x="169" y="102"/>
                </a:cxn>
                <a:cxn ang="0">
                  <a:pos x="162" y="117"/>
                </a:cxn>
                <a:cxn ang="0">
                  <a:pos x="153" y="130"/>
                </a:cxn>
                <a:cxn ang="0">
                  <a:pos x="141" y="140"/>
                </a:cxn>
                <a:cxn ang="0">
                  <a:pos x="128" y="149"/>
                </a:cxn>
                <a:cxn ang="0">
                  <a:pos x="112" y="155"/>
                </a:cxn>
                <a:cxn ang="0">
                  <a:pos x="95" y="158"/>
                </a:cxn>
              </a:cxnLst>
              <a:rect l="0" t="0" r="r" b="b"/>
              <a:pathLst>
                <a:path w="173" h="158">
                  <a:moveTo>
                    <a:pt x="86" y="158"/>
                  </a:moveTo>
                  <a:lnTo>
                    <a:pt x="78" y="158"/>
                  </a:lnTo>
                  <a:lnTo>
                    <a:pt x="69" y="157"/>
                  </a:lnTo>
                  <a:lnTo>
                    <a:pt x="61" y="155"/>
                  </a:lnTo>
                  <a:lnTo>
                    <a:pt x="52" y="152"/>
                  </a:lnTo>
                  <a:lnTo>
                    <a:pt x="45" y="149"/>
                  </a:lnTo>
                  <a:lnTo>
                    <a:pt x="38" y="144"/>
                  </a:lnTo>
                  <a:lnTo>
                    <a:pt x="32" y="140"/>
                  </a:lnTo>
                  <a:lnTo>
                    <a:pt x="25" y="135"/>
                  </a:lnTo>
                  <a:lnTo>
                    <a:pt x="20" y="130"/>
                  </a:lnTo>
                  <a:lnTo>
                    <a:pt x="15" y="123"/>
                  </a:lnTo>
                  <a:lnTo>
                    <a:pt x="11" y="117"/>
                  </a:lnTo>
                  <a:lnTo>
                    <a:pt x="6" y="110"/>
                  </a:lnTo>
                  <a:lnTo>
                    <a:pt x="4" y="102"/>
                  </a:lnTo>
                  <a:lnTo>
                    <a:pt x="1" y="95"/>
                  </a:lnTo>
                  <a:lnTo>
                    <a:pt x="0" y="87"/>
                  </a:lnTo>
                  <a:lnTo>
                    <a:pt x="0" y="78"/>
                  </a:lnTo>
                  <a:lnTo>
                    <a:pt x="0" y="71"/>
                  </a:lnTo>
                  <a:lnTo>
                    <a:pt x="1" y="63"/>
                  </a:lnTo>
                  <a:lnTo>
                    <a:pt x="4" y="55"/>
                  </a:lnTo>
                  <a:lnTo>
                    <a:pt x="6" y="48"/>
                  </a:lnTo>
                  <a:lnTo>
                    <a:pt x="11" y="42"/>
                  </a:lnTo>
                  <a:lnTo>
                    <a:pt x="15" y="34"/>
                  </a:lnTo>
                  <a:lnTo>
                    <a:pt x="20" y="28"/>
                  </a:lnTo>
                  <a:lnTo>
                    <a:pt x="25" y="23"/>
                  </a:lnTo>
                  <a:lnTo>
                    <a:pt x="32" y="18"/>
                  </a:lnTo>
                  <a:lnTo>
                    <a:pt x="38" y="13"/>
                  </a:lnTo>
                  <a:lnTo>
                    <a:pt x="45" y="9"/>
                  </a:lnTo>
                  <a:lnTo>
                    <a:pt x="52" y="6"/>
                  </a:lnTo>
                  <a:lnTo>
                    <a:pt x="61" y="3"/>
                  </a:lnTo>
                  <a:lnTo>
                    <a:pt x="69" y="1"/>
                  </a:lnTo>
                  <a:lnTo>
                    <a:pt x="78" y="0"/>
                  </a:lnTo>
                  <a:lnTo>
                    <a:pt x="86" y="0"/>
                  </a:lnTo>
                  <a:lnTo>
                    <a:pt x="95" y="0"/>
                  </a:lnTo>
                  <a:lnTo>
                    <a:pt x="104" y="1"/>
                  </a:lnTo>
                  <a:lnTo>
                    <a:pt x="112" y="3"/>
                  </a:lnTo>
                  <a:lnTo>
                    <a:pt x="119" y="6"/>
                  </a:lnTo>
                  <a:lnTo>
                    <a:pt x="128" y="9"/>
                  </a:lnTo>
                  <a:lnTo>
                    <a:pt x="134" y="13"/>
                  </a:lnTo>
                  <a:lnTo>
                    <a:pt x="141" y="18"/>
                  </a:lnTo>
                  <a:lnTo>
                    <a:pt x="148" y="23"/>
                  </a:lnTo>
                  <a:lnTo>
                    <a:pt x="153" y="28"/>
                  </a:lnTo>
                  <a:lnTo>
                    <a:pt x="158" y="34"/>
                  </a:lnTo>
                  <a:lnTo>
                    <a:pt x="162" y="42"/>
                  </a:lnTo>
                  <a:lnTo>
                    <a:pt x="166" y="48"/>
                  </a:lnTo>
                  <a:lnTo>
                    <a:pt x="169" y="55"/>
                  </a:lnTo>
                  <a:lnTo>
                    <a:pt x="171" y="63"/>
                  </a:lnTo>
                  <a:lnTo>
                    <a:pt x="172" y="71"/>
                  </a:lnTo>
                  <a:lnTo>
                    <a:pt x="173" y="78"/>
                  </a:lnTo>
                  <a:lnTo>
                    <a:pt x="172" y="87"/>
                  </a:lnTo>
                  <a:lnTo>
                    <a:pt x="171" y="95"/>
                  </a:lnTo>
                  <a:lnTo>
                    <a:pt x="169" y="102"/>
                  </a:lnTo>
                  <a:lnTo>
                    <a:pt x="166" y="110"/>
                  </a:lnTo>
                  <a:lnTo>
                    <a:pt x="162" y="117"/>
                  </a:lnTo>
                  <a:lnTo>
                    <a:pt x="158" y="123"/>
                  </a:lnTo>
                  <a:lnTo>
                    <a:pt x="153" y="130"/>
                  </a:lnTo>
                  <a:lnTo>
                    <a:pt x="148" y="135"/>
                  </a:lnTo>
                  <a:lnTo>
                    <a:pt x="141" y="140"/>
                  </a:lnTo>
                  <a:lnTo>
                    <a:pt x="134" y="144"/>
                  </a:lnTo>
                  <a:lnTo>
                    <a:pt x="128" y="149"/>
                  </a:lnTo>
                  <a:lnTo>
                    <a:pt x="119" y="152"/>
                  </a:lnTo>
                  <a:lnTo>
                    <a:pt x="112" y="155"/>
                  </a:lnTo>
                  <a:lnTo>
                    <a:pt x="104" y="157"/>
                  </a:lnTo>
                  <a:lnTo>
                    <a:pt x="95" y="158"/>
                  </a:lnTo>
                  <a:lnTo>
                    <a:pt x="86" y="158"/>
                  </a:lnTo>
                  <a:close/>
                </a:path>
              </a:pathLst>
            </a:custGeom>
            <a:solidFill>
              <a:srgbClr val="FFFF00"/>
            </a:solidFill>
            <a:ln w="9525">
              <a:noFill/>
              <a:round/>
              <a:headEnd/>
              <a:tailEnd/>
            </a:ln>
          </p:spPr>
          <p:txBody>
            <a:bodyPr/>
            <a:lstStyle/>
            <a:p>
              <a:endParaRPr lang="it-IT"/>
            </a:p>
          </p:txBody>
        </p:sp>
        <p:sp>
          <p:nvSpPr>
            <p:cNvPr id="20979" name="Freeform 499"/>
            <p:cNvSpPr>
              <a:spLocks/>
            </p:cNvSpPr>
            <p:nvPr/>
          </p:nvSpPr>
          <p:spPr bwMode="auto">
            <a:xfrm>
              <a:off x="1538" y="3055"/>
              <a:ext cx="24" cy="23"/>
            </a:xfrm>
            <a:custGeom>
              <a:avLst/>
              <a:gdLst/>
              <a:ahLst/>
              <a:cxnLst>
                <a:cxn ang="0">
                  <a:pos x="78" y="158"/>
                </a:cxn>
                <a:cxn ang="0">
                  <a:pos x="61" y="155"/>
                </a:cxn>
                <a:cxn ang="0">
                  <a:pos x="45" y="149"/>
                </a:cxn>
                <a:cxn ang="0">
                  <a:pos x="32" y="140"/>
                </a:cxn>
                <a:cxn ang="0">
                  <a:pos x="20" y="130"/>
                </a:cxn>
                <a:cxn ang="0">
                  <a:pos x="11" y="117"/>
                </a:cxn>
                <a:cxn ang="0">
                  <a:pos x="4" y="102"/>
                </a:cxn>
                <a:cxn ang="0">
                  <a:pos x="0" y="87"/>
                </a:cxn>
                <a:cxn ang="0">
                  <a:pos x="0" y="71"/>
                </a:cxn>
                <a:cxn ang="0">
                  <a:pos x="4" y="55"/>
                </a:cxn>
                <a:cxn ang="0">
                  <a:pos x="11" y="42"/>
                </a:cxn>
                <a:cxn ang="0">
                  <a:pos x="20" y="28"/>
                </a:cxn>
                <a:cxn ang="0">
                  <a:pos x="32" y="18"/>
                </a:cxn>
                <a:cxn ang="0">
                  <a:pos x="45" y="9"/>
                </a:cxn>
                <a:cxn ang="0">
                  <a:pos x="61" y="3"/>
                </a:cxn>
                <a:cxn ang="0">
                  <a:pos x="78" y="0"/>
                </a:cxn>
                <a:cxn ang="0">
                  <a:pos x="95" y="0"/>
                </a:cxn>
                <a:cxn ang="0">
                  <a:pos x="112" y="3"/>
                </a:cxn>
                <a:cxn ang="0">
                  <a:pos x="128" y="9"/>
                </a:cxn>
                <a:cxn ang="0">
                  <a:pos x="141" y="18"/>
                </a:cxn>
                <a:cxn ang="0">
                  <a:pos x="153" y="28"/>
                </a:cxn>
                <a:cxn ang="0">
                  <a:pos x="162" y="42"/>
                </a:cxn>
                <a:cxn ang="0">
                  <a:pos x="169" y="55"/>
                </a:cxn>
                <a:cxn ang="0">
                  <a:pos x="172" y="71"/>
                </a:cxn>
                <a:cxn ang="0">
                  <a:pos x="172" y="87"/>
                </a:cxn>
                <a:cxn ang="0">
                  <a:pos x="169" y="102"/>
                </a:cxn>
                <a:cxn ang="0">
                  <a:pos x="162" y="117"/>
                </a:cxn>
                <a:cxn ang="0">
                  <a:pos x="153" y="130"/>
                </a:cxn>
                <a:cxn ang="0">
                  <a:pos x="141" y="140"/>
                </a:cxn>
                <a:cxn ang="0">
                  <a:pos x="128" y="149"/>
                </a:cxn>
                <a:cxn ang="0">
                  <a:pos x="112" y="155"/>
                </a:cxn>
                <a:cxn ang="0">
                  <a:pos x="95" y="158"/>
                </a:cxn>
              </a:cxnLst>
              <a:rect l="0" t="0" r="r" b="b"/>
              <a:pathLst>
                <a:path w="173" h="158">
                  <a:moveTo>
                    <a:pt x="86" y="158"/>
                  </a:moveTo>
                  <a:lnTo>
                    <a:pt x="78" y="158"/>
                  </a:lnTo>
                  <a:lnTo>
                    <a:pt x="69" y="157"/>
                  </a:lnTo>
                  <a:lnTo>
                    <a:pt x="61" y="155"/>
                  </a:lnTo>
                  <a:lnTo>
                    <a:pt x="52" y="152"/>
                  </a:lnTo>
                  <a:lnTo>
                    <a:pt x="45" y="149"/>
                  </a:lnTo>
                  <a:lnTo>
                    <a:pt x="38" y="144"/>
                  </a:lnTo>
                  <a:lnTo>
                    <a:pt x="32" y="140"/>
                  </a:lnTo>
                  <a:lnTo>
                    <a:pt x="25" y="135"/>
                  </a:lnTo>
                  <a:lnTo>
                    <a:pt x="20" y="130"/>
                  </a:lnTo>
                  <a:lnTo>
                    <a:pt x="15" y="123"/>
                  </a:lnTo>
                  <a:lnTo>
                    <a:pt x="11" y="117"/>
                  </a:lnTo>
                  <a:lnTo>
                    <a:pt x="6" y="110"/>
                  </a:lnTo>
                  <a:lnTo>
                    <a:pt x="4" y="102"/>
                  </a:lnTo>
                  <a:lnTo>
                    <a:pt x="1" y="95"/>
                  </a:lnTo>
                  <a:lnTo>
                    <a:pt x="0" y="87"/>
                  </a:lnTo>
                  <a:lnTo>
                    <a:pt x="0" y="78"/>
                  </a:lnTo>
                  <a:lnTo>
                    <a:pt x="0" y="71"/>
                  </a:lnTo>
                  <a:lnTo>
                    <a:pt x="1" y="63"/>
                  </a:lnTo>
                  <a:lnTo>
                    <a:pt x="4" y="55"/>
                  </a:lnTo>
                  <a:lnTo>
                    <a:pt x="6" y="48"/>
                  </a:lnTo>
                  <a:lnTo>
                    <a:pt x="11" y="42"/>
                  </a:lnTo>
                  <a:lnTo>
                    <a:pt x="15" y="34"/>
                  </a:lnTo>
                  <a:lnTo>
                    <a:pt x="20" y="28"/>
                  </a:lnTo>
                  <a:lnTo>
                    <a:pt x="25" y="23"/>
                  </a:lnTo>
                  <a:lnTo>
                    <a:pt x="32" y="18"/>
                  </a:lnTo>
                  <a:lnTo>
                    <a:pt x="38" y="13"/>
                  </a:lnTo>
                  <a:lnTo>
                    <a:pt x="45" y="9"/>
                  </a:lnTo>
                  <a:lnTo>
                    <a:pt x="52" y="6"/>
                  </a:lnTo>
                  <a:lnTo>
                    <a:pt x="61" y="3"/>
                  </a:lnTo>
                  <a:lnTo>
                    <a:pt x="69" y="1"/>
                  </a:lnTo>
                  <a:lnTo>
                    <a:pt x="78" y="0"/>
                  </a:lnTo>
                  <a:lnTo>
                    <a:pt x="86" y="0"/>
                  </a:lnTo>
                  <a:lnTo>
                    <a:pt x="95" y="0"/>
                  </a:lnTo>
                  <a:lnTo>
                    <a:pt x="104" y="1"/>
                  </a:lnTo>
                  <a:lnTo>
                    <a:pt x="112" y="3"/>
                  </a:lnTo>
                  <a:lnTo>
                    <a:pt x="119" y="6"/>
                  </a:lnTo>
                  <a:lnTo>
                    <a:pt x="128" y="9"/>
                  </a:lnTo>
                  <a:lnTo>
                    <a:pt x="134" y="13"/>
                  </a:lnTo>
                  <a:lnTo>
                    <a:pt x="141" y="18"/>
                  </a:lnTo>
                  <a:lnTo>
                    <a:pt x="148" y="23"/>
                  </a:lnTo>
                  <a:lnTo>
                    <a:pt x="153" y="28"/>
                  </a:lnTo>
                  <a:lnTo>
                    <a:pt x="158" y="34"/>
                  </a:lnTo>
                  <a:lnTo>
                    <a:pt x="162" y="42"/>
                  </a:lnTo>
                  <a:lnTo>
                    <a:pt x="166" y="48"/>
                  </a:lnTo>
                  <a:lnTo>
                    <a:pt x="169" y="55"/>
                  </a:lnTo>
                  <a:lnTo>
                    <a:pt x="171" y="63"/>
                  </a:lnTo>
                  <a:lnTo>
                    <a:pt x="172" y="71"/>
                  </a:lnTo>
                  <a:lnTo>
                    <a:pt x="173" y="78"/>
                  </a:lnTo>
                  <a:lnTo>
                    <a:pt x="172" y="87"/>
                  </a:lnTo>
                  <a:lnTo>
                    <a:pt x="171" y="95"/>
                  </a:lnTo>
                  <a:lnTo>
                    <a:pt x="169" y="102"/>
                  </a:lnTo>
                  <a:lnTo>
                    <a:pt x="166" y="110"/>
                  </a:lnTo>
                  <a:lnTo>
                    <a:pt x="162" y="117"/>
                  </a:lnTo>
                  <a:lnTo>
                    <a:pt x="158" y="123"/>
                  </a:lnTo>
                  <a:lnTo>
                    <a:pt x="153" y="130"/>
                  </a:lnTo>
                  <a:lnTo>
                    <a:pt x="148" y="135"/>
                  </a:lnTo>
                  <a:lnTo>
                    <a:pt x="141" y="140"/>
                  </a:lnTo>
                  <a:lnTo>
                    <a:pt x="134" y="144"/>
                  </a:lnTo>
                  <a:lnTo>
                    <a:pt x="128" y="149"/>
                  </a:lnTo>
                  <a:lnTo>
                    <a:pt x="119" y="152"/>
                  </a:lnTo>
                  <a:lnTo>
                    <a:pt x="112" y="155"/>
                  </a:lnTo>
                  <a:lnTo>
                    <a:pt x="104" y="157"/>
                  </a:lnTo>
                  <a:lnTo>
                    <a:pt x="95" y="158"/>
                  </a:lnTo>
                  <a:lnTo>
                    <a:pt x="86" y="158"/>
                  </a:lnTo>
                </a:path>
              </a:pathLst>
            </a:custGeom>
            <a:noFill/>
            <a:ln w="6350">
              <a:solidFill>
                <a:srgbClr val="000000"/>
              </a:solidFill>
              <a:prstDash val="solid"/>
              <a:round/>
              <a:headEnd/>
              <a:tailEnd/>
            </a:ln>
          </p:spPr>
          <p:txBody>
            <a:bodyPr/>
            <a:lstStyle/>
            <a:p>
              <a:endParaRPr lang="it-IT"/>
            </a:p>
          </p:txBody>
        </p:sp>
        <p:sp>
          <p:nvSpPr>
            <p:cNvPr id="20980" name="Freeform 500"/>
            <p:cNvSpPr>
              <a:spLocks/>
            </p:cNvSpPr>
            <p:nvPr/>
          </p:nvSpPr>
          <p:spPr bwMode="auto">
            <a:xfrm>
              <a:off x="1626" y="3117"/>
              <a:ext cx="25" cy="22"/>
            </a:xfrm>
            <a:custGeom>
              <a:avLst/>
              <a:gdLst/>
              <a:ahLst/>
              <a:cxnLst>
                <a:cxn ang="0">
                  <a:pos x="79" y="159"/>
                </a:cxn>
                <a:cxn ang="0">
                  <a:pos x="61" y="155"/>
                </a:cxn>
                <a:cxn ang="0">
                  <a:pos x="46" y="149"/>
                </a:cxn>
                <a:cxn ang="0">
                  <a:pos x="32" y="141"/>
                </a:cxn>
                <a:cxn ang="0">
                  <a:pos x="20" y="129"/>
                </a:cxn>
                <a:cxn ang="0">
                  <a:pos x="11" y="117"/>
                </a:cxn>
                <a:cxn ang="0">
                  <a:pos x="4" y="103"/>
                </a:cxn>
                <a:cxn ang="0">
                  <a:pos x="1" y="87"/>
                </a:cxn>
                <a:cxn ang="0">
                  <a:pos x="1" y="72"/>
                </a:cxn>
                <a:cxn ang="0">
                  <a:pos x="4" y="56"/>
                </a:cxn>
                <a:cxn ang="0">
                  <a:pos x="11" y="41"/>
                </a:cxn>
                <a:cxn ang="0">
                  <a:pos x="20" y="29"/>
                </a:cxn>
                <a:cxn ang="0">
                  <a:pos x="32" y="18"/>
                </a:cxn>
                <a:cxn ang="0">
                  <a:pos x="46" y="10"/>
                </a:cxn>
                <a:cxn ang="0">
                  <a:pos x="61" y="4"/>
                </a:cxn>
                <a:cxn ang="0">
                  <a:pos x="79" y="0"/>
                </a:cxn>
                <a:cxn ang="0">
                  <a:pos x="95" y="0"/>
                </a:cxn>
                <a:cxn ang="0">
                  <a:pos x="112" y="4"/>
                </a:cxn>
                <a:cxn ang="0">
                  <a:pos x="128" y="10"/>
                </a:cxn>
                <a:cxn ang="0">
                  <a:pos x="141" y="18"/>
                </a:cxn>
                <a:cxn ang="0">
                  <a:pos x="154" y="29"/>
                </a:cxn>
                <a:cxn ang="0">
                  <a:pos x="162" y="41"/>
                </a:cxn>
                <a:cxn ang="0">
                  <a:pos x="170" y="56"/>
                </a:cxn>
                <a:cxn ang="0">
                  <a:pos x="173" y="72"/>
                </a:cxn>
                <a:cxn ang="0">
                  <a:pos x="173" y="87"/>
                </a:cxn>
                <a:cxn ang="0">
                  <a:pos x="170" y="103"/>
                </a:cxn>
                <a:cxn ang="0">
                  <a:pos x="162" y="117"/>
                </a:cxn>
                <a:cxn ang="0">
                  <a:pos x="154" y="129"/>
                </a:cxn>
                <a:cxn ang="0">
                  <a:pos x="141" y="141"/>
                </a:cxn>
                <a:cxn ang="0">
                  <a:pos x="128" y="149"/>
                </a:cxn>
                <a:cxn ang="0">
                  <a:pos x="112" y="155"/>
                </a:cxn>
                <a:cxn ang="0">
                  <a:pos x="95" y="159"/>
                </a:cxn>
              </a:cxnLst>
              <a:rect l="0" t="0" r="r" b="b"/>
              <a:pathLst>
                <a:path w="174" h="159">
                  <a:moveTo>
                    <a:pt x="87" y="159"/>
                  </a:moveTo>
                  <a:lnTo>
                    <a:pt x="79" y="159"/>
                  </a:lnTo>
                  <a:lnTo>
                    <a:pt x="69" y="156"/>
                  </a:lnTo>
                  <a:lnTo>
                    <a:pt x="61" y="155"/>
                  </a:lnTo>
                  <a:lnTo>
                    <a:pt x="54" y="152"/>
                  </a:lnTo>
                  <a:lnTo>
                    <a:pt x="46" y="149"/>
                  </a:lnTo>
                  <a:lnTo>
                    <a:pt x="39" y="145"/>
                  </a:lnTo>
                  <a:lnTo>
                    <a:pt x="32" y="141"/>
                  </a:lnTo>
                  <a:lnTo>
                    <a:pt x="26" y="136"/>
                  </a:lnTo>
                  <a:lnTo>
                    <a:pt x="20" y="129"/>
                  </a:lnTo>
                  <a:lnTo>
                    <a:pt x="16" y="123"/>
                  </a:lnTo>
                  <a:lnTo>
                    <a:pt x="11" y="117"/>
                  </a:lnTo>
                  <a:lnTo>
                    <a:pt x="7" y="110"/>
                  </a:lnTo>
                  <a:lnTo>
                    <a:pt x="4" y="103"/>
                  </a:lnTo>
                  <a:lnTo>
                    <a:pt x="2" y="95"/>
                  </a:lnTo>
                  <a:lnTo>
                    <a:pt x="1" y="87"/>
                  </a:lnTo>
                  <a:lnTo>
                    <a:pt x="0" y="79"/>
                  </a:lnTo>
                  <a:lnTo>
                    <a:pt x="1" y="72"/>
                  </a:lnTo>
                  <a:lnTo>
                    <a:pt x="2" y="63"/>
                  </a:lnTo>
                  <a:lnTo>
                    <a:pt x="4" y="56"/>
                  </a:lnTo>
                  <a:lnTo>
                    <a:pt x="7" y="49"/>
                  </a:lnTo>
                  <a:lnTo>
                    <a:pt x="11" y="41"/>
                  </a:lnTo>
                  <a:lnTo>
                    <a:pt x="16" y="35"/>
                  </a:lnTo>
                  <a:lnTo>
                    <a:pt x="20" y="29"/>
                  </a:lnTo>
                  <a:lnTo>
                    <a:pt x="26" y="23"/>
                  </a:lnTo>
                  <a:lnTo>
                    <a:pt x="32" y="18"/>
                  </a:lnTo>
                  <a:lnTo>
                    <a:pt x="39" y="14"/>
                  </a:lnTo>
                  <a:lnTo>
                    <a:pt x="46" y="10"/>
                  </a:lnTo>
                  <a:lnTo>
                    <a:pt x="54" y="7"/>
                  </a:lnTo>
                  <a:lnTo>
                    <a:pt x="61" y="4"/>
                  </a:lnTo>
                  <a:lnTo>
                    <a:pt x="69" y="1"/>
                  </a:lnTo>
                  <a:lnTo>
                    <a:pt x="79" y="0"/>
                  </a:lnTo>
                  <a:lnTo>
                    <a:pt x="87" y="0"/>
                  </a:lnTo>
                  <a:lnTo>
                    <a:pt x="95" y="0"/>
                  </a:lnTo>
                  <a:lnTo>
                    <a:pt x="105" y="1"/>
                  </a:lnTo>
                  <a:lnTo>
                    <a:pt x="112" y="4"/>
                  </a:lnTo>
                  <a:lnTo>
                    <a:pt x="121" y="7"/>
                  </a:lnTo>
                  <a:lnTo>
                    <a:pt x="128" y="10"/>
                  </a:lnTo>
                  <a:lnTo>
                    <a:pt x="135" y="14"/>
                  </a:lnTo>
                  <a:lnTo>
                    <a:pt x="141" y="18"/>
                  </a:lnTo>
                  <a:lnTo>
                    <a:pt x="148" y="23"/>
                  </a:lnTo>
                  <a:lnTo>
                    <a:pt x="154" y="29"/>
                  </a:lnTo>
                  <a:lnTo>
                    <a:pt x="158" y="35"/>
                  </a:lnTo>
                  <a:lnTo>
                    <a:pt x="162" y="41"/>
                  </a:lnTo>
                  <a:lnTo>
                    <a:pt x="167" y="49"/>
                  </a:lnTo>
                  <a:lnTo>
                    <a:pt x="170" y="56"/>
                  </a:lnTo>
                  <a:lnTo>
                    <a:pt x="172" y="63"/>
                  </a:lnTo>
                  <a:lnTo>
                    <a:pt x="173" y="72"/>
                  </a:lnTo>
                  <a:lnTo>
                    <a:pt x="174" y="79"/>
                  </a:lnTo>
                  <a:lnTo>
                    <a:pt x="173" y="87"/>
                  </a:lnTo>
                  <a:lnTo>
                    <a:pt x="172" y="95"/>
                  </a:lnTo>
                  <a:lnTo>
                    <a:pt x="170" y="103"/>
                  </a:lnTo>
                  <a:lnTo>
                    <a:pt x="167" y="110"/>
                  </a:lnTo>
                  <a:lnTo>
                    <a:pt x="162" y="117"/>
                  </a:lnTo>
                  <a:lnTo>
                    <a:pt x="158" y="123"/>
                  </a:lnTo>
                  <a:lnTo>
                    <a:pt x="154" y="129"/>
                  </a:lnTo>
                  <a:lnTo>
                    <a:pt x="148" y="136"/>
                  </a:lnTo>
                  <a:lnTo>
                    <a:pt x="141" y="141"/>
                  </a:lnTo>
                  <a:lnTo>
                    <a:pt x="135" y="145"/>
                  </a:lnTo>
                  <a:lnTo>
                    <a:pt x="128" y="149"/>
                  </a:lnTo>
                  <a:lnTo>
                    <a:pt x="121" y="152"/>
                  </a:lnTo>
                  <a:lnTo>
                    <a:pt x="112" y="155"/>
                  </a:lnTo>
                  <a:lnTo>
                    <a:pt x="105" y="156"/>
                  </a:lnTo>
                  <a:lnTo>
                    <a:pt x="95" y="159"/>
                  </a:lnTo>
                  <a:lnTo>
                    <a:pt x="87" y="159"/>
                  </a:lnTo>
                  <a:close/>
                </a:path>
              </a:pathLst>
            </a:custGeom>
            <a:solidFill>
              <a:srgbClr val="BAAD94"/>
            </a:solidFill>
            <a:ln w="9525">
              <a:noFill/>
              <a:round/>
              <a:headEnd/>
              <a:tailEnd/>
            </a:ln>
          </p:spPr>
          <p:txBody>
            <a:bodyPr/>
            <a:lstStyle/>
            <a:p>
              <a:endParaRPr lang="it-IT"/>
            </a:p>
          </p:txBody>
        </p:sp>
        <p:sp>
          <p:nvSpPr>
            <p:cNvPr id="20981" name="Freeform 501"/>
            <p:cNvSpPr>
              <a:spLocks/>
            </p:cNvSpPr>
            <p:nvPr/>
          </p:nvSpPr>
          <p:spPr bwMode="auto">
            <a:xfrm>
              <a:off x="1626" y="3117"/>
              <a:ext cx="25" cy="22"/>
            </a:xfrm>
            <a:custGeom>
              <a:avLst/>
              <a:gdLst/>
              <a:ahLst/>
              <a:cxnLst>
                <a:cxn ang="0">
                  <a:pos x="79" y="159"/>
                </a:cxn>
                <a:cxn ang="0">
                  <a:pos x="61" y="155"/>
                </a:cxn>
                <a:cxn ang="0">
                  <a:pos x="46" y="149"/>
                </a:cxn>
                <a:cxn ang="0">
                  <a:pos x="32" y="141"/>
                </a:cxn>
                <a:cxn ang="0">
                  <a:pos x="20" y="129"/>
                </a:cxn>
                <a:cxn ang="0">
                  <a:pos x="11" y="117"/>
                </a:cxn>
                <a:cxn ang="0">
                  <a:pos x="4" y="103"/>
                </a:cxn>
                <a:cxn ang="0">
                  <a:pos x="1" y="87"/>
                </a:cxn>
                <a:cxn ang="0">
                  <a:pos x="1" y="72"/>
                </a:cxn>
                <a:cxn ang="0">
                  <a:pos x="4" y="56"/>
                </a:cxn>
                <a:cxn ang="0">
                  <a:pos x="11" y="41"/>
                </a:cxn>
                <a:cxn ang="0">
                  <a:pos x="20" y="29"/>
                </a:cxn>
                <a:cxn ang="0">
                  <a:pos x="32" y="18"/>
                </a:cxn>
                <a:cxn ang="0">
                  <a:pos x="46" y="10"/>
                </a:cxn>
                <a:cxn ang="0">
                  <a:pos x="61" y="4"/>
                </a:cxn>
                <a:cxn ang="0">
                  <a:pos x="79" y="0"/>
                </a:cxn>
                <a:cxn ang="0">
                  <a:pos x="95" y="0"/>
                </a:cxn>
                <a:cxn ang="0">
                  <a:pos x="112" y="4"/>
                </a:cxn>
                <a:cxn ang="0">
                  <a:pos x="128" y="10"/>
                </a:cxn>
                <a:cxn ang="0">
                  <a:pos x="141" y="18"/>
                </a:cxn>
                <a:cxn ang="0">
                  <a:pos x="154" y="29"/>
                </a:cxn>
                <a:cxn ang="0">
                  <a:pos x="162" y="41"/>
                </a:cxn>
                <a:cxn ang="0">
                  <a:pos x="170" y="56"/>
                </a:cxn>
                <a:cxn ang="0">
                  <a:pos x="173" y="72"/>
                </a:cxn>
                <a:cxn ang="0">
                  <a:pos x="173" y="87"/>
                </a:cxn>
                <a:cxn ang="0">
                  <a:pos x="170" y="103"/>
                </a:cxn>
                <a:cxn ang="0">
                  <a:pos x="162" y="117"/>
                </a:cxn>
                <a:cxn ang="0">
                  <a:pos x="154" y="129"/>
                </a:cxn>
                <a:cxn ang="0">
                  <a:pos x="141" y="141"/>
                </a:cxn>
                <a:cxn ang="0">
                  <a:pos x="128" y="149"/>
                </a:cxn>
                <a:cxn ang="0">
                  <a:pos x="112" y="155"/>
                </a:cxn>
                <a:cxn ang="0">
                  <a:pos x="95" y="159"/>
                </a:cxn>
              </a:cxnLst>
              <a:rect l="0" t="0" r="r" b="b"/>
              <a:pathLst>
                <a:path w="174" h="159">
                  <a:moveTo>
                    <a:pt x="87" y="159"/>
                  </a:moveTo>
                  <a:lnTo>
                    <a:pt x="79" y="159"/>
                  </a:lnTo>
                  <a:lnTo>
                    <a:pt x="69" y="156"/>
                  </a:lnTo>
                  <a:lnTo>
                    <a:pt x="61" y="155"/>
                  </a:lnTo>
                  <a:lnTo>
                    <a:pt x="54" y="152"/>
                  </a:lnTo>
                  <a:lnTo>
                    <a:pt x="46" y="149"/>
                  </a:lnTo>
                  <a:lnTo>
                    <a:pt x="39" y="145"/>
                  </a:lnTo>
                  <a:lnTo>
                    <a:pt x="32" y="141"/>
                  </a:lnTo>
                  <a:lnTo>
                    <a:pt x="26" y="136"/>
                  </a:lnTo>
                  <a:lnTo>
                    <a:pt x="20" y="129"/>
                  </a:lnTo>
                  <a:lnTo>
                    <a:pt x="16" y="123"/>
                  </a:lnTo>
                  <a:lnTo>
                    <a:pt x="11" y="117"/>
                  </a:lnTo>
                  <a:lnTo>
                    <a:pt x="7" y="110"/>
                  </a:lnTo>
                  <a:lnTo>
                    <a:pt x="4" y="103"/>
                  </a:lnTo>
                  <a:lnTo>
                    <a:pt x="2" y="95"/>
                  </a:lnTo>
                  <a:lnTo>
                    <a:pt x="1" y="87"/>
                  </a:lnTo>
                  <a:lnTo>
                    <a:pt x="0" y="79"/>
                  </a:lnTo>
                  <a:lnTo>
                    <a:pt x="1" y="72"/>
                  </a:lnTo>
                  <a:lnTo>
                    <a:pt x="2" y="63"/>
                  </a:lnTo>
                  <a:lnTo>
                    <a:pt x="4" y="56"/>
                  </a:lnTo>
                  <a:lnTo>
                    <a:pt x="7" y="49"/>
                  </a:lnTo>
                  <a:lnTo>
                    <a:pt x="11" y="41"/>
                  </a:lnTo>
                  <a:lnTo>
                    <a:pt x="16" y="35"/>
                  </a:lnTo>
                  <a:lnTo>
                    <a:pt x="20" y="29"/>
                  </a:lnTo>
                  <a:lnTo>
                    <a:pt x="26" y="23"/>
                  </a:lnTo>
                  <a:lnTo>
                    <a:pt x="32" y="18"/>
                  </a:lnTo>
                  <a:lnTo>
                    <a:pt x="39" y="14"/>
                  </a:lnTo>
                  <a:lnTo>
                    <a:pt x="46" y="10"/>
                  </a:lnTo>
                  <a:lnTo>
                    <a:pt x="54" y="7"/>
                  </a:lnTo>
                  <a:lnTo>
                    <a:pt x="61" y="4"/>
                  </a:lnTo>
                  <a:lnTo>
                    <a:pt x="69" y="1"/>
                  </a:lnTo>
                  <a:lnTo>
                    <a:pt x="79" y="0"/>
                  </a:lnTo>
                  <a:lnTo>
                    <a:pt x="87" y="0"/>
                  </a:lnTo>
                  <a:lnTo>
                    <a:pt x="95" y="0"/>
                  </a:lnTo>
                  <a:lnTo>
                    <a:pt x="105" y="1"/>
                  </a:lnTo>
                  <a:lnTo>
                    <a:pt x="112" y="4"/>
                  </a:lnTo>
                  <a:lnTo>
                    <a:pt x="121" y="7"/>
                  </a:lnTo>
                  <a:lnTo>
                    <a:pt x="128" y="10"/>
                  </a:lnTo>
                  <a:lnTo>
                    <a:pt x="135" y="14"/>
                  </a:lnTo>
                  <a:lnTo>
                    <a:pt x="141" y="18"/>
                  </a:lnTo>
                  <a:lnTo>
                    <a:pt x="148" y="23"/>
                  </a:lnTo>
                  <a:lnTo>
                    <a:pt x="154" y="29"/>
                  </a:lnTo>
                  <a:lnTo>
                    <a:pt x="158" y="35"/>
                  </a:lnTo>
                  <a:lnTo>
                    <a:pt x="162" y="41"/>
                  </a:lnTo>
                  <a:lnTo>
                    <a:pt x="167" y="49"/>
                  </a:lnTo>
                  <a:lnTo>
                    <a:pt x="170" y="56"/>
                  </a:lnTo>
                  <a:lnTo>
                    <a:pt x="172" y="63"/>
                  </a:lnTo>
                  <a:lnTo>
                    <a:pt x="173" y="72"/>
                  </a:lnTo>
                  <a:lnTo>
                    <a:pt x="174" y="79"/>
                  </a:lnTo>
                  <a:lnTo>
                    <a:pt x="173" y="87"/>
                  </a:lnTo>
                  <a:lnTo>
                    <a:pt x="172" y="95"/>
                  </a:lnTo>
                  <a:lnTo>
                    <a:pt x="170" y="103"/>
                  </a:lnTo>
                  <a:lnTo>
                    <a:pt x="167" y="110"/>
                  </a:lnTo>
                  <a:lnTo>
                    <a:pt x="162" y="117"/>
                  </a:lnTo>
                  <a:lnTo>
                    <a:pt x="158" y="123"/>
                  </a:lnTo>
                  <a:lnTo>
                    <a:pt x="154" y="129"/>
                  </a:lnTo>
                  <a:lnTo>
                    <a:pt x="148" y="136"/>
                  </a:lnTo>
                  <a:lnTo>
                    <a:pt x="141" y="141"/>
                  </a:lnTo>
                  <a:lnTo>
                    <a:pt x="135" y="145"/>
                  </a:lnTo>
                  <a:lnTo>
                    <a:pt x="128" y="149"/>
                  </a:lnTo>
                  <a:lnTo>
                    <a:pt x="121" y="152"/>
                  </a:lnTo>
                  <a:lnTo>
                    <a:pt x="112" y="155"/>
                  </a:lnTo>
                  <a:lnTo>
                    <a:pt x="105" y="156"/>
                  </a:lnTo>
                  <a:lnTo>
                    <a:pt x="95" y="159"/>
                  </a:lnTo>
                  <a:lnTo>
                    <a:pt x="87" y="159"/>
                  </a:lnTo>
                </a:path>
              </a:pathLst>
            </a:custGeom>
            <a:solidFill>
              <a:srgbClr val="FFFF00"/>
            </a:solidFill>
            <a:ln w="6350">
              <a:solidFill>
                <a:srgbClr val="000000"/>
              </a:solidFill>
              <a:prstDash val="solid"/>
              <a:round/>
              <a:headEnd/>
              <a:tailEnd/>
            </a:ln>
          </p:spPr>
          <p:txBody>
            <a:bodyPr/>
            <a:lstStyle/>
            <a:p>
              <a:endParaRPr lang="it-IT"/>
            </a:p>
          </p:txBody>
        </p:sp>
        <p:sp>
          <p:nvSpPr>
            <p:cNvPr id="20982" name="Freeform 502"/>
            <p:cNvSpPr>
              <a:spLocks/>
            </p:cNvSpPr>
            <p:nvPr/>
          </p:nvSpPr>
          <p:spPr bwMode="auto">
            <a:xfrm>
              <a:off x="1692" y="3055"/>
              <a:ext cx="25" cy="23"/>
            </a:xfrm>
            <a:custGeom>
              <a:avLst/>
              <a:gdLst/>
              <a:ahLst/>
              <a:cxnLst>
                <a:cxn ang="0">
                  <a:pos x="77" y="158"/>
                </a:cxn>
                <a:cxn ang="0">
                  <a:pos x="61" y="155"/>
                </a:cxn>
                <a:cxn ang="0">
                  <a:pos x="45" y="149"/>
                </a:cxn>
                <a:cxn ang="0">
                  <a:pos x="31" y="140"/>
                </a:cxn>
                <a:cxn ang="0">
                  <a:pos x="20" y="130"/>
                </a:cxn>
                <a:cxn ang="0">
                  <a:pos x="10" y="117"/>
                </a:cxn>
                <a:cxn ang="0">
                  <a:pos x="3" y="102"/>
                </a:cxn>
                <a:cxn ang="0">
                  <a:pos x="0" y="87"/>
                </a:cxn>
                <a:cxn ang="0">
                  <a:pos x="0" y="71"/>
                </a:cxn>
                <a:cxn ang="0">
                  <a:pos x="3" y="55"/>
                </a:cxn>
                <a:cxn ang="0">
                  <a:pos x="10" y="42"/>
                </a:cxn>
                <a:cxn ang="0">
                  <a:pos x="20" y="28"/>
                </a:cxn>
                <a:cxn ang="0">
                  <a:pos x="31" y="18"/>
                </a:cxn>
                <a:cxn ang="0">
                  <a:pos x="45" y="9"/>
                </a:cxn>
                <a:cxn ang="0">
                  <a:pos x="61" y="3"/>
                </a:cxn>
                <a:cxn ang="0">
                  <a:pos x="77" y="0"/>
                </a:cxn>
                <a:cxn ang="0">
                  <a:pos x="95" y="0"/>
                </a:cxn>
                <a:cxn ang="0">
                  <a:pos x="112" y="3"/>
                </a:cxn>
                <a:cxn ang="0">
                  <a:pos x="127" y="9"/>
                </a:cxn>
                <a:cxn ang="0">
                  <a:pos x="141" y="18"/>
                </a:cxn>
                <a:cxn ang="0">
                  <a:pos x="153" y="28"/>
                </a:cxn>
                <a:cxn ang="0">
                  <a:pos x="162" y="42"/>
                </a:cxn>
                <a:cxn ang="0">
                  <a:pos x="169" y="55"/>
                </a:cxn>
                <a:cxn ang="0">
                  <a:pos x="172" y="71"/>
                </a:cxn>
                <a:cxn ang="0">
                  <a:pos x="172" y="87"/>
                </a:cxn>
                <a:cxn ang="0">
                  <a:pos x="169" y="102"/>
                </a:cxn>
                <a:cxn ang="0">
                  <a:pos x="162" y="117"/>
                </a:cxn>
                <a:cxn ang="0">
                  <a:pos x="153" y="130"/>
                </a:cxn>
                <a:cxn ang="0">
                  <a:pos x="141" y="140"/>
                </a:cxn>
                <a:cxn ang="0">
                  <a:pos x="127" y="149"/>
                </a:cxn>
                <a:cxn ang="0">
                  <a:pos x="112" y="155"/>
                </a:cxn>
                <a:cxn ang="0">
                  <a:pos x="95" y="158"/>
                </a:cxn>
              </a:cxnLst>
              <a:rect l="0" t="0" r="r" b="b"/>
              <a:pathLst>
                <a:path w="173" h="158">
                  <a:moveTo>
                    <a:pt x="86" y="158"/>
                  </a:moveTo>
                  <a:lnTo>
                    <a:pt x="77" y="158"/>
                  </a:lnTo>
                  <a:lnTo>
                    <a:pt x="69" y="157"/>
                  </a:lnTo>
                  <a:lnTo>
                    <a:pt x="61" y="155"/>
                  </a:lnTo>
                  <a:lnTo>
                    <a:pt x="52" y="152"/>
                  </a:lnTo>
                  <a:lnTo>
                    <a:pt x="45" y="149"/>
                  </a:lnTo>
                  <a:lnTo>
                    <a:pt x="38" y="144"/>
                  </a:lnTo>
                  <a:lnTo>
                    <a:pt x="31" y="140"/>
                  </a:lnTo>
                  <a:lnTo>
                    <a:pt x="25" y="135"/>
                  </a:lnTo>
                  <a:lnTo>
                    <a:pt x="20" y="130"/>
                  </a:lnTo>
                  <a:lnTo>
                    <a:pt x="15" y="123"/>
                  </a:lnTo>
                  <a:lnTo>
                    <a:pt x="10" y="117"/>
                  </a:lnTo>
                  <a:lnTo>
                    <a:pt x="6" y="110"/>
                  </a:lnTo>
                  <a:lnTo>
                    <a:pt x="3" y="102"/>
                  </a:lnTo>
                  <a:lnTo>
                    <a:pt x="1" y="95"/>
                  </a:lnTo>
                  <a:lnTo>
                    <a:pt x="0" y="87"/>
                  </a:lnTo>
                  <a:lnTo>
                    <a:pt x="0" y="78"/>
                  </a:lnTo>
                  <a:lnTo>
                    <a:pt x="0" y="71"/>
                  </a:lnTo>
                  <a:lnTo>
                    <a:pt x="1" y="63"/>
                  </a:lnTo>
                  <a:lnTo>
                    <a:pt x="3" y="55"/>
                  </a:lnTo>
                  <a:lnTo>
                    <a:pt x="6" y="48"/>
                  </a:lnTo>
                  <a:lnTo>
                    <a:pt x="10" y="42"/>
                  </a:lnTo>
                  <a:lnTo>
                    <a:pt x="15" y="34"/>
                  </a:lnTo>
                  <a:lnTo>
                    <a:pt x="20" y="28"/>
                  </a:lnTo>
                  <a:lnTo>
                    <a:pt x="25" y="23"/>
                  </a:lnTo>
                  <a:lnTo>
                    <a:pt x="31" y="18"/>
                  </a:lnTo>
                  <a:lnTo>
                    <a:pt x="38" y="13"/>
                  </a:lnTo>
                  <a:lnTo>
                    <a:pt x="45" y="9"/>
                  </a:lnTo>
                  <a:lnTo>
                    <a:pt x="52" y="6"/>
                  </a:lnTo>
                  <a:lnTo>
                    <a:pt x="61" y="3"/>
                  </a:lnTo>
                  <a:lnTo>
                    <a:pt x="69" y="1"/>
                  </a:lnTo>
                  <a:lnTo>
                    <a:pt x="77" y="0"/>
                  </a:lnTo>
                  <a:lnTo>
                    <a:pt x="86" y="0"/>
                  </a:lnTo>
                  <a:lnTo>
                    <a:pt x="95" y="0"/>
                  </a:lnTo>
                  <a:lnTo>
                    <a:pt x="104" y="1"/>
                  </a:lnTo>
                  <a:lnTo>
                    <a:pt x="112" y="3"/>
                  </a:lnTo>
                  <a:lnTo>
                    <a:pt x="119" y="6"/>
                  </a:lnTo>
                  <a:lnTo>
                    <a:pt x="127" y="9"/>
                  </a:lnTo>
                  <a:lnTo>
                    <a:pt x="134" y="13"/>
                  </a:lnTo>
                  <a:lnTo>
                    <a:pt x="141" y="18"/>
                  </a:lnTo>
                  <a:lnTo>
                    <a:pt x="148" y="23"/>
                  </a:lnTo>
                  <a:lnTo>
                    <a:pt x="153" y="28"/>
                  </a:lnTo>
                  <a:lnTo>
                    <a:pt x="158" y="34"/>
                  </a:lnTo>
                  <a:lnTo>
                    <a:pt x="162" y="42"/>
                  </a:lnTo>
                  <a:lnTo>
                    <a:pt x="165" y="48"/>
                  </a:lnTo>
                  <a:lnTo>
                    <a:pt x="169" y="55"/>
                  </a:lnTo>
                  <a:lnTo>
                    <a:pt x="171" y="63"/>
                  </a:lnTo>
                  <a:lnTo>
                    <a:pt x="172" y="71"/>
                  </a:lnTo>
                  <a:lnTo>
                    <a:pt x="173" y="78"/>
                  </a:lnTo>
                  <a:lnTo>
                    <a:pt x="172" y="87"/>
                  </a:lnTo>
                  <a:lnTo>
                    <a:pt x="171" y="95"/>
                  </a:lnTo>
                  <a:lnTo>
                    <a:pt x="169" y="102"/>
                  </a:lnTo>
                  <a:lnTo>
                    <a:pt x="165" y="110"/>
                  </a:lnTo>
                  <a:lnTo>
                    <a:pt x="162" y="117"/>
                  </a:lnTo>
                  <a:lnTo>
                    <a:pt x="158" y="123"/>
                  </a:lnTo>
                  <a:lnTo>
                    <a:pt x="153" y="130"/>
                  </a:lnTo>
                  <a:lnTo>
                    <a:pt x="148" y="135"/>
                  </a:lnTo>
                  <a:lnTo>
                    <a:pt x="141" y="140"/>
                  </a:lnTo>
                  <a:lnTo>
                    <a:pt x="134" y="144"/>
                  </a:lnTo>
                  <a:lnTo>
                    <a:pt x="127" y="149"/>
                  </a:lnTo>
                  <a:lnTo>
                    <a:pt x="119" y="152"/>
                  </a:lnTo>
                  <a:lnTo>
                    <a:pt x="112" y="155"/>
                  </a:lnTo>
                  <a:lnTo>
                    <a:pt x="104" y="157"/>
                  </a:lnTo>
                  <a:lnTo>
                    <a:pt x="95" y="158"/>
                  </a:lnTo>
                  <a:lnTo>
                    <a:pt x="86" y="158"/>
                  </a:lnTo>
                  <a:close/>
                </a:path>
              </a:pathLst>
            </a:custGeom>
            <a:solidFill>
              <a:srgbClr val="BAAD94"/>
            </a:solidFill>
            <a:ln w="9525">
              <a:noFill/>
              <a:round/>
              <a:headEnd/>
              <a:tailEnd/>
            </a:ln>
          </p:spPr>
          <p:txBody>
            <a:bodyPr/>
            <a:lstStyle/>
            <a:p>
              <a:endParaRPr lang="it-IT"/>
            </a:p>
          </p:txBody>
        </p:sp>
        <p:sp>
          <p:nvSpPr>
            <p:cNvPr id="20983" name="Freeform 503"/>
            <p:cNvSpPr>
              <a:spLocks/>
            </p:cNvSpPr>
            <p:nvPr/>
          </p:nvSpPr>
          <p:spPr bwMode="auto">
            <a:xfrm>
              <a:off x="1692" y="3055"/>
              <a:ext cx="25" cy="23"/>
            </a:xfrm>
            <a:custGeom>
              <a:avLst/>
              <a:gdLst/>
              <a:ahLst/>
              <a:cxnLst>
                <a:cxn ang="0">
                  <a:pos x="77" y="158"/>
                </a:cxn>
                <a:cxn ang="0">
                  <a:pos x="61" y="155"/>
                </a:cxn>
                <a:cxn ang="0">
                  <a:pos x="45" y="149"/>
                </a:cxn>
                <a:cxn ang="0">
                  <a:pos x="31" y="140"/>
                </a:cxn>
                <a:cxn ang="0">
                  <a:pos x="20" y="130"/>
                </a:cxn>
                <a:cxn ang="0">
                  <a:pos x="10" y="117"/>
                </a:cxn>
                <a:cxn ang="0">
                  <a:pos x="3" y="102"/>
                </a:cxn>
                <a:cxn ang="0">
                  <a:pos x="0" y="87"/>
                </a:cxn>
                <a:cxn ang="0">
                  <a:pos x="0" y="71"/>
                </a:cxn>
                <a:cxn ang="0">
                  <a:pos x="3" y="55"/>
                </a:cxn>
                <a:cxn ang="0">
                  <a:pos x="10" y="42"/>
                </a:cxn>
                <a:cxn ang="0">
                  <a:pos x="20" y="28"/>
                </a:cxn>
                <a:cxn ang="0">
                  <a:pos x="31" y="18"/>
                </a:cxn>
                <a:cxn ang="0">
                  <a:pos x="45" y="9"/>
                </a:cxn>
                <a:cxn ang="0">
                  <a:pos x="61" y="3"/>
                </a:cxn>
                <a:cxn ang="0">
                  <a:pos x="77" y="0"/>
                </a:cxn>
                <a:cxn ang="0">
                  <a:pos x="95" y="0"/>
                </a:cxn>
                <a:cxn ang="0">
                  <a:pos x="112" y="3"/>
                </a:cxn>
                <a:cxn ang="0">
                  <a:pos x="127" y="9"/>
                </a:cxn>
                <a:cxn ang="0">
                  <a:pos x="141" y="18"/>
                </a:cxn>
                <a:cxn ang="0">
                  <a:pos x="153" y="28"/>
                </a:cxn>
                <a:cxn ang="0">
                  <a:pos x="162" y="42"/>
                </a:cxn>
                <a:cxn ang="0">
                  <a:pos x="169" y="55"/>
                </a:cxn>
                <a:cxn ang="0">
                  <a:pos x="172" y="71"/>
                </a:cxn>
                <a:cxn ang="0">
                  <a:pos x="172" y="87"/>
                </a:cxn>
                <a:cxn ang="0">
                  <a:pos x="169" y="102"/>
                </a:cxn>
                <a:cxn ang="0">
                  <a:pos x="162" y="117"/>
                </a:cxn>
                <a:cxn ang="0">
                  <a:pos x="153" y="130"/>
                </a:cxn>
                <a:cxn ang="0">
                  <a:pos x="141" y="140"/>
                </a:cxn>
                <a:cxn ang="0">
                  <a:pos x="127" y="149"/>
                </a:cxn>
                <a:cxn ang="0">
                  <a:pos x="112" y="155"/>
                </a:cxn>
                <a:cxn ang="0">
                  <a:pos x="95" y="158"/>
                </a:cxn>
              </a:cxnLst>
              <a:rect l="0" t="0" r="r" b="b"/>
              <a:pathLst>
                <a:path w="173" h="158">
                  <a:moveTo>
                    <a:pt x="86" y="158"/>
                  </a:moveTo>
                  <a:lnTo>
                    <a:pt x="77" y="158"/>
                  </a:lnTo>
                  <a:lnTo>
                    <a:pt x="69" y="157"/>
                  </a:lnTo>
                  <a:lnTo>
                    <a:pt x="61" y="155"/>
                  </a:lnTo>
                  <a:lnTo>
                    <a:pt x="52" y="152"/>
                  </a:lnTo>
                  <a:lnTo>
                    <a:pt x="45" y="149"/>
                  </a:lnTo>
                  <a:lnTo>
                    <a:pt x="38" y="144"/>
                  </a:lnTo>
                  <a:lnTo>
                    <a:pt x="31" y="140"/>
                  </a:lnTo>
                  <a:lnTo>
                    <a:pt x="25" y="135"/>
                  </a:lnTo>
                  <a:lnTo>
                    <a:pt x="20" y="130"/>
                  </a:lnTo>
                  <a:lnTo>
                    <a:pt x="15" y="123"/>
                  </a:lnTo>
                  <a:lnTo>
                    <a:pt x="10" y="117"/>
                  </a:lnTo>
                  <a:lnTo>
                    <a:pt x="6" y="110"/>
                  </a:lnTo>
                  <a:lnTo>
                    <a:pt x="3" y="102"/>
                  </a:lnTo>
                  <a:lnTo>
                    <a:pt x="1" y="95"/>
                  </a:lnTo>
                  <a:lnTo>
                    <a:pt x="0" y="87"/>
                  </a:lnTo>
                  <a:lnTo>
                    <a:pt x="0" y="78"/>
                  </a:lnTo>
                  <a:lnTo>
                    <a:pt x="0" y="71"/>
                  </a:lnTo>
                  <a:lnTo>
                    <a:pt x="1" y="63"/>
                  </a:lnTo>
                  <a:lnTo>
                    <a:pt x="3" y="55"/>
                  </a:lnTo>
                  <a:lnTo>
                    <a:pt x="6" y="48"/>
                  </a:lnTo>
                  <a:lnTo>
                    <a:pt x="10" y="42"/>
                  </a:lnTo>
                  <a:lnTo>
                    <a:pt x="15" y="34"/>
                  </a:lnTo>
                  <a:lnTo>
                    <a:pt x="20" y="28"/>
                  </a:lnTo>
                  <a:lnTo>
                    <a:pt x="25" y="23"/>
                  </a:lnTo>
                  <a:lnTo>
                    <a:pt x="31" y="18"/>
                  </a:lnTo>
                  <a:lnTo>
                    <a:pt x="38" y="13"/>
                  </a:lnTo>
                  <a:lnTo>
                    <a:pt x="45" y="9"/>
                  </a:lnTo>
                  <a:lnTo>
                    <a:pt x="52" y="6"/>
                  </a:lnTo>
                  <a:lnTo>
                    <a:pt x="61" y="3"/>
                  </a:lnTo>
                  <a:lnTo>
                    <a:pt x="69" y="1"/>
                  </a:lnTo>
                  <a:lnTo>
                    <a:pt x="77" y="0"/>
                  </a:lnTo>
                  <a:lnTo>
                    <a:pt x="86" y="0"/>
                  </a:lnTo>
                  <a:lnTo>
                    <a:pt x="95" y="0"/>
                  </a:lnTo>
                  <a:lnTo>
                    <a:pt x="104" y="1"/>
                  </a:lnTo>
                  <a:lnTo>
                    <a:pt x="112" y="3"/>
                  </a:lnTo>
                  <a:lnTo>
                    <a:pt x="119" y="6"/>
                  </a:lnTo>
                  <a:lnTo>
                    <a:pt x="127" y="9"/>
                  </a:lnTo>
                  <a:lnTo>
                    <a:pt x="134" y="13"/>
                  </a:lnTo>
                  <a:lnTo>
                    <a:pt x="141" y="18"/>
                  </a:lnTo>
                  <a:lnTo>
                    <a:pt x="148" y="23"/>
                  </a:lnTo>
                  <a:lnTo>
                    <a:pt x="153" y="28"/>
                  </a:lnTo>
                  <a:lnTo>
                    <a:pt x="158" y="34"/>
                  </a:lnTo>
                  <a:lnTo>
                    <a:pt x="162" y="42"/>
                  </a:lnTo>
                  <a:lnTo>
                    <a:pt x="165" y="48"/>
                  </a:lnTo>
                  <a:lnTo>
                    <a:pt x="169" y="55"/>
                  </a:lnTo>
                  <a:lnTo>
                    <a:pt x="171" y="63"/>
                  </a:lnTo>
                  <a:lnTo>
                    <a:pt x="172" y="71"/>
                  </a:lnTo>
                  <a:lnTo>
                    <a:pt x="173" y="78"/>
                  </a:lnTo>
                  <a:lnTo>
                    <a:pt x="172" y="87"/>
                  </a:lnTo>
                  <a:lnTo>
                    <a:pt x="171" y="95"/>
                  </a:lnTo>
                  <a:lnTo>
                    <a:pt x="169" y="102"/>
                  </a:lnTo>
                  <a:lnTo>
                    <a:pt x="165" y="110"/>
                  </a:lnTo>
                  <a:lnTo>
                    <a:pt x="162" y="117"/>
                  </a:lnTo>
                  <a:lnTo>
                    <a:pt x="158" y="123"/>
                  </a:lnTo>
                  <a:lnTo>
                    <a:pt x="153" y="130"/>
                  </a:lnTo>
                  <a:lnTo>
                    <a:pt x="148" y="135"/>
                  </a:lnTo>
                  <a:lnTo>
                    <a:pt x="141" y="140"/>
                  </a:lnTo>
                  <a:lnTo>
                    <a:pt x="134" y="144"/>
                  </a:lnTo>
                  <a:lnTo>
                    <a:pt x="127" y="149"/>
                  </a:lnTo>
                  <a:lnTo>
                    <a:pt x="119" y="152"/>
                  </a:lnTo>
                  <a:lnTo>
                    <a:pt x="112" y="155"/>
                  </a:lnTo>
                  <a:lnTo>
                    <a:pt x="104" y="157"/>
                  </a:lnTo>
                  <a:lnTo>
                    <a:pt x="95" y="158"/>
                  </a:lnTo>
                  <a:lnTo>
                    <a:pt x="86" y="158"/>
                  </a:lnTo>
                </a:path>
              </a:pathLst>
            </a:custGeom>
            <a:solidFill>
              <a:srgbClr val="FFFF00"/>
            </a:solidFill>
            <a:ln w="6350">
              <a:solidFill>
                <a:srgbClr val="000000"/>
              </a:solidFill>
              <a:prstDash val="solid"/>
              <a:round/>
              <a:headEnd/>
              <a:tailEnd/>
            </a:ln>
          </p:spPr>
          <p:txBody>
            <a:bodyPr/>
            <a:lstStyle/>
            <a:p>
              <a:endParaRPr lang="it-IT"/>
            </a:p>
          </p:txBody>
        </p:sp>
        <p:sp>
          <p:nvSpPr>
            <p:cNvPr id="20984" name="Freeform 504"/>
            <p:cNvSpPr>
              <a:spLocks/>
            </p:cNvSpPr>
            <p:nvPr/>
          </p:nvSpPr>
          <p:spPr bwMode="auto">
            <a:xfrm>
              <a:off x="1688" y="3195"/>
              <a:ext cx="24" cy="23"/>
            </a:xfrm>
            <a:custGeom>
              <a:avLst/>
              <a:gdLst/>
              <a:ahLst/>
              <a:cxnLst>
                <a:cxn ang="0">
                  <a:pos x="77" y="158"/>
                </a:cxn>
                <a:cxn ang="0">
                  <a:pos x="60" y="155"/>
                </a:cxn>
                <a:cxn ang="0">
                  <a:pos x="45" y="150"/>
                </a:cxn>
                <a:cxn ang="0">
                  <a:pos x="31" y="141"/>
                </a:cxn>
                <a:cxn ang="0">
                  <a:pos x="20" y="130"/>
                </a:cxn>
                <a:cxn ang="0">
                  <a:pos x="10" y="117"/>
                </a:cxn>
                <a:cxn ang="0">
                  <a:pos x="4" y="103"/>
                </a:cxn>
                <a:cxn ang="0">
                  <a:pos x="1" y="88"/>
                </a:cxn>
                <a:cxn ang="0">
                  <a:pos x="1" y="71"/>
                </a:cxn>
                <a:cxn ang="0">
                  <a:pos x="4" y="57"/>
                </a:cxn>
                <a:cxn ang="0">
                  <a:pos x="10" y="42"/>
                </a:cxn>
                <a:cxn ang="0">
                  <a:pos x="20" y="29"/>
                </a:cxn>
                <a:cxn ang="0">
                  <a:pos x="31" y="19"/>
                </a:cxn>
                <a:cxn ang="0">
                  <a:pos x="45" y="11"/>
                </a:cxn>
                <a:cxn ang="0">
                  <a:pos x="60" y="4"/>
                </a:cxn>
                <a:cxn ang="0">
                  <a:pos x="77" y="1"/>
                </a:cxn>
                <a:cxn ang="0">
                  <a:pos x="95" y="1"/>
                </a:cxn>
                <a:cxn ang="0">
                  <a:pos x="112" y="4"/>
                </a:cxn>
                <a:cxn ang="0">
                  <a:pos x="127" y="11"/>
                </a:cxn>
                <a:cxn ang="0">
                  <a:pos x="141" y="19"/>
                </a:cxn>
                <a:cxn ang="0">
                  <a:pos x="153" y="29"/>
                </a:cxn>
                <a:cxn ang="0">
                  <a:pos x="162" y="42"/>
                </a:cxn>
                <a:cxn ang="0">
                  <a:pos x="168" y="57"/>
                </a:cxn>
                <a:cxn ang="0">
                  <a:pos x="172" y="71"/>
                </a:cxn>
                <a:cxn ang="0">
                  <a:pos x="172" y="88"/>
                </a:cxn>
                <a:cxn ang="0">
                  <a:pos x="168" y="103"/>
                </a:cxn>
                <a:cxn ang="0">
                  <a:pos x="162" y="117"/>
                </a:cxn>
                <a:cxn ang="0">
                  <a:pos x="153" y="130"/>
                </a:cxn>
                <a:cxn ang="0">
                  <a:pos x="141" y="141"/>
                </a:cxn>
                <a:cxn ang="0">
                  <a:pos x="127" y="150"/>
                </a:cxn>
                <a:cxn ang="0">
                  <a:pos x="112" y="155"/>
                </a:cxn>
                <a:cxn ang="0">
                  <a:pos x="95" y="158"/>
                </a:cxn>
              </a:cxnLst>
              <a:rect l="0" t="0" r="r" b="b"/>
              <a:pathLst>
                <a:path w="172" h="159">
                  <a:moveTo>
                    <a:pt x="87" y="159"/>
                  </a:moveTo>
                  <a:lnTo>
                    <a:pt x="77" y="158"/>
                  </a:lnTo>
                  <a:lnTo>
                    <a:pt x="69" y="157"/>
                  </a:lnTo>
                  <a:lnTo>
                    <a:pt x="60" y="155"/>
                  </a:lnTo>
                  <a:lnTo>
                    <a:pt x="53" y="153"/>
                  </a:lnTo>
                  <a:lnTo>
                    <a:pt x="45" y="150"/>
                  </a:lnTo>
                  <a:lnTo>
                    <a:pt x="38" y="146"/>
                  </a:lnTo>
                  <a:lnTo>
                    <a:pt x="31" y="141"/>
                  </a:lnTo>
                  <a:lnTo>
                    <a:pt x="25" y="135"/>
                  </a:lnTo>
                  <a:lnTo>
                    <a:pt x="20" y="130"/>
                  </a:lnTo>
                  <a:lnTo>
                    <a:pt x="14" y="124"/>
                  </a:lnTo>
                  <a:lnTo>
                    <a:pt x="10" y="117"/>
                  </a:lnTo>
                  <a:lnTo>
                    <a:pt x="7" y="110"/>
                  </a:lnTo>
                  <a:lnTo>
                    <a:pt x="4" y="103"/>
                  </a:lnTo>
                  <a:lnTo>
                    <a:pt x="2" y="95"/>
                  </a:lnTo>
                  <a:lnTo>
                    <a:pt x="1" y="88"/>
                  </a:lnTo>
                  <a:lnTo>
                    <a:pt x="0" y="80"/>
                  </a:lnTo>
                  <a:lnTo>
                    <a:pt x="1" y="71"/>
                  </a:lnTo>
                  <a:lnTo>
                    <a:pt x="2" y="64"/>
                  </a:lnTo>
                  <a:lnTo>
                    <a:pt x="4" y="57"/>
                  </a:lnTo>
                  <a:lnTo>
                    <a:pt x="7" y="49"/>
                  </a:lnTo>
                  <a:lnTo>
                    <a:pt x="10" y="42"/>
                  </a:lnTo>
                  <a:lnTo>
                    <a:pt x="14" y="36"/>
                  </a:lnTo>
                  <a:lnTo>
                    <a:pt x="20" y="29"/>
                  </a:lnTo>
                  <a:lnTo>
                    <a:pt x="25" y="24"/>
                  </a:lnTo>
                  <a:lnTo>
                    <a:pt x="31" y="19"/>
                  </a:lnTo>
                  <a:lnTo>
                    <a:pt x="38" y="14"/>
                  </a:lnTo>
                  <a:lnTo>
                    <a:pt x="45" y="11"/>
                  </a:lnTo>
                  <a:lnTo>
                    <a:pt x="53" y="6"/>
                  </a:lnTo>
                  <a:lnTo>
                    <a:pt x="60" y="4"/>
                  </a:lnTo>
                  <a:lnTo>
                    <a:pt x="69" y="2"/>
                  </a:lnTo>
                  <a:lnTo>
                    <a:pt x="77" y="1"/>
                  </a:lnTo>
                  <a:lnTo>
                    <a:pt x="87" y="0"/>
                  </a:lnTo>
                  <a:lnTo>
                    <a:pt x="95" y="1"/>
                  </a:lnTo>
                  <a:lnTo>
                    <a:pt x="103" y="2"/>
                  </a:lnTo>
                  <a:lnTo>
                    <a:pt x="112" y="4"/>
                  </a:lnTo>
                  <a:lnTo>
                    <a:pt x="120" y="6"/>
                  </a:lnTo>
                  <a:lnTo>
                    <a:pt x="127" y="11"/>
                  </a:lnTo>
                  <a:lnTo>
                    <a:pt x="135" y="14"/>
                  </a:lnTo>
                  <a:lnTo>
                    <a:pt x="141" y="19"/>
                  </a:lnTo>
                  <a:lnTo>
                    <a:pt x="147" y="24"/>
                  </a:lnTo>
                  <a:lnTo>
                    <a:pt x="153" y="29"/>
                  </a:lnTo>
                  <a:lnTo>
                    <a:pt x="158" y="36"/>
                  </a:lnTo>
                  <a:lnTo>
                    <a:pt x="162" y="42"/>
                  </a:lnTo>
                  <a:lnTo>
                    <a:pt x="166" y="49"/>
                  </a:lnTo>
                  <a:lnTo>
                    <a:pt x="168" y="57"/>
                  </a:lnTo>
                  <a:lnTo>
                    <a:pt x="171" y="64"/>
                  </a:lnTo>
                  <a:lnTo>
                    <a:pt x="172" y="71"/>
                  </a:lnTo>
                  <a:lnTo>
                    <a:pt x="172" y="80"/>
                  </a:lnTo>
                  <a:lnTo>
                    <a:pt x="172" y="88"/>
                  </a:lnTo>
                  <a:lnTo>
                    <a:pt x="171" y="95"/>
                  </a:lnTo>
                  <a:lnTo>
                    <a:pt x="168" y="103"/>
                  </a:lnTo>
                  <a:lnTo>
                    <a:pt x="166" y="110"/>
                  </a:lnTo>
                  <a:lnTo>
                    <a:pt x="162" y="117"/>
                  </a:lnTo>
                  <a:lnTo>
                    <a:pt x="158" y="124"/>
                  </a:lnTo>
                  <a:lnTo>
                    <a:pt x="153" y="130"/>
                  </a:lnTo>
                  <a:lnTo>
                    <a:pt x="147" y="135"/>
                  </a:lnTo>
                  <a:lnTo>
                    <a:pt x="141" y="141"/>
                  </a:lnTo>
                  <a:lnTo>
                    <a:pt x="135" y="146"/>
                  </a:lnTo>
                  <a:lnTo>
                    <a:pt x="127" y="150"/>
                  </a:lnTo>
                  <a:lnTo>
                    <a:pt x="120" y="153"/>
                  </a:lnTo>
                  <a:lnTo>
                    <a:pt x="112" y="155"/>
                  </a:lnTo>
                  <a:lnTo>
                    <a:pt x="103" y="157"/>
                  </a:lnTo>
                  <a:lnTo>
                    <a:pt x="95" y="158"/>
                  </a:lnTo>
                  <a:lnTo>
                    <a:pt x="87" y="159"/>
                  </a:lnTo>
                  <a:close/>
                </a:path>
              </a:pathLst>
            </a:custGeom>
            <a:solidFill>
              <a:srgbClr val="BAAD94"/>
            </a:solidFill>
            <a:ln w="9525">
              <a:noFill/>
              <a:round/>
              <a:headEnd/>
              <a:tailEnd/>
            </a:ln>
          </p:spPr>
          <p:txBody>
            <a:bodyPr/>
            <a:lstStyle/>
            <a:p>
              <a:endParaRPr lang="it-IT"/>
            </a:p>
          </p:txBody>
        </p:sp>
        <p:sp>
          <p:nvSpPr>
            <p:cNvPr id="20985" name="Freeform 505"/>
            <p:cNvSpPr>
              <a:spLocks/>
            </p:cNvSpPr>
            <p:nvPr/>
          </p:nvSpPr>
          <p:spPr bwMode="auto">
            <a:xfrm>
              <a:off x="1688" y="3195"/>
              <a:ext cx="24" cy="23"/>
            </a:xfrm>
            <a:custGeom>
              <a:avLst/>
              <a:gdLst/>
              <a:ahLst/>
              <a:cxnLst>
                <a:cxn ang="0">
                  <a:pos x="77" y="158"/>
                </a:cxn>
                <a:cxn ang="0">
                  <a:pos x="60" y="155"/>
                </a:cxn>
                <a:cxn ang="0">
                  <a:pos x="45" y="150"/>
                </a:cxn>
                <a:cxn ang="0">
                  <a:pos x="31" y="141"/>
                </a:cxn>
                <a:cxn ang="0">
                  <a:pos x="20" y="130"/>
                </a:cxn>
                <a:cxn ang="0">
                  <a:pos x="10" y="117"/>
                </a:cxn>
                <a:cxn ang="0">
                  <a:pos x="4" y="103"/>
                </a:cxn>
                <a:cxn ang="0">
                  <a:pos x="1" y="88"/>
                </a:cxn>
                <a:cxn ang="0">
                  <a:pos x="1" y="71"/>
                </a:cxn>
                <a:cxn ang="0">
                  <a:pos x="4" y="57"/>
                </a:cxn>
                <a:cxn ang="0">
                  <a:pos x="10" y="42"/>
                </a:cxn>
                <a:cxn ang="0">
                  <a:pos x="20" y="29"/>
                </a:cxn>
                <a:cxn ang="0">
                  <a:pos x="31" y="19"/>
                </a:cxn>
                <a:cxn ang="0">
                  <a:pos x="45" y="11"/>
                </a:cxn>
                <a:cxn ang="0">
                  <a:pos x="60" y="4"/>
                </a:cxn>
                <a:cxn ang="0">
                  <a:pos x="77" y="1"/>
                </a:cxn>
                <a:cxn ang="0">
                  <a:pos x="95" y="1"/>
                </a:cxn>
                <a:cxn ang="0">
                  <a:pos x="112" y="4"/>
                </a:cxn>
                <a:cxn ang="0">
                  <a:pos x="127" y="11"/>
                </a:cxn>
                <a:cxn ang="0">
                  <a:pos x="141" y="19"/>
                </a:cxn>
                <a:cxn ang="0">
                  <a:pos x="153" y="29"/>
                </a:cxn>
                <a:cxn ang="0">
                  <a:pos x="162" y="42"/>
                </a:cxn>
                <a:cxn ang="0">
                  <a:pos x="168" y="57"/>
                </a:cxn>
                <a:cxn ang="0">
                  <a:pos x="172" y="71"/>
                </a:cxn>
                <a:cxn ang="0">
                  <a:pos x="172" y="88"/>
                </a:cxn>
                <a:cxn ang="0">
                  <a:pos x="168" y="103"/>
                </a:cxn>
                <a:cxn ang="0">
                  <a:pos x="162" y="117"/>
                </a:cxn>
                <a:cxn ang="0">
                  <a:pos x="153" y="130"/>
                </a:cxn>
                <a:cxn ang="0">
                  <a:pos x="141" y="141"/>
                </a:cxn>
                <a:cxn ang="0">
                  <a:pos x="127" y="150"/>
                </a:cxn>
                <a:cxn ang="0">
                  <a:pos x="112" y="155"/>
                </a:cxn>
                <a:cxn ang="0">
                  <a:pos x="95" y="158"/>
                </a:cxn>
              </a:cxnLst>
              <a:rect l="0" t="0" r="r" b="b"/>
              <a:pathLst>
                <a:path w="172" h="159">
                  <a:moveTo>
                    <a:pt x="87" y="159"/>
                  </a:moveTo>
                  <a:lnTo>
                    <a:pt x="77" y="158"/>
                  </a:lnTo>
                  <a:lnTo>
                    <a:pt x="69" y="157"/>
                  </a:lnTo>
                  <a:lnTo>
                    <a:pt x="60" y="155"/>
                  </a:lnTo>
                  <a:lnTo>
                    <a:pt x="53" y="153"/>
                  </a:lnTo>
                  <a:lnTo>
                    <a:pt x="45" y="150"/>
                  </a:lnTo>
                  <a:lnTo>
                    <a:pt x="38" y="146"/>
                  </a:lnTo>
                  <a:lnTo>
                    <a:pt x="31" y="141"/>
                  </a:lnTo>
                  <a:lnTo>
                    <a:pt x="25" y="135"/>
                  </a:lnTo>
                  <a:lnTo>
                    <a:pt x="20" y="130"/>
                  </a:lnTo>
                  <a:lnTo>
                    <a:pt x="14" y="124"/>
                  </a:lnTo>
                  <a:lnTo>
                    <a:pt x="10" y="117"/>
                  </a:lnTo>
                  <a:lnTo>
                    <a:pt x="7" y="110"/>
                  </a:lnTo>
                  <a:lnTo>
                    <a:pt x="4" y="103"/>
                  </a:lnTo>
                  <a:lnTo>
                    <a:pt x="2" y="95"/>
                  </a:lnTo>
                  <a:lnTo>
                    <a:pt x="1" y="88"/>
                  </a:lnTo>
                  <a:lnTo>
                    <a:pt x="0" y="80"/>
                  </a:lnTo>
                  <a:lnTo>
                    <a:pt x="1" y="71"/>
                  </a:lnTo>
                  <a:lnTo>
                    <a:pt x="2" y="64"/>
                  </a:lnTo>
                  <a:lnTo>
                    <a:pt x="4" y="57"/>
                  </a:lnTo>
                  <a:lnTo>
                    <a:pt x="7" y="49"/>
                  </a:lnTo>
                  <a:lnTo>
                    <a:pt x="10" y="42"/>
                  </a:lnTo>
                  <a:lnTo>
                    <a:pt x="14" y="36"/>
                  </a:lnTo>
                  <a:lnTo>
                    <a:pt x="20" y="29"/>
                  </a:lnTo>
                  <a:lnTo>
                    <a:pt x="25" y="24"/>
                  </a:lnTo>
                  <a:lnTo>
                    <a:pt x="31" y="19"/>
                  </a:lnTo>
                  <a:lnTo>
                    <a:pt x="38" y="14"/>
                  </a:lnTo>
                  <a:lnTo>
                    <a:pt x="45" y="11"/>
                  </a:lnTo>
                  <a:lnTo>
                    <a:pt x="53" y="6"/>
                  </a:lnTo>
                  <a:lnTo>
                    <a:pt x="60" y="4"/>
                  </a:lnTo>
                  <a:lnTo>
                    <a:pt x="69" y="2"/>
                  </a:lnTo>
                  <a:lnTo>
                    <a:pt x="77" y="1"/>
                  </a:lnTo>
                  <a:lnTo>
                    <a:pt x="87" y="0"/>
                  </a:lnTo>
                  <a:lnTo>
                    <a:pt x="95" y="1"/>
                  </a:lnTo>
                  <a:lnTo>
                    <a:pt x="103" y="2"/>
                  </a:lnTo>
                  <a:lnTo>
                    <a:pt x="112" y="4"/>
                  </a:lnTo>
                  <a:lnTo>
                    <a:pt x="120" y="6"/>
                  </a:lnTo>
                  <a:lnTo>
                    <a:pt x="127" y="11"/>
                  </a:lnTo>
                  <a:lnTo>
                    <a:pt x="135" y="14"/>
                  </a:lnTo>
                  <a:lnTo>
                    <a:pt x="141" y="19"/>
                  </a:lnTo>
                  <a:lnTo>
                    <a:pt x="147" y="24"/>
                  </a:lnTo>
                  <a:lnTo>
                    <a:pt x="153" y="29"/>
                  </a:lnTo>
                  <a:lnTo>
                    <a:pt x="158" y="36"/>
                  </a:lnTo>
                  <a:lnTo>
                    <a:pt x="162" y="42"/>
                  </a:lnTo>
                  <a:lnTo>
                    <a:pt x="166" y="49"/>
                  </a:lnTo>
                  <a:lnTo>
                    <a:pt x="168" y="57"/>
                  </a:lnTo>
                  <a:lnTo>
                    <a:pt x="171" y="64"/>
                  </a:lnTo>
                  <a:lnTo>
                    <a:pt x="172" y="71"/>
                  </a:lnTo>
                  <a:lnTo>
                    <a:pt x="172" y="80"/>
                  </a:lnTo>
                  <a:lnTo>
                    <a:pt x="172" y="88"/>
                  </a:lnTo>
                  <a:lnTo>
                    <a:pt x="171" y="95"/>
                  </a:lnTo>
                  <a:lnTo>
                    <a:pt x="168" y="103"/>
                  </a:lnTo>
                  <a:lnTo>
                    <a:pt x="166" y="110"/>
                  </a:lnTo>
                  <a:lnTo>
                    <a:pt x="162" y="117"/>
                  </a:lnTo>
                  <a:lnTo>
                    <a:pt x="158" y="124"/>
                  </a:lnTo>
                  <a:lnTo>
                    <a:pt x="153" y="130"/>
                  </a:lnTo>
                  <a:lnTo>
                    <a:pt x="147" y="135"/>
                  </a:lnTo>
                  <a:lnTo>
                    <a:pt x="141" y="141"/>
                  </a:lnTo>
                  <a:lnTo>
                    <a:pt x="135" y="146"/>
                  </a:lnTo>
                  <a:lnTo>
                    <a:pt x="127" y="150"/>
                  </a:lnTo>
                  <a:lnTo>
                    <a:pt x="120" y="153"/>
                  </a:lnTo>
                  <a:lnTo>
                    <a:pt x="112" y="155"/>
                  </a:lnTo>
                  <a:lnTo>
                    <a:pt x="103" y="157"/>
                  </a:lnTo>
                  <a:lnTo>
                    <a:pt x="95" y="158"/>
                  </a:lnTo>
                  <a:lnTo>
                    <a:pt x="87" y="159"/>
                  </a:lnTo>
                </a:path>
              </a:pathLst>
            </a:custGeom>
            <a:solidFill>
              <a:srgbClr val="FFFF00"/>
            </a:solidFill>
            <a:ln w="6350">
              <a:solidFill>
                <a:srgbClr val="000000"/>
              </a:solidFill>
              <a:prstDash val="solid"/>
              <a:round/>
              <a:headEnd/>
              <a:tailEnd/>
            </a:ln>
          </p:spPr>
          <p:txBody>
            <a:bodyPr/>
            <a:lstStyle/>
            <a:p>
              <a:endParaRPr lang="it-IT"/>
            </a:p>
          </p:txBody>
        </p:sp>
        <p:sp>
          <p:nvSpPr>
            <p:cNvPr id="20986" name="Freeform 506"/>
            <p:cNvSpPr>
              <a:spLocks/>
            </p:cNvSpPr>
            <p:nvPr/>
          </p:nvSpPr>
          <p:spPr bwMode="auto">
            <a:xfrm>
              <a:off x="1663" y="3277"/>
              <a:ext cx="25" cy="23"/>
            </a:xfrm>
            <a:custGeom>
              <a:avLst/>
              <a:gdLst/>
              <a:ahLst/>
              <a:cxnLst>
                <a:cxn ang="0">
                  <a:pos x="77" y="158"/>
                </a:cxn>
                <a:cxn ang="0">
                  <a:pos x="61" y="155"/>
                </a:cxn>
                <a:cxn ang="0">
                  <a:pos x="45" y="149"/>
                </a:cxn>
                <a:cxn ang="0">
                  <a:pos x="31" y="141"/>
                </a:cxn>
                <a:cxn ang="0">
                  <a:pos x="20" y="129"/>
                </a:cxn>
                <a:cxn ang="0">
                  <a:pos x="10" y="117"/>
                </a:cxn>
                <a:cxn ang="0">
                  <a:pos x="4" y="103"/>
                </a:cxn>
                <a:cxn ang="0">
                  <a:pos x="0" y="87"/>
                </a:cxn>
                <a:cxn ang="0">
                  <a:pos x="0" y="72"/>
                </a:cxn>
                <a:cxn ang="0">
                  <a:pos x="4" y="56"/>
                </a:cxn>
                <a:cxn ang="0">
                  <a:pos x="10" y="41"/>
                </a:cxn>
                <a:cxn ang="0">
                  <a:pos x="20" y="29"/>
                </a:cxn>
                <a:cxn ang="0">
                  <a:pos x="31" y="18"/>
                </a:cxn>
                <a:cxn ang="0">
                  <a:pos x="45" y="10"/>
                </a:cxn>
                <a:cxn ang="0">
                  <a:pos x="61" y="3"/>
                </a:cxn>
                <a:cxn ang="0">
                  <a:pos x="77" y="0"/>
                </a:cxn>
                <a:cxn ang="0">
                  <a:pos x="95" y="0"/>
                </a:cxn>
                <a:cxn ang="0">
                  <a:pos x="112" y="3"/>
                </a:cxn>
                <a:cxn ang="0">
                  <a:pos x="128" y="10"/>
                </a:cxn>
                <a:cxn ang="0">
                  <a:pos x="141" y="18"/>
                </a:cxn>
                <a:cxn ang="0">
                  <a:pos x="153" y="29"/>
                </a:cxn>
                <a:cxn ang="0">
                  <a:pos x="162" y="41"/>
                </a:cxn>
                <a:cxn ang="0">
                  <a:pos x="168" y="56"/>
                </a:cxn>
                <a:cxn ang="0">
                  <a:pos x="173" y="72"/>
                </a:cxn>
                <a:cxn ang="0">
                  <a:pos x="173" y="87"/>
                </a:cxn>
                <a:cxn ang="0">
                  <a:pos x="168" y="103"/>
                </a:cxn>
                <a:cxn ang="0">
                  <a:pos x="162" y="117"/>
                </a:cxn>
                <a:cxn ang="0">
                  <a:pos x="153" y="129"/>
                </a:cxn>
                <a:cxn ang="0">
                  <a:pos x="141" y="141"/>
                </a:cxn>
                <a:cxn ang="0">
                  <a:pos x="128" y="149"/>
                </a:cxn>
                <a:cxn ang="0">
                  <a:pos x="112" y="155"/>
                </a:cxn>
                <a:cxn ang="0">
                  <a:pos x="95" y="158"/>
                </a:cxn>
              </a:cxnLst>
              <a:rect l="0" t="0" r="r" b="b"/>
              <a:pathLst>
                <a:path w="173" h="158">
                  <a:moveTo>
                    <a:pt x="87" y="158"/>
                  </a:moveTo>
                  <a:lnTo>
                    <a:pt x="77" y="158"/>
                  </a:lnTo>
                  <a:lnTo>
                    <a:pt x="69" y="156"/>
                  </a:lnTo>
                  <a:lnTo>
                    <a:pt x="61" y="155"/>
                  </a:lnTo>
                  <a:lnTo>
                    <a:pt x="53" y="152"/>
                  </a:lnTo>
                  <a:lnTo>
                    <a:pt x="45" y="149"/>
                  </a:lnTo>
                  <a:lnTo>
                    <a:pt x="38" y="145"/>
                  </a:lnTo>
                  <a:lnTo>
                    <a:pt x="31" y="141"/>
                  </a:lnTo>
                  <a:lnTo>
                    <a:pt x="25" y="135"/>
                  </a:lnTo>
                  <a:lnTo>
                    <a:pt x="20" y="129"/>
                  </a:lnTo>
                  <a:lnTo>
                    <a:pt x="15" y="124"/>
                  </a:lnTo>
                  <a:lnTo>
                    <a:pt x="10" y="117"/>
                  </a:lnTo>
                  <a:lnTo>
                    <a:pt x="7" y="110"/>
                  </a:lnTo>
                  <a:lnTo>
                    <a:pt x="4" y="103"/>
                  </a:lnTo>
                  <a:lnTo>
                    <a:pt x="2" y="96"/>
                  </a:lnTo>
                  <a:lnTo>
                    <a:pt x="0" y="87"/>
                  </a:lnTo>
                  <a:lnTo>
                    <a:pt x="0" y="79"/>
                  </a:lnTo>
                  <a:lnTo>
                    <a:pt x="0" y="72"/>
                  </a:lnTo>
                  <a:lnTo>
                    <a:pt x="2" y="63"/>
                  </a:lnTo>
                  <a:lnTo>
                    <a:pt x="4" y="56"/>
                  </a:lnTo>
                  <a:lnTo>
                    <a:pt x="7" y="48"/>
                  </a:lnTo>
                  <a:lnTo>
                    <a:pt x="10" y="41"/>
                  </a:lnTo>
                  <a:lnTo>
                    <a:pt x="15" y="35"/>
                  </a:lnTo>
                  <a:lnTo>
                    <a:pt x="20" y="29"/>
                  </a:lnTo>
                  <a:lnTo>
                    <a:pt x="25" y="23"/>
                  </a:lnTo>
                  <a:lnTo>
                    <a:pt x="31" y="18"/>
                  </a:lnTo>
                  <a:lnTo>
                    <a:pt x="38" y="14"/>
                  </a:lnTo>
                  <a:lnTo>
                    <a:pt x="45" y="10"/>
                  </a:lnTo>
                  <a:lnTo>
                    <a:pt x="53" y="7"/>
                  </a:lnTo>
                  <a:lnTo>
                    <a:pt x="61" y="3"/>
                  </a:lnTo>
                  <a:lnTo>
                    <a:pt x="69" y="1"/>
                  </a:lnTo>
                  <a:lnTo>
                    <a:pt x="77" y="0"/>
                  </a:lnTo>
                  <a:lnTo>
                    <a:pt x="87" y="0"/>
                  </a:lnTo>
                  <a:lnTo>
                    <a:pt x="95" y="0"/>
                  </a:lnTo>
                  <a:lnTo>
                    <a:pt x="104" y="1"/>
                  </a:lnTo>
                  <a:lnTo>
                    <a:pt x="112" y="3"/>
                  </a:lnTo>
                  <a:lnTo>
                    <a:pt x="120" y="7"/>
                  </a:lnTo>
                  <a:lnTo>
                    <a:pt x="128" y="10"/>
                  </a:lnTo>
                  <a:lnTo>
                    <a:pt x="135" y="14"/>
                  </a:lnTo>
                  <a:lnTo>
                    <a:pt x="141" y="18"/>
                  </a:lnTo>
                  <a:lnTo>
                    <a:pt x="148" y="23"/>
                  </a:lnTo>
                  <a:lnTo>
                    <a:pt x="153" y="29"/>
                  </a:lnTo>
                  <a:lnTo>
                    <a:pt x="158" y="35"/>
                  </a:lnTo>
                  <a:lnTo>
                    <a:pt x="162" y="41"/>
                  </a:lnTo>
                  <a:lnTo>
                    <a:pt x="166" y="48"/>
                  </a:lnTo>
                  <a:lnTo>
                    <a:pt x="168" y="56"/>
                  </a:lnTo>
                  <a:lnTo>
                    <a:pt x="171" y="63"/>
                  </a:lnTo>
                  <a:lnTo>
                    <a:pt x="173" y="72"/>
                  </a:lnTo>
                  <a:lnTo>
                    <a:pt x="173" y="79"/>
                  </a:lnTo>
                  <a:lnTo>
                    <a:pt x="173" y="87"/>
                  </a:lnTo>
                  <a:lnTo>
                    <a:pt x="171" y="96"/>
                  </a:lnTo>
                  <a:lnTo>
                    <a:pt x="168" y="103"/>
                  </a:lnTo>
                  <a:lnTo>
                    <a:pt x="166" y="110"/>
                  </a:lnTo>
                  <a:lnTo>
                    <a:pt x="162" y="117"/>
                  </a:lnTo>
                  <a:lnTo>
                    <a:pt x="158" y="124"/>
                  </a:lnTo>
                  <a:lnTo>
                    <a:pt x="153" y="129"/>
                  </a:lnTo>
                  <a:lnTo>
                    <a:pt x="148" y="135"/>
                  </a:lnTo>
                  <a:lnTo>
                    <a:pt x="141" y="141"/>
                  </a:lnTo>
                  <a:lnTo>
                    <a:pt x="135" y="145"/>
                  </a:lnTo>
                  <a:lnTo>
                    <a:pt x="128" y="149"/>
                  </a:lnTo>
                  <a:lnTo>
                    <a:pt x="120" y="152"/>
                  </a:lnTo>
                  <a:lnTo>
                    <a:pt x="112" y="155"/>
                  </a:lnTo>
                  <a:lnTo>
                    <a:pt x="104" y="156"/>
                  </a:lnTo>
                  <a:lnTo>
                    <a:pt x="95" y="158"/>
                  </a:lnTo>
                  <a:lnTo>
                    <a:pt x="87" y="158"/>
                  </a:lnTo>
                  <a:close/>
                </a:path>
              </a:pathLst>
            </a:custGeom>
            <a:solidFill>
              <a:srgbClr val="BAAD94"/>
            </a:solidFill>
            <a:ln w="9525">
              <a:noFill/>
              <a:round/>
              <a:headEnd/>
              <a:tailEnd/>
            </a:ln>
          </p:spPr>
          <p:txBody>
            <a:bodyPr/>
            <a:lstStyle/>
            <a:p>
              <a:endParaRPr lang="it-IT"/>
            </a:p>
          </p:txBody>
        </p:sp>
        <p:sp>
          <p:nvSpPr>
            <p:cNvPr id="20987" name="Freeform 507"/>
            <p:cNvSpPr>
              <a:spLocks/>
            </p:cNvSpPr>
            <p:nvPr/>
          </p:nvSpPr>
          <p:spPr bwMode="auto">
            <a:xfrm>
              <a:off x="1663" y="3277"/>
              <a:ext cx="25" cy="23"/>
            </a:xfrm>
            <a:custGeom>
              <a:avLst/>
              <a:gdLst/>
              <a:ahLst/>
              <a:cxnLst>
                <a:cxn ang="0">
                  <a:pos x="77" y="158"/>
                </a:cxn>
                <a:cxn ang="0">
                  <a:pos x="61" y="155"/>
                </a:cxn>
                <a:cxn ang="0">
                  <a:pos x="45" y="149"/>
                </a:cxn>
                <a:cxn ang="0">
                  <a:pos x="31" y="141"/>
                </a:cxn>
                <a:cxn ang="0">
                  <a:pos x="20" y="129"/>
                </a:cxn>
                <a:cxn ang="0">
                  <a:pos x="10" y="117"/>
                </a:cxn>
                <a:cxn ang="0">
                  <a:pos x="4" y="103"/>
                </a:cxn>
                <a:cxn ang="0">
                  <a:pos x="0" y="87"/>
                </a:cxn>
                <a:cxn ang="0">
                  <a:pos x="0" y="72"/>
                </a:cxn>
                <a:cxn ang="0">
                  <a:pos x="4" y="56"/>
                </a:cxn>
                <a:cxn ang="0">
                  <a:pos x="10" y="41"/>
                </a:cxn>
                <a:cxn ang="0">
                  <a:pos x="20" y="29"/>
                </a:cxn>
                <a:cxn ang="0">
                  <a:pos x="31" y="18"/>
                </a:cxn>
                <a:cxn ang="0">
                  <a:pos x="45" y="10"/>
                </a:cxn>
                <a:cxn ang="0">
                  <a:pos x="61" y="3"/>
                </a:cxn>
                <a:cxn ang="0">
                  <a:pos x="77" y="0"/>
                </a:cxn>
                <a:cxn ang="0">
                  <a:pos x="95" y="0"/>
                </a:cxn>
                <a:cxn ang="0">
                  <a:pos x="112" y="3"/>
                </a:cxn>
                <a:cxn ang="0">
                  <a:pos x="128" y="10"/>
                </a:cxn>
                <a:cxn ang="0">
                  <a:pos x="141" y="18"/>
                </a:cxn>
                <a:cxn ang="0">
                  <a:pos x="153" y="29"/>
                </a:cxn>
                <a:cxn ang="0">
                  <a:pos x="162" y="41"/>
                </a:cxn>
                <a:cxn ang="0">
                  <a:pos x="168" y="56"/>
                </a:cxn>
                <a:cxn ang="0">
                  <a:pos x="173" y="72"/>
                </a:cxn>
                <a:cxn ang="0">
                  <a:pos x="173" y="87"/>
                </a:cxn>
                <a:cxn ang="0">
                  <a:pos x="168" y="103"/>
                </a:cxn>
                <a:cxn ang="0">
                  <a:pos x="162" y="117"/>
                </a:cxn>
                <a:cxn ang="0">
                  <a:pos x="153" y="129"/>
                </a:cxn>
                <a:cxn ang="0">
                  <a:pos x="141" y="141"/>
                </a:cxn>
                <a:cxn ang="0">
                  <a:pos x="128" y="149"/>
                </a:cxn>
                <a:cxn ang="0">
                  <a:pos x="112" y="155"/>
                </a:cxn>
                <a:cxn ang="0">
                  <a:pos x="95" y="158"/>
                </a:cxn>
              </a:cxnLst>
              <a:rect l="0" t="0" r="r" b="b"/>
              <a:pathLst>
                <a:path w="173" h="158">
                  <a:moveTo>
                    <a:pt x="87" y="158"/>
                  </a:moveTo>
                  <a:lnTo>
                    <a:pt x="77" y="158"/>
                  </a:lnTo>
                  <a:lnTo>
                    <a:pt x="69" y="156"/>
                  </a:lnTo>
                  <a:lnTo>
                    <a:pt x="61" y="155"/>
                  </a:lnTo>
                  <a:lnTo>
                    <a:pt x="53" y="152"/>
                  </a:lnTo>
                  <a:lnTo>
                    <a:pt x="45" y="149"/>
                  </a:lnTo>
                  <a:lnTo>
                    <a:pt x="38" y="145"/>
                  </a:lnTo>
                  <a:lnTo>
                    <a:pt x="31" y="141"/>
                  </a:lnTo>
                  <a:lnTo>
                    <a:pt x="25" y="135"/>
                  </a:lnTo>
                  <a:lnTo>
                    <a:pt x="20" y="129"/>
                  </a:lnTo>
                  <a:lnTo>
                    <a:pt x="15" y="124"/>
                  </a:lnTo>
                  <a:lnTo>
                    <a:pt x="10" y="117"/>
                  </a:lnTo>
                  <a:lnTo>
                    <a:pt x="7" y="110"/>
                  </a:lnTo>
                  <a:lnTo>
                    <a:pt x="4" y="103"/>
                  </a:lnTo>
                  <a:lnTo>
                    <a:pt x="2" y="96"/>
                  </a:lnTo>
                  <a:lnTo>
                    <a:pt x="0" y="87"/>
                  </a:lnTo>
                  <a:lnTo>
                    <a:pt x="0" y="79"/>
                  </a:lnTo>
                  <a:lnTo>
                    <a:pt x="0" y="72"/>
                  </a:lnTo>
                  <a:lnTo>
                    <a:pt x="2" y="63"/>
                  </a:lnTo>
                  <a:lnTo>
                    <a:pt x="4" y="56"/>
                  </a:lnTo>
                  <a:lnTo>
                    <a:pt x="7" y="48"/>
                  </a:lnTo>
                  <a:lnTo>
                    <a:pt x="10" y="41"/>
                  </a:lnTo>
                  <a:lnTo>
                    <a:pt x="15" y="35"/>
                  </a:lnTo>
                  <a:lnTo>
                    <a:pt x="20" y="29"/>
                  </a:lnTo>
                  <a:lnTo>
                    <a:pt x="25" y="23"/>
                  </a:lnTo>
                  <a:lnTo>
                    <a:pt x="31" y="18"/>
                  </a:lnTo>
                  <a:lnTo>
                    <a:pt x="38" y="14"/>
                  </a:lnTo>
                  <a:lnTo>
                    <a:pt x="45" y="10"/>
                  </a:lnTo>
                  <a:lnTo>
                    <a:pt x="53" y="7"/>
                  </a:lnTo>
                  <a:lnTo>
                    <a:pt x="61" y="3"/>
                  </a:lnTo>
                  <a:lnTo>
                    <a:pt x="69" y="1"/>
                  </a:lnTo>
                  <a:lnTo>
                    <a:pt x="77" y="0"/>
                  </a:lnTo>
                  <a:lnTo>
                    <a:pt x="87" y="0"/>
                  </a:lnTo>
                  <a:lnTo>
                    <a:pt x="95" y="0"/>
                  </a:lnTo>
                  <a:lnTo>
                    <a:pt x="104" y="1"/>
                  </a:lnTo>
                  <a:lnTo>
                    <a:pt x="112" y="3"/>
                  </a:lnTo>
                  <a:lnTo>
                    <a:pt x="120" y="7"/>
                  </a:lnTo>
                  <a:lnTo>
                    <a:pt x="128" y="10"/>
                  </a:lnTo>
                  <a:lnTo>
                    <a:pt x="135" y="14"/>
                  </a:lnTo>
                  <a:lnTo>
                    <a:pt x="141" y="18"/>
                  </a:lnTo>
                  <a:lnTo>
                    <a:pt x="148" y="23"/>
                  </a:lnTo>
                  <a:lnTo>
                    <a:pt x="153" y="29"/>
                  </a:lnTo>
                  <a:lnTo>
                    <a:pt x="158" y="35"/>
                  </a:lnTo>
                  <a:lnTo>
                    <a:pt x="162" y="41"/>
                  </a:lnTo>
                  <a:lnTo>
                    <a:pt x="166" y="48"/>
                  </a:lnTo>
                  <a:lnTo>
                    <a:pt x="168" y="56"/>
                  </a:lnTo>
                  <a:lnTo>
                    <a:pt x="171" y="63"/>
                  </a:lnTo>
                  <a:lnTo>
                    <a:pt x="173" y="72"/>
                  </a:lnTo>
                  <a:lnTo>
                    <a:pt x="173" y="79"/>
                  </a:lnTo>
                  <a:lnTo>
                    <a:pt x="173" y="87"/>
                  </a:lnTo>
                  <a:lnTo>
                    <a:pt x="171" y="96"/>
                  </a:lnTo>
                  <a:lnTo>
                    <a:pt x="168" y="103"/>
                  </a:lnTo>
                  <a:lnTo>
                    <a:pt x="166" y="110"/>
                  </a:lnTo>
                  <a:lnTo>
                    <a:pt x="162" y="117"/>
                  </a:lnTo>
                  <a:lnTo>
                    <a:pt x="158" y="124"/>
                  </a:lnTo>
                  <a:lnTo>
                    <a:pt x="153" y="129"/>
                  </a:lnTo>
                  <a:lnTo>
                    <a:pt x="148" y="135"/>
                  </a:lnTo>
                  <a:lnTo>
                    <a:pt x="141" y="141"/>
                  </a:lnTo>
                  <a:lnTo>
                    <a:pt x="135" y="145"/>
                  </a:lnTo>
                  <a:lnTo>
                    <a:pt x="128" y="149"/>
                  </a:lnTo>
                  <a:lnTo>
                    <a:pt x="120" y="152"/>
                  </a:lnTo>
                  <a:lnTo>
                    <a:pt x="112" y="155"/>
                  </a:lnTo>
                  <a:lnTo>
                    <a:pt x="104" y="156"/>
                  </a:lnTo>
                  <a:lnTo>
                    <a:pt x="95" y="158"/>
                  </a:lnTo>
                  <a:lnTo>
                    <a:pt x="87" y="158"/>
                  </a:lnTo>
                </a:path>
              </a:pathLst>
            </a:custGeom>
            <a:solidFill>
              <a:srgbClr val="FFFF00"/>
            </a:solidFill>
            <a:ln w="6350">
              <a:solidFill>
                <a:srgbClr val="000000"/>
              </a:solidFill>
              <a:prstDash val="solid"/>
              <a:round/>
              <a:headEnd/>
              <a:tailEnd/>
            </a:ln>
          </p:spPr>
          <p:txBody>
            <a:bodyPr/>
            <a:lstStyle/>
            <a:p>
              <a:endParaRPr lang="it-IT"/>
            </a:p>
          </p:txBody>
        </p:sp>
        <p:sp>
          <p:nvSpPr>
            <p:cNvPr id="20988" name="Freeform 508"/>
            <p:cNvSpPr>
              <a:spLocks/>
            </p:cNvSpPr>
            <p:nvPr/>
          </p:nvSpPr>
          <p:spPr bwMode="auto">
            <a:xfrm>
              <a:off x="1671" y="3368"/>
              <a:ext cx="25" cy="22"/>
            </a:xfrm>
            <a:custGeom>
              <a:avLst/>
              <a:gdLst/>
              <a:ahLst/>
              <a:cxnLst>
                <a:cxn ang="0">
                  <a:pos x="78" y="158"/>
                </a:cxn>
                <a:cxn ang="0">
                  <a:pos x="61" y="155"/>
                </a:cxn>
                <a:cxn ang="0">
                  <a:pos x="45" y="149"/>
                </a:cxn>
                <a:cxn ang="0">
                  <a:pos x="32" y="140"/>
                </a:cxn>
                <a:cxn ang="0">
                  <a:pos x="20" y="130"/>
                </a:cxn>
                <a:cxn ang="0">
                  <a:pos x="11" y="117"/>
                </a:cxn>
                <a:cxn ang="0">
                  <a:pos x="5" y="103"/>
                </a:cxn>
                <a:cxn ang="0">
                  <a:pos x="1" y="87"/>
                </a:cxn>
                <a:cxn ang="0">
                  <a:pos x="1" y="71"/>
                </a:cxn>
                <a:cxn ang="0">
                  <a:pos x="5" y="56"/>
                </a:cxn>
                <a:cxn ang="0">
                  <a:pos x="11" y="42"/>
                </a:cxn>
                <a:cxn ang="0">
                  <a:pos x="20" y="29"/>
                </a:cxn>
                <a:cxn ang="0">
                  <a:pos x="32" y="18"/>
                </a:cxn>
                <a:cxn ang="0">
                  <a:pos x="45" y="9"/>
                </a:cxn>
                <a:cxn ang="0">
                  <a:pos x="61" y="3"/>
                </a:cxn>
                <a:cxn ang="0">
                  <a:pos x="78" y="0"/>
                </a:cxn>
                <a:cxn ang="0">
                  <a:pos x="96" y="0"/>
                </a:cxn>
                <a:cxn ang="0">
                  <a:pos x="113" y="3"/>
                </a:cxn>
                <a:cxn ang="0">
                  <a:pos x="128" y="9"/>
                </a:cxn>
                <a:cxn ang="0">
                  <a:pos x="142" y="18"/>
                </a:cxn>
                <a:cxn ang="0">
                  <a:pos x="153" y="29"/>
                </a:cxn>
                <a:cxn ang="0">
                  <a:pos x="163" y="42"/>
                </a:cxn>
                <a:cxn ang="0">
                  <a:pos x="169" y="56"/>
                </a:cxn>
                <a:cxn ang="0">
                  <a:pos x="173" y="71"/>
                </a:cxn>
                <a:cxn ang="0">
                  <a:pos x="173" y="87"/>
                </a:cxn>
                <a:cxn ang="0">
                  <a:pos x="169" y="103"/>
                </a:cxn>
                <a:cxn ang="0">
                  <a:pos x="163" y="117"/>
                </a:cxn>
                <a:cxn ang="0">
                  <a:pos x="153" y="130"/>
                </a:cxn>
                <a:cxn ang="0">
                  <a:pos x="142" y="140"/>
                </a:cxn>
                <a:cxn ang="0">
                  <a:pos x="128" y="149"/>
                </a:cxn>
                <a:cxn ang="0">
                  <a:pos x="113" y="155"/>
                </a:cxn>
                <a:cxn ang="0">
                  <a:pos x="96" y="158"/>
                </a:cxn>
              </a:cxnLst>
              <a:rect l="0" t="0" r="r" b="b"/>
              <a:pathLst>
                <a:path w="173" h="158">
                  <a:moveTo>
                    <a:pt x="87" y="158"/>
                  </a:moveTo>
                  <a:lnTo>
                    <a:pt x="78" y="158"/>
                  </a:lnTo>
                  <a:lnTo>
                    <a:pt x="70" y="157"/>
                  </a:lnTo>
                  <a:lnTo>
                    <a:pt x="61" y="155"/>
                  </a:lnTo>
                  <a:lnTo>
                    <a:pt x="54" y="152"/>
                  </a:lnTo>
                  <a:lnTo>
                    <a:pt x="45" y="149"/>
                  </a:lnTo>
                  <a:lnTo>
                    <a:pt x="39" y="145"/>
                  </a:lnTo>
                  <a:lnTo>
                    <a:pt x="32" y="140"/>
                  </a:lnTo>
                  <a:lnTo>
                    <a:pt x="26" y="135"/>
                  </a:lnTo>
                  <a:lnTo>
                    <a:pt x="20" y="130"/>
                  </a:lnTo>
                  <a:lnTo>
                    <a:pt x="15" y="124"/>
                  </a:lnTo>
                  <a:lnTo>
                    <a:pt x="11" y="117"/>
                  </a:lnTo>
                  <a:lnTo>
                    <a:pt x="8" y="110"/>
                  </a:lnTo>
                  <a:lnTo>
                    <a:pt x="5" y="103"/>
                  </a:lnTo>
                  <a:lnTo>
                    <a:pt x="3" y="95"/>
                  </a:lnTo>
                  <a:lnTo>
                    <a:pt x="1" y="87"/>
                  </a:lnTo>
                  <a:lnTo>
                    <a:pt x="0" y="80"/>
                  </a:lnTo>
                  <a:lnTo>
                    <a:pt x="1" y="71"/>
                  </a:lnTo>
                  <a:lnTo>
                    <a:pt x="3" y="63"/>
                  </a:lnTo>
                  <a:lnTo>
                    <a:pt x="5" y="56"/>
                  </a:lnTo>
                  <a:lnTo>
                    <a:pt x="8" y="48"/>
                  </a:lnTo>
                  <a:lnTo>
                    <a:pt x="11" y="42"/>
                  </a:lnTo>
                  <a:lnTo>
                    <a:pt x="15" y="35"/>
                  </a:lnTo>
                  <a:lnTo>
                    <a:pt x="20" y="29"/>
                  </a:lnTo>
                  <a:lnTo>
                    <a:pt x="26" y="23"/>
                  </a:lnTo>
                  <a:lnTo>
                    <a:pt x="32" y="18"/>
                  </a:lnTo>
                  <a:lnTo>
                    <a:pt x="39" y="14"/>
                  </a:lnTo>
                  <a:lnTo>
                    <a:pt x="45" y="9"/>
                  </a:lnTo>
                  <a:lnTo>
                    <a:pt x="54" y="6"/>
                  </a:lnTo>
                  <a:lnTo>
                    <a:pt x="61" y="3"/>
                  </a:lnTo>
                  <a:lnTo>
                    <a:pt x="70" y="2"/>
                  </a:lnTo>
                  <a:lnTo>
                    <a:pt x="78" y="0"/>
                  </a:lnTo>
                  <a:lnTo>
                    <a:pt x="87" y="0"/>
                  </a:lnTo>
                  <a:lnTo>
                    <a:pt x="96" y="0"/>
                  </a:lnTo>
                  <a:lnTo>
                    <a:pt x="104" y="2"/>
                  </a:lnTo>
                  <a:lnTo>
                    <a:pt x="113" y="3"/>
                  </a:lnTo>
                  <a:lnTo>
                    <a:pt x="121" y="6"/>
                  </a:lnTo>
                  <a:lnTo>
                    <a:pt x="128" y="9"/>
                  </a:lnTo>
                  <a:lnTo>
                    <a:pt x="136" y="14"/>
                  </a:lnTo>
                  <a:lnTo>
                    <a:pt x="142" y="18"/>
                  </a:lnTo>
                  <a:lnTo>
                    <a:pt x="148" y="23"/>
                  </a:lnTo>
                  <a:lnTo>
                    <a:pt x="153" y="29"/>
                  </a:lnTo>
                  <a:lnTo>
                    <a:pt x="159" y="35"/>
                  </a:lnTo>
                  <a:lnTo>
                    <a:pt x="163" y="42"/>
                  </a:lnTo>
                  <a:lnTo>
                    <a:pt x="167" y="48"/>
                  </a:lnTo>
                  <a:lnTo>
                    <a:pt x="169" y="56"/>
                  </a:lnTo>
                  <a:lnTo>
                    <a:pt x="171" y="63"/>
                  </a:lnTo>
                  <a:lnTo>
                    <a:pt x="173" y="71"/>
                  </a:lnTo>
                  <a:lnTo>
                    <a:pt x="173" y="80"/>
                  </a:lnTo>
                  <a:lnTo>
                    <a:pt x="173" y="87"/>
                  </a:lnTo>
                  <a:lnTo>
                    <a:pt x="171" y="95"/>
                  </a:lnTo>
                  <a:lnTo>
                    <a:pt x="169" y="103"/>
                  </a:lnTo>
                  <a:lnTo>
                    <a:pt x="167" y="110"/>
                  </a:lnTo>
                  <a:lnTo>
                    <a:pt x="163" y="117"/>
                  </a:lnTo>
                  <a:lnTo>
                    <a:pt x="159" y="124"/>
                  </a:lnTo>
                  <a:lnTo>
                    <a:pt x="153" y="130"/>
                  </a:lnTo>
                  <a:lnTo>
                    <a:pt x="148" y="135"/>
                  </a:lnTo>
                  <a:lnTo>
                    <a:pt x="142" y="140"/>
                  </a:lnTo>
                  <a:lnTo>
                    <a:pt x="136" y="145"/>
                  </a:lnTo>
                  <a:lnTo>
                    <a:pt x="128" y="149"/>
                  </a:lnTo>
                  <a:lnTo>
                    <a:pt x="121" y="152"/>
                  </a:lnTo>
                  <a:lnTo>
                    <a:pt x="113" y="155"/>
                  </a:lnTo>
                  <a:lnTo>
                    <a:pt x="104" y="157"/>
                  </a:lnTo>
                  <a:lnTo>
                    <a:pt x="96" y="158"/>
                  </a:lnTo>
                  <a:lnTo>
                    <a:pt x="87" y="158"/>
                  </a:lnTo>
                  <a:close/>
                </a:path>
              </a:pathLst>
            </a:custGeom>
            <a:solidFill>
              <a:srgbClr val="BAAD94"/>
            </a:solidFill>
            <a:ln w="9525">
              <a:noFill/>
              <a:round/>
              <a:headEnd/>
              <a:tailEnd/>
            </a:ln>
          </p:spPr>
          <p:txBody>
            <a:bodyPr/>
            <a:lstStyle/>
            <a:p>
              <a:endParaRPr lang="it-IT"/>
            </a:p>
          </p:txBody>
        </p:sp>
        <p:sp>
          <p:nvSpPr>
            <p:cNvPr id="20989" name="Freeform 509"/>
            <p:cNvSpPr>
              <a:spLocks/>
            </p:cNvSpPr>
            <p:nvPr/>
          </p:nvSpPr>
          <p:spPr bwMode="auto">
            <a:xfrm>
              <a:off x="1671" y="3368"/>
              <a:ext cx="25" cy="22"/>
            </a:xfrm>
            <a:custGeom>
              <a:avLst/>
              <a:gdLst/>
              <a:ahLst/>
              <a:cxnLst>
                <a:cxn ang="0">
                  <a:pos x="78" y="158"/>
                </a:cxn>
                <a:cxn ang="0">
                  <a:pos x="61" y="155"/>
                </a:cxn>
                <a:cxn ang="0">
                  <a:pos x="45" y="149"/>
                </a:cxn>
                <a:cxn ang="0">
                  <a:pos x="32" y="140"/>
                </a:cxn>
                <a:cxn ang="0">
                  <a:pos x="20" y="130"/>
                </a:cxn>
                <a:cxn ang="0">
                  <a:pos x="11" y="117"/>
                </a:cxn>
                <a:cxn ang="0">
                  <a:pos x="5" y="103"/>
                </a:cxn>
                <a:cxn ang="0">
                  <a:pos x="1" y="87"/>
                </a:cxn>
                <a:cxn ang="0">
                  <a:pos x="1" y="71"/>
                </a:cxn>
                <a:cxn ang="0">
                  <a:pos x="5" y="56"/>
                </a:cxn>
                <a:cxn ang="0">
                  <a:pos x="11" y="42"/>
                </a:cxn>
                <a:cxn ang="0">
                  <a:pos x="20" y="29"/>
                </a:cxn>
                <a:cxn ang="0">
                  <a:pos x="32" y="18"/>
                </a:cxn>
                <a:cxn ang="0">
                  <a:pos x="45" y="9"/>
                </a:cxn>
                <a:cxn ang="0">
                  <a:pos x="61" y="3"/>
                </a:cxn>
                <a:cxn ang="0">
                  <a:pos x="78" y="0"/>
                </a:cxn>
                <a:cxn ang="0">
                  <a:pos x="96" y="0"/>
                </a:cxn>
                <a:cxn ang="0">
                  <a:pos x="113" y="3"/>
                </a:cxn>
                <a:cxn ang="0">
                  <a:pos x="128" y="9"/>
                </a:cxn>
                <a:cxn ang="0">
                  <a:pos x="142" y="18"/>
                </a:cxn>
                <a:cxn ang="0">
                  <a:pos x="153" y="29"/>
                </a:cxn>
                <a:cxn ang="0">
                  <a:pos x="163" y="42"/>
                </a:cxn>
                <a:cxn ang="0">
                  <a:pos x="169" y="56"/>
                </a:cxn>
                <a:cxn ang="0">
                  <a:pos x="173" y="71"/>
                </a:cxn>
                <a:cxn ang="0">
                  <a:pos x="173" y="87"/>
                </a:cxn>
                <a:cxn ang="0">
                  <a:pos x="169" y="103"/>
                </a:cxn>
                <a:cxn ang="0">
                  <a:pos x="163" y="117"/>
                </a:cxn>
                <a:cxn ang="0">
                  <a:pos x="153" y="130"/>
                </a:cxn>
                <a:cxn ang="0">
                  <a:pos x="142" y="140"/>
                </a:cxn>
                <a:cxn ang="0">
                  <a:pos x="128" y="149"/>
                </a:cxn>
                <a:cxn ang="0">
                  <a:pos x="113" y="155"/>
                </a:cxn>
                <a:cxn ang="0">
                  <a:pos x="96" y="158"/>
                </a:cxn>
              </a:cxnLst>
              <a:rect l="0" t="0" r="r" b="b"/>
              <a:pathLst>
                <a:path w="173" h="158">
                  <a:moveTo>
                    <a:pt x="87" y="158"/>
                  </a:moveTo>
                  <a:lnTo>
                    <a:pt x="78" y="158"/>
                  </a:lnTo>
                  <a:lnTo>
                    <a:pt x="70" y="157"/>
                  </a:lnTo>
                  <a:lnTo>
                    <a:pt x="61" y="155"/>
                  </a:lnTo>
                  <a:lnTo>
                    <a:pt x="54" y="152"/>
                  </a:lnTo>
                  <a:lnTo>
                    <a:pt x="45" y="149"/>
                  </a:lnTo>
                  <a:lnTo>
                    <a:pt x="39" y="145"/>
                  </a:lnTo>
                  <a:lnTo>
                    <a:pt x="32" y="140"/>
                  </a:lnTo>
                  <a:lnTo>
                    <a:pt x="26" y="135"/>
                  </a:lnTo>
                  <a:lnTo>
                    <a:pt x="20" y="130"/>
                  </a:lnTo>
                  <a:lnTo>
                    <a:pt x="15" y="124"/>
                  </a:lnTo>
                  <a:lnTo>
                    <a:pt x="11" y="117"/>
                  </a:lnTo>
                  <a:lnTo>
                    <a:pt x="8" y="110"/>
                  </a:lnTo>
                  <a:lnTo>
                    <a:pt x="5" y="103"/>
                  </a:lnTo>
                  <a:lnTo>
                    <a:pt x="3" y="95"/>
                  </a:lnTo>
                  <a:lnTo>
                    <a:pt x="1" y="87"/>
                  </a:lnTo>
                  <a:lnTo>
                    <a:pt x="0" y="80"/>
                  </a:lnTo>
                  <a:lnTo>
                    <a:pt x="1" y="71"/>
                  </a:lnTo>
                  <a:lnTo>
                    <a:pt x="3" y="63"/>
                  </a:lnTo>
                  <a:lnTo>
                    <a:pt x="5" y="56"/>
                  </a:lnTo>
                  <a:lnTo>
                    <a:pt x="8" y="48"/>
                  </a:lnTo>
                  <a:lnTo>
                    <a:pt x="11" y="42"/>
                  </a:lnTo>
                  <a:lnTo>
                    <a:pt x="15" y="35"/>
                  </a:lnTo>
                  <a:lnTo>
                    <a:pt x="20" y="29"/>
                  </a:lnTo>
                  <a:lnTo>
                    <a:pt x="26" y="23"/>
                  </a:lnTo>
                  <a:lnTo>
                    <a:pt x="32" y="18"/>
                  </a:lnTo>
                  <a:lnTo>
                    <a:pt x="39" y="14"/>
                  </a:lnTo>
                  <a:lnTo>
                    <a:pt x="45" y="9"/>
                  </a:lnTo>
                  <a:lnTo>
                    <a:pt x="54" y="6"/>
                  </a:lnTo>
                  <a:lnTo>
                    <a:pt x="61" y="3"/>
                  </a:lnTo>
                  <a:lnTo>
                    <a:pt x="70" y="2"/>
                  </a:lnTo>
                  <a:lnTo>
                    <a:pt x="78" y="0"/>
                  </a:lnTo>
                  <a:lnTo>
                    <a:pt x="87" y="0"/>
                  </a:lnTo>
                  <a:lnTo>
                    <a:pt x="96" y="0"/>
                  </a:lnTo>
                  <a:lnTo>
                    <a:pt x="104" y="2"/>
                  </a:lnTo>
                  <a:lnTo>
                    <a:pt x="113" y="3"/>
                  </a:lnTo>
                  <a:lnTo>
                    <a:pt x="121" y="6"/>
                  </a:lnTo>
                  <a:lnTo>
                    <a:pt x="128" y="9"/>
                  </a:lnTo>
                  <a:lnTo>
                    <a:pt x="136" y="14"/>
                  </a:lnTo>
                  <a:lnTo>
                    <a:pt x="142" y="18"/>
                  </a:lnTo>
                  <a:lnTo>
                    <a:pt x="148" y="23"/>
                  </a:lnTo>
                  <a:lnTo>
                    <a:pt x="153" y="29"/>
                  </a:lnTo>
                  <a:lnTo>
                    <a:pt x="159" y="35"/>
                  </a:lnTo>
                  <a:lnTo>
                    <a:pt x="163" y="42"/>
                  </a:lnTo>
                  <a:lnTo>
                    <a:pt x="167" y="48"/>
                  </a:lnTo>
                  <a:lnTo>
                    <a:pt x="169" y="56"/>
                  </a:lnTo>
                  <a:lnTo>
                    <a:pt x="171" y="63"/>
                  </a:lnTo>
                  <a:lnTo>
                    <a:pt x="173" y="71"/>
                  </a:lnTo>
                  <a:lnTo>
                    <a:pt x="173" y="80"/>
                  </a:lnTo>
                  <a:lnTo>
                    <a:pt x="173" y="87"/>
                  </a:lnTo>
                  <a:lnTo>
                    <a:pt x="171" y="95"/>
                  </a:lnTo>
                  <a:lnTo>
                    <a:pt x="169" y="103"/>
                  </a:lnTo>
                  <a:lnTo>
                    <a:pt x="167" y="110"/>
                  </a:lnTo>
                  <a:lnTo>
                    <a:pt x="163" y="117"/>
                  </a:lnTo>
                  <a:lnTo>
                    <a:pt x="159" y="124"/>
                  </a:lnTo>
                  <a:lnTo>
                    <a:pt x="153" y="130"/>
                  </a:lnTo>
                  <a:lnTo>
                    <a:pt x="148" y="135"/>
                  </a:lnTo>
                  <a:lnTo>
                    <a:pt x="142" y="140"/>
                  </a:lnTo>
                  <a:lnTo>
                    <a:pt x="136" y="145"/>
                  </a:lnTo>
                  <a:lnTo>
                    <a:pt x="128" y="149"/>
                  </a:lnTo>
                  <a:lnTo>
                    <a:pt x="121" y="152"/>
                  </a:lnTo>
                  <a:lnTo>
                    <a:pt x="113" y="155"/>
                  </a:lnTo>
                  <a:lnTo>
                    <a:pt x="104" y="157"/>
                  </a:lnTo>
                  <a:lnTo>
                    <a:pt x="96" y="158"/>
                  </a:lnTo>
                  <a:lnTo>
                    <a:pt x="87" y="158"/>
                  </a:lnTo>
                </a:path>
              </a:pathLst>
            </a:custGeom>
            <a:solidFill>
              <a:srgbClr val="FFFF00"/>
            </a:solidFill>
            <a:ln w="6350">
              <a:solidFill>
                <a:srgbClr val="000000"/>
              </a:solidFill>
              <a:prstDash val="solid"/>
              <a:round/>
              <a:headEnd/>
              <a:tailEnd/>
            </a:ln>
          </p:spPr>
          <p:txBody>
            <a:bodyPr/>
            <a:lstStyle/>
            <a:p>
              <a:endParaRPr lang="it-IT"/>
            </a:p>
          </p:txBody>
        </p:sp>
        <p:sp>
          <p:nvSpPr>
            <p:cNvPr id="20990" name="Freeform 510"/>
            <p:cNvSpPr>
              <a:spLocks/>
            </p:cNvSpPr>
            <p:nvPr/>
          </p:nvSpPr>
          <p:spPr bwMode="auto">
            <a:xfrm>
              <a:off x="1743" y="3366"/>
              <a:ext cx="25" cy="23"/>
            </a:xfrm>
            <a:custGeom>
              <a:avLst/>
              <a:gdLst/>
              <a:ahLst/>
              <a:cxnLst>
                <a:cxn ang="0">
                  <a:pos x="78" y="159"/>
                </a:cxn>
                <a:cxn ang="0">
                  <a:pos x="61" y="155"/>
                </a:cxn>
                <a:cxn ang="0">
                  <a:pos x="45" y="149"/>
                </a:cxn>
                <a:cxn ang="0">
                  <a:pos x="32" y="141"/>
                </a:cxn>
                <a:cxn ang="0">
                  <a:pos x="19" y="130"/>
                </a:cxn>
                <a:cxn ang="0">
                  <a:pos x="11" y="118"/>
                </a:cxn>
                <a:cxn ang="0">
                  <a:pos x="3" y="103"/>
                </a:cxn>
                <a:cxn ang="0">
                  <a:pos x="0" y="88"/>
                </a:cxn>
                <a:cxn ang="0">
                  <a:pos x="0" y="72"/>
                </a:cxn>
                <a:cxn ang="0">
                  <a:pos x="3" y="56"/>
                </a:cxn>
                <a:cxn ang="0">
                  <a:pos x="11" y="42"/>
                </a:cxn>
                <a:cxn ang="0">
                  <a:pos x="19" y="30"/>
                </a:cxn>
                <a:cxn ang="0">
                  <a:pos x="32" y="19"/>
                </a:cxn>
                <a:cxn ang="0">
                  <a:pos x="45" y="10"/>
                </a:cxn>
                <a:cxn ang="0">
                  <a:pos x="61" y="5"/>
                </a:cxn>
                <a:cxn ang="0">
                  <a:pos x="78" y="1"/>
                </a:cxn>
                <a:cxn ang="0">
                  <a:pos x="96" y="1"/>
                </a:cxn>
                <a:cxn ang="0">
                  <a:pos x="112" y="5"/>
                </a:cxn>
                <a:cxn ang="0">
                  <a:pos x="127" y="10"/>
                </a:cxn>
                <a:cxn ang="0">
                  <a:pos x="142" y="19"/>
                </a:cxn>
                <a:cxn ang="0">
                  <a:pos x="153" y="30"/>
                </a:cxn>
                <a:cxn ang="0">
                  <a:pos x="163" y="42"/>
                </a:cxn>
                <a:cxn ang="0">
                  <a:pos x="169" y="56"/>
                </a:cxn>
                <a:cxn ang="0">
                  <a:pos x="172" y="72"/>
                </a:cxn>
                <a:cxn ang="0">
                  <a:pos x="172" y="88"/>
                </a:cxn>
                <a:cxn ang="0">
                  <a:pos x="169" y="103"/>
                </a:cxn>
                <a:cxn ang="0">
                  <a:pos x="163" y="118"/>
                </a:cxn>
                <a:cxn ang="0">
                  <a:pos x="153" y="130"/>
                </a:cxn>
                <a:cxn ang="0">
                  <a:pos x="142" y="141"/>
                </a:cxn>
                <a:cxn ang="0">
                  <a:pos x="127" y="149"/>
                </a:cxn>
                <a:cxn ang="0">
                  <a:pos x="112" y="155"/>
                </a:cxn>
                <a:cxn ang="0">
                  <a:pos x="96" y="159"/>
                </a:cxn>
              </a:cxnLst>
              <a:rect l="0" t="0" r="r" b="b"/>
              <a:pathLst>
                <a:path w="173" h="160">
                  <a:moveTo>
                    <a:pt x="86" y="160"/>
                  </a:moveTo>
                  <a:lnTo>
                    <a:pt x="78" y="159"/>
                  </a:lnTo>
                  <a:lnTo>
                    <a:pt x="69" y="157"/>
                  </a:lnTo>
                  <a:lnTo>
                    <a:pt x="61" y="155"/>
                  </a:lnTo>
                  <a:lnTo>
                    <a:pt x="53" y="153"/>
                  </a:lnTo>
                  <a:lnTo>
                    <a:pt x="45" y="149"/>
                  </a:lnTo>
                  <a:lnTo>
                    <a:pt x="38" y="146"/>
                  </a:lnTo>
                  <a:lnTo>
                    <a:pt x="32" y="141"/>
                  </a:lnTo>
                  <a:lnTo>
                    <a:pt x="25" y="135"/>
                  </a:lnTo>
                  <a:lnTo>
                    <a:pt x="19" y="130"/>
                  </a:lnTo>
                  <a:lnTo>
                    <a:pt x="15" y="124"/>
                  </a:lnTo>
                  <a:lnTo>
                    <a:pt x="11" y="118"/>
                  </a:lnTo>
                  <a:lnTo>
                    <a:pt x="7" y="110"/>
                  </a:lnTo>
                  <a:lnTo>
                    <a:pt x="3" y="103"/>
                  </a:lnTo>
                  <a:lnTo>
                    <a:pt x="1" y="96"/>
                  </a:lnTo>
                  <a:lnTo>
                    <a:pt x="0" y="88"/>
                  </a:lnTo>
                  <a:lnTo>
                    <a:pt x="0" y="80"/>
                  </a:lnTo>
                  <a:lnTo>
                    <a:pt x="0" y="72"/>
                  </a:lnTo>
                  <a:lnTo>
                    <a:pt x="1" y="64"/>
                  </a:lnTo>
                  <a:lnTo>
                    <a:pt x="3" y="56"/>
                  </a:lnTo>
                  <a:lnTo>
                    <a:pt x="7" y="50"/>
                  </a:lnTo>
                  <a:lnTo>
                    <a:pt x="11" y="42"/>
                  </a:lnTo>
                  <a:lnTo>
                    <a:pt x="15" y="36"/>
                  </a:lnTo>
                  <a:lnTo>
                    <a:pt x="19" y="30"/>
                  </a:lnTo>
                  <a:lnTo>
                    <a:pt x="25" y="23"/>
                  </a:lnTo>
                  <a:lnTo>
                    <a:pt x="32" y="19"/>
                  </a:lnTo>
                  <a:lnTo>
                    <a:pt x="38" y="14"/>
                  </a:lnTo>
                  <a:lnTo>
                    <a:pt x="45" y="10"/>
                  </a:lnTo>
                  <a:lnTo>
                    <a:pt x="53" y="7"/>
                  </a:lnTo>
                  <a:lnTo>
                    <a:pt x="61" y="5"/>
                  </a:lnTo>
                  <a:lnTo>
                    <a:pt x="69" y="2"/>
                  </a:lnTo>
                  <a:lnTo>
                    <a:pt x="78" y="1"/>
                  </a:lnTo>
                  <a:lnTo>
                    <a:pt x="86" y="0"/>
                  </a:lnTo>
                  <a:lnTo>
                    <a:pt x="96" y="1"/>
                  </a:lnTo>
                  <a:lnTo>
                    <a:pt x="104" y="2"/>
                  </a:lnTo>
                  <a:lnTo>
                    <a:pt x="112" y="5"/>
                  </a:lnTo>
                  <a:lnTo>
                    <a:pt x="120" y="7"/>
                  </a:lnTo>
                  <a:lnTo>
                    <a:pt x="127" y="10"/>
                  </a:lnTo>
                  <a:lnTo>
                    <a:pt x="134" y="14"/>
                  </a:lnTo>
                  <a:lnTo>
                    <a:pt x="142" y="19"/>
                  </a:lnTo>
                  <a:lnTo>
                    <a:pt x="147" y="23"/>
                  </a:lnTo>
                  <a:lnTo>
                    <a:pt x="153" y="30"/>
                  </a:lnTo>
                  <a:lnTo>
                    <a:pt x="158" y="36"/>
                  </a:lnTo>
                  <a:lnTo>
                    <a:pt x="163" y="42"/>
                  </a:lnTo>
                  <a:lnTo>
                    <a:pt x="166" y="50"/>
                  </a:lnTo>
                  <a:lnTo>
                    <a:pt x="169" y="56"/>
                  </a:lnTo>
                  <a:lnTo>
                    <a:pt x="171" y="64"/>
                  </a:lnTo>
                  <a:lnTo>
                    <a:pt x="172" y="72"/>
                  </a:lnTo>
                  <a:lnTo>
                    <a:pt x="173" y="80"/>
                  </a:lnTo>
                  <a:lnTo>
                    <a:pt x="172" y="88"/>
                  </a:lnTo>
                  <a:lnTo>
                    <a:pt x="171" y="96"/>
                  </a:lnTo>
                  <a:lnTo>
                    <a:pt x="169" y="103"/>
                  </a:lnTo>
                  <a:lnTo>
                    <a:pt x="166" y="110"/>
                  </a:lnTo>
                  <a:lnTo>
                    <a:pt x="163" y="118"/>
                  </a:lnTo>
                  <a:lnTo>
                    <a:pt x="158" y="124"/>
                  </a:lnTo>
                  <a:lnTo>
                    <a:pt x="153" y="130"/>
                  </a:lnTo>
                  <a:lnTo>
                    <a:pt x="147" y="135"/>
                  </a:lnTo>
                  <a:lnTo>
                    <a:pt x="142" y="141"/>
                  </a:lnTo>
                  <a:lnTo>
                    <a:pt x="134" y="146"/>
                  </a:lnTo>
                  <a:lnTo>
                    <a:pt x="127" y="149"/>
                  </a:lnTo>
                  <a:lnTo>
                    <a:pt x="120" y="153"/>
                  </a:lnTo>
                  <a:lnTo>
                    <a:pt x="112" y="155"/>
                  </a:lnTo>
                  <a:lnTo>
                    <a:pt x="104" y="157"/>
                  </a:lnTo>
                  <a:lnTo>
                    <a:pt x="96" y="159"/>
                  </a:lnTo>
                  <a:lnTo>
                    <a:pt x="86" y="160"/>
                  </a:lnTo>
                  <a:close/>
                </a:path>
              </a:pathLst>
            </a:custGeom>
            <a:solidFill>
              <a:srgbClr val="BAAD94"/>
            </a:solidFill>
            <a:ln w="9525">
              <a:noFill/>
              <a:round/>
              <a:headEnd/>
              <a:tailEnd/>
            </a:ln>
          </p:spPr>
          <p:txBody>
            <a:bodyPr/>
            <a:lstStyle/>
            <a:p>
              <a:endParaRPr lang="it-IT"/>
            </a:p>
          </p:txBody>
        </p:sp>
        <p:sp>
          <p:nvSpPr>
            <p:cNvPr id="20991" name="Freeform 511"/>
            <p:cNvSpPr>
              <a:spLocks/>
            </p:cNvSpPr>
            <p:nvPr/>
          </p:nvSpPr>
          <p:spPr bwMode="auto">
            <a:xfrm>
              <a:off x="1743" y="3366"/>
              <a:ext cx="25" cy="23"/>
            </a:xfrm>
            <a:custGeom>
              <a:avLst/>
              <a:gdLst/>
              <a:ahLst/>
              <a:cxnLst>
                <a:cxn ang="0">
                  <a:pos x="78" y="159"/>
                </a:cxn>
                <a:cxn ang="0">
                  <a:pos x="61" y="155"/>
                </a:cxn>
                <a:cxn ang="0">
                  <a:pos x="45" y="149"/>
                </a:cxn>
                <a:cxn ang="0">
                  <a:pos x="32" y="141"/>
                </a:cxn>
                <a:cxn ang="0">
                  <a:pos x="19" y="130"/>
                </a:cxn>
                <a:cxn ang="0">
                  <a:pos x="11" y="118"/>
                </a:cxn>
                <a:cxn ang="0">
                  <a:pos x="3" y="103"/>
                </a:cxn>
                <a:cxn ang="0">
                  <a:pos x="0" y="88"/>
                </a:cxn>
                <a:cxn ang="0">
                  <a:pos x="0" y="72"/>
                </a:cxn>
                <a:cxn ang="0">
                  <a:pos x="3" y="56"/>
                </a:cxn>
                <a:cxn ang="0">
                  <a:pos x="11" y="42"/>
                </a:cxn>
                <a:cxn ang="0">
                  <a:pos x="19" y="30"/>
                </a:cxn>
                <a:cxn ang="0">
                  <a:pos x="32" y="19"/>
                </a:cxn>
                <a:cxn ang="0">
                  <a:pos x="45" y="10"/>
                </a:cxn>
                <a:cxn ang="0">
                  <a:pos x="61" y="5"/>
                </a:cxn>
                <a:cxn ang="0">
                  <a:pos x="78" y="1"/>
                </a:cxn>
                <a:cxn ang="0">
                  <a:pos x="96" y="1"/>
                </a:cxn>
                <a:cxn ang="0">
                  <a:pos x="112" y="5"/>
                </a:cxn>
                <a:cxn ang="0">
                  <a:pos x="127" y="10"/>
                </a:cxn>
                <a:cxn ang="0">
                  <a:pos x="142" y="19"/>
                </a:cxn>
                <a:cxn ang="0">
                  <a:pos x="153" y="30"/>
                </a:cxn>
                <a:cxn ang="0">
                  <a:pos x="163" y="42"/>
                </a:cxn>
                <a:cxn ang="0">
                  <a:pos x="169" y="56"/>
                </a:cxn>
                <a:cxn ang="0">
                  <a:pos x="172" y="72"/>
                </a:cxn>
                <a:cxn ang="0">
                  <a:pos x="172" y="88"/>
                </a:cxn>
                <a:cxn ang="0">
                  <a:pos x="169" y="103"/>
                </a:cxn>
                <a:cxn ang="0">
                  <a:pos x="163" y="118"/>
                </a:cxn>
                <a:cxn ang="0">
                  <a:pos x="153" y="130"/>
                </a:cxn>
                <a:cxn ang="0">
                  <a:pos x="142" y="141"/>
                </a:cxn>
                <a:cxn ang="0">
                  <a:pos x="127" y="149"/>
                </a:cxn>
                <a:cxn ang="0">
                  <a:pos x="112" y="155"/>
                </a:cxn>
                <a:cxn ang="0">
                  <a:pos x="96" y="159"/>
                </a:cxn>
              </a:cxnLst>
              <a:rect l="0" t="0" r="r" b="b"/>
              <a:pathLst>
                <a:path w="173" h="160">
                  <a:moveTo>
                    <a:pt x="86" y="160"/>
                  </a:moveTo>
                  <a:lnTo>
                    <a:pt x="78" y="159"/>
                  </a:lnTo>
                  <a:lnTo>
                    <a:pt x="69" y="157"/>
                  </a:lnTo>
                  <a:lnTo>
                    <a:pt x="61" y="155"/>
                  </a:lnTo>
                  <a:lnTo>
                    <a:pt x="53" y="153"/>
                  </a:lnTo>
                  <a:lnTo>
                    <a:pt x="45" y="149"/>
                  </a:lnTo>
                  <a:lnTo>
                    <a:pt x="38" y="146"/>
                  </a:lnTo>
                  <a:lnTo>
                    <a:pt x="32" y="141"/>
                  </a:lnTo>
                  <a:lnTo>
                    <a:pt x="25" y="135"/>
                  </a:lnTo>
                  <a:lnTo>
                    <a:pt x="19" y="130"/>
                  </a:lnTo>
                  <a:lnTo>
                    <a:pt x="15" y="124"/>
                  </a:lnTo>
                  <a:lnTo>
                    <a:pt x="11" y="118"/>
                  </a:lnTo>
                  <a:lnTo>
                    <a:pt x="7" y="110"/>
                  </a:lnTo>
                  <a:lnTo>
                    <a:pt x="3" y="103"/>
                  </a:lnTo>
                  <a:lnTo>
                    <a:pt x="1" y="96"/>
                  </a:lnTo>
                  <a:lnTo>
                    <a:pt x="0" y="88"/>
                  </a:lnTo>
                  <a:lnTo>
                    <a:pt x="0" y="80"/>
                  </a:lnTo>
                  <a:lnTo>
                    <a:pt x="0" y="72"/>
                  </a:lnTo>
                  <a:lnTo>
                    <a:pt x="1" y="64"/>
                  </a:lnTo>
                  <a:lnTo>
                    <a:pt x="3" y="56"/>
                  </a:lnTo>
                  <a:lnTo>
                    <a:pt x="7" y="50"/>
                  </a:lnTo>
                  <a:lnTo>
                    <a:pt x="11" y="42"/>
                  </a:lnTo>
                  <a:lnTo>
                    <a:pt x="15" y="36"/>
                  </a:lnTo>
                  <a:lnTo>
                    <a:pt x="19" y="30"/>
                  </a:lnTo>
                  <a:lnTo>
                    <a:pt x="25" y="23"/>
                  </a:lnTo>
                  <a:lnTo>
                    <a:pt x="32" y="19"/>
                  </a:lnTo>
                  <a:lnTo>
                    <a:pt x="38" y="14"/>
                  </a:lnTo>
                  <a:lnTo>
                    <a:pt x="45" y="10"/>
                  </a:lnTo>
                  <a:lnTo>
                    <a:pt x="53" y="7"/>
                  </a:lnTo>
                  <a:lnTo>
                    <a:pt x="61" y="5"/>
                  </a:lnTo>
                  <a:lnTo>
                    <a:pt x="69" y="2"/>
                  </a:lnTo>
                  <a:lnTo>
                    <a:pt x="78" y="1"/>
                  </a:lnTo>
                  <a:lnTo>
                    <a:pt x="86" y="0"/>
                  </a:lnTo>
                  <a:lnTo>
                    <a:pt x="96" y="1"/>
                  </a:lnTo>
                  <a:lnTo>
                    <a:pt x="104" y="2"/>
                  </a:lnTo>
                  <a:lnTo>
                    <a:pt x="112" y="5"/>
                  </a:lnTo>
                  <a:lnTo>
                    <a:pt x="120" y="7"/>
                  </a:lnTo>
                  <a:lnTo>
                    <a:pt x="127" y="10"/>
                  </a:lnTo>
                  <a:lnTo>
                    <a:pt x="134" y="14"/>
                  </a:lnTo>
                  <a:lnTo>
                    <a:pt x="142" y="19"/>
                  </a:lnTo>
                  <a:lnTo>
                    <a:pt x="147" y="23"/>
                  </a:lnTo>
                  <a:lnTo>
                    <a:pt x="153" y="30"/>
                  </a:lnTo>
                  <a:lnTo>
                    <a:pt x="158" y="36"/>
                  </a:lnTo>
                  <a:lnTo>
                    <a:pt x="163" y="42"/>
                  </a:lnTo>
                  <a:lnTo>
                    <a:pt x="166" y="50"/>
                  </a:lnTo>
                  <a:lnTo>
                    <a:pt x="169" y="56"/>
                  </a:lnTo>
                  <a:lnTo>
                    <a:pt x="171" y="64"/>
                  </a:lnTo>
                  <a:lnTo>
                    <a:pt x="172" y="72"/>
                  </a:lnTo>
                  <a:lnTo>
                    <a:pt x="173" y="80"/>
                  </a:lnTo>
                  <a:lnTo>
                    <a:pt x="172" y="88"/>
                  </a:lnTo>
                  <a:lnTo>
                    <a:pt x="171" y="96"/>
                  </a:lnTo>
                  <a:lnTo>
                    <a:pt x="169" y="103"/>
                  </a:lnTo>
                  <a:lnTo>
                    <a:pt x="166" y="110"/>
                  </a:lnTo>
                  <a:lnTo>
                    <a:pt x="163" y="118"/>
                  </a:lnTo>
                  <a:lnTo>
                    <a:pt x="158" y="124"/>
                  </a:lnTo>
                  <a:lnTo>
                    <a:pt x="153" y="130"/>
                  </a:lnTo>
                  <a:lnTo>
                    <a:pt x="147" y="135"/>
                  </a:lnTo>
                  <a:lnTo>
                    <a:pt x="142" y="141"/>
                  </a:lnTo>
                  <a:lnTo>
                    <a:pt x="134" y="146"/>
                  </a:lnTo>
                  <a:lnTo>
                    <a:pt x="127" y="149"/>
                  </a:lnTo>
                  <a:lnTo>
                    <a:pt x="120" y="153"/>
                  </a:lnTo>
                  <a:lnTo>
                    <a:pt x="112" y="155"/>
                  </a:lnTo>
                  <a:lnTo>
                    <a:pt x="104" y="157"/>
                  </a:lnTo>
                  <a:lnTo>
                    <a:pt x="96" y="159"/>
                  </a:lnTo>
                  <a:lnTo>
                    <a:pt x="86" y="160"/>
                  </a:lnTo>
                </a:path>
              </a:pathLst>
            </a:custGeom>
            <a:solidFill>
              <a:srgbClr val="FFFF00"/>
            </a:solidFill>
            <a:ln w="6350">
              <a:solidFill>
                <a:srgbClr val="000000"/>
              </a:solidFill>
              <a:prstDash val="solid"/>
              <a:round/>
              <a:headEnd/>
              <a:tailEnd/>
            </a:ln>
          </p:spPr>
          <p:txBody>
            <a:bodyPr/>
            <a:lstStyle/>
            <a:p>
              <a:endParaRPr lang="it-IT"/>
            </a:p>
          </p:txBody>
        </p:sp>
        <p:sp>
          <p:nvSpPr>
            <p:cNvPr id="20992" name="Freeform 512"/>
            <p:cNvSpPr>
              <a:spLocks/>
            </p:cNvSpPr>
            <p:nvPr/>
          </p:nvSpPr>
          <p:spPr bwMode="auto">
            <a:xfrm>
              <a:off x="1606" y="3376"/>
              <a:ext cx="24" cy="23"/>
            </a:xfrm>
            <a:custGeom>
              <a:avLst/>
              <a:gdLst/>
              <a:ahLst/>
              <a:cxnLst>
                <a:cxn ang="0">
                  <a:pos x="77" y="158"/>
                </a:cxn>
                <a:cxn ang="0">
                  <a:pos x="60" y="155"/>
                </a:cxn>
                <a:cxn ang="0">
                  <a:pos x="45" y="148"/>
                </a:cxn>
                <a:cxn ang="0">
                  <a:pos x="31" y="140"/>
                </a:cxn>
                <a:cxn ang="0">
                  <a:pos x="20" y="130"/>
                </a:cxn>
                <a:cxn ang="0">
                  <a:pos x="10" y="117"/>
                </a:cxn>
                <a:cxn ang="0">
                  <a:pos x="4" y="102"/>
                </a:cxn>
                <a:cxn ang="0">
                  <a:pos x="0" y="87"/>
                </a:cxn>
                <a:cxn ang="0">
                  <a:pos x="0" y="71"/>
                </a:cxn>
                <a:cxn ang="0">
                  <a:pos x="4" y="55"/>
                </a:cxn>
                <a:cxn ang="0">
                  <a:pos x="10" y="42"/>
                </a:cxn>
                <a:cxn ang="0">
                  <a:pos x="20" y="29"/>
                </a:cxn>
                <a:cxn ang="0">
                  <a:pos x="31" y="17"/>
                </a:cxn>
                <a:cxn ang="0">
                  <a:pos x="45" y="9"/>
                </a:cxn>
                <a:cxn ang="0">
                  <a:pos x="60" y="3"/>
                </a:cxn>
                <a:cxn ang="0">
                  <a:pos x="77" y="0"/>
                </a:cxn>
                <a:cxn ang="0">
                  <a:pos x="95" y="0"/>
                </a:cxn>
                <a:cxn ang="0">
                  <a:pos x="112" y="3"/>
                </a:cxn>
                <a:cxn ang="0">
                  <a:pos x="127" y="9"/>
                </a:cxn>
                <a:cxn ang="0">
                  <a:pos x="141" y="17"/>
                </a:cxn>
                <a:cxn ang="0">
                  <a:pos x="153" y="29"/>
                </a:cxn>
                <a:cxn ang="0">
                  <a:pos x="162" y="42"/>
                </a:cxn>
                <a:cxn ang="0">
                  <a:pos x="168" y="55"/>
                </a:cxn>
                <a:cxn ang="0">
                  <a:pos x="171" y="71"/>
                </a:cxn>
                <a:cxn ang="0">
                  <a:pos x="171" y="87"/>
                </a:cxn>
                <a:cxn ang="0">
                  <a:pos x="168" y="102"/>
                </a:cxn>
                <a:cxn ang="0">
                  <a:pos x="162" y="117"/>
                </a:cxn>
                <a:cxn ang="0">
                  <a:pos x="153" y="130"/>
                </a:cxn>
                <a:cxn ang="0">
                  <a:pos x="141" y="140"/>
                </a:cxn>
                <a:cxn ang="0">
                  <a:pos x="127" y="148"/>
                </a:cxn>
                <a:cxn ang="0">
                  <a:pos x="112" y="155"/>
                </a:cxn>
                <a:cxn ang="0">
                  <a:pos x="95" y="158"/>
                </a:cxn>
              </a:cxnLst>
              <a:rect l="0" t="0" r="r" b="b"/>
              <a:pathLst>
                <a:path w="172" h="158">
                  <a:moveTo>
                    <a:pt x="85" y="158"/>
                  </a:moveTo>
                  <a:lnTo>
                    <a:pt x="77" y="158"/>
                  </a:lnTo>
                  <a:lnTo>
                    <a:pt x="69" y="157"/>
                  </a:lnTo>
                  <a:lnTo>
                    <a:pt x="60" y="155"/>
                  </a:lnTo>
                  <a:lnTo>
                    <a:pt x="52" y="152"/>
                  </a:lnTo>
                  <a:lnTo>
                    <a:pt x="45" y="148"/>
                  </a:lnTo>
                  <a:lnTo>
                    <a:pt x="37" y="144"/>
                  </a:lnTo>
                  <a:lnTo>
                    <a:pt x="31" y="140"/>
                  </a:lnTo>
                  <a:lnTo>
                    <a:pt x="25" y="135"/>
                  </a:lnTo>
                  <a:lnTo>
                    <a:pt x="20" y="130"/>
                  </a:lnTo>
                  <a:lnTo>
                    <a:pt x="14" y="123"/>
                  </a:lnTo>
                  <a:lnTo>
                    <a:pt x="10" y="117"/>
                  </a:lnTo>
                  <a:lnTo>
                    <a:pt x="6" y="110"/>
                  </a:lnTo>
                  <a:lnTo>
                    <a:pt x="4" y="102"/>
                  </a:lnTo>
                  <a:lnTo>
                    <a:pt x="1" y="95"/>
                  </a:lnTo>
                  <a:lnTo>
                    <a:pt x="0" y="87"/>
                  </a:lnTo>
                  <a:lnTo>
                    <a:pt x="0" y="79"/>
                  </a:lnTo>
                  <a:lnTo>
                    <a:pt x="0" y="71"/>
                  </a:lnTo>
                  <a:lnTo>
                    <a:pt x="1" y="64"/>
                  </a:lnTo>
                  <a:lnTo>
                    <a:pt x="4" y="55"/>
                  </a:lnTo>
                  <a:lnTo>
                    <a:pt x="6" y="48"/>
                  </a:lnTo>
                  <a:lnTo>
                    <a:pt x="10" y="42"/>
                  </a:lnTo>
                  <a:lnTo>
                    <a:pt x="14" y="34"/>
                  </a:lnTo>
                  <a:lnTo>
                    <a:pt x="20" y="29"/>
                  </a:lnTo>
                  <a:lnTo>
                    <a:pt x="25" y="23"/>
                  </a:lnTo>
                  <a:lnTo>
                    <a:pt x="31" y="17"/>
                  </a:lnTo>
                  <a:lnTo>
                    <a:pt x="37" y="13"/>
                  </a:lnTo>
                  <a:lnTo>
                    <a:pt x="45" y="9"/>
                  </a:lnTo>
                  <a:lnTo>
                    <a:pt x="52" y="6"/>
                  </a:lnTo>
                  <a:lnTo>
                    <a:pt x="60" y="3"/>
                  </a:lnTo>
                  <a:lnTo>
                    <a:pt x="69" y="2"/>
                  </a:lnTo>
                  <a:lnTo>
                    <a:pt x="77" y="0"/>
                  </a:lnTo>
                  <a:lnTo>
                    <a:pt x="85" y="0"/>
                  </a:lnTo>
                  <a:lnTo>
                    <a:pt x="95" y="0"/>
                  </a:lnTo>
                  <a:lnTo>
                    <a:pt x="103" y="2"/>
                  </a:lnTo>
                  <a:lnTo>
                    <a:pt x="112" y="3"/>
                  </a:lnTo>
                  <a:lnTo>
                    <a:pt x="119" y="6"/>
                  </a:lnTo>
                  <a:lnTo>
                    <a:pt x="127" y="9"/>
                  </a:lnTo>
                  <a:lnTo>
                    <a:pt x="134" y="13"/>
                  </a:lnTo>
                  <a:lnTo>
                    <a:pt x="141" y="17"/>
                  </a:lnTo>
                  <a:lnTo>
                    <a:pt x="147" y="23"/>
                  </a:lnTo>
                  <a:lnTo>
                    <a:pt x="153" y="29"/>
                  </a:lnTo>
                  <a:lnTo>
                    <a:pt x="158" y="34"/>
                  </a:lnTo>
                  <a:lnTo>
                    <a:pt x="162" y="42"/>
                  </a:lnTo>
                  <a:lnTo>
                    <a:pt x="165" y="48"/>
                  </a:lnTo>
                  <a:lnTo>
                    <a:pt x="168" y="55"/>
                  </a:lnTo>
                  <a:lnTo>
                    <a:pt x="170" y="64"/>
                  </a:lnTo>
                  <a:lnTo>
                    <a:pt x="171" y="71"/>
                  </a:lnTo>
                  <a:lnTo>
                    <a:pt x="172" y="79"/>
                  </a:lnTo>
                  <a:lnTo>
                    <a:pt x="171" y="87"/>
                  </a:lnTo>
                  <a:lnTo>
                    <a:pt x="170" y="95"/>
                  </a:lnTo>
                  <a:lnTo>
                    <a:pt x="168" y="102"/>
                  </a:lnTo>
                  <a:lnTo>
                    <a:pt x="165" y="110"/>
                  </a:lnTo>
                  <a:lnTo>
                    <a:pt x="162" y="117"/>
                  </a:lnTo>
                  <a:lnTo>
                    <a:pt x="158" y="123"/>
                  </a:lnTo>
                  <a:lnTo>
                    <a:pt x="153" y="130"/>
                  </a:lnTo>
                  <a:lnTo>
                    <a:pt x="147" y="135"/>
                  </a:lnTo>
                  <a:lnTo>
                    <a:pt x="141" y="140"/>
                  </a:lnTo>
                  <a:lnTo>
                    <a:pt x="134" y="144"/>
                  </a:lnTo>
                  <a:lnTo>
                    <a:pt x="127" y="148"/>
                  </a:lnTo>
                  <a:lnTo>
                    <a:pt x="119" y="152"/>
                  </a:lnTo>
                  <a:lnTo>
                    <a:pt x="112" y="155"/>
                  </a:lnTo>
                  <a:lnTo>
                    <a:pt x="103" y="157"/>
                  </a:lnTo>
                  <a:lnTo>
                    <a:pt x="95" y="158"/>
                  </a:lnTo>
                  <a:lnTo>
                    <a:pt x="85" y="158"/>
                  </a:lnTo>
                  <a:close/>
                </a:path>
              </a:pathLst>
            </a:custGeom>
            <a:solidFill>
              <a:srgbClr val="BAAD94"/>
            </a:solidFill>
            <a:ln w="9525">
              <a:noFill/>
              <a:round/>
              <a:headEnd/>
              <a:tailEnd/>
            </a:ln>
          </p:spPr>
          <p:txBody>
            <a:bodyPr/>
            <a:lstStyle/>
            <a:p>
              <a:endParaRPr lang="it-IT"/>
            </a:p>
          </p:txBody>
        </p:sp>
        <p:sp>
          <p:nvSpPr>
            <p:cNvPr id="20993" name="Freeform 513"/>
            <p:cNvSpPr>
              <a:spLocks/>
            </p:cNvSpPr>
            <p:nvPr/>
          </p:nvSpPr>
          <p:spPr bwMode="auto">
            <a:xfrm>
              <a:off x="1606" y="3376"/>
              <a:ext cx="24" cy="23"/>
            </a:xfrm>
            <a:custGeom>
              <a:avLst/>
              <a:gdLst/>
              <a:ahLst/>
              <a:cxnLst>
                <a:cxn ang="0">
                  <a:pos x="77" y="158"/>
                </a:cxn>
                <a:cxn ang="0">
                  <a:pos x="60" y="155"/>
                </a:cxn>
                <a:cxn ang="0">
                  <a:pos x="45" y="148"/>
                </a:cxn>
                <a:cxn ang="0">
                  <a:pos x="31" y="140"/>
                </a:cxn>
                <a:cxn ang="0">
                  <a:pos x="20" y="130"/>
                </a:cxn>
                <a:cxn ang="0">
                  <a:pos x="10" y="117"/>
                </a:cxn>
                <a:cxn ang="0">
                  <a:pos x="4" y="102"/>
                </a:cxn>
                <a:cxn ang="0">
                  <a:pos x="0" y="87"/>
                </a:cxn>
                <a:cxn ang="0">
                  <a:pos x="0" y="71"/>
                </a:cxn>
                <a:cxn ang="0">
                  <a:pos x="4" y="55"/>
                </a:cxn>
                <a:cxn ang="0">
                  <a:pos x="10" y="42"/>
                </a:cxn>
                <a:cxn ang="0">
                  <a:pos x="20" y="29"/>
                </a:cxn>
                <a:cxn ang="0">
                  <a:pos x="31" y="17"/>
                </a:cxn>
                <a:cxn ang="0">
                  <a:pos x="45" y="9"/>
                </a:cxn>
                <a:cxn ang="0">
                  <a:pos x="60" y="3"/>
                </a:cxn>
                <a:cxn ang="0">
                  <a:pos x="77" y="0"/>
                </a:cxn>
                <a:cxn ang="0">
                  <a:pos x="95" y="0"/>
                </a:cxn>
                <a:cxn ang="0">
                  <a:pos x="112" y="3"/>
                </a:cxn>
                <a:cxn ang="0">
                  <a:pos x="127" y="9"/>
                </a:cxn>
                <a:cxn ang="0">
                  <a:pos x="141" y="17"/>
                </a:cxn>
                <a:cxn ang="0">
                  <a:pos x="153" y="29"/>
                </a:cxn>
                <a:cxn ang="0">
                  <a:pos x="162" y="42"/>
                </a:cxn>
                <a:cxn ang="0">
                  <a:pos x="168" y="55"/>
                </a:cxn>
                <a:cxn ang="0">
                  <a:pos x="171" y="71"/>
                </a:cxn>
                <a:cxn ang="0">
                  <a:pos x="171" y="87"/>
                </a:cxn>
                <a:cxn ang="0">
                  <a:pos x="168" y="102"/>
                </a:cxn>
                <a:cxn ang="0">
                  <a:pos x="162" y="117"/>
                </a:cxn>
                <a:cxn ang="0">
                  <a:pos x="153" y="130"/>
                </a:cxn>
                <a:cxn ang="0">
                  <a:pos x="141" y="140"/>
                </a:cxn>
                <a:cxn ang="0">
                  <a:pos x="127" y="148"/>
                </a:cxn>
                <a:cxn ang="0">
                  <a:pos x="112" y="155"/>
                </a:cxn>
                <a:cxn ang="0">
                  <a:pos x="95" y="158"/>
                </a:cxn>
              </a:cxnLst>
              <a:rect l="0" t="0" r="r" b="b"/>
              <a:pathLst>
                <a:path w="172" h="158">
                  <a:moveTo>
                    <a:pt x="85" y="158"/>
                  </a:moveTo>
                  <a:lnTo>
                    <a:pt x="77" y="158"/>
                  </a:lnTo>
                  <a:lnTo>
                    <a:pt x="69" y="157"/>
                  </a:lnTo>
                  <a:lnTo>
                    <a:pt x="60" y="155"/>
                  </a:lnTo>
                  <a:lnTo>
                    <a:pt x="52" y="152"/>
                  </a:lnTo>
                  <a:lnTo>
                    <a:pt x="45" y="148"/>
                  </a:lnTo>
                  <a:lnTo>
                    <a:pt x="37" y="144"/>
                  </a:lnTo>
                  <a:lnTo>
                    <a:pt x="31" y="140"/>
                  </a:lnTo>
                  <a:lnTo>
                    <a:pt x="25" y="135"/>
                  </a:lnTo>
                  <a:lnTo>
                    <a:pt x="20" y="130"/>
                  </a:lnTo>
                  <a:lnTo>
                    <a:pt x="14" y="123"/>
                  </a:lnTo>
                  <a:lnTo>
                    <a:pt x="10" y="117"/>
                  </a:lnTo>
                  <a:lnTo>
                    <a:pt x="6" y="110"/>
                  </a:lnTo>
                  <a:lnTo>
                    <a:pt x="4" y="102"/>
                  </a:lnTo>
                  <a:lnTo>
                    <a:pt x="1" y="95"/>
                  </a:lnTo>
                  <a:lnTo>
                    <a:pt x="0" y="87"/>
                  </a:lnTo>
                  <a:lnTo>
                    <a:pt x="0" y="79"/>
                  </a:lnTo>
                  <a:lnTo>
                    <a:pt x="0" y="71"/>
                  </a:lnTo>
                  <a:lnTo>
                    <a:pt x="1" y="64"/>
                  </a:lnTo>
                  <a:lnTo>
                    <a:pt x="4" y="55"/>
                  </a:lnTo>
                  <a:lnTo>
                    <a:pt x="6" y="48"/>
                  </a:lnTo>
                  <a:lnTo>
                    <a:pt x="10" y="42"/>
                  </a:lnTo>
                  <a:lnTo>
                    <a:pt x="14" y="34"/>
                  </a:lnTo>
                  <a:lnTo>
                    <a:pt x="20" y="29"/>
                  </a:lnTo>
                  <a:lnTo>
                    <a:pt x="25" y="23"/>
                  </a:lnTo>
                  <a:lnTo>
                    <a:pt x="31" y="17"/>
                  </a:lnTo>
                  <a:lnTo>
                    <a:pt x="37" y="13"/>
                  </a:lnTo>
                  <a:lnTo>
                    <a:pt x="45" y="9"/>
                  </a:lnTo>
                  <a:lnTo>
                    <a:pt x="52" y="6"/>
                  </a:lnTo>
                  <a:lnTo>
                    <a:pt x="60" y="3"/>
                  </a:lnTo>
                  <a:lnTo>
                    <a:pt x="69" y="2"/>
                  </a:lnTo>
                  <a:lnTo>
                    <a:pt x="77" y="0"/>
                  </a:lnTo>
                  <a:lnTo>
                    <a:pt x="85" y="0"/>
                  </a:lnTo>
                  <a:lnTo>
                    <a:pt x="95" y="0"/>
                  </a:lnTo>
                  <a:lnTo>
                    <a:pt x="103" y="2"/>
                  </a:lnTo>
                  <a:lnTo>
                    <a:pt x="112" y="3"/>
                  </a:lnTo>
                  <a:lnTo>
                    <a:pt x="119" y="6"/>
                  </a:lnTo>
                  <a:lnTo>
                    <a:pt x="127" y="9"/>
                  </a:lnTo>
                  <a:lnTo>
                    <a:pt x="134" y="13"/>
                  </a:lnTo>
                  <a:lnTo>
                    <a:pt x="141" y="17"/>
                  </a:lnTo>
                  <a:lnTo>
                    <a:pt x="147" y="23"/>
                  </a:lnTo>
                  <a:lnTo>
                    <a:pt x="153" y="29"/>
                  </a:lnTo>
                  <a:lnTo>
                    <a:pt x="158" y="34"/>
                  </a:lnTo>
                  <a:lnTo>
                    <a:pt x="162" y="42"/>
                  </a:lnTo>
                  <a:lnTo>
                    <a:pt x="165" y="48"/>
                  </a:lnTo>
                  <a:lnTo>
                    <a:pt x="168" y="55"/>
                  </a:lnTo>
                  <a:lnTo>
                    <a:pt x="170" y="64"/>
                  </a:lnTo>
                  <a:lnTo>
                    <a:pt x="171" y="71"/>
                  </a:lnTo>
                  <a:lnTo>
                    <a:pt x="172" y="79"/>
                  </a:lnTo>
                  <a:lnTo>
                    <a:pt x="171" y="87"/>
                  </a:lnTo>
                  <a:lnTo>
                    <a:pt x="170" y="95"/>
                  </a:lnTo>
                  <a:lnTo>
                    <a:pt x="168" y="102"/>
                  </a:lnTo>
                  <a:lnTo>
                    <a:pt x="165" y="110"/>
                  </a:lnTo>
                  <a:lnTo>
                    <a:pt x="162" y="117"/>
                  </a:lnTo>
                  <a:lnTo>
                    <a:pt x="158" y="123"/>
                  </a:lnTo>
                  <a:lnTo>
                    <a:pt x="153" y="130"/>
                  </a:lnTo>
                  <a:lnTo>
                    <a:pt x="147" y="135"/>
                  </a:lnTo>
                  <a:lnTo>
                    <a:pt x="141" y="140"/>
                  </a:lnTo>
                  <a:lnTo>
                    <a:pt x="134" y="144"/>
                  </a:lnTo>
                  <a:lnTo>
                    <a:pt x="127" y="148"/>
                  </a:lnTo>
                  <a:lnTo>
                    <a:pt x="119" y="152"/>
                  </a:lnTo>
                  <a:lnTo>
                    <a:pt x="112" y="155"/>
                  </a:lnTo>
                  <a:lnTo>
                    <a:pt x="103" y="157"/>
                  </a:lnTo>
                  <a:lnTo>
                    <a:pt x="95" y="158"/>
                  </a:lnTo>
                  <a:lnTo>
                    <a:pt x="85" y="158"/>
                  </a:lnTo>
                </a:path>
              </a:pathLst>
            </a:custGeom>
            <a:solidFill>
              <a:srgbClr val="FFFF00"/>
            </a:solidFill>
            <a:ln w="6350">
              <a:solidFill>
                <a:srgbClr val="000000"/>
              </a:solidFill>
              <a:prstDash val="solid"/>
              <a:round/>
              <a:headEnd/>
              <a:tailEnd/>
            </a:ln>
          </p:spPr>
          <p:txBody>
            <a:bodyPr/>
            <a:lstStyle/>
            <a:p>
              <a:endParaRPr lang="it-IT"/>
            </a:p>
          </p:txBody>
        </p:sp>
        <p:sp>
          <p:nvSpPr>
            <p:cNvPr id="20994" name="Freeform 514"/>
            <p:cNvSpPr>
              <a:spLocks/>
            </p:cNvSpPr>
            <p:nvPr/>
          </p:nvSpPr>
          <p:spPr bwMode="auto">
            <a:xfrm>
              <a:off x="1373" y="3380"/>
              <a:ext cx="24" cy="22"/>
            </a:xfrm>
            <a:custGeom>
              <a:avLst/>
              <a:gdLst/>
              <a:ahLst/>
              <a:cxnLst>
                <a:cxn ang="0">
                  <a:pos x="77" y="158"/>
                </a:cxn>
                <a:cxn ang="0">
                  <a:pos x="61" y="155"/>
                </a:cxn>
                <a:cxn ang="0">
                  <a:pos x="45" y="150"/>
                </a:cxn>
                <a:cxn ang="0">
                  <a:pos x="31" y="140"/>
                </a:cxn>
                <a:cxn ang="0">
                  <a:pos x="20" y="130"/>
                </a:cxn>
                <a:cxn ang="0">
                  <a:pos x="10" y="117"/>
                </a:cxn>
                <a:cxn ang="0">
                  <a:pos x="4" y="103"/>
                </a:cxn>
                <a:cxn ang="0">
                  <a:pos x="0" y="88"/>
                </a:cxn>
                <a:cxn ang="0">
                  <a:pos x="0" y="71"/>
                </a:cxn>
                <a:cxn ang="0">
                  <a:pos x="4" y="56"/>
                </a:cxn>
                <a:cxn ang="0">
                  <a:pos x="10" y="42"/>
                </a:cxn>
                <a:cxn ang="0">
                  <a:pos x="20" y="29"/>
                </a:cxn>
                <a:cxn ang="0">
                  <a:pos x="31" y="19"/>
                </a:cxn>
                <a:cxn ang="0">
                  <a:pos x="45" y="10"/>
                </a:cxn>
                <a:cxn ang="0">
                  <a:pos x="61" y="4"/>
                </a:cxn>
                <a:cxn ang="0">
                  <a:pos x="77" y="1"/>
                </a:cxn>
                <a:cxn ang="0">
                  <a:pos x="95" y="1"/>
                </a:cxn>
                <a:cxn ang="0">
                  <a:pos x="112" y="4"/>
                </a:cxn>
                <a:cxn ang="0">
                  <a:pos x="128" y="10"/>
                </a:cxn>
                <a:cxn ang="0">
                  <a:pos x="141" y="19"/>
                </a:cxn>
                <a:cxn ang="0">
                  <a:pos x="153" y="29"/>
                </a:cxn>
                <a:cxn ang="0">
                  <a:pos x="162" y="42"/>
                </a:cxn>
                <a:cxn ang="0">
                  <a:pos x="168" y="56"/>
                </a:cxn>
                <a:cxn ang="0">
                  <a:pos x="173" y="71"/>
                </a:cxn>
                <a:cxn ang="0">
                  <a:pos x="173" y="88"/>
                </a:cxn>
                <a:cxn ang="0">
                  <a:pos x="168" y="103"/>
                </a:cxn>
                <a:cxn ang="0">
                  <a:pos x="162" y="117"/>
                </a:cxn>
                <a:cxn ang="0">
                  <a:pos x="153" y="130"/>
                </a:cxn>
                <a:cxn ang="0">
                  <a:pos x="141" y="140"/>
                </a:cxn>
                <a:cxn ang="0">
                  <a:pos x="128" y="150"/>
                </a:cxn>
                <a:cxn ang="0">
                  <a:pos x="112" y="155"/>
                </a:cxn>
                <a:cxn ang="0">
                  <a:pos x="95" y="158"/>
                </a:cxn>
              </a:cxnLst>
              <a:rect l="0" t="0" r="r" b="b"/>
              <a:pathLst>
                <a:path w="173" h="159">
                  <a:moveTo>
                    <a:pt x="86" y="159"/>
                  </a:moveTo>
                  <a:lnTo>
                    <a:pt x="77" y="158"/>
                  </a:lnTo>
                  <a:lnTo>
                    <a:pt x="69" y="157"/>
                  </a:lnTo>
                  <a:lnTo>
                    <a:pt x="61" y="155"/>
                  </a:lnTo>
                  <a:lnTo>
                    <a:pt x="52" y="153"/>
                  </a:lnTo>
                  <a:lnTo>
                    <a:pt x="45" y="150"/>
                  </a:lnTo>
                  <a:lnTo>
                    <a:pt x="38" y="145"/>
                  </a:lnTo>
                  <a:lnTo>
                    <a:pt x="31" y="140"/>
                  </a:lnTo>
                  <a:lnTo>
                    <a:pt x="25" y="136"/>
                  </a:lnTo>
                  <a:lnTo>
                    <a:pt x="20" y="130"/>
                  </a:lnTo>
                  <a:lnTo>
                    <a:pt x="15" y="123"/>
                  </a:lnTo>
                  <a:lnTo>
                    <a:pt x="10" y="117"/>
                  </a:lnTo>
                  <a:lnTo>
                    <a:pt x="6" y="111"/>
                  </a:lnTo>
                  <a:lnTo>
                    <a:pt x="4" y="103"/>
                  </a:lnTo>
                  <a:lnTo>
                    <a:pt x="2" y="95"/>
                  </a:lnTo>
                  <a:lnTo>
                    <a:pt x="0" y="88"/>
                  </a:lnTo>
                  <a:lnTo>
                    <a:pt x="0" y="79"/>
                  </a:lnTo>
                  <a:lnTo>
                    <a:pt x="0" y="71"/>
                  </a:lnTo>
                  <a:lnTo>
                    <a:pt x="2" y="64"/>
                  </a:lnTo>
                  <a:lnTo>
                    <a:pt x="4" y="56"/>
                  </a:lnTo>
                  <a:lnTo>
                    <a:pt x="6" y="49"/>
                  </a:lnTo>
                  <a:lnTo>
                    <a:pt x="10" y="42"/>
                  </a:lnTo>
                  <a:lnTo>
                    <a:pt x="15" y="35"/>
                  </a:lnTo>
                  <a:lnTo>
                    <a:pt x="20" y="29"/>
                  </a:lnTo>
                  <a:lnTo>
                    <a:pt x="25" y="24"/>
                  </a:lnTo>
                  <a:lnTo>
                    <a:pt x="31" y="19"/>
                  </a:lnTo>
                  <a:lnTo>
                    <a:pt x="38" y="13"/>
                  </a:lnTo>
                  <a:lnTo>
                    <a:pt x="45" y="10"/>
                  </a:lnTo>
                  <a:lnTo>
                    <a:pt x="52" y="6"/>
                  </a:lnTo>
                  <a:lnTo>
                    <a:pt x="61" y="4"/>
                  </a:lnTo>
                  <a:lnTo>
                    <a:pt x="69" y="2"/>
                  </a:lnTo>
                  <a:lnTo>
                    <a:pt x="77" y="1"/>
                  </a:lnTo>
                  <a:lnTo>
                    <a:pt x="86" y="0"/>
                  </a:lnTo>
                  <a:lnTo>
                    <a:pt x="95" y="1"/>
                  </a:lnTo>
                  <a:lnTo>
                    <a:pt x="104" y="2"/>
                  </a:lnTo>
                  <a:lnTo>
                    <a:pt x="112" y="4"/>
                  </a:lnTo>
                  <a:lnTo>
                    <a:pt x="119" y="6"/>
                  </a:lnTo>
                  <a:lnTo>
                    <a:pt x="128" y="10"/>
                  </a:lnTo>
                  <a:lnTo>
                    <a:pt x="135" y="13"/>
                  </a:lnTo>
                  <a:lnTo>
                    <a:pt x="141" y="19"/>
                  </a:lnTo>
                  <a:lnTo>
                    <a:pt x="148" y="24"/>
                  </a:lnTo>
                  <a:lnTo>
                    <a:pt x="153" y="29"/>
                  </a:lnTo>
                  <a:lnTo>
                    <a:pt x="158" y="35"/>
                  </a:lnTo>
                  <a:lnTo>
                    <a:pt x="162" y="42"/>
                  </a:lnTo>
                  <a:lnTo>
                    <a:pt x="165" y="49"/>
                  </a:lnTo>
                  <a:lnTo>
                    <a:pt x="168" y="56"/>
                  </a:lnTo>
                  <a:lnTo>
                    <a:pt x="171" y="64"/>
                  </a:lnTo>
                  <a:lnTo>
                    <a:pt x="173" y="71"/>
                  </a:lnTo>
                  <a:lnTo>
                    <a:pt x="173" y="79"/>
                  </a:lnTo>
                  <a:lnTo>
                    <a:pt x="173" y="88"/>
                  </a:lnTo>
                  <a:lnTo>
                    <a:pt x="171" y="95"/>
                  </a:lnTo>
                  <a:lnTo>
                    <a:pt x="168" y="103"/>
                  </a:lnTo>
                  <a:lnTo>
                    <a:pt x="165" y="111"/>
                  </a:lnTo>
                  <a:lnTo>
                    <a:pt x="162" y="117"/>
                  </a:lnTo>
                  <a:lnTo>
                    <a:pt x="158" y="123"/>
                  </a:lnTo>
                  <a:lnTo>
                    <a:pt x="153" y="130"/>
                  </a:lnTo>
                  <a:lnTo>
                    <a:pt x="148" y="136"/>
                  </a:lnTo>
                  <a:lnTo>
                    <a:pt x="141" y="140"/>
                  </a:lnTo>
                  <a:lnTo>
                    <a:pt x="135" y="145"/>
                  </a:lnTo>
                  <a:lnTo>
                    <a:pt x="128" y="150"/>
                  </a:lnTo>
                  <a:lnTo>
                    <a:pt x="119" y="153"/>
                  </a:lnTo>
                  <a:lnTo>
                    <a:pt x="112" y="155"/>
                  </a:lnTo>
                  <a:lnTo>
                    <a:pt x="104" y="157"/>
                  </a:lnTo>
                  <a:lnTo>
                    <a:pt x="95" y="158"/>
                  </a:lnTo>
                  <a:lnTo>
                    <a:pt x="86" y="159"/>
                  </a:lnTo>
                  <a:close/>
                </a:path>
              </a:pathLst>
            </a:custGeom>
            <a:solidFill>
              <a:srgbClr val="BAAD94"/>
            </a:solidFill>
            <a:ln w="9525">
              <a:noFill/>
              <a:round/>
              <a:headEnd/>
              <a:tailEnd/>
            </a:ln>
          </p:spPr>
          <p:txBody>
            <a:bodyPr/>
            <a:lstStyle/>
            <a:p>
              <a:endParaRPr lang="it-IT"/>
            </a:p>
          </p:txBody>
        </p:sp>
        <p:sp>
          <p:nvSpPr>
            <p:cNvPr id="20995" name="Freeform 515"/>
            <p:cNvSpPr>
              <a:spLocks/>
            </p:cNvSpPr>
            <p:nvPr/>
          </p:nvSpPr>
          <p:spPr bwMode="auto">
            <a:xfrm>
              <a:off x="1373" y="3380"/>
              <a:ext cx="24" cy="22"/>
            </a:xfrm>
            <a:custGeom>
              <a:avLst/>
              <a:gdLst/>
              <a:ahLst/>
              <a:cxnLst>
                <a:cxn ang="0">
                  <a:pos x="77" y="158"/>
                </a:cxn>
                <a:cxn ang="0">
                  <a:pos x="61" y="155"/>
                </a:cxn>
                <a:cxn ang="0">
                  <a:pos x="45" y="150"/>
                </a:cxn>
                <a:cxn ang="0">
                  <a:pos x="31" y="140"/>
                </a:cxn>
                <a:cxn ang="0">
                  <a:pos x="20" y="130"/>
                </a:cxn>
                <a:cxn ang="0">
                  <a:pos x="10" y="117"/>
                </a:cxn>
                <a:cxn ang="0">
                  <a:pos x="4" y="103"/>
                </a:cxn>
                <a:cxn ang="0">
                  <a:pos x="0" y="88"/>
                </a:cxn>
                <a:cxn ang="0">
                  <a:pos x="0" y="71"/>
                </a:cxn>
                <a:cxn ang="0">
                  <a:pos x="4" y="56"/>
                </a:cxn>
                <a:cxn ang="0">
                  <a:pos x="10" y="42"/>
                </a:cxn>
                <a:cxn ang="0">
                  <a:pos x="20" y="29"/>
                </a:cxn>
                <a:cxn ang="0">
                  <a:pos x="31" y="19"/>
                </a:cxn>
                <a:cxn ang="0">
                  <a:pos x="45" y="10"/>
                </a:cxn>
                <a:cxn ang="0">
                  <a:pos x="61" y="4"/>
                </a:cxn>
                <a:cxn ang="0">
                  <a:pos x="77" y="1"/>
                </a:cxn>
                <a:cxn ang="0">
                  <a:pos x="95" y="1"/>
                </a:cxn>
                <a:cxn ang="0">
                  <a:pos x="112" y="4"/>
                </a:cxn>
                <a:cxn ang="0">
                  <a:pos x="128" y="10"/>
                </a:cxn>
                <a:cxn ang="0">
                  <a:pos x="141" y="19"/>
                </a:cxn>
                <a:cxn ang="0">
                  <a:pos x="153" y="29"/>
                </a:cxn>
                <a:cxn ang="0">
                  <a:pos x="162" y="42"/>
                </a:cxn>
                <a:cxn ang="0">
                  <a:pos x="168" y="56"/>
                </a:cxn>
                <a:cxn ang="0">
                  <a:pos x="173" y="71"/>
                </a:cxn>
                <a:cxn ang="0">
                  <a:pos x="173" y="88"/>
                </a:cxn>
                <a:cxn ang="0">
                  <a:pos x="168" y="103"/>
                </a:cxn>
                <a:cxn ang="0">
                  <a:pos x="162" y="117"/>
                </a:cxn>
                <a:cxn ang="0">
                  <a:pos x="153" y="130"/>
                </a:cxn>
                <a:cxn ang="0">
                  <a:pos x="141" y="140"/>
                </a:cxn>
                <a:cxn ang="0">
                  <a:pos x="128" y="150"/>
                </a:cxn>
                <a:cxn ang="0">
                  <a:pos x="112" y="155"/>
                </a:cxn>
                <a:cxn ang="0">
                  <a:pos x="95" y="158"/>
                </a:cxn>
              </a:cxnLst>
              <a:rect l="0" t="0" r="r" b="b"/>
              <a:pathLst>
                <a:path w="173" h="159">
                  <a:moveTo>
                    <a:pt x="86" y="159"/>
                  </a:moveTo>
                  <a:lnTo>
                    <a:pt x="77" y="158"/>
                  </a:lnTo>
                  <a:lnTo>
                    <a:pt x="69" y="157"/>
                  </a:lnTo>
                  <a:lnTo>
                    <a:pt x="61" y="155"/>
                  </a:lnTo>
                  <a:lnTo>
                    <a:pt x="52" y="153"/>
                  </a:lnTo>
                  <a:lnTo>
                    <a:pt x="45" y="150"/>
                  </a:lnTo>
                  <a:lnTo>
                    <a:pt x="38" y="145"/>
                  </a:lnTo>
                  <a:lnTo>
                    <a:pt x="31" y="140"/>
                  </a:lnTo>
                  <a:lnTo>
                    <a:pt x="25" y="136"/>
                  </a:lnTo>
                  <a:lnTo>
                    <a:pt x="20" y="130"/>
                  </a:lnTo>
                  <a:lnTo>
                    <a:pt x="15" y="123"/>
                  </a:lnTo>
                  <a:lnTo>
                    <a:pt x="10" y="117"/>
                  </a:lnTo>
                  <a:lnTo>
                    <a:pt x="6" y="111"/>
                  </a:lnTo>
                  <a:lnTo>
                    <a:pt x="4" y="103"/>
                  </a:lnTo>
                  <a:lnTo>
                    <a:pt x="2" y="95"/>
                  </a:lnTo>
                  <a:lnTo>
                    <a:pt x="0" y="88"/>
                  </a:lnTo>
                  <a:lnTo>
                    <a:pt x="0" y="79"/>
                  </a:lnTo>
                  <a:lnTo>
                    <a:pt x="0" y="71"/>
                  </a:lnTo>
                  <a:lnTo>
                    <a:pt x="2" y="64"/>
                  </a:lnTo>
                  <a:lnTo>
                    <a:pt x="4" y="56"/>
                  </a:lnTo>
                  <a:lnTo>
                    <a:pt x="6" y="49"/>
                  </a:lnTo>
                  <a:lnTo>
                    <a:pt x="10" y="42"/>
                  </a:lnTo>
                  <a:lnTo>
                    <a:pt x="15" y="35"/>
                  </a:lnTo>
                  <a:lnTo>
                    <a:pt x="20" y="29"/>
                  </a:lnTo>
                  <a:lnTo>
                    <a:pt x="25" y="24"/>
                  </a:lnTo>
                  <a:lnTo>
                    <a:pt x="31" y="19"/>
                  </a:lnTo>
                  <a:lnTo>
                    <a:pt x="38" y="13"/>
                  </a:lnTo>
                  <a:lnTo>
                    <a:pt x="45" y="10"/>
                  </a:lnTo>
                  <a:lnTo>
                    <a:pt x="52" y="6"/>
                  </a:lnTo>
                  <a:lnTo>
                    <a:pt x="61" y="4"/>
                  </a:lnTo>
                  <a:lnTo>
                    <a:pt x="69" y="2"/>
                  </a:lnTo>
                  <a:lnTo>
                    <a:pt x="77" y="1"/>
                  </a:lnTo>
                  <a:lnTo>
                    <a:pt x="86" y="0"/>
                  </a:lnTo>
                  <a:lnTo>
                    <a:pt x="95" y="1"/>
                  </a:lnTo>
                  <a:lnTo>
                    <a:pt x="104" y="2"/>
                  </a:lnTo>
                  <a:lnTo>
                    <a:pt x="112" y="4"/>
                  </a:lnTo>
                  <a:lnTo>
                    <a:pt x="119" y="6"/>
                  </a:lnTo>
                  <a:lnTo>
                    <a:pt x="128" y="10"/>
                  </a:lnTo>
                  <a:lnTo>
                    <a:pt x="135" y="13"/>
                  </a:lnTo>
                  <a:lnTo>
                    <a:pt x="141" y="19"/>
                  </a:lnTo>
                  <a:lnTo>
                    <a:pt x="148" y="24"/>
                  </a:lnTo>
                  <a:lnTo>
                    <a:pt x="153" y="29"/>
                  </a:lnTo>
                  <a:lnTo>
                    <a:pt x="158" y="35"/>
                  </a:lnTo>
                  <a:lnTo>
                    <a:pt x="162" y="42"/>
                  </a:lnTo>
                  <a:lnTo>
                    <a:pt x="165" y="49"/>
                  </a:lnTo>
                  <a:lnTo>
                    <a:pt x="168" y="56"/>
                  </a:lnTo>
                  <a:lnTo>
                    <a:pt x="171" y="64"/>
                  </a:lnTo>
                  <a:lnTo>
                    <a:pt x="173" y="71"/>
                  </a:lnTo>
                  <a:lnTo>
                    <a:pt x="173" y="79"/>
                  </a:lnTo>
                  <a:lnTo>
                    <a:pt x="173" y="88"/>
                  </a:lnTo>
                  <a:lnTo>
                    <a:pt x="171" y="95"/>
                  </a:lnTo>
                  <a:lnTo>
                    <a:pt x="168" y="103"/>
                  </a:lnTo>
                  <a:lnTo>
                    <a:pt x="165" y="111"/>
                  </a:lnTo>
                  <a:lnTo>
                    <a:pt x="162" y="117"/>
                  </a:lnTo>
                  <a:lnTo>
                    <a:pt x="158" y="123"/>
                  </a:lnTo>
                  <a:lnTo>
                    <a:pt x="153" y="130"/>
                  </a:lnTo>
                  <a:lnTo>
                    <a:pt x="148" y="136"/>
                  </a:lnTo>
                  <a:lnTo>
                    <a:pt x="141" y="140"/>
                  </a:lnTo>
                  <a:lnTo>
                    <a:pt x="135" y="145"/>
                  </a:lnTo>
                  <a:lnTo>
                    <a:pt x="128" y="150"/>
                  </a:lnTo>
                  <a:lnTo>
                    <a:pt x="119" y="153"/>
                  </a:lnTo>
                  <a:lnTo>
                    <a:pt x="112" y="155"/>
                  </a:lnTo>
                  <a:lnTo>
                    <a:pt x="104" y="157"/>
                  </a:lnTo>
                  <a:lnTo>
                    <a:pt x="95" y="158"/>
                  </a:lnTo>
                  <a:lnTo>
                    <a:pt x="86" y="159"/>
                  </a:lnTo>
                </a:path>
              </a:pathLst>
            </a:custGeom>
            <a:solidFill>
              <a:srgbClr val="FFFF00"/>
            </a:solidFill>
            <a:ln w="6350">
              <a:solidFill>
                <a:srgbClr val="000000"/>
              </a:solidFill>
              <a:prstDash val="solid"/>
              <a:round/>
              <a:headEnd/>
              <a:tailEnd/>
            </a:ln>
          </p:spPr>
          <p:txBody>
            <a:bodyPr/>
            <a:lstStyle/>
            <a:p>
              <a:endParaRPr lang="it-IT"/>
            </a:p>
          </p:txBody>
        </p:sp>
        <p:sp>
          <p:nvSpPr>
            <p:cNvPr id="20996" name="Freeform 516"/>
            <p:cNvSpPr>
              <a:spLocks/>
            </p:cNvSpPr>
            <p:nvPr/>
          </p:nvSpPr>
          <p:spPr bwMode="auto">
            <a:xfrm>
              <a:off x="1546" y="3323"/>
              <a:ext cx="25" cy="22"/>
            </a:xfrm>
            <a:custGeom>
              <a:avLst/>
              <a:gdLst/>
              <a:ahLst/>
              <a:cxnLst>
                <a:cxn ang="0">
                  <a:pos x="77" y="158"/>
                </a:cxn>
                <a:cxn ang="0">
                  <a:pos x="60" y="155"/>
                </a:cxn>
                <a:cxn ang="0">
                  <a:pos x="45" y="149"/>
                </a:cxn>
                <a:cxn ang="0">
                  <a:pos x="31" y="140"/>
                </a:cxn>
                <a:cxn ang="0">
                  <a:pos x="20" y="130"/>
                </a:cxn>
                <a:cxn ang="0">
                  <a:pos x="10" y="117"/>
                </a:cxn>
                <a:cxn ang="0">
                  <a:pos x="4" y="102"/>
                </a:cxn>
                <a:cxn ang="0">
                  <a:pos x="0" y="88"/>
                </a:cxn>
                <a:cxn ang="0">
                  <a:pos x="0" y="71"/>
                </a:cxn>
                <a:cxn ang="0">
                  <a:pos x="4" y="56"/>
                </a:cxn>
                <a:cxn ang="0">
                  <a:pos x="10" y="42"/>
                </a:cxn>
                <a:cxn ang="0">
                  <a:pos x="20" y="29"/>
                </a:cxn>
                <a:cxn ang="0">
                  <a:pos x="31" y="18"/>
                </a:cxn>
                <a:cxn ang="0">
                  <a:pos x="45" y="10"/>
                </a:cxn>
                <a:cxn ang="0">
                  <a:pos x="60" y="4"/>
                </a:cxn>
                <a:cxn ang="0">
                  <a:pos x="77" y="1"/>
                </a:cxn>
                <a:cxn ang="0">
                  <a:pos x="95" y="1"/>
                </a:cxn>
                <a:cxn ang="0">
                  <a:pos x="112" y="4"/>
                </a:cxn>
                <a:cxn ang="0">
                  <a:pos x="127" y="10"/>
                </a:cxn>
                <a:cxn ang="0">
                  <a:pos x="141" y="18"/>
                </a:cxn>
                <a:cxn ang="0">
                  <a:pos x="153" y="29"/>
                </a:cxn>
                <a:cxn ang="0">
                  <a:pos x="162" y="42"/>
                </a:cxn>
                <a:cxn ang="0">
                  <a:pos x="168" y="56"/>
                </a:cxn>
                <a:cxn ang="0">
                  <a:pos x="171" y="71"/>
                </a:cxn>
                <a:cxn ang="0">
                  <a:pos x="171" y="88"/>
                </a:cxn>
                <a:cxn ang="0">
                  <a:pos x="168" y="102"/>
                </a:cxn>
                <a:cxn ang="0">
                  <a:pos x="162" y="117"/>
                </a:cxn>
                <a:cxn ang="0">
                  <a:pos x="153" y="130"/>
                </a:cxn>
                <a:cxn ang="0">
                  <a:pos x="141" y="140"/>
                </a:cxn>
                <a:cxn ang="0">
                  <a:pos x="127" y="149"/>
                </a:cxn>
                <a:cxn ang="0">
                  <a:pos x="112" y="155"/>
                </a:cxn>
                <a:cxn ang="0">
                  <a:pos x="95" y="158"/>
                </a:cxn>
              </a:cxnLst>
              <a:rect l="0" t="0" r="r" b="b"/>
              <a:pathLst>
                <a:path w="173" h="159">
                  <a:moveTo>
                    <a:pt x="86" y="159"/>
                  </a:moveTo>
                  <a:lnTo>
                    <a:pt x="77" y="158"/>
                  </a:lnTo>
                  <a:lnTo>
                    <a:pt x="69" y="157"/>
                  </a:lnTo>
                  <a:lnTo>
                    <a:pt x="60" y="155"/>
                  </a:lnTo>
                  <a:lnTo>
                    <a:pt x="52" y="153"/>
                  </a:lnTo>
                  <a:lnTo>
                    <a:pt x="45" y="149"/>
                  </a:lnTo>
                  <a:lnTo>
                    <a:pt x="37" y="145"/>
                  </a:lnTo>
                  <a:lnTo>
                    <a:pt x="31" y="140"/>
                  </a:lnTo>
                  <a:lnTo>
                    <a:pt x="25" y="135"/>
                  </a:lnTo>
                  <a:lnTo>
                    <a:pt x="20" y="130"/>
                  </a:lnTo>
                  <a:lnTo>
                    <a:pt x="14" y="123"/>
                  </a:lnTo>
                  <a:lnTo>
                    <a:pt x="10" y="117"/>
                  </a:lnTo>
                  <a:lnTo>
                    <a:pt x="6" y="110"/>
                  </a:lnTo>
                  <a:lnTo>
                    <a:pt x="4" y="102"/>
                  </a:lnTo>
                  <a:lnTo>
                    <a:pt x="2" y="95"/>
                  </a:lnTo>
                  <a:lnTo>
                    <a:pt x="0" y="88"/>
                  </a:lnTo>
                  <a:lnTo>
                    <a:pt x="0" y="79"/>
                  </a:lnTo>
                  <a:lnTo>
                    <a:pt x="0" y="71"/>
                  </a:lnTo>
                  <a:lnTo>
                    <a:pt x="2" y="64"/>
                  </a:lnTo>
                  <a:lnTo>
                    <a:pt x="4" y="56"/>
                  </a:lnTo>
                  <a:lnTo>
                    <a:pt x="6" y="49"/>
                  </a:lnTo>
                  <a:lnTo>
                    <a:pt x="10" y="42"/>
                  </a:lnTo>
                  <a:lnTo>
                    <a:pt x="14" y="35"/>
                  </a:lnTo>
                  <a:lnTo>
                    <a:pt x="20" y="29"/>
                  </a:lnTo>
                  <a:lnTo>
                    <a:pt x="25" y="24"/>
                  </a:lnTo>
                  <a:lnTo>
                    <a:pt x="31" y="18"/>
                  </a:lnTo>
                  <a:lnTo>
                    <a:pt x="37" y="13"/>
                  </a:lnTo>
                  <a:lnTo>
                    <a:pt x="45" y="10"/>
                  </a:lnTo>
                  <a:lnTo>
                    <a:pt x="52" y="6"/>
                  </a:lnTo>
                  <a:lnTo>
                    <a:pt x="60" y="4"/>
                  </a:lnTo>
                  <a:lnTo>
                    <a:pt x="69" y="2"/>
                  </a:lnTo>
                  <a:lnTo>
                    <a:pt x="77" y="1"/>
                  </a:lnTo>
                  <a:lnTo>
                    <a:pt x="86" y="0"/>
                  </a:lnTo>
                  <a:lnTo>
                    <a:pt x="95" y="1"/>
                  </a:lnTo>
                  <a:lnTo>
                    <a:pt x="103" y="2"/>
                  </a:lnTo>
                  <a:lnTo>
                    <a:pt x="112" y="4"/>
                  </a:lnTo>
                  <a:lnTo>
                    <a:pt x="119" y="6"/>
                  </a:lnTo>
                  <a:lnTo>
                    <a:pt x="127" y="10"/>
                  </a:lnTo>
                  <a:lnTo>
                    <a:pt x="134" y="13"/>
                  </a:lnTo>
                  <a:lnTo>
                    <a:pt x="141" y="18"/>
                  </a:lnTo>
                  <a:lnTo>
                    <a:pt x="147" y="24"/>
                  </a:lnTo>
                  <a:lnTo>
                    <a:pt x="153" y="29"/>
                  </a:lnTo>
                  <a:lnTo>
                    <a:pt x="158" y="35"/>
                  </a:lnTo>
                  <a:lnTo>
                    <a:pt x="162" y="42"/>
                  </a:lnTo>
                  <a:lnTo>
                    <a:pt x="165" y="49"/>
                  </a:lnTo>
                  <a:lnTo>
                    <a:pt x="168" y="56"/>
                  </a:lnTo>
                  <a:lnTo>
                    <a:pt x="170" y="64"/>
                  </a:lnTo>
                  <a:lnTo>
                    <a:pt x="171" y="71"/>
                  </a:lnTo>
                  <a:lnTo>
                    <a:pt x="173" y="79"/>
                  </a:lnTo>
                  <a:lnTo>
                    <a:pt x="171" y="88"/>
                  </a:lnTo>
                  <a:lnTo>
                    <a:pt x="170" y="95"/>
                  </a:lnTo>
                  <a:lnTo>
                    <a:pt x="168" y="102"/>
                  </a:lnTo>
                  <a:lnTo>
                    <a:pt x="165" y="110"/>
                  </a:lnTo>
                  <a:lnTo>
                    <a:pt x="162" y="117"/>
                  </a:lnTo>
                  <a:lnTo>
                    <a:pt x="158" y="123"/>
                  </a:lnTo>
                  <a:lnTo>
                    <a:pt x="153" y="130"/>
                  </a:lnTo>
                  <a:lnTo>
                    <a:pt x="147" y="135"/>
                  </a:lnTo>
                  <a:lnTo>
                    <a:pt x="141" y="140"/>
                  </a:lnTo>
                  <a:lnTo>
                    <a:pt x="134" y="145"/>
                  </a:lnTo>
                  <a:lnTo>
                    <a:pt x="127" y="149"/>
                  </a:lnTo>
                  <a:lnTo>
                    <a:pt x="119" y="153"/>
                  </a:lnTo>
                  <a:lnTo>
                    <a:pt x="112" y="155"/>
                  </a:lnTo>
                  <a:lnTo>
                    <a:pt x="103" y="157"/>
                  </a:lnTo>
                  <a:lnTo>
                    <a:pt x="95" y="158"/>
                  </a:lnTo>
                  <a:lnTo>
                    <a:pt x="86" y="159"/>
                  </a:lnTo>
                  <a:close/>
                </a:path>
              </a:pathLst>
            </a:custGeom>
            <a:solidFill>
              <a:srgbClr val="BAAD94"/>
            </a:solidFill>
            <a:ln w="9525">
              <a:noFill/>
              <a:round/>
              <a:headEnd/>
              <a:tailEnd/>
            </a:ln>
          </p:spPr>
          <p:txBody>
            <a:bodyPr/>
            <a:lstStyle/>
            <a:p>
              <a:endParaRPr lang="it-IT"/>
            </a:p>
          </p:txBody>
        </p:sp>
        <p:sp>
          <p:nvSpPr>
            <p:cNvPr id="20997" name="Freeform 517"/>
            <p:cNvSpPr>
              <a:spLocks/>
            </p:cNvSpPr>
            <p:nvPr/>
          </p:nvSpPr>
          <p:spPr bwMode="auto">
            <a:xfrm>
              <a:off x="1546" y="3323"/>
              <a:ext cx="25" cy="22"/>
            </a:xfrm>
            <a:custGeom>
              <a:avLst/>
              <a:gdLst/>
              <a:ahLst/>
              <a:cxnLst>
                <a:cxn ang="0">
                  <a:pos x="77" y="158"/>
                </a:cxn>
                <a:cxn ang="0">
                  <a:pos x="60" y="155"/>
                </a:cxn>
                <a:cxn ang="0">
                  <a:pos x="45" y="149"/>
                </a:cxn>
                <a:cxn ang="0">
                  <a:pos x="31" y="140"/>
                </a:cxn>
                <a:cxn ang="0">
                  <a:pos x="20" y="130"/>
                </a:cxn>
                <a:cxn ang="0">
                  <a:pos x="10" y="117"/>
                </a:cxn>
                <a:cxn ang="0">
                  <a:pos x="4" y="102"/>
                </a:cxn>
                <a:cxn ang="0">
                  <a:pos x="0" y="88"/>
                </a:cxn>
                <a:cxn ang="0">
                  <a:pos x="0" y="71"/>
                </a:cxn>
                <a:cxn ang="0">
                  <a:pos x="4" y="56"/>
                </a:cxn>
                <a:cxn ang="0">
                  <a:pos x="10" y="42"/>
                </a:cxn>
                <a:cxn ang="0">
                  <a:pos x="20" y="29"/>
                </a:cxn>
                <a:cxn ang="0">
                  <a:pos x="31" y="18"/>
                </a:cxn>
                <a:cxn ang="0">
                  <a:pos x="45" y="10"/>
                </a:cxn>
                <a:cxn ang="0">
                  <a:pos x="60" y="4"/>
                </a:cxn>
                <a:cxn ang="0">
                  <a:pos x="77" y="1"/>
                </a:cxn>
                <a:cxn ang="0">
                  <a:pos x="95" y="1"/>
                </a:cxn>
                <a:cxn ang="0">
                  <a:pos x="112" y="4"/>
                </a:cxn>
                <a:cxn ang="0">
                  <a:pos x="127" y="10"/>
                </a:cxn>
                <a:cxn ang="0">
                  <a:pos x="141" y="18"/>
                </a:cxn>
                <a:cxn ang="0">
                  <a:pos x="153" y="29"/>
                </a:cxn>
                <a:cxn ang="0">
                  <a:pos x="162" y="42"/>
                </a:cxn>
                <a:cxn ang="0">
                  <a:pos x="168" y="56"/>
                </a:cxn>
                <a:cxn ang="0">
                  <a:pos x="171" y="71"/>
                </a:cxn>
                <a:cxn ang="0">
                  <a:pos x="171" y="88"/>
                </a:cxn>
                <a:cxn ang="0">
                  <a:pos x="168" y="102"/>
                </a:cxn>
                <a:cxn ang="0">
                  <a:pos x="162" y="117"/>
                </a:cxn>
                <a:cxn ang="0">
                  <a:pos x="153" y="130"/>
                </a:cxn>
                <a:cxn ang="0">
                  <a:pos x="141" y="140"/>
                </a:cxn>
                <a:cxn ang="0">
                  <a:pos x="127" y="149"/>
                </a:cxn>
                <a:cxn ang="0">
                  <a:pos x="112" y="155"/>
                </a:cxn>
                <a:cxn ang="0">
                  <a:pos x="95" y="158"/>
                </a:cxn>
              </a:cxnLst>
              <a:rect l="0" t="0" r="r" b="b"/>
              <a:pathLst>
                <a:path w="173" h="159">
                  <a:moveTo>
                    <a:pt x="86" y="159"/>
                  </a:moveTo>
                  <a:lnTo>
                    <a:pt x="77" y="158"/>
                  </a:lnTo>
                  <a:lnTo>
                    <a:pt x="69" y="157"/>
                  </a:lnTo>
                  <a:lnTo>
                    <a:pt x="60" y="155"/>
                  </a:lnTo>
                  <a:lnTo>
                    <a:pt x="52" y="153"/>
                  </a:lnTo>
                  <a:lnTo>
                    <a:pt x="45" y="149"/>
                  </a:lnTo>
                  <a:lnTo>
                    <a:pt x="37" y="145"/>
                  </a:lnTo>
                  <a:lnTo>
                    <a:pt x="31" y="140"/>
                  </a:lnTo>
                  <a:lnTo>
                    <a:pt x="25" y="135"/>
                  </a:lnTo>
                  <a:lnTo>
                    <a:pt x="20" y="130"/>
                  </a:lnTo>
                  <a:lnTo>
                    <a:pt x="14" y="123"/>
                  </a:lnTo>
                  <a:lnTo>
                    <a:pt x="10" y="117"/>
                  </a:lnTo>
                  <a:lnTo>
                    <a:pt x="6" y="110"/>
                  </a:lnTo>
                  <a:lnTo>
                    <a:pt x="4" y="102"/>
                  </a:lnTo>
                  <a:lnTo>
                    <a:pt x="2" y="95"/>
                  </a:lnTo>
                  <a:lnTo>
                    <a:pt x="0" y="88"/>
                  </a:lnTo>
                  <a:lnTo>
                    <a:pt x="0" y="79"/>
                  </a:lnTo>
                  <a:lnTo>
                    <a:pt x="0" y="71"/>
                  </a:lnTo>
                  <a:lnTo>
                    <a:pt x="2" y="64"/>
                  </a:lnTo>
                  <a:lnTo>
                    <a:pt x="4" y="56"/>
                  </a:lnTo>
                  <a:lnTo>
                    <a:pt x="6" y="49"/>
                  </a:lnTo>
                  <a:lnTo>
                    <a:pt x="10" y="42"/>
                  </a:lnTo>
                  <a:lnTo>
                    <a:pt x="14" y="35"/>
                  </a:lnTo>
                  <a:lnTo>
                    <a:pt x="20" y="29"/>
                  </a:lnTo>
                  <a:lnTo>
                    <a:pt x="25" y="24"/>
                  </a:lnTo>
                  <a:lnTo>
                    <a:pt x="31" y="18"/>
                  </a:lnTo>
                  <a:lnTo>
                    <a:pt x="37" y="13"/>
                  </a:lnTo>
                  <a:lnTo>
                    <a:pt x="45" y="10"/>
                  </a:lnTo>
                  <a:lnTo>
                    <a:pt x="52" y="6"/>
                  </a:lnTo>
                  <a:lnTo>
                    <a:pt x="60" y="4"/>
                  </a:lnTo>
                  <a:lnTo>
                    <a:pt x="69" y="2"/>
                  </a:lnTo>
                  <a:lnTo>
                    <a:pt x="77" y="1"/>
                  </a:lnTo>
                  <a:lnTo>
                    <a:pt x="86" y="0"/>
                  </a:lnTo>
                  <a:lnTo>
                    <a:pt x="95" y="1"/>
                  </a:lnTo>
                  <a:lnTo>
                    <a:pt x="103" y="2"/>
                  </a:lnTo>
                  <a:lnTo>
                    <a:pt x="112" y="4"/>
                  </a:lnTo>
                  <a:lnTo>
                    <a:pt x="119" y="6"/>
                  </a:lnTo>
                  <a:lnTo>
                    <a:pt x="127" y="10"/>
                  </a:lnTo>
                  <a:lnTo>
                    <a:pt x="134" y="13"/>
                  </a:lnTo>
                  <a:lnTo>
                    <a:pt x="141" y="18"/>
                  </a:lnTo>
                  <a:lnTo>
                    <a:pt x="147" y="24"/>
                  </a:lnTo>
                  <a:lnTo>
                    <a:pt x="153" y="29"/>
                  </a:lnTo>
                  <a:lnTo>
                    <a:pt x="158" y="35"/>
                  </a:lnTo>
                  <a:lnTo>
                    <a:pt x="162" y="42"/>
                  </a:lnTo>
                  <a:lnTo>
                    <a:pt x="165" y="49"/>
                  </a:lnTo>
                  <a:lnTo>
                    <a:pt x="168" y="56"/>
                  </a:lnTo>
                  <a:lnTo>
                    <a:pt x="170" y="64"/>
                  </a:lnTo>
                  <a:lnTo>
                    <a:pt x="171" y="71"/>
                  </a:lnTo>
                  <a:lnTo>
                    <a:pt x="173" y="79"/>
                  </a:lnTo>
                  <a:lnTo>
                    <a:pt x="171" y="88"/>
                  </a:lnTo>
                  <a:lnTo>
                    <a:pt x="170" y="95"/>
                  </a:lnTo>
                  <a:lnTo>
                    <a:pt x="168" y="102"/>
                  </a:lnTo>
                  <a:lnTo>
                    <a:pt x="165" y="110"/>
                  </a:lnTo>
                  <a:lnTo>
                    <a:pt x="162" y="117"/>
                  </a:lnTo>
                  <a:lnTo>
                    <a:pt x="158" y="123"/>
                  </a:lnTo>
                  <a:lnTo>
                    <a:pt x="153" y="130"/>
                  </a:lnTo>
                  <a:lnTo>
                    <a:pt x="147" y="135"/>
                  </a:lnTo>
                  <a:lnTo>
                    <a:pt x="141" y="140"/>
                  </a:lnTo>
                  <a:lnTo>
                    <a:pt x="134" y="145"/>
                  </a:lnTo>
                  <a:lnTo>
                    <a:pt x="127" y="149"/>
                  </a:lnTo>
                  <a:lnTo>
                    <a:pt x="119" y="153"/>
                  </a:lnTo>
                  <a:lnTo>
                    <a:pt x="112" y="155"/>
                  </a:lnTo>
                  <a:lnTo>
                    <a:pt x="103" y="157"/>
                  </a:lnTo>
                  <a:lnTo>
                    <a:pt x="95" y="158"/>
                  </a:lnTo>
                  <a:lnTo>
                    <a:pt x="86" y="159"/>
                  </a:lnTo>
                </a:path>
              </a:pathLst>
            </a:custGeom>
            <a:solidFill>
              <a:srgbClr val="FFFF00"/>
            </a:solidFill>
            <a:ln w="6350">
              <a:solidFill>
                <a:srgbClr val="000000"/>
              </a:solidFill>
              <a:prstDash val="solid"/>
              <a:round/>
              <a:headEnd/>
              <a:tailEnd/>
            </a:ln>
          </p:spPr>
          <p:txBody>
            <a:bodyPr/>
            <a:lstStyle/>
            <a:p>
              <a:endParaRPr lang="it-IT"/>
            </a:p>
          </p:txBody>
        </p:sp>
        <p:sp>
          <p:nvSpPr>
            <p:cNvPr id="20998" name="Freeform 518"/>
            <p:cNvSpPr>
              <a:spLocks/>
            </p:cNvSpPr>
            <p:nvPr/>
          </p:nvSpPr>
          <p:spPr bwMode="auto">
            <a:xfrm>
              <a:off x="1562" y="3230"/>
              <a:ext cx="25" cy="23"/>
            </a:xfrm>
            <a:custGeom>
              <a:avLst/>
              <a:gdLst/>
              <a:ahLst/>
              <a:cxnLst>
                <a:cxn ang="0">
                  <a:pos x="77" y="158"/>
                </a:cxn>
                <a:cxn ang="0">
                  <a:pos x="61" y="155"/>
                </a:cxn>
                <a:cxn ang="0">
                  <a:pos x="45" y="149"/>
                </a:cxn>
                <a:cxn ang="0">
                  <a:pos x="31" y="141"/>
                </a:cxn>
                <a:cxn ang="0">
                  <a:pos x="20" y="130"/>
                </a:cxn>
                <a:cxn ang="0">
                  <a:pos x="10" y="118"/>
                </a:cxn>
                <a:cxn ang="0">
                  <a:pos x="4" y="103"/>
                </a:cxn>
                <a:cxn ang="0">
                  <a:pos x="0" y="88"/>
                </a:cxn>
                <a:cxn ang="0">
                  <a:pos x="0" y="71"/>
                </a:cxn>
                <a:cxn ang="0">
                  <a:pos x="4" y="56"/>
                </a:cxn>
                <a:cxn ang="0">
                  <a:pos x="10" y="42"/>
                </a:cxn>
                <a:cxn ang="0">
                  <a:pos x="20" y="30"/>
                </a:cxn>
                <a:cxn ang="0">
                  <a:pos x="31" y="19"/>
                </a:cxn>
                <a:cxn ang="0">
                  <a:pos x="45" y="10"/>
                </a:cxn>
                <a:cxn ang="0">
                  <a:pos x="61" y="4"/>
                </a:cxn>
                <a:cxn ang="0">
                  <a:pos x="77" y="1"/>
                </a:cxn>
                <a:cxn ang="0">
                  <a:pos x="95" y="1"/>
                </a:cxn>
                <a:cxn ang="0">
                  <a:pos x="112" y="4"/>
                </a:cxn>
                <a:cxn ang="0">
                  <a:pos x="128" y="10"/>
                </a:cxn>
                <a:cxn ang="0">
                  <a:pos x="141" y="19"/>
                </a:cxn>
                <a:cxn ang="0">
                  <a:pos x="153" y="30"/>
                </a:cxn>
                <a:cxn ang="0">
                  <a:pos x="162" y="42"/>
                </a:cxn>
                <a:cxn ang="0">
                  <a:pos x="169" y="56"/>
                </a:cxn>
                <a:cxn ang="0">
                  <a:pos x="173" y="71"/>
                </a:cxn>
                <a:cxn ang="0">
                  <a:pos x="173" y="88"/>
                </a:cxn>
                <a:cxn ang="0">
                  <a:pos x="169" y="103"/>
                </a:cxn>
                <a:cxn ang="0">
                  <a:pos x="162" y="118"/>
                </a:cxn>
                <a:cxn ang="0">
                  <a:pos x="153" y="130"/>
                </a:cxn>
                <a:cxn ang="0">
                  <a:pos x="141" y="141"/>
                </a:cxn>
                <a:cxn ang="0">
                  <a:pos x="128" y="149"/>
                </a:cxn>
                <a:cxn ang="0">
                  <a:pos x="112" y="155"/>
                </a:cxn>
                <a:cxn ang="0">
                  <a:pos x="95" y="158"/>
                </a:cxn>
              </a:cxnLst>
              <a:rect l="0" t="0" r="r" b="b"/>
              <a:pathLst>
                <a:path w="173" h="159">
                  <a:moveTo>
                    <a:pt x="86" y="159"/>
                  </a:moveTo>
                  <a:lnTo>
                    <a:pt x="77" y="158"/>
                  </a:lnTo>
                  <a:lnTo>
                    <a:pt x="69" y="157"/>
                  </a:lnTo>
                  <a:lnTo>
                    <a:pt x="61" y="155"/>
                  </a:lnTo>
                  <a:lnTo>
                    <a:pt x="52" y="153"/>
                  </a:lnTo>
                  <a:lnTo>
                    <a:pt x="45" y="149"/>
                  </a:lnTo>
                  <a:lnTo>
                    <a:pt x="38" y="146"/>
                  </a:lnTo>
                  <a:lnTo>
                    <a:pt x="31" y="141"/>
                  </a:lnTo>
                  <a:lnTo>
                    <a:pt x="25" y="135"/>
                  </a:lnTo>
                  <a:lnTo>
                    <a:pt x="20" y="130"/>
                  </a:lnTo>
                  <a:lnTo>
                    <a:pt x="15" y="124"/>
                  </a:lnTo>
                  <a:lnTo>
                    <a:pt x="10" y="118"/>
                  </a:lnTo>
                  <a:lnTo>
                    <a:pt x="6" y="110"/>
                  </a:lnTo>
                  <a:lnTo>
                    <a:pt x="4" y="103"/>
                  </a:lnTo>
                  <a:lnTo>
                    <a:pt x="2" y="96"/>
                  </a:lnTo>
                  <a:lnTo>
                    <a:pt x="0" y="88"/>
                  </a:lnTo>
                  <a:lnTo>
                    <a:pt x="0" y="80"/>
                  </a:lnTo>
                  <a:lnTo>
                    <a:pt x="0" y="71"/>
                  </a:lnTo>
                  <a:lnTo>
                    <a:pt x="2" y="64"/>
                  </a:lnTo>
                  <a:lnTo>
                    <a:pt x="4" y="56"/>
                  </a:lnTo>
                  <a:lnTo>
                    <a:pt x="6" y="50"/>
                  </a:lnTo>
                  <a:lnTo>
                    <a:pt x="10" y="42"/>
                  </a:lnTo>
                  <a:lnTo>
                    <a:pt x="15" y="36"/>
                  </a:lnTo>
                  <a:lnTo>
                    <a:pt x="20" y="30"/>
                  </a:lnTo>
                  <a:lnTo>
                    <a:pt x="25" y="23"/>
                  </a:lnTo>
                  <a:lnTo>
                    <a:pt x="31" y="19"/>
                  </a:lnTo>
                  <a:lnTo>
                    <a:pt x="38" y="14"/>
                  </a:lnTo>
                  <a:lnTo>
                    <a:pt x="45" y="10"/>
                  </a:lnTo>
                  <a:lnTo>
                    <a:pt x="52" y="7"/>
                  </a:lnTo>
                  <a:lnTo>
                    <a:pt x="61" y="4"/>
                  </a:lnTo>
                  <a:lnTo>
                    <a:pt x="69" y="2"/>
                  </a:lnTo>
                  <a:lnTo>
                    <a:pt x="77" y="1"/>
                  </a:lnTo>
                  <a:lnTo>
                    <a:pt x="86" y="0"/>
                  </a:lnTo>
                  <a:lnTo>
                    <a:pt x="95" y="1"/>
                  </a:lnTo>
                  <a:lnTo>
                    <a:pt x="104" y="2"/>
                  </a:lnTo>
                  <a:lnTo>
                    <a:pt x="112" y="4"/>
                  </a:lnTo>
                  <a:lnTo>
                    <a:pt x="120" y="7"/>
                  </a:lnTo>
                  <a:lnTo>
                    <a:pt x="128" y="10"/>
                  </a:lnTo>
                  <a:lnTo>
                    <a:pt x="135" y="14"/>
                  </a:lnTo>
                  <a:lnTo>
                    <a:pt x="141" y="19"/>
                  </a:lnTo>
                  <a:lnTo>
                    <a:pt x="148" y="23"/>
                  </a:lnTo>
                  <a:lnTo>
                    <a:pt x="153" y="30"/>
                  </a:lnTo>
                  <a:lnTo>
                    <a:pt x="158" y="36"/>
                  </a:lnTo>
                  <a:lnTo>
                    <a:pt x="162" y="42"/>
                  </a:lnTo>
                  <a:lnTo>
                    <a:pt x="165" y="50"/>
                  </a:lnTo>
                  <a:lnTo>
                    <a:pt x="169" y="56"/>
                  </a:lnTo>
                  <a:lnTo>
                    <a:pt x="171" y="64"/>
                  </a:lnTo>
                  <a:lnTo>
                    <a:pt x="173" y="71"/>
                  </a:lnTo>
                  <a:lnTo>
                    <a:pt x="173" y="80"/>
                  </a:lnTo>
                  <a:lnTo>
                    <a:pt x="173" y="88"/>
                  </a:lnTo>
                  <a:lnTo>
                    <a:pt x="171" y="96"/>
                  </a:lnTo>
                  <a:lnTo>
                    <a:pt x="169" y="103"/>
                  </a:lnTo>
                  <a:lnTo>
                    <a:pt x="165" y="110"/>
                  </a:lnTo>
                  <a:lnTo>
                    <a:pt x="162" y="118"/>
                  </a:lnTo>
                  <a:lnTo>
                    <a:pt x="158" y="124"/>
                  </a:lnTo>
                  <a:lnTo>
                    <a:pt x="153" y="130"/>
                  </a:lnTo>
                  <a:lnTo>
                    <a:pt x="148" y="135"/>
                  </a:lnTo>
                  <a:lnTo>
                    <a:pt x="141" y="141"/>
                  </a:lnTo>
                  <a:lnTo>
                    <a:pt x="135" y="146"/>
                  </a:lnTo>
                  <a:lnTo>
                    <a:pt x="128" y="149"/>
                  </a:lnTo>
                  <a:lnTo>
                    <a:pt x="120" y="153"/>
                  </a:lnTo>
                  <a:lnTo>
                    <a:pt x="112" y="155"/>
                  </a:lnTo>
                  <a:lnTo>
                    <a:pt x="104" y="157"/>
                  </a:lnTo>
                  <a:lnTo>
                    <a:pt x="95" y="158"/>
                  </a:lnTo>
                  <a:lnTo>
                    <a:pt x="86" y="159"/>
                  </a:lnTo>
                  <a:close/>
                </a:path>
              </a:pathLst>
            </a:custGeom>
            <a:solidFill>
              <a:srgbClr val="BAAD94"/>
            </a:solidFill>
            <a:ln w="9525">
              <a:noFill/>
              <a:round/>
              <a:headEnd/>
              <a:tailEnd/>
            </a:ln>
          </p:spPr>
          <p:txBody>
            <a:bodyPr/>
            <a:lstStyle/>
            <a:p>
              <a:endParaRPr lang="it-IT"/>
            </a:p>
          </p:txBody>
        </p:sp>
        <p:sp>
          <p:nvSpPr>
            <p:cNvPr id="20999" name="Freeform 519"/>
            <p:cNvSpPr>
              <a:spLocks/>
            </p:cNvSpPr>
            <p:nvPr/>
          </p:nvSpPr>
          <p:spPr bwMode="auto">
            <a:xfrm>
              <a:off x="1562" y="3230"/>
              <a:ext cx="25" cy="23"/>
            </a:xfrm>
            <a:custGeom>
              <a:avLst/>
              <a:gdLst/>
              <a:ahLst/>
              <a:cxnLst>
                <a:cxn ang="0">
                  <a:pos x="77" y="158"/>
                </a:cxn>
                <a:cxn ang="0">
                  <a:pos x="61" y="155"/>
                </a:cxn>
                <a:cxn ang="0">
                  <a:pos x="45" y="149"/>
                </a:cxn>
                <a:cxn ang="0">
                  <a:pos x="31" y="141"/>
                </a:cxn>
                <a:cxn ang="0">
                  <a:pos x="20" y="130"/>
                </a:cxn>
                <a:cxn ang="0">
                  <a:pos x="10" y="118"/>
                </a:cxn>
                <a:cxn ang="0">
                  <a:pos x="4" y="103"/>
                </a:cxn>
                <a:cxn ang="0">
                  <a:pos x="0" y="88"/>
                </a:cxn>
                <a:cxn ang="0">
                  <a:pos x="0" y="71"/>
                </a:cxn>
                <a:cxn ang="0">
                  <a:pos x="4" y="56"/>
                </a:cxn>
                <a:cxn ang="0">
                  <a:pos x="10" y="42"/>
                </a:cxn>
                <a:cxn ang="0">
                  <a:pos x="20" y="30"/>
                </a:cxn>
                <a:cxn ang="0">
                  <a:pos x="31" y="19"/>
                </a:cxn>
                <a:cxn ang="0">
                  <a:pos x="45" y="10"/>
                </a:cxn>
                <a:cxn ang="0">
                  <a:pos x="61" y="4"/>
                </a:cxn>
                <a:cxn ang="0">
                  <a:pos x="77" y="1"/>
                </a:cxn>
                <a:cxn ang="0">
                  <a:pos x="95" y="1"/>
                </a:cxn>
                <a:cxn ang="0">
                  <a:pos x="112" y="4"/>
                </a:cxn>
                <a:cxn ang="0">
                  <a:pos x="128" y="10"/>
                </a:cxn>
                <a:cxn ang="0">
                  <a:pos x="141" y="19"/>
                </a:cxn>
                <a:cxn ang="0">
                  <a:pos x="153" y="30"/>
                </a:cxn>
                <a:cxn ang="0">
                  <a:pos x="162" y="42"/>
                </a:cxn>
                <a:cxn ang="0">
                  <a:pos x="169" y="56"/>
                </a:cxn>
                <a:cxn ang="0">
                  <a:pos x="173" y="71"/>
                </a:cxn>
                <a:cxn ang="0">
                  <a:pos x="173" y="88"/>
                </a:cxn>
                <a:cxn ang="0">
                  <a:pos x="169" y="103"/>
                </a:cxn>
                <a:cxn ang="0">
                  <a:pos x="162" y="118"/>
                </a:cxn>
                <a:cxn ang="0">
                  <a:pos x="153" y="130"/>
                </a:cxn>
                <a:cxn ang="0">
                  <a:pos x="141" y="141"/>
                </a:cxn>
                <a:cxn ang="0">
                  <a:pos x="128" y="149"/>
                </a:cxn>
                <a:cxn ang="0">
                  <a:pos x="112" y="155"/>
                </a:cxn>
                <a:cxn ang="0">
                  <a:pos x="95" y="158"/>
                </a:cxn>
              </a:cxnLst>
              <a:rect l="0" t="0" r="r" b="b"/>
              <a:pathLst>
                <a:path w="173" h="159">
                  <a:moveTo>
                    <a:pt x="86" y="159"/>
                  </a:moveTo>
                  <a:lnTo>
                    <a:pt x="77" y="158"/>
                  </a:lnTo>
                  <a:lnTo>
                    <a:pt x="69" y="157"/>
                  </a:lnTo>
                  <a:lnTo>
                    <a:pt x="61" y="155"/>
                  </a:lnTo>
                  <a:lnTo>
                    <a:pt x="52" y="153"/>
                  </a:lnTo>
                  <a:lnTo>
                    <a:pt x="45" y="149"/>
                  </a:lnTo>
                  <a:lnTo>
                    <a:pt x="38" y="146"/>
                  </a:lnTo>
                  <a:lnTo>
                    <a:pt x="31" y="141"/>
                  </a:lnTo>
                  <a:lnTo>
                    <a:pt x="25" y="135"/>
                  </a:lnTo>
                  <a:lnTo>
                    <a:pt x="20" y="130"/>
                  </a:lnTo>
                  <a:lnTo>
                    <a:pt x="15" y="124"/>
                  </a:lnTo>
                  <a:lnTo>
                    <a:pt x="10" y="118"/>
                  </a:lnTo>
                  <a:lnTo>
                    <a:pt x="6" y="110"/>
                  </a:lnTo>
                  <a:lnTo>
                    <a:pt x="4" y="103"/>
                  </a:lnTo>
                  <a:lnTo>
                    <a:pt x="2" y="96"/>
                  </a:lnTo>
                  <a:lnTo>
                    <a:pt x="0" y="88"/>
                  </a:lnTo>
                  <a:lnTo>
                    <a:pt x="0" y="80"/>
                  </a:lnTo>
                  <a:lnTo>
                    <a:pt x="0" y="71"/>
                  </a:lnTo>
                  <a:lnTo>
                    <a:pt x="2" y="64"/>
                  </a:lnTo>
                  <a:lnTo>
                    <a:pt x="4" y="56"/>
                  </a:lnTo>
                  <a:lnTo>
                    <a:pt x="6" y="50"/>
                  </a:lnTo>
                  <a:lnTo>
                    <a:pt x="10" y="42"/>
                  </a:lnTo>
                  <a:lnTo>
                    <a:pt x="15" y="36"/>
                  </a:lnTo>
                  <a:lnTo>
                    <a:pt x="20" y="30"/>
                  </a:lnTo>
                  <a:lnTo>
                    <a:pt x="25" y="23"/>
                  </a:lnTo>
                  <a:lnTo>
                    <a:pt x="31" y="19"/>
                  </a:lnTo>
                  <a:lnTo>
                    <a:pt x="38" y="14"/>
                  </a:lnTo>
                  <a:lnTo>
                    <a:pt x="45" y="10"/>
                  </a:lnTo>
                  <a:lnTo>
                    <a:pt x="52" y="7"/>
                  </a:lnTo>
                  <a:lnTo>
                    <a:pt x="61" y="4"/>
                  </a:lnTo>
                  <a:lnTo>
                    <a:pt x="69" y="2"/>
                  </a:lnTo>
                  <a:lnTo>
                    <a:pt x="77" y="1"/>
                  </a:lnTo>
                  <a:lnTo>
                    <a:pt x="86" y="0"/>
                  </a:lnTo>
                  <a:lnTo>
                    <a:pt x="95" y="1"/>
                  </a:lnTo>
                  <a:lnTo>
                    <a:pt x="104" y="2"/>
                  </a:lnTo>
                  <a:lnTo>
                    <a:pt x="112" y="4"/>
                  </a:lnTo>
                  <a:lnTo>
                    <a:pt x="120" y="7"/>
                  </a:lnTo>
                  <a:lnTo>
                    <a:pt x="128" y="10"/>
                  </a:lnTo>
                  <a:lnTo>
                    <a:pt x="135" y="14"/>
                  </a:lnTo>
                  <a:lnTo>
                    <a:pt x="141" y="19"/>
                  </a:lnTo>
                  <a:lnTo>
                    <a:pt x="148" y="23"/>
                  </a:lnTo>
                  <a:lnTo>
                    <a:pt x="153" y="30"/>
                  </a:lnTo>
                  <a:lnTo>
                    <a:pt x="158" y="36"/>
                  </a:lnTo>
                  <a:lnTo>
                    <a:pt x="162" y="42"/>
                  </a:lnTo>
                  <a:lnTo>
                    <a:pt x="165" y="50"/>
                  </a:lnTo>
                  <a:lnTo>
                    <a:pt x="169" y="56"/>
                  </a:lnTo>
                  <a:lnTo>
                    <a:pt x="171" y="64"/>
                  </a:lnTo>
                  <a:lnTo>
                    <a:pt x="173" y="71"/>
                  </a:lnTo>
                  <a:lnTo>
                    <a:pt x="173" y="80"/>
                  </a:lnTo>
                  <a:lnTo>
                    <a:pt x="173" y="88"/>
                  </a:lnTo>
                  <a:lnTo>
                    <a:pt x="171" y="96"/>
                  </a:lnTo>
                  <a:lnTo>
                    <a:pt x="169" y="103"/>
                  </a:lnTo>
                  <a:lnTo>
                    <a:pt x="165" y="110"/>
                  </a:lnTo>
                  <a:lnTo>
                    <a:pt x="162" y="118"/>
                  </a:lnTo>
                  <a:lnTo>
                    <a:pt x="158" y="124"/>
                  </a:lnTo>
                  <a:lnTo>
                    <a:pt x="153" y="130"/>
                  </a:lnTo>
                  <a:lnTo>
                    <a:pt x="148" y="135"/>
                  </a:lnTo>
                  <a:lnTo>
                    <a:pt x="141" y="141"/>
                  </a:lnTo>
                  <a:lnTo>
                    <a:pt x="135" y="146"/>
                  </a:lnTo>
                  <a:lnTo>
                    <a:pt x="128" y="149"/>
                  </a:lnTo>
                  <a:lnTo>
                    <a:pt x="120" y="153"/>
                  </a:lnTo>
                  <a:lnTo>
                    <a:pt x="112" y="155"/>
                  </a:lnTo>
                  <a:lnTo>
                    <a:pt x="104" y="157"/>
                  </a:lnTo>
                  <a:lnTo>
                    <a:pt x="95" y="158"/>
                  </a:lnTo>
                  <a:lnTo>
                    <a:pt x="86" y="159"/>
                  </a:lnTo>
                </a:path>
              </a:pathLst>
            </a:custGeom>
            <a:solidFill>
              <a:srgbClr val="FFFF00"/>
            </a:solidFill>
            <a:ln w="6350">
              <a:solidFill>
                <a:srgbClr val="000000"/>
              </a:solidFill>
              <a:prstDash val="solid"/>
              <a:round/>
              <a:headEnd/>
              <a:tailEnd/>
            </a:ln>
          </p:spPr>
          <p:txBody>
            <a:bodyPr/>
            <a:lstStyle/>
            <a:p>
              <a:endParaRPr lang="it-IT"/>
            </a:p>
          </p:txBody>
        </p:sp>
        <p:sp>
          <p:nvSpPr>
            <p:cNvPr id="21000" name="Freeform 520"/>
            <p:cNvSpPr>
              <a:spLocks/>
            </p:cNvSpPr>
            <p:nvPr/>
          </p:nvSpPr>
          <p:spPr bwMode="auto">
            <a:xfrm>
              <a:off x="1482" y="3279"/>
              <a:ext cx="25" cy="23"/>
            </a:xfrm>
            <a:custGeom>
              <a:avLst/>
              <a:gdLst/>
              <a:ahLst/>
              <a:cxnLst>
                <a:cxn ang="0">
                  <a:pos x="78" y="158"/>
                </a:cxn>
                <a:cxn ang="0">
                  <a:pos x="61" y="155"/>
                </a:cxn>
                <a:cxn ang="0">
                  <a:pos x="47" y="150"/>
                </a:cxn>
                <a:cxn ang="0">
                  <a:pos x="32" y="140"/>
                </a:cxn>
                <a:cxn ang="0">
                  <a:pos x="20" y="130"/>
                </a:cxn>
                <a:cxn ang="0">
                  <a:pos x="11" y="117"/>
                </a:cxn>
                <a:cxn ang="0">
                  <a:pos x="5" y="104"/>
                </a:cxn>
                <a:cxn ang="0">
                  <a:pos x="2" y="88"/>
                </a:cxn>
                <a:cxn ang="0">
                  <a:pos x="2" y="71"/>
                </a:cxn>
                <a:cxn ang="0">
                  <a:pos x="5" y="56"/>
                </a:cxn>
                <a:cxn ang="0">
                  <a:pos x="11" y="42"/>
                </a:cxn>
                <a:cxn ang="0">
                  <a:pos x="20" y="29"/>
                </a:cxn>
                <a:cxn ang="0">
                  <a:pos x="32" y="19"/>
                </a:cxn>
                <a:cxn ang="0">
                  <a:pos x="47" y="10"/>
                </a:cxn>
                <a:cxn ang="0">
                  <a:pos x="61" y="4"/>
                </a:cxn>
                <a:cxn ang="0">
                  <a:pos x="78" y="1"/>
                </a:cxn>
                <a:cxn ang="0">
                  <a:pos x="96" y="1"/>
                </a:cxn>
                <a:cxn ang="0">
                  <a:pos x="113" y="4"/>
                </a:cxn>
                <a:cxn ang="0">
                  <a:pos x="128" y="10"/>
                </a:cxn>
                <a:cxn ang="0">
                  <a:pos x="142" y="19"/>
                </a:cxn>
                <a:cxn ang="0">
                  <a:pos x="154" y="29"/>
                </a:cxn>
                <a:cxn ang="0">
                  <a:pos x="163" y="42"/>
                </a:cxn>
                <a:cxn ang="0">
                  <a:pos x="170" y="56"/>
                </a:cxn>
                <a:cxn ang="0">
                  <a:pos x="173" y="71"/>
                </a:cxn>
                <a:cxn ang="0">
                  <a:pos x="173" y="88"/>
                </a:cxn>
                <a:cxn ang="0">
                  <a:pos x="170" y="104"/>
                </a:cxn>
                <a:cxn ang="0">
                  <a:pos x="163" y="117"/>
                </a:cxn>
                <a:cxn ang="0">
                  <a:pos x="154" y="130"/>
                </a:cxn>
                <a:cxn ang="0">
                  <a:pos x="142" y="140"/>
                </a:cxn>
                <a:cxn ang="0">
                  <a:pos x="128" y="150"/>
                </a:cxn>
                <a:cxn ang="0">
                  <a:pos x="113" y="155"/>
                </a:cxn>
                <a:cxn ang="0">
                  <a:pos x="96" y="158"/>
                </a:cxn>
              </a:cxnLst>
              <a:rect l="0" t="0" r="r" b="b"/>
              <a:pathLst>
                <a:path w="173" h="159">
                  <a:moveTo>
                    <a:pt x="87" y="159"/>
                  </a:moveTo>
                  <a:lnTo>
                    <a:pt x="78" y="158"/>
                  </a:lnTo>
                  <a:lnTo>
                    <a:pt x="70" y="157"/>
                  </a:lnTo>
                  <a:lnTo>
                    <a:pt x="61" y="155"/>
                  </a:lnTo>
                  <a:lnTo>
                    <a:pt x="54" y="153"/>
                  </a:lnTo>
                  <a:lnTo>
                    <a:pt x="47" y="150"/>
                  </a:lnTo>
                  <a:lnTo>
                    <a:pt x="39" y="146"/>
                  </a:lnTo>
                  <a:lnTo>
                    <a:pt x="32" y="140"/>
                  </a:lnTo>
                  <a:lnTo>
                    <a:pt x="27" y="136"/>
                  </a:lnTo>
                  <a:lnTo>
                    <a:pt x="20" y="130"/>
                  </a:lnTo>
                  <a:lnTo>
                    <a:pt x="15" y="124"/>
                  </a:lnTo>
                  <a:lnTo>
                    <a:pt x="11" y="117"/>
                  </a:lnTo>
                  <a:lnTo>
                    <a:pt x="8" y="111"/>
                  </a:lnTo>
                  <a:lnTo>
                    <a:pt x="5" y="104"/>
                  </a:lnTo>
                  <a:lnTo>
                    <a:pt x="3" y="95"/>
                  </a:lnTo>
                  <a:lnTo>
                    <a:pt x="2" y="88"/>
                  </a:lnTo>
                  <a:lnTo>
                    <a:pt x="0" y="80"/>
                  </a:lnTo>
                  <a:lnTo>
                    <a:pt x="2" y="71"/>
                  </a:lnTo>
                  <a:lnTo>
                    <a:pt x="3" y="64"/>
                  </a:lnTo>
                  <a:lnTo>
                    <a:pt x="5" y="56"/>
                  </a:lnTo>
                  <a:lnTo>
                    <a:pt x="8" y="49"/>
                  </a:lnTo>
                  <a:lnTo>
                    <a:pt x="11" y="42"/>
                  </a:lnTo>
                  <a:lnTo>
                    <a:pt x="15" y="36"/>
                  </a:lnTo>
                  <a:lnTo>
                    <a:pt x="20" y="29"/>
                  </a:lnTo>
                  <a:lnTo>
                    <a:pt x="27" y="24"/>
                  </a:lnTo>
                  <a:lnTo>
                    <a:pt x="32" y="19"/>
                  </a:lnTo>
                  <a:lnTo>
                    <a:pt x="39" y="14"/>
                  </a:lnTo>
                  <a:lnTo>
                    <a:pt x="47" y="10"/>
                  </a:lnTo>
                  <a:lnTo>
                    <a:pt x="54" y="6"/>
                  </a:lnTo>
                  <a:lnTo>
                    <a:pt x="61" y="4"/>
                  </a:lnTo>
                  <a:lnTo>
                    <a:pt x="70" y="2"/>
                  </a:lnTo>
                  <a:lnTo>
                    <a:pt x="78" y="1"/>
                  </a:lnTo>
                  <a:lnTo>
                    <a:pt x="87" y="0"/>
                  </a:lnTo>
                  <a:lnTo>
                    <a:pt x="96" y="1"/>
                  </a:lnTo>
                  <a:lnTo>
                    <a:pt x="104" y="2"/>
                  </a:lnTo>
                  <a:lnTo>
                    <a:pt x="113" y="4"/>
                  </a:lnTo>
                  <a:lnTo>
                    <a:pt x="121" y="6"/>
                  </a:lnTo>
                  <a:lnTo>
                    <a:pt x="128" y="10"/>
                  </a:lnTo>
                  <a:lnTo>
                    <a:pt x="136" y="14"/>
                  </a:lnTo>
                  <a:lnTo>
                    <a:pt x="142" y="19"/>
                  </a:lnTo>
                  <a:lnTo>
                    <a:pt x="148" y="24"/>
                  </a:lnTo>
                  <a:lnTo>
                    <a:pt x="154" y="29"/>
                  </a:lnTo>
                  <a:lnTo>
                    <a:pt x="159" y="36"/>
                  </a:lnTo>
                  <a:lnTo>
                    <a:pt x="163" y="42"/>
                  </a:lnTo>
                  <a:lnTo>
                    <a:pt x="167" y="49"/>
                  </a:lnTo>
                  <a:lnTo>
                    <a:pt x="170" y="56"/>
                  </a:lnTo>
                  <a:lnTo>
                    <a:pt x="172" y="64"/>
                  </a:lnTo>
                  <a:lnTo>
                    <a:pt x="173" y="71"/>
                  </a:lnTo>
                  <a:lnTo>
                    <a:pt x="173" y="80"/>
                  </a:lnTo>
                  <a:lnTo>
                    <a:pt x="173" y="88"/>
                  </a:lnTo>
                  <a:lnTo>
                    <a:pt x="172" y="95"/>
                  </a:lnTo>
                  <a:lnTo>
                    <a:pt x="170" y="104"/>
                  </a:lnTo>
                  <a:lnTo>
                    <a:pt x="167" y="111"/>
                  </a:lnTo>
                  <a:lnTo>
                    <a:pt x="163" y="117"/>
                  </a:lnTo>
                  <a:lnTo>
                    <a:pt x="159" y="124"/>
                  </a:lnTo>
                  <a:lnTo>
                    <a:pt x="154" y="130"/>
                  </a:lnTo>
                  <a:lnTo>
                    <a:pt x="148" y="136"/>
                  </a:lnTo>
                  <a:lnTo>
                    <a:pt x="142" y="140"/>
                  </a:lnTo>
                  <a:lnTo>
                    <a:pt x="136" y="146"/>
                  </a:lnTo>
                  <a:lnTo>
                    <a:pt x="128" y="150"/>
                  </a:lnTo>
                  <a:lnTo>
                    <a:pt x="121" y="153"/>
                  </a:lnTo>
                  <a:lnTo>
                    <a:pt x="113" y="155"/>
                  </a:lnTo>
                  <a:lnTo>
                    <a:pt x="104" y="157"/>
                  </a:lnTo>
                  <a:lnTo>
                    <a:pt x="96" y="158"/>
                  </a:lnTo>
                  <a:lnTo>
                    <a:pt x="87" y="159"/>
                  </a:lnTo>
                  <a:close/>
                </a:path>
              </a:pathLst>
            </a:custGeom>
            <a:solidFill>
              <a:srgbClr val="BAAD94"/>
            </a:solidFill>
            <a:ln w="9525">
              <a:noFill/>
              <a:round/>
              <a:headEnd/>
              <a:tailEnd/>
            </a:ln>
          </p:spPr>
          <p:txBody>
            <a:bodyPr/>
            <a:lstStyle/>
            <a:p>
              <a:endParaRPr lang="it-IT"/>
            </a:p>
          </p:txBody>
        </p:sp>
        <p:sp>
          <p:nvSpPr>
            <p:cNvPr id="21001" name="Freeform 521"/>
            <p:cNvSpPr>
              <a:spLocks/>
            </p:cNvSpPr>
            <p:nvPr/>
          </p:nvSpPr>
          <p:spPr bwMode="auto">
            <a:xfrm>
              <a:off x="1482" y="3279"/>
              <a:ext cx="25" cy="23"/>
            </a:xfrm>
            <a:custGeom>
              <a:avLst/>
              <a:gdLst/>
              <a:ahLst/>
              <a:cxnLst>
                <a:cxn ang="0">
                  <a:pos x="78" y="158"/>
                </a:cxn>
                <a:cxn ang="0">
                  <a:pos x="61" y="155"/>
                </a:cxn>
                <a:cxn ang="0">
                  <a:pos x="47" y="150"/>
                </a:cxn>
                <a:cxn ang="0">
                  <a:pos x="32" y="140"/>
                </a:cxn>
                <a:cxn ang="0">
                  <a:pos x="20" y="130"/>
                </a:cxn>
                <a:cxn ang="0">
                  <a:pos x="11" y="117"/>
                </a:cxn>
                <a:cxn ang="0">
                  <a:pos x="5" y="104"/>
                </a:cxn>
                <a:cxn ang="0">
                  <a:pos x="2" y="88"/>
                </a:cxn>
                <a:cxn ang="0">
                  <a:pos x="2" y="71"/>
                </a:cxn>
                <a:cxn ang="0">
                  <a:pos x="5" y="56"/>
                </a:cxn>
                <a:cxn ang="0">
                  <a:pos x="11" y="42"/>
                </a:cxn>
                <a:cxn ang="0">
                  <a:pos x="20" y="29"/>
                </a:cxn>
                <a:cxn ang="0">
                  <a:pos x="32" y="19"/>
                </a:cxn>
                <a:cxn ang="0">
                  <a:pos x="47" y="10"/>
                </a:cxn>
                <a:cxn ang="0">
                  <a:pos x="61" y="4"/>
                </a:cxn>
                <a:cxn ang="0">
                  <a:pos x="78" y="1"/>
                </a:cxn>
                <a:cxn ang="0">
                  <a:pos x="96" y="1"/>
                </a:cxn>
                <a:cxn ang="0">
                  <a:pos x="113" y="4"/>
                </a:cxn>
                <a:cxn ang="0">
                  <a:pos x="128" y="10"/>
                </a:cxn>
                <a:cxn ang="0">
                  <a:pos x="142" y="19"/>
                </a:cxn>
                <a:cxn ang="0">
                  <a:pos x="154" y="29"/>
                </a:cxn>
                <a:cxn ang="0">
                  <a:pos x="163" y="42"/>
                </a:cxn>
                <a:cxn ang="0">
                  <a:pos x="170" y="56"/>
                </a:cxn>
                <a:cxn ang="0">
                  <a:pos x="173" y="71"/>
                </a:cxn>
                <a:cxn ang="0">
                  <a:pos x="173" y="88"/>
                </a:cxn>
                <a:cxn ang="0">
                  <a:pos x="170" y="104"/>
                </a:cxn>
                <a:cxn ang="0">
                  <a:pos x="163" y="117"/>
                </a:cxn>
                <a:cxn ang="0">
                  <a:pos x="154" y="130"/>
                </a:cxn>
                <a:cxn ang="0">
                  <a:pos x="142" y="140"/>
                </a:cxn>
                <a:cxn ang="0">
                  <a:pos x="128" y="150"/>
                </a:cxn>
                <a:cxn ang="0">
                  <a:pos x="113" y="155"/>
                </a:cxn>
                <a:cxn ang="0">
                  <a:pos x="96" y="158"/>
                </a:cxn>
              </a:cxnLst>
              <a:rect l="0" t="0" r="r" b="b"/>
              <a:pathLst>
                <a:path w="173" h="159">
                  <a:moveTo>
                    <a:pt x="87" y="159"/>
                  </a:moveTo>
                  <a:lnTo>
                    <a:pt x="78" y="158"/>
                  </a:lnTo>
                  <a:lnTo>
                    <a:pt x="70" y="157"/>
                  </a:lnTo>
                  <a:lnTo>
                    <a:pt x="61" y="155"/>
                  </a:lnTo>
                  <a:lnTo>
                    <a:pt x="54" y="153"/>
                  </a:lnTo>
                  <a:lnTo>
                    <a:pt x="47" y="150"/>
                  </a:lnTo>
                  <a:lnTo>
                    <a:pt x="39" y="146"/>
                  </a:lnTo>
                  <a:lnTo>
                    <a:pt x="32" y="140"/>
                  </a:lnTo>
                  <a:lnTo>
                    <a:pt x="27" y="136"/>
                  </a:lnTo>
                  <a:lnTo>
                    <a:pt x="20" y="130"/>
                  </a:lnTo>
                  <a:lnTo>
                    <a:pt x="15" y="124"/>
                  </a:lnTo>
                  <a:lnTo>
                    <a:pt x="11" y="117"/>
                  </a:lnTo>
                  <a:lnTo>
                    <a:pt x="8" y="111"/>
                  </a:lnTo>
                  <a:lnTo>
                    <a:pt x="5" y="104"/>
                  </a:lnTo>
                  <a:lnTo>
                    <a:pt x="3" y="95"/>
                  </a:lnTo>
                  <a:lnTo>
                    <a:pt x="2" y="88"/>
                  </a:lnTo>
                  <a:lnTo>
                    <a:pt x="0" y="80"/>
                  </a:lnTo>
                  <a:lnTo>
                    <a:pt x="2" y="71"/>
                  </a:lnTo>
                  <a:lnTo>
                    <a:pt x="3" y="64"/>
                  </a:lnTo>
                  <a:lnTo>
                    <a:pt x="5" y="56"/>
                  </a:lnTo>
                  <a:lnTo>
                    <a:pt x="8" y="49"/>
                  </a:lnTo>
                  <a:lnTo>
                    <a:pt x="11" y="42"/>
                  </a:lnTo>
                  <a:lnTo>
                    <a:pt x="15" y="36"/>
                  </a:lnTo>
                  <a:lnTo>
                    <a:pt x="20" y="29"/>
                  </a:lnTo>
                  <a:lnTo>
                    <a:pt x="27" y="24"/>
                  </a:lnTo>
                  <a:lnTo>
                    <a:pt x="32" y="19"/>
                  </a:lnTo>
                  <a:lnTo>
                    <a:pt x="39" y="14"/>
                  </a:lnTo>
                  <a:lnTo>
                    <a:pt x="47" y="10"/>
                  </a:lnTo>
                  <a:lnTo>
                    <a:pt x="54" y="6"/>
                  </a:lnTo>
                  <a:lnTo>
                    <a:pt x="61" y="4"/>
                  </a:lnTo>
                  <a:lnTo>
                    <a:pt x="70" y="2"/>
                  </a:lnTo>
                  <a:lnTo>
                    <a:pt x="78" y="1"/>
                  </a:lnTo>
                  <a:lnTo>
                    <a:pt x="87" y="0"/>
                  </a:lnTo>
                  <a:lnTo>
                    <a:pt x="96" y="1"/>
                  </a:lnTo>
                  <a:lnTo>
                    <a:pt x="104" y="2"/>
                  </a:lnTo>
                  <a:lnTo>
                    <a:pt x="113" y="4"/>
                  </a:lnTo>
                  <a:lnTo>
                    <a:pt x="121" y="6"/>
                  </a:lnTo>
                  <a:lnTo>
                    <a:pt x="128" y="10"/>
                  </a:lnTo>
                  <a:lnTo>
                    <a:pt x="136" y="14"/>
                  </a:lnTo>
                  <a:lnTo>
                    <a:pt x="142" y="19"/>
                  </a:lnTo>
                  <a:lnTo>
                    <a:pt x="148" y="24"/>
                  </a:lnTo>
                  <a:lnTo>
                    <a:pt x="154" y="29"/>
                  </a:lnTo>
                  <a:lnTo>
                    <a:pt x="159" y="36"/>
                  </a:lnTo>
                  <a:lnTo>
                    <a:pt x="163" y="42"/>
                  </a:lnTo>
                  <a:lnTo>
                    <a:pt x="167" y="49"/>
                  </a:lnTo>
                  <a:lnTo>
                    <a:pt x="170" y="56"/>
                  </a:lnTo>
                  <a:lnTo>
                    <a:pt x="172" y="64"/>
                  </a:lnTo>
                  <a:lnTo>
                    <a:pt x="173" y="71"/>
                  </a:lnTo>
                  <a:lnTo>
                    <a:pt x="173" y="80"/>
                  </a:lnTo>
                  <a:lnTo>
                    <a:pt x="173" y="88"/>
                  </a:lnTo>
                  <a:lnTo>
                    <a:pt x="172" y="95"/>
                  </a:lnTo>
                  <a:lnTo>
                    <a:pt x="170" y="104"/>
                  </a:lnTo>
                  <a:lnTo>
                    <a:pt x="167" y="111"/>
                  </a:lnTo>
                  <a:lnTo>
                    <a:pt x="163" y="117"/>
                  </a:lnTo>
                  <a:lnTo>
                    <a:pt x="159" y="124"/>
                  </a:lnTo>
                  <a:lnTo>
                    <a:pt x="154" y="130"/>
                  </a:lnTo>
                  <a:lnTo>
                    <a:pt x="148" y="136"/>
                  </a:lnTo>
                  <a:lnTo>
                    <a:pt x="142" y="140"/>
                  </a:lnTo>
                  <a:lnTo>
                    <a:pt x="136" y="146"/>
                  </a:lnTo>
                  <a:lnTo>
                    <a:pt x="128" y="150"/>
                  </a:lnTo>
                  <a:lnTo>
                    <a:pt x="121" y="153"/>
                  </a:lnTo>
                  <a:lnTo>
                    <a:pt x="113" y="155"/>
                  </a:lnTo>
                  <a:lnTo>
                    <a:pt x="104" y="157"/>
                  </a:lnTo>
                  <a:lnTo>
                    <a:pt x="96" y="158"/>
                  </a:lnTo>
                  <a:lnTo>
                    <a:pt x="87" y="159"/>
                  </a:lnTo>
                </a:path>
              </a:pathLst>
            </a:custGeom>
            <a:solidFill>
              <a:srgbClr val="FFFF00"/>
            </a:solidFill>
            <a:ln w="6350">
              <a:solidFill>
                <a:srgbClr val="000000"/>
              </a:solidFill>
              <a:prstDash val="solid"/>
              <a:round/>
              <a:headEnd/>
              <a:tailEnd/>
            </a:ln>
          </p:spPr>
          <p:txBody>
            <a:bodyPr/>
            <a:lstStyle/>
            <a:p>
              <a:endParaRPr lang="it-IT"/>
            </a:p>
          </p:txBody>
        </p:sp>
        <p:sp>
          <p:nvSpPr>
            <p:cNvPr id="21002" name="Freeform 522"/>
            <p:cNvSpPr>
              <a:spLocks/>
            </p:cNvSpPr>
            <p:nvPr/>
          </p:nvSpPr>
          <p:spPr bwMode="auto">
            <a:xfrm>
              <a:off x="1042" y="3442"/>
              <a:ext cx="25" cy="23"/>
            </a:xfrm>
            <a:custGeom>
              <a:avLst/>
              <a:gdLst/>
              <a:ahLst/>
              <a:cxnLst>
                <a:cxn ang="0">
                  <a:pos x="78" y="158"/>
                </a:cxn>
                <a:cxn ang="0">
                  <a:pos x="61" y="155"/>
                </a:cxn>
                <a:cxn ang="0">
                  <a:pos x="45" y="148"/>
                </a:cxn>
                <a:cxn ang="0">
                  <a:pos x="32" y="140"/>
                </a:cxn>
                <a:cxn ang="0">
                  <a:pos x="20" y="129"/>
                </a:cxn>
                <a:cxn ang="0">
                  <a:pos x="11" y="117"/>
                </a:cxn>
                <a:cxn ang="0">
                  <a:pos x="4" y="102"/>
                </a:cxn>
                <a:cxn ang="0">
                  <a:pos x="0" y="87"/>
                </a:cxn>
                <a:cxn ang="0">
                  <a:pos x="0" y="71"/>
                </a:cxn>
                <a:cxn ang="0">
                  <a:pos x="4" y="55"/>
                </a:cxn>
                <a:cxn ang="0">
                  <a:pos x="11" y="40"/>
                </a:cxn>
                <a:cxn ang="0">
                  <a:pos x="20" y="28"/>
                </a:cxn>
                <a:cxn ang="0">
                  <a:pos x="32" y="17"/>
                </a:cxn>
                <a:cxn ang="0">
                  <a:pos x="45" y="9"/>
                </a:cxn>
                <a:cxn ang="0">
                  <a:pos x="61" y="3"/>
                </a:cxn>
                <a:cxn ang="0">
                  <a:pos x="78" y="0"/>
                </a:cxn>
                <a:cxn ang="0">
                  <a:pos x="96" y="0"/>
                </a:cxn>
                <a:cxn ang="0">
                  <a:pos x="112" y="3"/>
                </a:cxn>
                <a:cxn ang="0">
                  <a:pos x="128" y="9"/>
                </a:cxn>
                <a:cxn ang="0">
                  <a:pos x="142" y="17"/>
                </a:cxn>
                <a:cxn ang="0">
                  <a:pos x="153" y="28"/>
                </a:cxn>
                <a:cxn ang="0">
                  <a:pos x="163" y="40"/>
                </a:cxn>
                <a:cxn ang="0">
                  <a:pos x="169" y="55"/>
                </a:cxn>
                <a:cxn ang="0">
                  <a:pos x="172" y="71"/>
                </a:cxn>
                <a:cxn ang="0">
                  <a:pos x="172" y="87"/>
                </a:cxn>
                <a:cxn ang="0">
                  <a:pos x="169" y="102"/>
                </a:cxn>
                <a:cxn ang="0">
                  <a:pos x="163" y="117"/>
                </a:cxn>
                <a:cxn ang="0">
                  <a:pos x="153" y="129"/>
                </a:cxn>
                <a:cxn ang="0">
                  <a:pos x="142" y="140"/>
                </a:cxn>
                <a:cxn ang="0">
                  <a:pos x="128" y="148"/>
                </a:cxn>
                <a:cxn ang="0">
                  <a:pos x="112" y="155"/>
                </a:cxn>
                <a:cxn ang="0">
                  <a:pos x="96" y="158"/>
                </a:cxn>
              </a:cxnLst>
              <a:rect l="0" t="0" r="r" b="b"/>
              <a:pathLst>
                <a:path w="173" h="158">
                  <a:moveTo>
                    <a:pt x="86" y="158"/>
                  </a:moveTo>
                  <a:lnTo>
                    <a:pt x="78" y="158"/>
                  </a:lnTo>
                  <a:lnTo>
                    <a:pt x="69" y="157"/>
                  </a:lnTo>
                  <a:lnTo>
                    <a:pt x="61" y="155"/>
                  </a:lnTo>
                  <a:lnTo>
                    <a:pt x="53" y="151"/>
                  </a:lnTo>
                  <a:lnTo>
                    <a:pt x="45" y="148"/>
                  </a:lnTo>
                  <a:lnTo>
                    <a:pt x="38" y="144"/>
                  </a:lnTo>
                  <a:lnTo>
                    <a:pt x="32" y="140"/>
                  </a:lnTo>
                  <a:lnTo>
                    <a:pt x="25" y="135"/>
                  </a:lnTo>
                  <a:lnTo>
                    <a:pt x="20" y="129"/>
                  </a:lnTo>
                  <a:lnTo>
                    <a:pt x="15" y="123"/>
                  </a:lnTo>
                  <a:lnTo>
                    <a:pt x="11" y="117"/>
                  </a:lnTo>
                  <a:lnTo>
                    <a:pt x="7" y="110"/>
                  </a:lnTo>
                  <a:lnTo>
                    <a:pt x="4" y="102"/>
                  </a:lnTo>
                  <a:lnTo>
                    <a:pt x="1" y="95"/>
                  </a:lnTo>
                  <a:lnTo>
                    <a:pt x="0" y="87"/>
                  </a:lnTo>
                  <a:lnTo>
                    <a:pt x="0" y="78"/>
                  </a:lnTo>
                  <a:lnTo>
                    <a:pt x="0" y="71"/>
                  </a:lnTo>
                  <a:lnTo>
                    <a:pt x="1" y="62"/>
                  </a:lnTo>
                  <a:lnTo>
                    <a:pt x="4" y="55"/>
                  </a:lnTo>
                  <a:lnTo>
                    <a:pt x="7" y="48"/>
                  </a:lnTo>
                  <a:lnTo>
                    <a:pt x="11" y="40"/>
                  </a:lnTo>
                  <a:lnTo>
                    <a:pt x="15" y="34"/>
                  </a:lnTo>
                  <a:lnTo>
                    <a:pt x="20" y="28"/>
                  </a:lnTo>
                  <a:lnTo>
                    <a:pt x="25" y="23"/>
                  </a:lnTo>
                  <a:lnTo>
                    <a:pt x="32" y="17"/>
                  </a:lnTo>
                  <a:lnTo>
                    <a:pt x="38" y="13"/>
                  </a:lnTo>
                  <a:lnTo>
                    <a:pt x="45" y="9"/>
                  </a:lnTo>
                  <a:lnTo>
                    <a:pt x="53" y="6"/>
                  </a:lnTo>
                  <a:lnTo>
                    <a:pt x="61" y="3"/>
                  </a:lnTo>
                  <a:lnTo>
                    <a:pt x="69" y="1"/>
                  </a:lnTo>
                  <a:lnTo>
                    <a:pt x="78" y="0"/>
                  </a:lnTo>
                  <a:lnTo>
                    <a:pt x="86" y="0"/>
                  </a:lnTo>
                  <a:lnTo>
                    <a:pt x="96" y="0"/>
                  </a:lnTo>
                  <a:lnTo>
                    <a:pt x="104" y="1"/>
                  </a:lnTo>
                  <a:lnTo>
                    <a:pt x="112" y="3"/>
                  </a:lnTo>
                  <a:lnTo>
                    <a:pt x="120" y="6"/>
                  </a:lnTo>
                  <a:lnTo>
                    <a:pt x="128" y="9"/>
                  </a:lnTo>
                  <a:lnTo>
                    <a:pt x="134" y="13"/>
                  </a:lnTo>
                  <a:lnTo>
                    <a:pt x="142" y="17"/>
                  </a:lnTo>
                  <a:lnTo>
                    <a:pt x="148" y="23"/>
                  </a:lnTo>
                  <a:lnTo>
                    <a:pt x="153" y="28"/>
                  </a:lnTo>
                  <a:lnTo>
                    <a:pt x="158" y="34"/>
                  </a:lnTo>
                  <a:lnTo>
                    <a:pt x="163" y="40"/>
                  </a:lnTo>
                  <a:lnTo>
                    <a:pt x="166" y="48"/>
                  </a:lnTo>
                  <a:lnTo>
                    <a:pt x="169" y="55"/>
                  </a:lnTo>
                  <a:lnTo>
                    <a:pt x="171" y="62"/>
                  </a:lnTo>
                  <a:lnTo>
                    <a:pt x="172" y="71"/>
                  </a:lnTo>
                  <a:lnTo>
                    <a:pt x="173" y="78"/>
                  </a:lnTo>
                  <a:lnTo>
                    <a:pt x="172" y="87"/>
                  </a:lnTo>
                  <a:lnTo>
                    <a:pt x="171" y="95"/>
                  </a:lnTo>
                  <a:lnTo>
                    <a:pt x="169" y="102"/>
                  </a:lnTo>
                  <a:lnTo>
                    <a:pt x="166" y="110"/>
                  </a:lnTo>
                  <a:lnTo>
                    <a:pt x="163" y="117"/>
                  </a:lnTo>
                  <a:lnTo>
                    <a:pt x="158" y="123"/>
                  </a:lnTo>
                  <a:lnTo>
                    <a:pt x="153" y="129"/>
                  </a:lnTo>
                  <a:lnTo>
                    <a:pt x="148" y="135"/>
                  </a:lnTo>
                  <a:lnTo>
                    <a:pt x="142" y="140"/>
                  </a:lnTo>
                  <a:lnTo>
                    <a:pt x="134" y="144"/>
                  </a:lnTo>
                  <a:lnTo>
                    <a:pt x="128" y="148"/>
                  </a:lnTo>
                  <a:lnTo>
                    <a:pt x="120" y="151"/>
                  </a:lnTo>
                  <a:lnTo>
                    <a:pt x="112" y="155"/>
                  </a:lnTo>
                  <a:lnTo>
                    <a:pt x="104" y="157"/>
                  </a:lnTo>
                  <a:lnTo>
                    <a:pt x="96" y="158"/>
                  </a:lnTo>
                  <a:lnTo>
                    <a:pt x="86" y="158"/>
                  </a:lnTo>
                  <a:close/>
                </a:path>
              </a:pathLst>
            </a:custGeom>
            <a:solidFill>
              <a:srgbClr val="FFFF00"/>
            </a:solidFill>
            <a:ln w="9525">
              <a:noFill/>
              <a:round/>
              <a:headEnd/>
              <a:tailEnd/>
            </a:ln>
          </p:spPr>
          <p:txBody>
            <a:bodyPr/>
            <a:lstStyle/>
            <a:p>
              <a:endParaRPr lang="it-IT"/>
            </a:p>
          </p:txBody>
        </p:sp>
        <p:sp>
          <p:nvSpPr>
            <p:cNvPr id="21003" name="Freeform 523"/>
            <p:cNvSpPr>
              <a:spLocks/>
            </p:cNvSpPr>
            <p:nvPr/>
          </p:nvSpPr>
          <p:spPr bwMode="auto">
            <a:xfrm>
              <a:off x="1042" y="3442"/>
              <a:ext cx="25" cy="23"/>
            </a:xfrm>
            <a:custGeom>
              <a:avLst/>
              <a:gdLst/>
              <a:ahLst/>
              <a:cxnLst>
                <a:cxn ang="0">
                  <a:pos x="78" y="158"/>
                </a:cxn>
                <a:cxn ang="0">
                  <a:pos x="61" y="155"/>
                </a:cxn>
                <a:cxn ang="0">
                  <a:pos x="45" y="148"/>
                </a:cxn>
                <a:cxn ang="0">
                  <a:pos x="32" y="140"/>
                </a:cxn>
                <a:cxn ang="0">
                  <a:pos x="20" y="129"/>
                </a:cxn>
                <a:cxn ang="0">
                  <a:pos x="11" y="117"/>
                </a:cxn>
                <a:cxn ang="0">
                  <a:pos x="4" y="102"/>
                </a:cxn>
                <a:cxn ang="0">
                  <a:pos x="0" y="87"/>
                </a:cxn>
                <a:cxn ang="0">
                  <a:pos x="0" y="71"/>
                </a:cxn>
                <a:cxn ang="0">
                  <a:pos x="4" y="55"/>
                </a:cxn>
                <a:cxn ang="0">
                  <a:pos x="11" y="40"/>
                </a:cxn>
                <a:cxn ang="0">
                  <a:pos x="20" y="28"/>
                </a:cxn>
                <a:cxn ang="0">
                  <a:pos x="32" y="17"/>
                </a:cxn>
                <a:cxn ang="0">
                  <a:pos x="45" y="9"/>
                </a:cxn>
                <a:cxn ang="0">
                  <a:pos x="61" y="3"/>
                </a:cxn>
                <a:cxn ang="0">
                  <a:pos x="78" y="0"/>
                </a:cxn>
                <a:cxn ang="0">
                  <a:pos x="96" y="0"/>
                </a:cxn>
                <a:cxn ang="0">
                  <a:pos x="112" y="3"/>
                </a:cxn>
                <a:cxn ang="0">
                  <a:pos x="128" y="9"/>
                </a:cxn>
                <a:cxn ang="0">
                  <a:pos x="142" y="17"/>
                </a:cxn>
                <a:cxn ang="0">
                  <a:pos x="153" y="28"/>
                </a:cxn>
                <a:cxn ang="0">
                  <a:pos x="163" y="40"/>
                </a:cxn>
                <a:cxn ang="0">
                  <a:pos x="169" y="55"/>
                </a:cxn>
                <a:cxn ang="0">
                  <a:pos x="172" y="71"/>
                </a:cxn>
                <a:cxn ang="0">
                  <a:pos x="172" y="87"/>
                </a:cxn>
                <a:cxn ang="0">
                  <a:pos x="169" y="102"/>
                </a:cxn>
                <a:cxn ang="0">
                  <a:pos x="163" y="117"/>
                </a:cxn>
                <a:cxn ang="0">
                  <a:pos x="153" y="129"/>
                </a:cxn>
                <a:cxn ang="0">
                  <a:pos x="142" y="140"/>
                </a:cxn>
                <a:cxn ang="0">
                  <a:pos x="128" y="148"/>
                </a:cxn>
                <a:cxn ang="0">
                  <a:pos x="112" y="155"/>
                </a:cxn>
                <a:cxn ang="0">
                  <a:pos x="96" y="158"/>
                </a:cxn>
              </a:cxnLst>
              <a:rect l="0" t="0" r="r" b="b"/>
              <a:pathLst>
                <a:path w="173" h="158">
                  <a:moveTo>
                    <a:pt x="86" y="158"/>
                  </a:moveTo>
                  <a:lnTo>
                    <a:pt x="78" y="158"/>
                  </a:lnTo>
                  <a:lnTo>
                    <a:pt x="69" y="157"/>
                  </a:lnTo>
                  <a:lnTo>
                    <a:pt x="61" y="155"/>
                  </a:lnTo>
                  <a:lnTo>
                    <a:pt x="53" y="151"/>
                  </a:lnTo>
                  <a:lnTo>
                    <a:pt x="45" y="148"/>
                  </a:lnTo>
                  <a:lnTo>
                    <a:pt x="38" y="144"/>
                  </a:lnTo>
                  <a:lnTo>
                    <a:pt x="32" y="140"/>
                  </a:lnTo>
                  <a:lnTo>
                    <a:pt x="25" y="135"/>
                  </a:lnTo>
                  <a:lnTo>
                    <a:pt x="20" y="129"/>
                  </a:lnTo>
                  <a:lnTo>
                    <a:pt x="15" y="123"/>
                  </a:lnTo>
                  <a:lnTo>
                    <a:pt x="11" y="117"/>
                  </a:lnTo>
                  <a:lnTo>
                    <a:pt x="7" y="110"/>
                  </a:lnTo>
                  <a:lnTo>
                    <a:pt x="4" y="102"/>
                  </a:lnTo>
                  <a:lnTo>
                    <a:pt x="1" y="95"/>
                  </a:lnTo>
                  <a:lnTo>
                    <a:pt x="0" y="87"/>
                  </a:lnTo>
                  <a:lnTo>
                    <a:pt x="0" y="78"/>
                  </a:lnTo>
                  <a:lnTo>
                    <a:pt x="0" y="71"/>
                  </a:lnTo>
                  <a:lnTo>
                    <a:pt x="1" y="62"/>
                  </a:lnTo>
                  <a:lnTo>
                    <a:pt x="4" y="55"/>
                  </a:lnTo>
                  <a:lnTo>
                    <a:pt x="7" y="48"/>
                  </a:lnTo>
                  <a:lnTo>
                    <a:pt x="11" y="40"/>
                  </a:lnTo>
                  <a:lnTo>
                    <a:pt x="15" y="34"/>
                  </a:lnTo>
                  <a:lnTo>
                    <a:pt x="20" y="28"/>
                  </a:lnTo>
                  <a:lnTo>
                    <a:pt x="25" y="23"/>
                  </a:lnTo>
                  <a:lnTo>
                    <a:pt x="32" y="17"/>
                  </a:lnTo>
                  <a:lnTo>
                    <a:pt x="38" y="13"/>
                  </a:lnTo>
                  <a:lnTo>
                    <a:pt x="45" y="9"/>
                  </a:lnTo>
                  <a:lnTo>
                    <a:pt x="53" y="6"/>
                  </a:lnTo>
                  <a:lnTo>
                    <a:pt x="61" y="3"/>
                  </a:lnTo>
                  <a:lnTo>
                    <a:pt x="69" y="1"/>
                  </a:lnTo>
                  <a:lnTo>
                    <a:pt x="78" y="0"/>
                  </a:lnTo>
                  <a:lnTo>
                    <a:pt x="86" y="0"/>
                  </a:lnTo>
                  <a:lnTo>
                    <a:pt x="96" y="0"/>
                  </a:lnTo>
                  <a:lnTo>
                    <a:pt x="104" y="1"/>
                  </a:lnTo>
                  <a:lnTo>
                    <a:pt x="112" y="3"/>
                  </a:lnTo>
                  <a:lnTo>
                    <a:pt x="120" y="6"/>
                  </a:lnTo>
                  <a:lnTo>
                    <a:pt x="128" y="9"/>
                  </a:lnTo>
                  <a:lnTo>
                    <a:pt x="134" y="13"/>
                  </a:lnTo>
                  <a:lnTo>
                    <a:pt x="142" y="17"/>
                  </a:lnTo>
                  <a:lnTo>
                    <a:pt x="148" y="23"/>
                  </a:lnTo>
                  <a:lnTo>
                    <a:pt x="153" y="28"/>
                  </a:lnTo>
                  <a:lnTo>
                    <a:pt x="158" y="34"/>
                  </a:lnTo>
                  <a:lnTo>
                    <a:pt x="163" y="40"/>
                  </a:lnTo>
                  <a:lnTo>
                    <a:pt x="166" y="48"/>
                  </a:lnTo>
                  <a:lnTo>
                    <a:pt x="169" y="55"/>
                  </a:lnTo>
                  <a:lnTo>
                    <a:pt x="171" y="62"/>
                  </a:lnTo>
                  <a:lnTo>
                    <a:pt x="172" y="71"/>
                  </a:lnTo>
                  <a:lnTo>
                    <a:pt x="173" y="78"/>
                  </a:lnTo>
                  <a:lnTo>
                    <a:pt x="172" y="87"/>
                  </a:lnTo>
                  <a:lnTo>
                    <a:pt x="171" y="95"/>
                  </a:lnTo>
                  <a:lnTo>
                    <a:pt x="169" y="102"/>
                  </a:lnTo>
                  <a:lnTo>
                    <a:pt x="166" y="110"/>
                  </a:lnTo>
                  <a:lnTo>
                    <a:pt x="163" y="117"/>
                  </a:lnTo>
                  <a:lnTo>
                    <a:pt x="158" y="123"/>
                  </a:lnTo>
                  <a:lnTo>
                    <a:pt x="153" y="129"/>
                  </a:lnTo>
                  <a:lnTo>
                    <a:pt x="148" y="135"/>
                  </a:lnTo>
                  <a:lnTo>
                    <a:pt x="142" y="140"/>
                  </a:lnTo>
                  <a:lnTo>
                    <a:pt x="134" y="144"/>
                  </a:lnTo>
                  <a:lnTo>
                    <a:pt x="128" y="148"/>
                  </a:lnTo>
                  <a:lnTo>
                    <a:pt x="120" y="151"/>
                  </a:lnTo>
                  <a:lnTo>
                    <a:pt x="112" y="155"/>
                  </a:lnTo>
                  <a:lnTo>
                    <a:pt x="104" y="157"/>
                  </a:lnTo>
                  <a:lnTo>
                    <a:pt x="96" y="158"/>
                  </a:lnTo>
                  <a:lnTo>
                    <a:pt x="86" y="158"/>
                  </a:lnTo>
                </a:path>
              </a:pathLst>
            </a:custGeom>
            <a:noFill/>
            <a:ln w="6350">
              <a:solidFill>
                <a:srgbClr val="000000"/>
              </a:solidFill>
              <a:prstDash val="solid"/>
              <a:round/>
              <a:headEnd/>
              <a:tailEnd/>
            </a:ln>
          </p:spPr>
          <p:txBody>
            <a:bodyPr/>
            <a:lstStyle/>
            <a:p>
              <a:endParaRPr lang="it-IT"/>
            </a:p>
          </p:txBody>
        </p:sp>
        <p:sp>
          <p:nvSpPr>
            <p:cNvPr id="21004" name="Freeform 524"/>
            <p:cNvSpPr>
              <a:spLocks/>
            </p:cNvSpPr>
            <p:nvPr/>
          </p:nvSpPr>
          <p:spPr bwMode="auto">
            <a:xfrm>
              <a:off x="1297" y="3308"/>
              <a:ext cx="24" cy="23"/>
            </a:xfrm>
            <a:custGeom>
              <a:avLst/>
              <a:gdLst/>
              <a:ahLst/>
              <a:cxnLst>
                <a:cxn ang="0">
                  <a:pos x="77" y="158"/>
                </a:cxn>
                <a:cxn ang="0">
                  <a:pos x="61" y="155"/>
                </a:cxn>
                <a:cxn ang="0">
                  <a:pos x="45" y="149"/>
                </a:cxn>
                <a:cxn ang="0">
                  <a:pos x="31" y="140"/>
                </a:cxn>
                <a:cxn ang="0">
                  <a:pos x="20" y="130"/>
                </a:cxn>
                <a:cxn ang="0">
                  <a:pos x="10" y="117"/>
                </a:cxn>
                <a:cxn ang="0">
                  <a:pos x="4" y="103"/>
                </a:cxn>
                <a:cxn ang="0">
                  <a:pos x="1" y="87"/>
                </a:cxn>
                <a:cxn ang="0">
                  <a:pos x="1" y="71"/>
                </a:cxn>
                <a:cxn ang="0">
                  <a:pos x="4" y="56"/>
                </a:cxn>
                <a:cxn ang="0">
                  <a:pos x="10" y="42"/>
                </a:cxn>
                <a:cxn ang="0">
                  <a:pos x="20" y="29"/>
                </a:cxn>
                <a:cxn ang="0">
                  <a:pos x="31" y="18"/>
                </a:cxn>
                <a:cxn ang="0">
                  <a:pos x="45" y="10"/>
                </a:cxn>
                <a:cxn ang="0">
                  <a:pos x="61" y="3"/>
                </a:cxn>
                <a:cxn ang="0">
                  <a:pos x="77" y="0"/>
                </a:cxn>
                <a:cxn ang="0">
                  <a:pos x="95" y="0"/>
                </a:cxn>
                <a:cxn ang="0">
                  <a:pos x="112" y="3"/>
                </a:cxn>
                <a:cxn ang="0">
                  <a:pos x="128" y="10"/>
                </a:cxn>
                <a:cxn ang="0">
                  <a:pos x="141" y="18"/>
                </a:cxn>
                <a:cxn ang="0">
                  <a:pos x="153" y="29"/>
                </a:cxn>
                <a:cxn ang="0">
                  <a:pos x="162" y="42"/>
                </a:cxn>
                <a:cxn ang="0">
                  <a:pos x="168" y="56"/>
                </a:cxn>
                <a:cxn ang="0">
                  <a:pos x="173" y="71"/>
                </a:cxn>
                <a:cxn ang="0">
                  <a:pos x="173" y="87"/>
                </a:cxn>
                <a:cxn ang="0">
                  <a:pos x="168" y="103"/>
                </a:cxn>
                <a:cxn ang="0">
                  <a:pos x="162" y="117"/>
                </a:cxn>
                <a:cxn ang="0">
                  <a:pos x="153" y="130"/>
                </a:cxn>
                <a:cxn ang="0">
                  <a:pos x="141" y="140"/>
                </a:cxn>
                <a:cxn ang="0">
                  <a:pos x="128" y="149"/>
                </a:cxn>
                <a:cxn ang="0">
                  <a:pos x="112" y="155"/>
                </a:cxn>
                <a:cxn ang="0">
                  <a:pos x="95" y="158"/>
                </a:cxn>
              </a:cxnLst>
              <a:rect l="0" t="0" r="r" b="b"/>
              <a:pathLst>
                <a:path w="173" h="158">
                  <a:moveTo>
                    <a:pt x="87" y="158"/>
                  </a:moveTo>
                  <a:lnTo>
                    <a:pt x="77" y="158"/>
                  </a:lnTo>
                  <a:lnTo>
                    <a:pt x="69" y="157"/>
                  </a:lnTo>
                  <a:lnTo>
                    <a:pt x="61" y="155"/>
                  </a:lnTo>
                  <a:lnTo>
                    <a:pt x="53" y="152"/>
                  </a:lnTo>
                  <a:lnTo>
                    <a:pt x="45" y="149"/>
                  </a:lnTo>
                  <a:lnTo>
                    <a:pt x="39" y="145"/>
                  </a:lnTo>
                  <a:lnTo>
                    <a:pt x="31" y="140"/>
                  </a:lnTo>
                  <a:lnTo>
                    <a:pt x="25" y="135"/>
                  </a:lnTo>
                  <a:lnTo>
                    <a:pt x="20" y="130"/>
                  </a:lnTo>
                  <a:lnTo>
                    <a:pt x="14" y="124"/>
                  </a:lnTo>
                  <a:lnTo>
                    <a:pt x="10" y="117"/>
                  </a:lnTo>
                  <a:lnTo>
                    <a:pt x="7" y="110"/>
                  </a:lnTo>
                  <a:lnTo>
                    <a:pt x="4" y="103"/>
                  </a:lnTo>
                  <a:lnTo>
                    <a:pt x="2" y="95"/>
                  </a:lnTo>
                  <a:lnTo>
                    <a:pt x="1" y="87"/>
                  </a:lnTo>
                  <a:lnTo>
                    <a:pt x="0" y="80"/>
                  </a:lnTo>
                  <a:lnTo>
                    <a:pt x="1" y="71"/>
                  </a:lnTo>
                  <a:lnTo>
                    <a:pt x="2" y="64"/>
                  </a:lnTo>
                  <a:lnTo>
                    <a:pt x="4" y="56"/>
                  </a:lnTo>
                  <a:lnTo>
                    <a:pt x="7" y="48"/>
                  </a:lnTo>
                  <a:lnTo>
                    <a:pt x="10" y="42"/>
                  </a:lnTo>
                  <a:lnTo>
                    <a:pt x="14" y="35"/>
                  </a:lnTo>
                  <a:lnTo>
                    <a:pt x="20" y="29"/>
                  </a:lnTo>
                  <a:lnTo>
                    <a:pt x="25" y="23"/>
                  </a:lnTo>
                  <a:lnTo>
                    <a:pt x="31" y="18"/>
                  </a:lnTo>
                  <a:lnTo>
                    <a:pt x="39" y="14"/>
                  </a:lnTo>
                  <a:lnTo>
                    <a:pt x="45" y="10"/>
                  </a:lnTo>
                  <a:lnTo>
                    <a:pt x="53" y="6"/>
                  </a:lnTo>
                  <a:lnTo>
                    <a:pt x="61" y="3"/>
                  </a:lnTo>
                  <a:lnTo>
                    <a:pt x="69" y="2"/>
                  </a:lnTo>
                  <a:lnTo>
                    <a:pt x="77" y="0"/>
                  </a:lnTo>
                  <a:lnTo>
                    <a:pt x="87" y="0"/>
                  </a:lnTo>
                  <a:lnTo>
                    <a:pt x="95" y="0"/>
                  </a:lnTo>
                  <a:lnTo>
                    <a:pt x="104" y="2"/>
                  </a:lnTo>
                  <a:lnTo>
                    <a:pt x="112" y="3"/>
                  </a:lnTo>
                  <a:lnTo>
                    <a:pt x="120" y="6"/>
                  </a:lnTo>
                  <a:lnTo>
                    <a:pt x="128" y="10"/>
                  </a:lnTo>
                  <a:lnTo>
                    <a:pt x="135" y="14"/>
                  </a:lnTo>
                  <a:lnTo>
                    <a:pt x="141" y="18"/>
                  </a:lnTo>
                  <a:lnTo>
                    <a:pt x="148" y="23"/>
                  </a:lnTo>
                  <a:lnTo>
                    <a:pt x="153" y="29"/>
                  </a:lnTo>
                  <a:lnTo>
                    <a:pt x="158" y="35"/>
                  </a:lnTo>
                  <a:lnTo>
                    <a:pt x="162" y="42"/>
                  </a:lnTo>
                  <a:lnTo>
                    <a:pt x="166" y="48"/>
                  </a:lnTo>
                  <a:lnTo>
                    <a:pt x="168" y="56"/>
                  </a:lnTo>
                  <a:lnTo>
                    <a:pt x="172" y="64"/>
                  </a:lnTo>
                  <a:lnTo>
                    <a:pt x="173" y="71"/>
                  </a:lnTo>
                  <a:lnTo>
                    <a:pt x="173" y="80"/>
                  </a:lnTo>
                  <a:lnTo>
                    <a:pt x="173" y="87"/>
                  </a:lnTo>
                  <a:lnTo>
                    <a:pt x="172" y="95"/>
                  </a:lnTo>
                  <a:lnTo>
                    <a:pt x="168" y="103"/>
                  </a:lnTo>
                  <a:lnTo>
                    <a:pt x="166" y="110"/>
                  </a:lnTo>
                  <a:lnTo>
                    <a:pt x="162" y="117"/>
                  </a:lnTo>
                  <a:lnTo>
                    <a:pt x="158" y="124"/>
                  </a:lnTo>
                  <a:lnTo>
                    <a:pt x="153" y="130"/>
                  </a:lnTo>
                  <a:lnTo>
                    <a:pt x="148" y="135"/>
                  </a:lnTo>
                  <a:lnTo>
                    <a:pt x="141" y="140"/>
                  </a:lnTo>
                  <a:lnTo>
                    <a:pt x="135" y="145"/>
                  </a:lnTo>
                  <a:lnTo>
                    <a:pt x="128" y="149"/>
                  </a:lnTo>
                  <a:lnTo>
                    <a:pt x="120" y="152"/>
                  </a:lnTo>
                  <a:lnTo>
                    <a:pt x="112" y="155"/>
                  </a:lnTo>
                  <a:lnTo>
                    <a:pt x="104" y="157"/>
                  </a:lnTo>
                  <a:lnTo>
                    <a:pt x="95" y="158"/>
                  </a:lnTo>
                  <a:lnTo>
                    <a:pt x="87" y="158"/>
                  </a:lnTo>
                  <a:close/>
                </a:path>
              </a:pathLst>
            </a:custGeom>
            <a:solidFill>
              <a:srgbClr val="FFFF00"/>
            </a:solidFill>
            <a:ln w="9525">
              <a:noFill/>
              <a:round/>
              <a:headEnd/>
              <a:tailEnd/>
            </a:ln>
          </p:spPr>
          <p:txBody>
            <a:bodyPr/>
            <a:lstStyle/>
            <a:p>
              <a:endParaRPr lang="it-IT"/>
            </a:p>
          </p:txBody>
        </p:sp>
        <p:sp>
          <p:nvSpPr>
            <p:cNvPr id="21005" name="Freeform 525"/>
            <p:cNvSpPr>
              <a:spLocks/>
            </p:cNvSpPr>
            <p:nvPr/>
          </p:nvSpPr>
          <p:spPr bwMode="auto">
            <a:xfrm>
              <a:off x="1297" y="3308"/>
              <a:ext cx="24" cy="23"/>
            </a:xfrm>
            <a:custGeom>
              <a:avLst/>
              <a:gdLst/>
              <a:ahLst/>
              <a:cxnLst>
                <a:cxn ang="0">
                  <a:pos x="77" y="158"/>
                </a:cxn>
                <a:cxn ang="0">
                  <a:pos x="61" y="155"/>
                </a:cxn>
                <a:cxn ang="0">
                  <a:pos x="45" y="149"/>
                </a:cxn>
                <a:cxn ang="0">
                  <a:pos x="31" y="140"/>
                </a:cxn>
                <a:cxn ang="0">
                  <a:pos x="20" y="130"/>
                </a:cxn>
                <a:cxn ang="0">
                  <a:pos x="10" y="117"/>
                </a:cxn>
                <a:cxn ang="0">
                  <a:pos x="4" y="103"/>
                </a:cxn>
                <a:cxn ang="0">
                  <a:pos x="1" y="87"/>
                </a:cxn>
                <a:cxn ang="0">
                  <a:pos x="1" y="71"/>
                </a:cxn>
                <a:cxn ang="0">
                  <a:pos x="4" y="56"/>
                </a:cxn>
                <a:cxn ang="0">
                  <a:pos x="10" y="42"/>
                </a:cxn>
                <a:cxn ang="0">
                  <a:pos x="20" y="29"/>
                </a:cxn>
                <a:cxn ang="0">
                  <a:pos x="31" y="18"/>
                </a:cxn>
                <a:cxn ang="0">
                  <a:pos x="45" y="10"/>
                </a:cxn>
                <a:cxn ang="0">
                  <a:pos x="61" y="3"/>
                </a:cxn>
                <a:cxn ang="0">
                  <a:pos x="77" y="0"/>
                </a:cxn>
                <a:cxn ang="0">
                  <a:pos x="95" y="0"/>
                </a:cxn>
                <a:cxn ang="0">
                  <a:pos x="112" y="3"/>
                </a:cxn>
                <a:cxn ang="0">
                  <a:pos x="128" y="10"/>
                </a:cxn>
                <a:cxn ang="0">
                  <a:pos x="141" y="18"/>
                </a:cxn>
                <a:cxn ang="0">
                  <a:pos x="153" y="29"/>
                </a:cxn>
                <a:cxn ang="0">
                  <a:pos x="162" y="42"/>
                </a:cxn>
                <a:cxn ang="0">
                  <a:pos x="168" y="56"/>
                </a:cxn>
                <a:cxn ang="0">
                  <a:pos x="173" y="71"/>
                </a:cxn>
                <a:cxn ang="0">
                  <a:pos x="173" y="87"/>
                </a:cxn>
                <a:cxn ang="0">
                  <a:pos x="168" y="103"/>
                </a:cxn>
                <a:cxn ang="0">
                  <a:pos x="162" y="117"/>
                </a:cxn>
                <a:cxn ang="0">
                  <a:pos x="153" y="130"/>
                </a:cxn>
                <a:cxn ang="0">
                  <a:pos x="141" y="140"/>
                </a:cxn>
                <a:cxn ang="0">
                  <a:pos x="128" y="149"/>
                </a:cxn>
                <a:cxn ang="0">
                  <a:pos x="112" y="155"/>
                </a:cxn>
                <a:cxn ang="0">
                  <a:pos x="95" y="158"/>
                </a:cxn>
              </a:cxnLst>
              <a:rect l="0" t="0" r="r" b="b"/>
              <a:pathLst>
                <a:path w="173" h="158">
                  <a:moveTo>
                    <a:pt x="87" y="158"/>
                  </a:moveTo>
                  <a:lnTo>
                    <a:pt x="77" y="158"/>
                  </a:lnTo>
                  <a:lnTo>
                    <a:pt x="69" y="157"/>
                  </a:lnTo>
                  <a:lnTo>
                    <a:pt x="61" y="155"/>
                  </a:lnTo>
                  <a:lnTo>
                    <a:pt x="53" y="152"/>
                  </a:lnTo>
                  <a:lnTo>
                    <a:pt x="45" y="149"/>
                  </a:lnTo>
                  <a:lnTo>
                    <a:pt x="39" y="145"/>
                  </a:lnTo>
                  <a:lnTo>
                    <a:pt x="31" y="140"/>
                  </a:lnTo>
                  <a:lnTo>
                    <a:pt x="25" y="135"/>
                  </a:lnTo>
                  <a:lnTo>
                    <a:pt x="20" y="130"/>
                  </a:lnTo>
                  <a:lnTo>
                    <a:pt x="14" y="124"/>
                  </a:lnTo>
                  <a:lnTo>
                    <a:pt x="10" y="117"/>
                  </a:lnTo>
                  <a:lnTo>
                    <a:pt x="7" y="110"/>
                  </a:lnTo>
                  <a:lnTo>
                    <a:pt x="4" y="103"/>
                  </a:lnTo>
                  <a:lnTo>
                    <a:pt x="2" y="95"/>
                  </a:lnTo>
                  <a:lnTo>
                    <a:pt x="1" y="87"/>
                  </a:lnTo>
                  <a:lnTo>
                    <a:pt x="0" y="80"/>
                  </a:lnTo>
                  <a:lnTo>
                    <a:pt x="1" y="71"/>
                  </a:lnTo>
                  <a:lnTo>
                    <a:pt x="2" y="64"/>
                  </a:lnTo>
                  <a:lnTo>
                    <a:pt x="4" y="56"/>
                  </a:lnTo>
                  <a:lnTo>
                    <a:pt x="7" y="48"/>
                  </a:lnTo>
                  <a:lnTo>
                    <a:pt x="10" y="42"/>
                  </a:lnTo>
                  <a:lnTo>
                    <a:pt x="14" y="35"/>
                  </a:lnTo>
                  <a:lnTo>
                    <a:pt x="20" y="29"/>
                  </a:lnTo>
                  <a:lnTo>
                    <a:pt x="25" y="23"/>
                  </a:lnTo>
                  <a:lnTo>
                    <a:pt x="31" y="18"/>
                  </a:lnTo>
                  <a:lnTo>
                    <a:pt x="39" y="14"/>
                  </a:lnTo>
                  <a:lnTo>
                    <a:pt x="45" y="10"/>
                  </a:lnTo>
                  <a:lnTo>
                    <a:pt x="53" y="6"/>
                  </a:lnTo>
                  <a:lnTo>
                    <a:pt x="61" y="3"/>
                  </a:lnTo>
                  <a:lnTo>
                    <a:pt x="69" y="2"/>
                  </a:lnTo>
                  <a:lnTo>
                    <a:pt x="77" y="0"/>
                  </a:lnTo>
                  <a:lnTo>
                    <a:pt x="87" y="0"/>
                  </a:lnTo>
                  <a:lnTo>
                    <a:pt x="95" y="0"/>
                  </a:lnTo>
                  <a:lnTo>
                    <a:pt x="104" y="2"/>
                  </a:lnTo>
                  <a:lnTo>
                    <a:pt x="112" y="3"/>
                  </a:lnTo>
                  <a:lnTo>
                    <a:pt x="120" y="6"/>
                  </a:lnTo>
                  <a:lnTo>
                    <a:pt x="128" y="10"/>
                  </a:lnTo>
                  <a:lnTo>
                    <a:pt x="135" y="14"/>
                  </a:lnTo>
                  <a:lnTo>
                    <a:pt x="141" y="18"/>
                  </a:lnTo>
                  <a:lnTo>
                    <a:pt x="148" y="23"/>
                  </a:lnTo>
                  <a:lnTo>
                    <a:pt x="153" y="29"/>
                  </a:lnTo>
                  <a:lnTo>
                    <a:pt x="158" y="35"/>
                  </a:lnTo>
                  <a:lnTo>
                    <a:pt x="162" y="42"/>
                  </a:lnTo>
                  <a:lnTo>
                    <a:pt x="166" y="48"/>
                  </a:lnTo>
                  <a:lnTo>
                    <a:pt x="168" y="56"/>
                  </a:lnTo>
                  <a:lnTo>
                    <a:pt x="172" y="64"/>
                  </a:lnTo>
                  <a:lnTo>
                    <a:pt x="173" y="71"/>
                  </a:lnTo>
                  <a:lnTo>
                    <a:pt x="173" y="80"/>
                  </a:lnTo>
                  <a:lnTo>
                    <a:pt x="173" y="87"/>
                  </a:lnTo>
                  <a:lnTo>
                    <a:pt x="172" y="95"/>
                  </a:lnTo>
                  <a:lnTo>
                    <a:pt x="168" y="103"/>
                  </a:lnTo>
                  <a:lnTo>
                    <a:pt x="166" y="110"/>
                  </a:lnTo>
                  <a:lnTo>
                    <a:pt x="162" y="117"/>
                  </a:lnTo>
                  <a:lnTo>
                    <a:pt x="158" y="124"/>
                  </a:lnTo>
                  <a:lnTo>
                    <a:pt x="153" y="130"/>
                  </a:lnTo>
                  <a:lnTo>
                    <a:pt x="148" y="135"/>
                  </a:lnTo>
                  <a:lnTo>
                    <a:pt x="141" y="140"/>
                  </a:lnTo>
                  <a:lnTo>
                    <a:pt x="135" y="145"/>
                  </a:lnTo>
                  <a:lnTo>
                    <a:pt x="128" y="149"/>
                  </a:lnTo>
                  <a:lnTo>
                    <a:pt x="120" y="152"/>
                  </a:lnTo>
                  <a:lnTo>
                    <a:pt x="112" y="155"/>
                  </a:lnTo>
                  <a:lnTo>
                    <a:pt x="104" y="157"/>
                  </a:lnTo>
                  <a:lnTo>
                    <a:pt x="95" y="158"/>
                  </a:lnTo>
                  <a:lnTo>
                    <a:pt x="87" y="158"/>
                  </a:lnTo>
                </a:path>
              </a:pathLst>
            </a:custGeom>
            <a:noFill/>
            <a:ln w="6350">
              <a:solidFill>
                <a:srgbClr val="000000"/>
              </a:solidFill>
              <a:prstDash val="solid"/>
              <a:round/>
              <a:headEnd/>
              <a:tailEnd/>
            </a:ln>
          </p:spPr>
          <p:txBody>
            <a:bodyPr/>
            <a:lstStyle/>
            <a:p>
              <a:endParaRPr lang="it-IT"/>
            </a:p>
          </p:txBody>
        </p:sp>
        <p:sp>
          <p:nvSpPr>
            <p:cNvPr id="21006" name="Freeform 526"/>
            <p:cNvSpPr>
              <a:spLocks/>
            </p:cNvSpPr>
            <p:nvPr/>
          </p:nvSpPr>
          <p:spPr bwMode="auto">
            <a:xfrm>
              <a:off x="1284" y="3187"/>
              <a:ext cx="25" cy="22"/>
            </a:xfrm>
            <a:custGeom>
              <a:avLst/>
              <a:gdLst/>
              <a:ahLst/>
              <a:cxnLst>
                <a:cxn ang="0">
                  <a:pos x="77" y="158"/>
                </a:cxn>
                <a:cxn ang="0">
                  <a:pos x="61" y="155"/>
                </a:cxn>
                <a:cxn ang="0">
                  <a:pos x="45" y="149"/>
                </a:cxn>
                <a:cxn ang="0">
                  <a:pos x="31" y="140"/>
                </a:cxn>
                <a:cxn ang="0">
                  <a:pos x="19" y="129"/>
                </a:cxn>
                <a:cxn ang="0">
                  <a:pos x="10" y="117"/>
                </a:cxn>
                <a:cxn ang="0">
                  <a:pos x="3" y="102"/>
                </a:cxn>
                <a:cxn ang="0">
                  <a:pos x="0" y="88"/>
                </a:cxn>
                <a:cxn ang="0">
                  <a:pos x="0" y="71"/>
                </a:cxn>
                <a:cxn ang="0">
                  <a:pos x="3" y="56"/>
                </a:cxn>
                <a:cxn ang="0">
                  <a:pos x="10" y="41"/>
                </a:cxn>
                <a:cxn ang="0">
                  <a:pos x="19" y="29"/>
                </a:cxn>
                <a:cxn ang="0">
                  <a:pos x="31" y="18"/>
                </a:cxn>
                <a:cxn ang="0">
                  <a:pos x="45" y="10"/>
                </a:cxn>
                <a:cxn ang="0">
                  <a:pos x="61" y="4"/>
                </a:cxn>
                <a:cxn ang="0">
                  <a:pos x="77" y="1"/>
                </a:cxn>
                <a:cxn ang="0">
                  <a:pos x="95" y="1"/>
                </a:cxn>
                <a:cxn ang="0">
                  <a:pos x="112" y="4"/>
                </a:cxn>
                <a:cxn ang="0">
                  <a:pos x="127" y="10"/>
                </a:cxn>
                <a:cxn ang="0">
                  <a:pos x="141" y="18"/>
                </a:cxn>
                <a:cxn ang="0">
                  <a:pos x="153" y="29"/>
                </a:cxn>
                <a:cxn ang="0">
                  <a:pos x="162" y="41"/>
                </a:cxn>
                <a:cxn ang="0">
                  <a:pos x="169" y="56"/>
                </a:cxn>
                <a:cxn ang="0">
                  <a:pos x="172" y="71"/>
                </a:cxn>
                <a:cxn ang="0">
                  <a:pos x="172" y="88"/>
                </a:cxn>
                <a:cxn ang="0">
                  <a:pos x="169" y="102"/>
                </a:cxn>
                <a:cxn ang="0">
                  <a:pos x="162" y="117"/>
                </a:cxn>
                <a:cxn ang="0">
                  <a:pos x="153" y="129"/>
                </a:cxn>
                <a:cxn ang="0">
                  <a:pos x="141" y="140"/>
                </a:cxn>
                <a:cxn ang="0">
                  <a:pos x="127" y="149"/>
                </a:cxn>
                <a:cxn ang="0">
                  <a:pos x="112" y="155"/>
                </a:cxn>
                <a:cxn ang="0">
                  <a:pos x="95" y="158"/>
                </a:cxn>
              </a:cxnLst>
              <a:rect l="0" t="0" r="r" b="b"/>
              <a:pathLst>
                <a:path w="173" h="159">
                  <a:moveTo>
                    <a:pt x="86" y="159"/>
                  </a:moveTo>
                  <a:lnTo>
                    <a:pt x="77" y="158"/>
                  </a:lnTo>
                  <a:lnTo>
                    <a:pt x="69" y="157"/>
                  </a:lnTo>
                  <a:lnTo>
                    <a:pt x="61" y="155"/>
                  </a:lnTo>
                  <a:lnTo>
                    <a:pt x="52" y="152"/>
                  </a:lnTo>
                  <a:lnTo>
                    <a:pt x="45" y="149"/>
                  </a:lnTo>
                  <a:lnTo>
                    <a:pt x="38" y="145"/>
                  </a:lnTo>
                  <a:lnTo>
                    <a:pt x="31" y="140"/>
                  </a:lnTo>
                  <a:lnTo>
                    <a:pt x="25" y="135"/>
                  </a:lnTo>
                  <a:lnTo>
                    <a:pt x="19" y="129"/>
                  </a:lnTo>
                  <a:lnTo>
                    <a:pt x="15" y="123"/>
                  </a:lnTo>
                  <a:lnTo>
                    <a:pt x="10" y="117"/>
                  </a:lnTo>
                  <a:lnTo>
                    <a:pt x="6" y="110"/>
                  </a:lnTo>
                  <a:lnTo>
                    <a:pt x="3" y="102"/>
                  </a:lnTo>
                  <a:lnTo>
                    <a:pt x="1" y="95"/>
                  </a:lnTo>
                  <a:lnTo>
                    <a:pt x="0" y="88"/>
                  </a:lnTo>
                  <a:lnTo>
                    <a:pt x="0" y="79"/>
                  </a:lnTo>
                  <a:lnTo>
                    <a:pt x="0" y="71"/>
                  </a:lnTo>
                  <a:lnTo>
                    <a:pt x="1" y="63"/>
                  </a:lnTo>
                  <a:lnTo>
                    <a:pt x="3" y="56"/>
                  </a:lnTo>
                  <a:lnTo>
                    <a:pt x="6" y="49"/>
                  </a:lnTo>
                  <a:lnTo>
                    <a:pt x="10" y="41"/>
                  </a:lnTo>
                  <a:lnTo>
                    <a:pt x="15" y="35"/>
                  </a:lnTo>
                  <a:lnTo>
                    <a:pt x="19" y="29"/>
                  </a:lnTo>
                  <a:lnTo>
                    <a:pt x="25" y="24"/>
                  </a:lnTo>
                  <a:lnTo>
                    <a:pt x="31" y="18"/>
                  </a:lnTo>
                  <a:lnTo>
                    <a:pt x="38" y="13"/>
                  </a:lnTo>
                  <a:lnTo>
                    <a:pt x="45" y="10"/>
                  </a:lnTo>
                  <a:lnTo>
                    <a:pt x="52" y="6"/>
                  </a:lnTo>
                  <a:lnTo>
                    <a:pt x="61" y="4"/>
                  </a:lnTo>
                  <a:lnTo>
                    <a:pt x="69" y="2"/>
                  </a:lnTo>
                  <a:lnTo>
                    <a:pt x="77" y="1"/>
                  </a:lnTo>
                  <a:lnTo>
                    <a:pt x="86" y="0"/>
                  </a:lnTo>
                  <a:lnTo>
                    <a:pt x="95" y="1"/>
                  </a:lnTo>
                  <a:lnTo>
                    <a:pt x="104" y="2"/>
                  </a:lnTo>
                  <a:lnTo>
                    <a:pt x="112" y="4"/>
                  </a:lnTo>
                  <a:lnTo>
                    <a:pt x="119" y="6"/>
                  </a:lnTo>
                  <a:lnTo>
                    <a:pt x="127" y="10"/>
                  </a:lnTo>
                  <a:lnTo>
                    <a:pt x="134" y="13"/>
                  </a:lnTo>
                  <a:lnTo>
                    <a:pt x="141" y="18"/>
                  </a:lnTo>
                  <a:lnTo>
                    <a:pt x="147" y="24"/>
                  </a:lnTo>
                  <a:lnTo>
                    <a:pt x="153" y="29"/>
                  </a:lnTo>
                  <a:lnTo>
                    <a:pt x="158" y="35"/>
                  </a:lnTo>
                  <a:lnTo>
                    <a:pt x="162" y="41"/>
                  </a:lnTo>
                  <a:lnTo>
                    <a:pt x="165" y="49"/>
                  </a:lnTo>
                  <a:lnTo>
                    <a:pt x="169" y="56"/>
                  </a:lnTo>
                  <a:lnTo>
                    <a:pt x="171" y="63"/>
                  </a:lnTo>
                  <a:lnTo>
                    <a:pt x="172" y="71"/>
                  </a:lnTo>
                  <a:lnTo>
                    <a:pt x="173" y="79"/>
                  </a:lnTo>
                  <a:lnTo>
                    <a:pt x="172" y="88"/>
                  </a:lnTo>
                  <a:lnTo>
                    <a:pt x="171" y="95"/>
                  </a:lnTo>
                  <a:lnTo>
                    <a:pt x="169" y="102"/>
                  </a:lnTo>
                  <a:lnTo>
                    <a:pt x="165" y="110"/>
                  </a:lnTo>
                  <a:lnTo>
                    <a:pt x="162" y="117"/>
                  </a:lnTo>
                  <a:lnTo>
                    <a:pt x="158" y="123"/>
                  </a:lnTo>
                  <a:lnTo>
                    <a:pt x="153" y="129"/>
                  </a:lnTo>
                  <a:lnTo>
                    <a:pt x="147" y="135"/>
                  </a:lnTo>
                  <a:lnTo>
                    <a:pt x="141" y="140"/>
                  </a:lnTo>
                  <a:lnTo>
                    <a:pt x="134" y="145"/>
                  </a:lnTo>
                  <a:lnTo>
                    <a:pt x="127" y="149"/>
                  </a:lnTo>
                  <a:lnTo>
                    <a:pt x="119" y="152"/>
                  </a:lnTo>
                  <a:lnTo>
                    <a:pt x="112" y="155"/>
                  </a:lnTo>
                  <a:lnTo>
                    <a:pt x="104" y="157"/>
                  </a:lnTo>
                  <a:lnTo>
                    <a:pt x="95" y="158"/>
                  </a:lnTo>
                  <a:lnTo>
                    <a:pt x="86" y="159"/>
                  </a:lnTo>
                  <a:close/>
                </a:path>
              </a:pathLst>
            </a:custGeom>
            <a:solidFill>
              <a:srgbClr val="BAAD94"/>
            </a:solidFill>
            <a:ln w="9525">
              <a:noFill/>
              <a:round/>
              <a:headEnd/>
              <a:tailEnd/>
            </a:ln>
          </p:spPr>
          <p:txBody>
            <a:bodyPr/>
            <a:lstStyle/>
            <a:p>
              <a:endParaRPr lang="it-IT"/>
            </a:p>
          </p:txBody>
        </p:sp>
        <p:sp>
          <p:nvSpPr>
            <p:cNvPr id="21007" name="Freeform 527"/>
            <p:cNvSpPr>
              <a:spLocks/>
            </p:cNvSpPr>
            <p:nvPr/>
          </p:nvSpPr>
          <p:spPr bwMode="auto">
            <a:xfrm>
              <a:off x="1284" y="3187"/>
              <a:ext cx="25" cy="22"/>
            </a:xfrm>
            <a:custGeom>
              <a:avLst/>
              <a:gdLst/>
              <a:ahLst/>
              <a:cxnLst>
                <a:cxn ang="0">
                  <a:pos x="77" y="158"/>
                </a:cxn>
                <a:cxn ang="0">
                  <a:pos x="61" y="155"/>
                </a:cxn>
                <a:cxn ang="0">
                  <a:pos x="45" y="149"/>
                </a:cxn>
                <a:cxn ang="0">
                  <a:pos x="31" y="140"/>
                </a:cxn>
                <a:cxn ang="0">
                  <a:pos x="19" y="129"/>
                </a:cxn>
                <a:cxn ang="0">
                  <a:pos x="10" y="117"/>
                </a:cxn>
                <a:cxn ang="0">
                  <a:pos x="3" y="102"/>
                </a:cxn>
                <a:cxn ang="0">
                  <a:pos x="0" y="88"/>
                </a:cxn>
                <a:cxn ang="0">
                  <a:pos x="0" y="71"/>
                </a:cxn>
                <a:cxn ang="0">
                  <a:pos x="3" y="56"/>
                </a:cxn>
                <a:cxn ang="0">
                  <a:pos x="10" y="41"/>
                </a:cxn>
                <a:cxn ang="0">
                  <a:pos x="19" y="29"/>
                </a:cxn>
                <a:cxn ang="0">
                  <a:pos x="31" y="18"/>
                </a:cxn>
                <a:cxn ang="0">
                  <a:pos x="45" y="10"/>
                </a:cxn>
                <a:cxn ang="0">
                  <a:pos x="61" y="4"/>
                </a:cxn>
                <a:cxn ang="0">
                  <a:pos x="77" y="1"/>
                </a:cxn>
                <a:cxn ang="0">
                  <a:pos x="95" y="1"/>
                </a:cxn>
                <a:cxn ang="0">
                  <a:pos x="112" y="4"/>
                </a:cxn>
                <a:cxn ang="0">
                  <a:pos x="127" y="10"/>
                </a:cxn>
                <a:cxn ang="0">
                  <a:pos x="141" y="18"/>
                </a:cxn>
                <a:cxn ang="0">
                  <a:pos x="153" y="29"/>
                </a:cxn>
                <a:cxn ang="0">
                  <a:pos x="162" y="41"/>
                </a:cxn>
                <a:cxn ang="0">
                  <a:pos x="169" y="56"/>
                </a:cxn>
                <a:cxn ang="0">
                  <a:pos x="172" y="71"/>
                </a:cxn>
                <a:cxn ang="0">
                  <a:pos x="172" y="88"/>
                </a:cxn>
                <a:cxn ang="0">
                  <a:pos x="169" y="102"/>
                </a:cxn>
                <a:cxn ang="0">
                  <a:pos x="162" y="117"/>
                </a:cxn>
                <a:cxn ang="0">
                  <a:pos x="153" y="129"/>
                </a:cxn>
                <a:cxn ang="0">
                  <a:pos x="141" y="140"/>
                </a:cxn>
                <a:cxn ang="0">
                  <a:pos x="127" y="149"/>
                </a:cxn>
                <a:cxn ang="0">
                  <a:pos x="112" y="155"/>
                </a:cxn>
                <a:cxn ang="0">
                  <a:pos x="95" y="158"/>
                </a:cxn>
              </a:cxnLst>
              <a:rect l="0" t="0" r="r" b="b"/>
              <a:pathLst>
                <a:path w="173" h="159">
                  <a:moveTo>
                    <a:pt x="86" y="159"/>
                  </a:moveTo>
                  <a:lnTo>
                    <a:pt x="77" y="158"/>
                  </a:lnTo>
                  <a:lnTo>
                    <a:pt x="69" y="157"/>
                  </a:lnTo>
                  <a:lnTo>
                    <a:pt x="61" y="155"/>
                  </a:lnTo>
                  <a:lnTo>
                    <a:pt x="52" y="152"/>
                  </a:lnTo>
                  <a:lnTo>
                    <a:pt x="45" y="149"/>
                  </a:lnTo>
                  <a:lnTo>
                    <a:pt x="38" y="145"/>
                  </a:lnTo>
                  <a:lnTo>
                    <a:pt x="31" y="140"/>
                  </a:lnTo>
                  <a:lnTo>
                    <a:pt x="25" y="135"/>
                  </a:lnTo>
                  <a:lnTo>
                    <a:pt x="19" y="129"/>
                  </a:lnTo>
                  <a:lnTo>
                    <a:pt x="15" y="123"/>
                  </a:lnTo>
                  <a:lnTo>
                    <a:pt x="10" y="117"/>
                  </a:lnTo>
                  <a:lnTo>
                    <a:pt x="6" y="110"/>
                  </a:lnTo>
                  <a:lnTo>
                    <a:pt x="3" y="102"/>
                  </a:lnTo>
                  <a:lnTo>
                    <a:pt x="1" y="95"/>
                  </a:lnTo>
                  <a:lnTo>
                    <a:pt x="0" y="88"/>
                  </a:lnTo>
                  <a:lnTo>
                    <a:pt x="0" y="79"/>
                  </a:lnTo>
                  <a:lnTo>
                    <a:pt x="0" y="71"/>
                  </a:lnTo>
                  <a:lnTo>
                    <a:pt x="1" y="63"/>
                  </a:lnTo>
                  <a:lnTo>
                    <a:pt x="3" y="56"/>
                  </a:lnTo>
                  <a:lnTo>
                    <a:pt x="6" y="49"/>
                  </a:lnTo>
                  <a:lnTo>
                    <a:pt x="10" y="41"/>
                  </a:lnTo>
                  <a:lnTo>
                    <a:pt x="15" y="35"/>
                  </a:lnTo>
                  <a:lnTo>
                    <a:pt x="19" y="29"/>
                  </a:lnTo>
                  <a:lnTo>
                    <a:pt x="25" y="24"/>
                  </a:lnTo>
                  <a:lnTo>
                    <a:pt x="31" y="18"/>
                  </a:lnTo>
                  <a:lnTo>
                    <a:pt x="38" y="13"/>
                  </a:lnTo>
                  <a:lnTo>
                    <a:pt x="45" y="10"/>
                  </a:lnTo>
                  <a:lnTo>
                    <a:pt x="52" y="6"/>
                  </a:lnTo>
                  <a:lnTo>
                    <a:pt x="61" y="4"/>
                  </a:lnTo>
                  <a:lnTo>
                    <a:pt x="69" y="2"/>
                  </a:lnTo>
                  <a:lnTo>
                    <a:pt x="77" y="1"/>
                  </a:lnTo>
                  <a:lnTo>
                    <a:pt x="86" y="0"/>
                  </a:lnTo>
                  <a:lnTo>
                    <a:pt x="95" y="1"/>
                  </a:lnTo>
                  <a:lnTo>
                    <a:pt x="104" y="2"/>
                  </a:lnTo>
                  <a:lnTo>
                    <a:pt x="112" y="4"/>
                  </a:lnTo>
                  <a:lnTo>
                    <a:pt x="119" y="6"/>
                  </a:lnTo>
                  <a:lnTo>
                    <a:pt x="127" y="10"/>
                  </a:lnTo>
                  <a:lnTo>
                    <a:pt x="134" y="13"/>
                  </a:lnTo>
                  <a:lnTo>
                    <a:pt x="141" y="18"/>
                  </a:lnTo>
                  <a:lnTo>
                    <a:pt x="147" y="24"/>
                  </a:lnTo>
                  <a:lnTo>
                    <a:pt x="153" y="29"/>
                  </a:lnTo>
                  <a:lnTo>
                    <a:pt x="158" y="35"/>
                  </a:lnTo>
                  <a:lnTo>
                    <a:pt x="162" y="41"/>
                  </a:lnTo>
                  <a:lnTo>
                    <a:pt x="165" y="49"/>
                  </a:lnTo>
                  <a:lnTo>
                    <a:pt x="169" y="56"/>
                  </a:lnTo>
                  <a:lnTo>
                    <a:pt x="171" y="63"/>
                  </a:lnTo>
                  <a:lnTo>
                    <a:pt x="172" y="71"/>
                  </a:lnTo>
                  <a:lnTo>
                    <a:pt x="173" y="79"/>
                  </a:lnTo>
                  <a:lnTo>
                    <a:pt x="172" y="88"/>
                  </a:lnTo>
                  <a:lnTo>
                    <a:pt x="171" y="95"/>
                  </a:lnTo>
                  <a:lnTo>
                    <a:pt x="169" y="102"/>
                  </a:lnTo>
                  <a:lnTo>
                    <a:pt x="165" y="110"/>
                  </a:lnTo>
                  <a:lnTo>
                    <a:pt x="162" y="117"/>
                  </a:lnTo>
                  <a:lnTo>
                    <a:pt x="158" y="123"/>
                  </a:lnTo>
                  <a:lnTo>
                    <a:pt x="153" y="129"/>
                  </a:lnTo>
                  <a:lnTo>
                    <a:pt x="147" y="135"/>
                  </a:lnTo>
                  <a:lnTo>
                    <a:pt x="141" y="140"/>
                  </a:lnTo>
                  <a:lnTo>
                    <a:pt x="134" y="145"/>
                  </a:lnTo>
                  <a:lnTo>
                    <a:pt x="127" y="149"/>
                  </a:lnTo>
                  <a:lnTo>
                    <a:pt x="119" y="152"/>
                  </a:lnTo>
                  <a:lnTo>
                    <a:pt x="112" y="155"/>
                  </a:lnTo>
                  <a:lnTo>
                    <a:pt x="104" y="157"/>
                  </a:lnTo>
                  <a:lnTo>
                    <a:pt x="95" y="158"/>
                  </a:lnTo>
                  <a:lnTo>
                    <a:pt x="86" y="159"/>
                  </a:lnTo>
                </a:path>
              </a:pathLst>
            </a:custGeom>
            <a:solidFill>
              <a:srgbClr val="FFFF00"/>
            </a:solidFill>
            <a:ln w="6350">
              <a:solidFill>
                <a:srgbClr val="000000"/>
              </a:solidFill>
              <a:prstDash val="solid"/>
              <a:round/>
              <a:headEnd/>
              <a:tailEnd/>
            </a:ln>
          </p:spPr>
          <p:txBody>
            <a:bodyPr/>
            <a:lstStyle/>
            <a:p>
              <a:endParaRPr lang="it-IT"/>
            </a:p>
          </p:txBody>
        </p:sp>
        <p:sp>
          <p:nvSpPr>
            <p:cNvPr id="21008" name="Freeform 528"/>
            <p:cNvSpPr>
              <a:spLocks/>
            </p:cNvSpPr>
            <p:nvPr/>
          </p:nvSpPr>
          <p:spPr bwMode="auto">
            <a:xfrm>
              <a:off x="1346" y="3162"/>
              <a:ext cx="25" cy="23"/>
            </a:xfrm>
            <a:custGeom>
              <a:avLst/>
              <a:gdLst/>
              <a:ahLst/>
              <a:cxnLst>
                <a:cxn ang="0">
                  <a:pos x="78" y="158"/>
                </a:cxn>
                <a:cxn ang="0">
                  <a:pos x="61" y="155"/>
                </a:cxn>
                <a:cxn ang="0">
                  <a:pos x="47" y="148"/>
                </a:cxn>
                <a:cxn ang="0">
                  <a:pos x="32" y="140"/>
                </a:cxn>
                <a:cxn ang="0">
                  <a:pos x="20" y="130"/>
                </a:cxn>
                <a:cxn ang="0">
                  <a:pos x="11" y="117"/>
                </a:cxn>
                <a:cxn ang="0">
                  <a:pos x="5" y="102"/>
                </a:cxn>
                <a:cxn ang="0">
                  <a:pos x="2" y="88"/>
                </a:cxn>
                <a:cxn ang="0">
                  <a:pos x="2" y="71"/>
                </a:cxn>
                <a:cxn ang="0">
                  <a:pos x="5" y="55"/>
                </a:cxn>
                <a:cxn ang="0">
                  <a:pos x="11" y="42"/>
                </a:cxn>
                <a:cxn ang="0">
                  <a:pos x="20" y="29"/>
                </a:cxn>
                <a:cxn ang="0">
                  <a:pos x="32" y="19"/>
                </a:cxn>
                <a:cxn ang="0">
                  <a:pos x="47" y="9"/>
                </a:cxn>
                <a:cxn ang="0">
                  <a:pos x="61" y="4"/>
                </a:cxn>
                <a:cxn ang="0">
                  <a:pos x="78" y="1"/>
                </a:cxn>
                <a:cxn ang="0">
                  <a:pos x="96" y="1"/>
                </a:cxn>
                <a:cxn ang="0">
                  <a:pos x="113" y="4"/>
                </a:cxn>
                <a:cxn ang="0">
                  <a:pos x="128" y="9"/>
                </a:cxn>
                <a:cxn ang="0">
                  <a:pos x="142" y="19"/>
                </a:cxn>
                <a:cxn ang="0">
                  <a:pos x="153" y="29"/>
                </a:cxn>
                <a:cxn ang="0">
                  <a:pos x="163" y="42"/>
                </a:cxn>
                <a:cxn ang="0">
                  <a:pos x="170" y="55"/>
                </a:cxn>
                <a:cxn ang="0">
                  <a:pos x="173" y="71"/>
                </a:cxn>
                <a:cxn ang="0">
                  <a:pos x="173" y="88"/>
                </a:cxn>
                <a:cxn ang="0">
                  <a:pos x="170" y="102"/>
                </a:cxn>
                <a:cxn ang="0">
                  <a:pos x="163" y="117"/>
                </a:cxn>
                <a:cxn ang="0">
                  <a:pos x="153" y="130"/>
                </a:cxn>
                <a:cxn ang="0">
                  <a:pos x="142" y="140"/>
                </a:cxn>
                <a:cxn ang="0">
                  <a:pos x="128" y="148"/>
                </a:cxn>
                <a:cxn ang="0">
                  <a:pos x="113" y="155"/>
                </a:cxn>
                <a:cxn ang="0">
                  <a:pos x="96" y="158"/>
                </a:cxn>
              </a:cxnLst>
              <a:rect l="0" t="0" r="r" b="b"/>
              <a:pathLst>
                <a:path w="173" h="159">
                  <a:moveTo>
                    <a:pt x="87" y="159"/>
                  </a:moveTo>
                  <a:lnTo>
                    <a:pt x="78" y="158"/>
                  </a:lnTo>
                  <a:lnTo>
                    <a:pt x="70" y="157"/>
                  </a:lnTo>
                  <a:lnTo>
                    <a:pt x="61" y="155"/>
                  </a:lnTo>
                  <a:lnTo>
                    <a:pt x="54" y="153"/>
                  </a:lnTo>
                  <a:lnTo>
                    <a:pt x="47" y="148"/>
                  </a:lnTo>
                  <a:lnTo>
                    <a:pt x="39" y="145"/>
                  </a:lnTo>
                  <a:lnTo>
                    <a:pt x="32" y="140"/>
                  </a:lnTo>
                  <a:lnTo>
                    <a:pt x="27" y="135"/>
                  </a:lnTo>
                  <a:lnTo>
                    <a:pt x="20" y="130"/>
                  </a:lnTo>
                  <a:lnTo>
                    <a:pt x="15" y="123"/>
                  </a:lnTo>
                  <a:lnTo>
                    <a:pt x="11" y="117"/>
                  </a:lnTo>
                  <a:lnTo>
                    <a:pt x="8" y="110"/>
                  </a:lnTo>
                  <a:lnTo>
                    <a:pt x="5" y="102"/>
                  </a:lnTo>
                  <a:lnTo>
                    <a:pt x="3" y="95"/>
                  </a:lnTo>
                  <a:lnTo>
                    <a:pt x="2" y="88"/>
                  </a:lnTo>
                  <a:lnTo>
                    <a:pt x="0" y="79"/>
                  </a:lnTo>
                  <a:lnTo>
                    <a:pt x="2" y="71"/>
                  </a:lnTo>
                  <a:lnTo>
                    <a:pt x="3" y="64"/>
                  </a:lnTo>
                  <a:lnTo>
                    <a:pt x="5" y="55"/>
                  </a:lnTo>
                  <a:lnTo>
                    <a:pt x="8" y="49"/>
                  </a:lnTo>
                  <a:lnTo>
                    <a:pt x="11" y="42"/>
                  </a:lnTo>
                  <a:lnTo>
                    <a:pt x="15" y="35"/>
                  </a:lnTo>
                  <a:lnTo>
                    <a:pt x="20" y="29"/>
                  </a:lnTo>
                  <a:lnTo>
                    <a:pt x="27" y="23"/>
                  </a:lnTo>
                  <a:lnTo>
                    <a:pt x="32" y="19"/>
                  </a:lnTo>
                  <a:lnTo>
                    <a:pt x="39" y="13"/>
                  </a:lnTo>
                  <a:lnTo>
                    <a:pt x="47" y="9"/>
                  </a:lnTo>
                  <a:lnTo>
                    <a:pt x="54" y="6"/>
                  </a:lnTo>
                  <a:lnTo>
                    <a:pt x="61" y="4"/>
                  </a:lnTo>
                  <a:lnTo>
                    <a:pt x="70" y="2"/>
                  </a:lnTo>
                  <a:lnTo>
                    <a:pt x="78" y="1"/>
                  </a:lnTo>
                  <a:lnTo>
                    <a:pt x="87" y="0"/>
                  </a:lnTo>
                  <a:lnTo>
                    <a:pt x="96" y="1"/>
                  </a:lnTo>
                  <a:lnTo>
                    <a:pt x="104" y="2"/>
                  </a:lnTo>
                  <a:lnTo>
                    <a:pt x="113" y="4"/>
                  </a:lnTo>
                  <a:lnTo>
                    <a:pt x="121" y="6"/>
                  </a:lnTo>
                  <a:lnTo>
                    <a:pt x="128" y="9"/>
                  </a:lnTo>
                  <a:lnTo>
                    <a:pt x="136" y="13"/>
                  </a:lnTo>
                  <a:lnTo>
                    <a:pt x="142" y="19"/>
                  </a:lnTo>
                  <a:lnTo>
                    <a:pt x="148" y="23"/>
                  </a:lnTo>
                  <a:lnTo>
                    <a:pt x="153" y="29"/>
                  </a:lnTo>
                  <a:lnTo>
                    <a:pt x="159" y="35"/>
                  </a:lnTo>
                  <a:lnTo>
                    <a:pt x="163" y="42"/>
                  </a:lnTo>
                  <a:lnTo>
                    <a:pt x="167" y="49"/>
                  </a:lnTo>
                  <a:lnTo>
                    <a:pt x="170" y="55"/>
                  </a:lnTo>
                  <a:lnTo>
                    <a:pt x="172" y="64"/>
                  </a:lnTo>
                  <a:lnTo>
                    <a:pt x="173" y="71"/>
                  </a:lnTo>
                  <a:lnTo>
                    <a:pt x="173" y="79"/>
                  </a:lnTo>
                  <a:lnTo>
                    <a:pt x="173" y="88"/>
                  </a:lnTo>
                  <a:lnTo>
                    <a:pt x="172" y="95"/>
                  </a:lnTo>
                  <a:lnTo>
                    <a:pt x="170" y="102"/>
                  </a:lnTo>
                  <a:lnTo>
                    <a:pt x="167" y="110"/>
                  </a:lnTo>
                  <a:lnTo>
                    <a:pt x="163" y="117"/>
                  </a:lnTo>
                  <a:lnTo>
                    <a:pt x="159" y="123"/>
                  </a:lnTo>
                  <a:lnTo>
                    <a:pt x="153" y="130"/>
                  </a:lnTo>
                  <a:lnTo>
                    <a:pt x="148" y="135"/>
                  </a:lnTo>
                  <a:lnTo>
                    <a:pt x="142" y="140"/>
                  </a:lnTo>
                  <a:lnTo>
                    <a:pt x="136" y="145"/>
                  </a:lnTo>
                  <a:lnTo>
                    <a:pt x="128" y="148"/>
                  </a:lnTo>
                  <a:lnTo>
                    <a:pt x="121" y="153"/>
                  </a:lnTo>
                  <a:lnTo>
                    <a:pt x="113" y="155"/>
                  </a:lnTo>
                  <a:lnTo>
                    <a:pt x="104" y="157"/>
                  </a:lnTo>
                  <a:lnTo>
                    <a:pt x="96" y="158"/>
                  </a:lnTo>
                  <a:lnTo>
                    <a:pt x="87" y="159"/>
                  </a:lnTo>
                  <a:close/>
                </a:path>
              </a:pathLst>
            </a:custGeom>
            <a:solidFill>
              <a:srgbClr val="BAAD94"/>
            </a:solidFill>
            <a:ln w="9525">
              <a:noFill/>
              <a:round/>
              <a:headEnd/>
              <a:tailEnd/>
            </a:ln>
          </p:spPr>
          <p:txBody>
            <a:bodyPr/>
            <a:lstStyle/>
            <a:p>
              <a:endParaRPr lang="it-IT"/>
            </a:p>
          </p:txBody>
        </p:sp>
        <p:sp>
          <p:nvSpPr>
            <p:cNvPr id="21009" name="Freeform 529"/>
            <p:cNvSpPr>
              <a:spLocks/>
            </p:cNvSpPr>
            <p:nvPr/>
          </p:nvSpPr>
          <p:spPr bwMode="auto">
            <a:xfrm>
              <a:off x="1346" y="3162"/>
              <a:ext cx="25" cy="23"/>
            </a:xfrm>
            <a:custGeom>
              <a:avLst/>
              <a:gdLst/>
              <a:ahLst/>
              <a:cxnLst>
                <a:cxn ang="0">
                  <a:pos x="78" y="158"/>
                </a:cxn>
                <a:cxn ang="0">
                  <a:pos x="61" y="155"/>
                </a:cxn>
                <a:cxn ang="0">
                  <a:pos x="47" y="148"/>
                </a:cxn>
                <a:cxn ang="0">
                  <a:pos x="32" y="140"/>
                </a:cxn>
                <a:cxn ang="0">
                  <a:pos x="20" y="130"/>
                </a:cxn>
                <a:cxn ang="0">
                  <a:pos x="11" y="117"/>
                </a:cxn>
                <a:cxn ang="0">
                  <a:pos x="5" y="102"/>
                </a:cxn>
                <a:cxn ang="0">
                  <a:pos x="2" y="88"/>
                </a:cxn>
                <a:cxn ang="0">
                  <a:pos x="2" y="71"/>
                </a:cxn>
                <a:cxn ang="0">
                  <a:pos x="5" y="55"/>
                </a:cxn>
                <a:cxn ang="0">
                  <a:pos x="11" y="42"/>
                </a:cxn>
                <a:cxn ang="0">
                  <a:pos x="20" y="29"/>
                </a:cxn>
                <a:cxn ang="0">
                  <a:pos x="32" y="19"/>
                </a:cxn>
                <a:cxn ang="0">
                  <a:pos x="47" y="9"/>
                </a:cxn>
                <a:cxn ang="0">
                  <a:pos x="61" y="4"/>
                </a:cxn>
                <a:cxn ang="0">
                  <a:pos x="78" y="1"/>
                </a:cxn>
                <a:cxn ang="0">
                  <a:pos x="96" y="1"/>
                </a:cxn>
                <a:cxn ang="0">
                  <a:pos x="113" y="4"/>
                </a:cxn>
                <a:cxn ang="0">
                  <a:pos x="128" y="9"/>
                </a:cxn>
                <a:cxn ang="0">
                  <a:pos x="142" y="19"/>
                </a:cxn>
                <a:cxn ang="0">
                  <a:pos x="153" y="29"/>
                </a:cxn>
                <a:cxn ang="0">
                  <a:pos x="163" y="42"/>
                </a:cxn>
                <a:cxn ang="0">
                  <a:pos x="170" y="55"/>
                </a:cxn>
                <a:cxn ang="0">
                  <a:pos x="173" y="71"/>
                </a:cxn>
                <a:cxn ang="0">
                  <a:pos x="173" y="88"/>
                </a:cxn>
                <a:cxn ang="0">
                  <a:pos x="170" y="102"/>
                </a:cxn>
                <a:cxn ang="0">
                  <a:pos x="163" y="117"/>
                </a:cxn>
                <a:cxn ang="0">
                  <a:pos x="153" y="130"/>
                </a:cxn>
                <a:cxn ang="0">
                  <a:pos x="142" y="140"/>
                </a:cxn>
                <a:cxn ang="0">
                  <a:pos x="128" y="148"/>
                </a:cxn>
                <a:cxn ang="0">
                  <a:pos x="113" y="155"/>
                </a:cxn>
                <a:cxn ang="0">
                  <a:pos x="96" y="158"/>
                </a:cxn>
              </a:cxnLst>
              <a:rect l="0" t="0" r="r" b="b"/>
              <a:pathLst>
                <a:path w="173" h="159">
                  <a:moveTo>
                    <a:pt x="87" y="159"/>
                  </a:moveTo>
                  <a:lnTo>
                    <a:pt x="78" y="158"/>
                  </a:lnTo>
                  <a:lnTo>
                    <a:pt x="70" y="157"/>
                  </a:lnTo>
                  <a:lnTo>
                    <a:pt x="61" y="155"/>
                  </a:lnTo>
                  <a:lnTo>
                    <a:pt x="54" y="153"/>
                  </a:lnTo>
                  <a:lnTo>
                    <a:pt x="47" y="148"/>
                  </a:lnTo>
                  <a:lnTo>
                    <a:pt x="39" y="145"/>
                  </a:lnTo>
                  <a:lnTo>
                    <a:pt x="32" y="140"/>
                  </a:lnTo>
                  <a:lnTo>
                    <a:pt x="27" y="135"/>
                  </a:lnTo>
                  <a:lnTo>
                    <a:pt x="20" y="130"/>
                  </a:lnTo>
                  <a:lnTo>
                    <a:pt x="15" y="123"/>
                  </a:lnTo>
                  <a:lnTo>
                    <a:pt x="11" y="117"/>
                  </a:lnTo>
                  <a:lnTo>
                    <a:pt x="8" y="110"/>
                  </a:lnTo>
                  <a:lnTo>
                    <a:pt x="5" y="102"/>
                  </a:lnTo>
                  <a:lnTo>
                    <a:pt x="3" y="95"/>
                  </a:lnTo>
                  <a:lnTo>
                    <a:pt x="2" y="88"/>
                  </a:lnTo>
                  <a:lnTo>
                    <a:pt x="0" y="79"/>
                  </a:lnTo>
                  <a:lnTo>
                    <a:pt x="2" y="71"/>
                  </a:lnTo>
                  <a:lnTo>
                    <a:pt x="3" y="64"/>
                  </a:lnTo>
                  <a:lnTo>
                    <a:pt x="5" y="55"/>
                  </a:lnTo>
                  <a:lnTo>
                    <a:pt x="8" y="49"/>
                  </a:lnTo>
                  <a:lnTo>
                    <a:pt x="11" y="42"/>
                  </a:lnTo>
                  <a:lnTo>
                    <a:pt x="15" y="35"/>
                  </a:lnTo>
                  <a:lnTo>
                    <a:pt x="20" y="29"/>
                  </a:lnTo>
                  <a:lnTo>
                    <a:pt x="27" y="23"/>
                  </a:lnTo>
                  <a:lnTo>
                    <a:pt x="32" y="19"/>
                  </a:lnTo>
                  <a:lnTo>
                    <a:pt x="39" y="13"/>
                  </a:lnTo>
                  <a:lnTo>
                    <a:pt x="47" y="9"/>
                  </a:lnTo>
                  <a:lnTo>
                    <a:pt x="54" y="6"/>
                  </a:lnTo>
                  <a:lnTo>
                    <a:pt x="61" y="4"/>
                  </a:lnTo>
                  <a:lnTo>
                    <a:pt x="70" y="2"/>
                  </a:lnTo>
                  <a:lnTo>
                    <a:pt x="78" y="1"/>
                  </a:lnTo>
                  <a:lnTo>
                    <a:pt x="87" y="0"/>
                  </a:lnTo>
                  <a:lnTo>
                    <a:pt x="96" y="1"/>
                  </a:lnTo>
                  <a:lnTo>
                    <a:pt x="104" y="2"/>
                  </a:lnTo>
                  <a:lnTo>
                    <a:pt x="113" y="4"/>
                  </a:lnTo>
                  <a:lnTo>
                    <a:pt x="121" y="6"/>
                  </a:lnTo>
                  <a:lnTo>
                    <a:pt x="128" y="9"/>
                  </a:lnTo>
                  <a:lnTo>
                    <a:pt x="136" y="13"/>
                  </a:lnTo>
                  <a:lnTo>
                    <a:pt x="142" y="19"/>
                  </a:lnTo>
                  <a:lnTo>
                    <a:pt x="148" y="23"/>
                  </a:lnTo>
                  <a:lnTo>
                    <a:pt x="153" y="29"/>
                  </a:lnTo>
                  <a:lnTo>
                    <a:pt x="159" y="35"/>
                  </a:lnTo>
                  <a:lnTo>
                    <a:pt x="163" y="42"/>
                  </a:lnTo>
                  <a:lnTo>
                    <a:pt x="167" y="49"/>
                  </a:lnTo>
                  <a:lnTo>
                    <a:pt x="170" y="55"/>
                  </a:lnTo>
                  <a:lnTo>
                    <a:pt x="172" y="64"/>
                  </a:lnTo>
                  <a:lnTo>
                    <a:pt x="173" y="71"/>
                  </a:lnTo>
                  <a:lnTo>
                    <a:pt x="173" y="79"/>
                  </a:lnTo>
                  <a:lnTo>
                    <a:pt x="173" y="88"/>
                  </a:lnTo>
                  <a:lnTo>
                    <a:pt x="172" y="95"/>
                  </a:lnTo>
                  <a:lnTo>
                    <a:pt x="170" y="102"/>
                  </a:lnTo>
                  <a:lnTo>
                    <a:pt x="167" y="110"/>
                  </a:lnTo>
                  <a:lnTo>
                    <a:pt x="163" y="117"/>
                  </a:lnTo>
                  <a:lnTo>
                    <a:pt x="159" y="123"/>
                  </a:lnTo>
                  <a:lnTo>
                    <a:pt x="153" y="130"/>
                  </a:lnTo>
                  <a:lnTo>
                    <a:pt x="148" y="135"/>
                  </a:lnTo>
                  <a:lnTo>
                    <a:pt x="142" y="140"/>
                  </a:lnTo>
                  <a:lnTo>
                    <a:pt x="136" y="145"/>
                  </a:lnTo>
                  <a:lnTo>
                    <a:pt x="128" y="148"/>
                  </a:lnTo>
                  <a:lnTo>
                    <a:pt x="121" y="153"/>
                  </a:lnTo>
                  <a:lnTo>
                    <a:pt x="113" y="155"/>
                  </a:lnTo>
                  <a:lnTo>
                    <a:pt x="104" y="157"/>
                  </a:lnTo>
                  <a:lnTo>
                    <a:pt x="96" y="158"/>
                  </a:lnTo>
                  <a:lnTo>
                    <a:pt x="87" y="159"/>
                  </a:lnTo>
                </a:path>
              </a:pathLst>
            </a:custGeom>
            <a:solidFill>
              <a:srgbClr val="FFFF00"/>
            </a:solidFill>
            <a:ln w="6350">
              <a:solidFill>
                <a:srgbClr val="000000"/>
              </a:solidFill>
              <a:prstDash val="solid"/>
              <a:round/>
              <a:headEnd/>
              <a:tailEnd/>
            </a:ln>
          </p:spPr>
          <p:txBody>
            <a:bodyPr/>
            <a:lstStyle/>
            <a:p>
              <a:endParaRPr lang="it-IT"/>
            </a:p>
          </p:txBody>
        </p:sp>
        <p:sp>
          <p:nvSpPr>
            <p:cNvPr id="21010" name="Freeform 530"/>
            <p:cNvSpPr>
              <a:spLocks/>
            </p:cNvSpPr>
            <p:nvPr/>
          </p:nvSpPr>
          <p:spPr bwMode="auto">
            <a:xfrm>
              <a:off x="1379" y="3115"/>
              <a:ext cx="25" cy="22"/>
            </a:xfrm>
            <a:custGeom>
              <a:avLst/>
              <a:gdLst/>
              <a:ahLst/>
              <a:cxnLst>
                <a:cxn ang="0">
                  <a:pos x="78" y="158"/>
                </a:cxn>
                <a:cxn ang="0">
                  <a:pos x="61" y="155"/>
                </a:cxn>
                <a:cxn ang="0">
                  <a:pos x="46" y="148"/>
                </a:cxn>
                <a:cxn ang="0">
                  <a:pos x="32" y="140"/>
                </a:cxn>
                <a:cxn ang="0">
                  <a:pos x="20" y="130"/>
                </a:cxn>
                <a:cxn ang="0">
                  <a:pos x="10" y="117"/>
                </a:cxn>
                <a:cxn ang="0">
                  <a:pos x="4" y="102"/>
                </a:cxn>
                <a:cxn ang="0">
                  <a:pos x="1" y="87"/>
                </a:cxn>
                <a:cxn ang="0">
                  <a:pos x="1" y="71"/>
                </a:cxn>
                <a:cxn ang="0">
                  <a:pos x="4" y="55"/>
                </a:cxn>
                <a:cxn ang="0">
                  <a:pos x="10" y="41"/>
                </a:cxn>
                <a:cxn ang="0">
                  <a:pos x="20" y="28"/>
                </a:cxn>
                <a:cxn ang="0">
                  <a:pos x="32" y="18"/>
                </a:cxn>
                <a:cxn ang="0">
                  <a:pos x="46" y="9"/>
                </a:cxn>
                <a:cxn ang="0">
                  <a:pos x="61" y="3"/>
                </a:cxn>
                <a:cxn ang="0">
                  <a:pos x="78" y="0"/>
                </a:cxn>
                <a:cxn ang="0">
                  <a:pos x="95" y="0"/>
                </a:cxn>
                <a:cxn ang="0">
                  <a:pos x="112" y="3"/>
                </a:cxn>
                <a:cxn ang="0">
                  <a:pos x="128" y="9"/>
                </a:cxn>
                <a:cxn ang="0">
                  <a:pos x="141" y="18"/>
                </a:cxn>
                <a:cxn ang="0">
                  <a:pos x="154" y="28"/>
                </a:cxn>
                <a:cxn ang="0">
                  <a:pos x="163" y="41"/>
                </a:cxn>
                <a:cxn ang="0">
                  <a:pos x="170" y="55"/>
                </a:cxn>
                <a:cxn ang="0">
                  <a:pos x="173" y="71"/>
                </a:cxn>
                <a:cxn ang="0">
                  <a:pos x="173" y="87"/>
                </a:cxn>
                <a:cxn ang="0">
                  <a:pos x="170" y="102"/>
                </a:cxn>
                <a:cxn ang="0">
                  <a:pos x="163" y="117"/>
                </a:cxn>
                <a:cxn ang="0">
                  <a:pos x="154" y="130"/>
                </a:cxn>
                <a:cxn ang="0">
                  <a:pos x="141" y="140"/>
                </a:cxn>
                <a:cxn ang="0">
                  <a:pos x="128" y="148"/>
                </a:cxn>
                <a:cxn ang="0">
                  <a:pos x="112" y="155"/>
                </a:cxn>
                <a:cxn ang="0">
                  <a:pos x="95" y="158"/>
                </a:cxn>
              </a:cxnLst>
              <a:rect l="0" t="0" r="r" b="b"/>
              <a:pathLst>
                <a:path w="174" h="158">
                  <a:moveTo>
                    <a:pt x="87" y="158"/>
                  </a:moveTo>
                  <a:lnTo>
                    <a:pt x="78" y="158"/>
                  </a:lnTo>
                  <a:lnTo>
                    <a:pt x="69" y="157"/>
                  </a:lnTo>
                  <a:lnTo>
                    <a:pt x="61" y="155"/>
                  </a:lnTo>
                  <a:lnTo>
                    <a:pt x="53" y="152"/>
                  </a:lnTo>
                  <a:lnTo>
                    <a:pt x="46" y="148"/>
                  </a:lnTo>
                  <a:lnTo>
                    <a:pt x="39" y="144"/>
                  </a:lnTo>
                  <a:lnTo>
                    <a:pt x="32" y="140"/>
                  </a:lnTo>
                  <a:lnTo>
                    <a:pt x="26" y="135"/>
                  </a:lnTo>
                  <a:lnTo>
                    <a:pt x="20" y="130"/>
                  </a:lnTo>
                  <a:lnTo>
                    <a:pt x="16" y="123"/>
                  </a:lnTo>
                  <a:lnTo>
                    <a:pt x="10" y="117"/>
                  </a:lnTo>
                  <a:lnTo>
                    <a:pt x="7" y="110"/>
                  </a:lnTo>
                  <a:lnTo>
                    <a:pt x="4" y="102"/>
                  </a:lnTo>
                  <a:lnTo>
                    <a:pt x="2" y="95"/>
                  </a:lnTo>
                  <a:lnTo>
                    <a:pt x="1" y="87"/>
                  </a:lnTo>
                  <a:lnTo>
                    <a:pt x="0" y="78"/>
                  </a:lnTo>
                  <a:lnTo>
                    <a:pt x="1" y="71"/>
                  </a:lnTo>
                  <a:lnTo>
                    <a:pt x="2" y="63"/>
                  </a:lnTo>
                  <a:lnTo>
                    <a:pt x="4" y="55"/>
                  </a:lnTo>
                  <a:lnTo>
                    <a:pt x="7" y="48"/>
                  </a:lnTo>
                  <a:lnTo>
                    <a:pt x="10" y="41"/>
                  </a:lnTo>
                  <a:lnTo>
                    <a:pt x="16" y="34"/>
                  </a:lnTo>
                  <a:lnTo>
                    <a:pt x="20" y="28"/>
                  </a:lnTo>
                  <a:lnTo>
                    <a:pt x="26" y="23"/>
                  </a:lnTo>
                  <a:lnTo>
                    <a:pt x="32" y="18"/>
                  </a:lnTo>
                  <a:lnTo>
                    <a:pt x="39" y="13"/>
                  </a:lnTo>
                  <a:lnTo>
                    <a:pt x="46" y="9"/>
                  </a:lnTo>
                  <a:lnTo>
                    <a:pt x="53" y="6"/>
                  </a:lnTo>
                  <a:lnTo>
                    <a:pt x="61" y="3"/>
                  </a:lnTo>
                  <a:lnTo>
                    <a:pt x="69" y="1"/>
                  </a:lnTo>
                  <a:lnTo>
                    <a:pt x="78" y="0"/>
                  </a:lnTo>
                  <a:lnTo>
                    <a:pt x="87" y="0"/>
                  </a:lnTo>
                  <a:lnTo>
                    <a:pt x="95" y="0"/>
                  </a:lnTo>
                  <a:lnTo>
                    <a:pt x="105" y="1"/>
                  </a:lnTo>
                  <a:lnTo>
                    <a:pt x="112" y="3"/>
                  </a:lnTo>
                  <a:lnTo>
                    <a:pt x="120" y="6"/>
                  </a:lnTo>
                  <a:lnTo>
                    <a:pt x="128" y="9"/>
                  </a:lnTo>
                  <a:lnTo>
                    <a:pt x="135" y="13"/>
                  </a:lnTo>
                  <a:lnTo>
                    <a:pt x="141" y="18"/>
                  </a:lnTo>
                  <a:lnTo>
                    <a:pt x="148" y="23"/>
                  </a:lnTo>
                  <a:lnTo>
                    <a:pt x="154" y="28"/>
                  </a:lnTo>
                  <a:lnTo>
                    <a:pt x="158" y="34"/>
                  </a:lnTo>
                  <a:lnTo>
                    <a:pt x="163" y="41"/>
                  </a:lnTo>
                  <a:lnTo>
                    <a:pt x="166" y="48"/>
                  </a:lnTo>
                  <a:lnTo>
                    <a:pt x="170" y="55"/>
                  </a:lnTo>
                  <a:lnTo>
                    <a:pt x="172" y="63"/>
                  </a:lnTo>
                  <a:lnTo>
                    <a:pt x="173" y="71"/>
                  </a:lnTo>
                  <a:lnTo>
                    <a:pt x="174" y="78"/>
                  </a:lnTo>
                  <a:lnTo>
                    <a:pt x="173" y="87"/>
                  </a:lnTo>
                  <a:lnTo>
                    <a:pt x="172" y="95"/>
                  </a:lnTo>
                  <a:lnTo>
                    <a:pt x="170" y="102"/>
                  </a:lnTo>
                  <a:lnTo>
                    <a:pt x="166" y="110"/>
                  </a:lnTo>
                  <a:lnTo>
                    <a:pt x="163" y="117"/>
                  </a:lnTo>
                  <a:lnTo>
                    <a:pt x="158" y="123"/>
                  </a:lnTo>
                  <a:lnTo>
                    <a:pt x="154" y="130"/>
                  </a:lnTo>
                  <a:lnTo>
                    <a:pt x="148" y="135"/>
                  </a:lnTo>
                  <a:lnTo>
                    <a:pt x="141" y="140"/>
                  </a:lnTo>
                  <a:lnTo>
                    <a:pt x="135" y="144"/>
                  </a:lnTo>
                  <a:lnTo>
                    <a:pt x="128" y="148"/>
                  </a:lnTo>
                  <a:lnTo>
                    <a:pt x="120" y="152"/>
                  </a:lnTo>
                  <a:lnTo>
                    <a:pt x="112" y="155"/>
                  </a:lnTo>
                  <a:lnTo>
                    <a:pt x="105" y="157"/>
                  </a:lnTo>
                  <a:lnTo>
                    <a:pt x="95" y="158"/>
                  </a:lnTo>
                  <a:lnTo>
                    <a:pt x="87" y="158"/>
                  </a:lnTo>
                  <a:close/>
                </a:path>
              </a:pathLst>
            </a:custGeom>
            <a:solidFill>
              <a:srgbClr val="FFFF00"/>
            </a:solidFill>
            <a:ln w="9525">
              <a:noFill/>
              <a:round/>
              <a:headEnd/>
              <a:tailEnd/>
            </a:ln>
          </p:spPr>
          <p:txBody>
            <a:bodyPr/>
            <a:lstStyle/>
            <a:p>
              <a:endParaRPr lang="it-IT"/>
            </a:p>
          </p:txBody>
        </p:sp>
        <p:sp>
          <p:nvSpPr>
            <p:cNvPr id="21011" name="Freeform 531"/>
            <p:cNvSpPr>
              <a:spLocks/>
            </p:cNvSpPr>
            <p:nvPr/>
          </p:nvSpPr>
          <p:spPr bwMode="auto">
            <a:xfrm>
              <a:off x="1379" y="3115"/>
              <a:ext cx="25" cy="22"/>
            </a:xfrm>
            <a:custGeom>
              <a:avLst/>
              <a:gdLst/>
              <a:ahLst/>
              <a:cxnLst>
                <a:cxn ang="0">
                  <a:pos x="78" y="158"/>
                </a:cxn>
                <a:cxn ang="0">
                  <a:pos x="61" y="155"/>
                </a:cxn>
                <a:cxn ang="0">
                  <a:pos x="46" y="148"/>
                </a:cxn>
                <a:cxn ang="0">
                  <a:pos x="32" y="140"/>
                </a:cxn>
                <a:cxn ang="0">
                  <a:pos x="20" y="130"/>
                </a:cxn>
                <a:cxn ang="0">
                  <a:pos x="10" y="117"/>
                </a:cxn>
                <a:cxn ang="0">
                  <a:pos x="4" y="102"/>
                </a:cxn>
                <a:cxn ang="0">
                  <a:pos x="1" y="87"/>
                </a:cxn>
                <a:cxn ang="0">
                  <a:pos x="1" y="71"/>
                </a:cxn>
                <a:cxn ang="0">
                  <a:pos x="4" y="55"/>
                </a:cxn>
                <a:cxn ang="0">
                  <a:pos x="10" y="41"/>
                </a:cxn>
                <a:cxn ang="0">
                  <a:pos x="20" y="28"/>
                </a:cxn>
                <a:cxn ang="0">
                  <a:pos x="32" y="18"/>
                </a:cxn>
                <a:cxn ang="0">
                  <a:pos x="46" y="9"/>
                </a:cxn>
                <a:cxn ang="0">
                  <a:pos x="61" y="3"/>
                </a:cxn>
                <a:cxn ang="0">
                  <a:pos x="78" y="0"/>
                </a:cxn>
                <a:cxn ang="0">
                  <a:pos x="95" y="0"/>
                </a:cxn>
                <a:cxn ang="0">
                  <a:pos x="112" y="3"/>
                </a:cxn>
                <a:cxn ang="0">
                  <a:pos x="128" y="9"/>
                </a:cxn>
                <a:cxn ang="0">
                  <a:pos x="141" y="18"/>
                </a:cxn>
                <a:cxn ang="0">
                  <a:pos x="154" y="28"/>
                </a:cxn>
                <a:cxn ang="0">
                  <a:pos x="163" y="41"/>
                </a:cxn>
                <a:cxn ang="0">
                  <a:pos x="170" y="55"/>
                </a:cxn>
                <a:cxn ang="0">
                  <a:pos x="173" y="71"/>
                </a:cxn>
                <a:cxn ang="0">
                  <a:pos x="173" y="87"/>
                </a:cxn>
                <a:cxn ang="0">
                  <a:pos x="170" y="102"/>
                </a:cxn>
                <a:cxn ang="0">
                  <a:pos x="163" y="117"/>
                </a:cxn>
                <a:cxn ang="0">
                  <a:pos x="154" y="130"/>
                </a:cxn>
                <a:cxn ang="0">
                  <a:pos x="141" y="140"/>
                </a:cxn>
                <a:cxn ang="0">
                  <a:pos x="128" y="148"/>
                </a:cxn>
                <a:cxn ang="0">
                  <a:pos x="112" y="155"/>
                </a:cxn>
                <a:cxn ang="0">
                  <a:pos x="95" y="158"/>
                </a:cxn>
              </a:cxnLst>
              <a:rect l="0" t="0" r="r" b="b"/>
              <a:pathLst>
                <a:path w="174" h="158">
                  <a:moveTo>
                    <a:pt x="87" y="158"/>
                  </a:moveTo>
                  <a:lnTo>
                    <a:pt x="78" y="158"/>
                  </a:lnTo>
                  <a:lnTo>
                    <a:pt x="69" y="157"/>
                  </a:lnTo>
                  <a:lnTo>
                    <a:pt x="61" y="155"/>
                  </a:lnTo>
                  <a:lnTo>
                    <a:pt x="53" y="152"/>
                  </a:lnTo>
                  <a:lnTo>
                    <a:pt x="46" y="148"/>
                  </a:lnTo>
                  <a:lnTo>
                    <a:pt x="39" y="144"/>
                  </a:lnTo>
                  <a:lnTo>
                    <a:pt x="32" y="140"/>
                  </a:lnTo>
                  <a:lnTo>
                    <a:pt x="26" y="135"/>
                  </a:lnTo>
                  <a:lnTo>
                    <a:pt x="20" y="130"/>
                  </a:lnTo>
                  <a:lnTo>
                    <a:pt x="16" y="123"/>
                  </a:lnTo>
                  <a:lnTo>
                    <a:pt x="10" y="117"/>
                  </a:lnTo>
                  <a:lnTo>
                    <a:pt x="7" y="110"/>
                  </a:lnTo>
                  <a:lnTo>
                    <a:pt x="4" y="102"/>
                  </a:lnTo>
                  <a:lnTo>
                    <a:pt x="2" y="95"/>
                  </a:lnTo>
                  <a:lnTo>
                    <a:pt x="1" y="87"/>
                  </a:lnTo>
                  <a:lnTo>
                    <a:pt x="0" y="78"/>
                  </a:lnTo>
                  <a:lnTo>
                    <a:pt x="1" y="71"/>
                  </a:lnTo>
                  <a:lnTo>
                    <a:pt x="2" y="63"/>
                  </a:lnTo>
                  <a:lnTo>
                    <a:pt x="4" y="55"/>
                  </a:lnTo>
                  <a:lnTo>
                    <a:pt x="7" y="48"/>
                  </a:lnTo>
                  <a:lnTo>
                    <a:pt x="10" y="41"/>
                  </a:lnTo>
                  <a:lnTo>
                    <a:pt x="16" y="34"/>
                  </a:lnTo>
                  <a:lnTo>
                    <a:pt x="20" y="28"/>
                  </a:lnTo>
                  <a:lnTo>
                    <a:pt x="26" y="23"/>
                  </a:lnTo>
                  <a:lnTo>
                    <a:pt x="32" y="18"/>
                  </a:lnTo>
                  <a:lnTo>
                    <a:pt x="39" y="13"/>
                  </a:lnTo>
                  <a:lnTo>
                    <a:pt x="46" y="9"/>
                  </a:lnTo>
                  <a:lnTo>
                    <a:pt x="53" y="6"/>
                  </a:lnTo>
                  <a:lnTo>
                    <a:pt x="61" y="3"/>
                  </a:lnTo>
                  <a:lnTo>
                    <a:pt x="69" y="1"/>
                  </a:lnTo>
                  <a:lnTo>
                    <a:pt x="78" y="0"/>
                  </a:lnTo>
                  <a:lnTo>
                    <a:pt x="87" y="0"/>
                  </a:lnTo>
                  <a:lnTo>
                    <a:pt x="95" y="0"/>
                  </a:lnTo>
                  <a:lnTo>
                    <a:pt x="105" y="1"/>
                  </a:lnTo>
                  <a:lnTo>
                    <a:pt x="112" y="3"/>
                  </a:lnTo>
                  <a:lnTo>
                    <a:pt x="120" y="6"/>
                  </a:lnTo>
                  <a:lnTo>
                    <a:pt x="128" y="9"/>
                  </a:lnTo>
                  <a:lnTo>
                    <a:pt x="135" y="13"/>
                  </a:lnTo>
                  <a:lnTo>
                    <a:pt x="141" y="18"/>
                  </a:lnTo>
                  <a:lnTo>
                    <a:pt x="148" y="23"/>
                  </a:lnTo>
                  <a:lnTo>
                    <a:pt x="154" y="28"/>
                  </a:lnTo>
                  <a:lnTo>
                    <a:pt x="158" y="34"/>
                  </a:lnTo>
                  <a:lnTo>
                    <a:pt x="163" y="41"/>
                  </a:lnTo>
                  <a:lnTo>
                    <a:pt x="166" y="48"/>
                  </a:lnTo>
                  <a:lnTo>
                    <a:pt x="170" y="55"/>
                  </a:lnTo>
                  <a:lnTo>
                    <a:pt x="172" y="63"/>
                  </a:lnTo>
                  <a:lnTo>
                    <a:pt x="173" y="71"/>
                  </a:lnTo>
                  <a:lnTo>
                    <a:pt x="174" y="78"/>
                  </a:lnTo>
                  <a:lnTo>
                    <a:pt x="173" y="87"/>
                  </a:lnTo>
                  <a:lnTo>
                    <a:pt x="172" y="95"/>
                  </a:lnTo>
                  <a:lnTo>
                    <a:pt x="170" y="102"/>
                  </a:lnTo>
                  <a:lnTo>
                    <a:pt x="166" y="110"/>
                  </a:lnTo>
                  <a:lnTo>
                    <a:pt x="163" y="117"/>
                  </a:lnTo>
                  <a:lnTo>
                    <a:pt x="158" y="123"/>
                  </a:lnTo>
                  <a:lnTo>
                    <a:pt x="154" y="130"/>
                  </a:lnTo>
                  <a:lnTo>
                    <a:pt x="148" y="135"/>
                  </a:lnTo>
                  <a:lnTo>
                    <a:pt x="141" y="140"/>
                  </a:lnTo>
                  <a:lnTo>
                    <a:pt x="135" y="144"/>
                  </a:lnTo>
                  <a:lnTo>
                    <a:pt x="128" y="148"/>
                  </a:lnTo>
                  <a:lnTo>
                    <a:pt x="120" y="152"/>
                  </a:lnTo>
                  <a:lnTo>
                    <a:pt x="112" y="155"/>
                  </a:lnTo>
                  <a:lnTo>
                    <a:pt x="105" y="157"/>
                  </a:lnTo>
                  <a:lnTo>
                    <a:pt x="95" y="158"/>
                  </a:lnTo>
                  <a:lnTo>
                    <a:pt x="87" y="158"/>
                  </a:lnTo>
                </a:path>
              </a:pathLst>
            </a:custGeom>
            <a:noFill/>
            <a:ln w="6350">
              <a:solidFill>
                <a:srgbClr val="000000"/>
              </a:solidFill>
              <a:prstDash val="solid"/>
              <a:round/>
              <a:headEnd/>
              <a:tailEnd/>
            </a:ln>
          </p:spPr>
          <p:txBody>
            <a:bodyPr/>
            <a:lstStyle/>
            <a:p>
              <a:endParaRPr lang="it-IT"/>
            </a:p>
          </p:txBody>
        </p:sp>
        <p:sp>
          <p:nvSpPr>
            <p:cNvPr id="21012" name="Freeform 532"/>
            <p:cNvSpPr>
              <a:spLocks/>
            </p:cNvSpPr>
            <p:nvPr/>
          </p:nvSpPr>
          <p:spPr bwMode="auto">
            <a:xfrm>
              <a:off x="1468" y="3078"/>
              <a:ext cx="24" cy="22"/>
            </a:xfrm>
            <a:custGeom>
              <a:avLst/>
              <a:gdLst/>
              <a:ahLst/>
              <a:cxnLst>
                <a:cxn ang="0">
                  <a:pos x="77" y="158"/>
                </a:cxn>
                <a:cxn ang="0">
                  <a:pos x="61" y="155"/>
                </a:cxn>
                <a:cxn ang="0">
                  <a:pos x="45" y="149"/>
                </a:cxn>
                <a:cxn ang="0">
                  <a:pos x="31" y="140"/>
                </a:cxn>
                <a:cxn ang="0">
                  <a:pos x="20" y="130"/>
                </a:cxn>
                <a:cxn ang="0">
                  <a:pos x="10" y="117"/>
                </a:cxn>
                <a:cxn ang="0">
                  <a:pos x="4" y="103"/>
                </a:cxn>
                <a:cxn ang="0">
                  <a:pos x="0" y="88"/>
                </a:cxn>
                <a:cxn ang="0">
                  <a:pos x="0" y="71"/>
                </a:cxn>
                <a:cxn ang="0">
                  <a:pos x="4" y="55"/>
                </a:cxn>
                <a:cxn ang="0">
                  <a:pos x="10" y="42"/>
                </a:cxn>
                <a:cxn ang="0">
                  <a:pos x="20" y="29"/>
                </a:cxn>
                <a:cxn ang="0">
                  <a:pos x="31" y="18"/>
                </a:cxn>
                <a:cxn ang="0">
                  <a:pos x="45" y="9"/>
                </a:cxn>
                <a:cxn ang="0">
                  <a:pos x="61" y="4"/>
                </a:cxn>
                <a:cxn ang="0">
                  <a:pos x="77" y="1"/>
                </a:cxn>
                <a:cxn ang="0">
                  <a:pos x="95" y="1"/>
                </a:cxn>
                <a:cxn ang="0">
                  <a:pos x="112" y="4"/>
                </a:cxn>
                <a:cxn ang="0">
                  <a:pos x="128" y="9"/>
                </a:cxn>
                <a:cxn ang="0">
                  <a:pos x="141" y="18"/>
                </a:cxn>
                <a:cxn ang="0">
                  <a:pos x="153" y="29"/>
                </a:cxn>
                <a:cxn ang="0">
                  <a:pos x="162" y="42"/>
                </a:cxn>
                <a:cxn ang="0">
                  <a:pos x="169" y="55"/>
                </a:cxn>
                <a:cxn ang="0">
                  <a:pos x="173" y="71"/>
                </a:cxn>
                <a:cxn ang="0">
                  <a:pos x="173" y="88"/>
                </a:cxn>
                <a:cxn ang="0">
                  <a:pos x="169" y="103"/>
                </a:cxn>
                <a:cxn ang="0">
                  <a:pos x="162" y="117"/>
                </a:cxn>
                <a:cxn ang="0">
                  <a:pos x="153" y="130"/>
                </a:cxn>
                <a:cxn ang="0">
                  <a:pos x="141" y="140"/>
                </a:cxn>
                <a:cxn ang="0">
                  <a:pos x="128" y="149"/>
                </a:cxn>
                <a:cxn ang="0">
                  <a:pos x="112" y="155"/>
                </a:cxn>
                <a:cxn ang="0">
                  <a:pos x="95" y="158"/>
                </a:cxn>
              </a:cxnLst>
              <a:rect l="0" t="0" r="r" b="b"/>
              <a:pathLst>
                <a:path w="173" h="158">
                  <a:moveTo>
                    <a:pt x="87" y="158"/>
                  </a:moveTo>
                  <a:lnTo>
                    <a:pt x="77" y="158"/>
                  </a:lnTo>
                  <a:lnTo>
                    <a:pt x="69" y="157"/>
                  </a:lnTo>
                  <a:lnTo>
                    <a:pt x="61" y="155"/>
                  </a:lnTo>
                  <a:lnTo>
                    <a:pt x="53" y="153"/>
                  </a:lnTo>
                  <a:lnTo>
                    <a:pt x="45" y="149"/>
                  </a:lnTo>
                  <a:lnTo>
                    <a:pt x="38" y="146"/>
                  </a:lnTo>
                  <a:lnTo>
                    <a:pt x="31" y="140"/>
                  </a:lnTo>
                  <a:lnTo>
                    <a:pt x="25" y="135"/>
                  </a:lnTo>
                  <a:lnTo>
                    <a:pt x="20" y="130"/>
                  </a:lnTo>
                  <a:lnTo>
                    <a:pt x="15" y="124"/>
                  </a:lnTo>
                  <a:lnTo>
                    <a:pt x="10" y="117"/>
                  </a:lnTo>
                  <a:lnTo>
                    <a:pt x="7" y="110"/>
                  </a:lnTo>
                  <a:lnTo>
                    <a:pt x="4" y="103"/>
                  </a:lnTo>
                  <a:lnTo>
                    <a:pt x="2" y="95"/>
                  </a:lnTo>
                  <a:lnTo>
                    <a:pt x="0" y="88"/>
                  </a:lnTo>
                  <a:lnTo>
                    <a:pt x="0" y="80"/>
                  </a:lnTo>
                  <a:lnTo>
                    <a:pt x="0" y="71"/>
                  </a:lnTo>
                  <a:lnTo>
                    <a:pt x="2" y="64"/>
                  </a:lnTo>
                  <a:lnTo>
                    <a:pt x="4" y="55"/>
                  </a:lnTo>
                  <a:lnTo>
                    <a:pt x="7" y="48"/>
                  </a:lnTo>
                  <a:lnTo>
                    <a:pt x="10" y="42"/>
                  </a:lnTo>
                  <a:lnTo>
                    <a:pt x="15" y="36"/>
                  </a:lnTo>
                  <a:lnTo>
                    <a:pt x="20" y="29"/>
                  </a:lnTo>
                  <a:lnTo>
                    <a:pt x="25" y="23"/>
                  </a:lnTo>
                  <a:lnTo>
                    <a:pt x="31" y="18"/>
                  </a:lnTo>
                  <a:lnTo>
                    <a:pt x="38" y="14"/>
                  </a:lnTo>
                  <a:lnTo>
                    <a:pt x="45" y="9"/>
                  </a:lnTo>
                  <a:lnTo>
                    <a:pt x="53" y="6"/>
                  </a:lnTo>
                  <a:lnTo>
                    <a:pt x="61" y="4"/>
                  </a:lnTo>
                  <a:lnTo>
                    <a:pt x="69" y="2"/>
                  </a:lnTo>
                  <a:lnTo>
                    <a:pt x="77" y="1"/>
                  </a:lnTo>
                  <a:lnTo>
                    <a:pt x="87" y="0"/>
                  </a:lnTo>
                  <a:lnTo>
                    <a:pt x="95" y="1"/>
                  </a:lnTo>
                  <a:lnTo>
                    <a:pt x="104" y="2"/>
                  </a:lnTo>
                  <a:lnTo>
                    <a:pt x="112" y="4"/>
                  </a:lnTo>
                  <a:lnTo>
                    <a:pt x="120" y="6"/>
                  </a:lnTo>
                  <a:lnTo>
                    <a:pt x="128" y="9"/>
                  </a:lnTo>
                  <a:lnTo>
                    <a:pt x="135" y="14"/>
                  </a:lnTo>
                  <a:lnTo>
                    <a:pt x="141" y="18"/>
                  </a:lnTo>
                  <a:lnTo>
                    <a:pt x="148" y="23"/>
                  </a:lnTo>
                  <a:lnTo>
                    <a:pt x="153" y="29"/>
                  </a:lnTo>
                  <a:lnTo>
                    <a:pt x="158" y="36"/>
                  </a:lnTo>
                  <a:lnTo>
                    <a:pt x="162" y="42"/>
                  </a:lnTo>
                  <a:lnTo>
                    <a:pt x="166" y="48"/>
                  </a:lnTo>
                  <a:lnTo>
                    <a:pt x="169" y="55"/>
                  </a:lnTo>
                  <a:lnTo>
                    <a:pt x="171" y="64"/>
                  </a:lnTo>
                  <a:lnTo>
                    <a:pt x="173" y="71"/>
                  </a:lnTo>
                  <a:lnTo>
                    <a:pt x="173" y="80"/>
                  </a:lnTo>
                  <a:lnTo>
                    <a:pt x="173" y="88"/>
                  </a:lnTo>
                  <a:lnTo>
                    <a:pt x="171" y="95"/>
                  </a:lnTo>
                  <a:lnTo>
                    <a:pt x="169" y="103"/>
                  </a:lnTo>
                  <a:lnTo>
                    <a:pt x="166" y="110"/>
                  </a:lnTo>
                  <a:lnTo>
                    <a:pt x="162" y="117"/>
                  </a:lnTo>
                  <a:lnTo>
                    <a:pt x="158" y="124"/>
                  </a:lnTo>
                  <a:lnTo>
                    <a:pt x="153" y="130"/>
                  </a:lnTo>
                  <a:lnTo>
                    <a:pt x="148" y="135"/>
                  </a:lnTo>
                  <a:lnTo>
                    <a:pt x="141" y="140"/>
                  </a:lnTo>
                  <a:lnTo>
                    <a:pt x="135" y="146"/>
                  </a:lnTo>
                  <a:lnTo>
                    <a:pt x="128" y="149"/>
                  </a:lnTo>
                  <a:lnTo>
                    <a:pt x="120" y="153"/>
                  </a:lnTo>
                  <a:lnTo>
                    <a:pt x="112" y="155"/>
                  </a:lnTo>
                  <a:lnTo>
                    <a:pt x="104" y="157"/>
                  </a:lnTo>
                  <a:lnTo>
                    <a:pt x="95" y="158"/>
                  </a:lnTo>
                  <a:lnTo>
                    <a:pt x="87" y="158"/>
                  </a:lnTo>
                  <a:close/>
                </a:path>
              </a:pathLst>
            </a:custGeom>
            <a:solidFill>
              <a:srgbClr val="BAAD94"/>
            </a:solidFill>
            <a:ln w="9525">
              <a:noFill/>
              <a:round/>
              <a:headEnd/>
              <a:tailEnd/>
            </a:ln>
          </p:spPr>
          <p:txBody>
            <a:bodyPr/>
            <a:lstStyle/>
            <a:p>
              <a:endParaRPr lang="it-IT"/>
            </a:p>
          </p:txBody>
        </p:sp>
        <p:sp>
          <p:nvSpPr>
            <p:cNvPr id="21013" name="Freeform 533"/>
            <p:cNvSpPr>
              <a:spLocks/>
            </p:cNvSpPr>
            <p:nvPr/>
          </p:nvSpPr>
          <p:spPr bwMode="auto">
            <a:xfrm>
              <a:off x="1468" y="3078"/>
              <a:ext cx="24" cy="22"/>
            </a:xfrm>
            <a:custGeom>
              <a:avLst/>
              <a:gdLst/>
              <a:ahLst/>
              <a:cxnLst>
                <a:cxn ang="0">
                  <a:pos x="77" y="158"/>
                </a:cxn>
                <a:cxn ang="0">
                  <a:pos x="61" y="155"/>
                </a:cxn>
                <a:cxn ang="0">
                  <a:pos x="45" y="149"/>
                </a:cxn>
                <a:cxn ang="0">
                  <a:pos x="31" y="140"/>
                </a:cxn>
                <a:cxn ang="0">
                  <a:pos x="20" y="130"/>
                </a:cxn>
                <a:cxn ang="0">
                  <a:pos x="10" y="117"/>
                </a:cxn>
                <a:cxn ang="0">
                  <a:pos x="4" y="103"/>
                </a:cxn>
                <a:cxn ang="0">
                  <a:pos x="0" y="88"/>
                </a:cxn>
                <a:cxn ang="0">
                  <a:pos x="0" y="71"/>
                </a:cxn>
                <a:cxn ang="0">
                  <a:pos x="4" y="55"/>
                </a:cxn>
                <a:cxn ang="0">
                  <a:pos x="10" y="42"/>
                </a:cxn>
                <a:cxn ang="0">
                  <a:pos x="20" y="29"/>
                </a:cxn>
                <a:cxn ang="0">
                  <a:pos x="31" y="18"/>
                </a:cxn>
                <a:cxn ang="0">
                  <a:pos x="45" y="9"/>
                </a:cxn>
                <a:cxn ang="0">
                  <a:pos x="61" y="4"/>
                </a:cxn>
                <a:cxn ang="0">
                  <a:pos x="77" y="1"/>
                </a:cxn>
                <a:cxn ang="0">
                  <a:pos x="95" y="1"/>
                </a:cxn>
                <a:cxn ang="0">
                  <a:pos x="112" y="4"/>
                </a:cxn>
                <a:cxn ang="0">
                  <a:pos x="128" y="9"/>
                </a:cxn>
                <a:cxn ang="0">
                  <a:pos x="141" y="18"/>
                </a:cxn>
                <a:cxn ang="0">
                  <a:pos x="153" y="29"/>
                </a:cxn>
                <a:cxn ang="0">
                  <a:pos x="162" y="42"/>
                </a:cxn>
                <a:cxn ang="0">
                  <a:pos x="169" y="55"/>
                </a:cxn>
                <a:cxn ang="0">
                  <a:pos x="173" y="71"/>
                </a:cxn>
                <a:cxn ang="0">
                  <a:pos x="173" y="88"/>
                </a:cxn>
                <a:cxn ang="0">
                  <a:pos x="169" y="103"/>
                </a:cxn>
                <a:cxn ang="0">
                  <a:pos x="162" y="117"/>
                </a:cxn>
                <a:cxn ang="0">
                  <a:pos x="153" y="130"/>
                </a:cxn>
                <a:cxn ang="0">
                  <a:pos x="141" y="140"/>
                </a:cxn>
                <a:cxn ang="0">
                  <a:pos x="128" y="149"/>
                </a:cxn>
                <a:cxn ang="0">
                  <a:pos x="112" y="155"/>
                </a:cxn>
                <a:cxn ang="0">
                  <a:pos x="95" y="158"/>
                </a:cxn>
              </a:cxnLst>
              <a:rect l="0" t="0" r="r" b="b"/>
              <a:pathLst>
                <a:path w="173" h="158">
                  <a:moveTo>
                    <a:pt x="87" y="158"/>
                  </a:moveTo>
                  <a:lnTo>
                    <a:pt x="77" y="158"/>
                  </a:lnTo>
                  <a:lnTo>
                    <a:pt x="69" y="157"/>
                  </a:lnTo>
                  <a:lnTo>
                    <a:pt x="61" y="155"/>
                  </a:lnTo>
                  <a:lnTo>
                    <a:pt x="53" y="153"/>
                  </a:lnTo>
                  <a:lnTo>
                    <a:pt x="45" y="149"/>
                  </a:lnTo>
                  <a:lnTo>
                    <a:pt x="38" y="146"/>
                  </a:lnTo>
                  <a:lnTo>
                    <a:pt x="31" y="140"/>
                  </a:lnTo>
                  <a:lnTo>
                    <a:pt x="25" y="135"/>
                  </a:lnTo>
                  <a:lnTo>
                    <a:pt x="20" y="130"/>
                  </a:lnTo>
                  <a:lnTo>
                    <a:pt x="15" y="124"/>
                  </a:lnTo>
                  <a:lnTo>
                    <a:pt x="10" y="117"/>
                  </a:lnTo>
                  <a:lnTo>
                    <a:pt x="7" y="110"/>
                  </a:lnTo>
                  <a:lnTo>
                    <a:pt x="4" y="103"/>
                  </a:lnTo>
                  <a:lnTo>
                    <a:pt x="2" y="95"/>
                  </a:lnTo>
                  <a:lnTo>
                    <a:pt x="0" y="88"/>
                  </a:lnTo>
                  <a:lnTo>
                    <a:pt x="0" y="80"/>
                  </a:lnTo>
                  <a:lnTo>
                    <a:pt x="0" y="71"/>
                  </a:lnTo>
                  <a:lnTo>
                    <a:pt x="2" y="64"/>
                  </a:lnTo>
                  <a:lnTo>
                    <a:pt x="4" y="55"/>
                  </a:lnTo>
                  <a:lnTo>
                    <a:pt x="7" y="48"/>
                  </a:lnTo>
                  <a:lnTo>
                    <a:pt x="10" y="42"/>
                  </a:lnTo>
                  <a:lnTo>
                    <a:pt x="15" y="36"/>
                  </a:lnTo>
                  <a:lnTo>
                    <a:pt x="20" y="29"/>
                  </a:lnTo>
                  <a:lnTo>
                    <a:pt x="25" y="23"/>
                  </a:lnTo>
                  <a:lnTo>
                    <a:pt x="31" y="18"/>
                  </a:lnTo>
                  <a:lnTo>
                    <a:pt x="38" y="14"/>
                  </a:lnTo>
                  <a:lnTo>
                    <a:pt x="45" y="9"/>
                  </a:lnTo>
                  <a:lnTo>
                    <a:pt x="53" y="6"/>
                  </a:lnTo>
                  <a:lnTo>
                    <a:pt x="61" y="4"/>
                  </a:lnTo>
                  <a:lnTo>
                    <a:pt x="69" y="2"/>
                  </a:lnTo>
                  <a:lnTo>
                    <a:pt x="77" y="1"/>
                  </a:lnTo>
                  <a:lnTo>
                    <a:pt x="87" y="0"/>
                  </a:lnTo>
                  <a:lnTo>
                    <a:pt x="95" y="1"/>
                  </a:lnTo>
                  <a:lnTo>
                    <a:pt x="104" y="2"/>
                  </a:lnTo>
                  <a:lnTo>
                    <a:pt x="112" y="4"/>
                  </a:lnTo>
                  <a:lnTo>
                    <a:pt x="120" y="6"/>
                  </a:lnTo>
                  <a:lnTo>
                    <a:pt x="128" y="9"/>
                  </a:lnTo>
                  <a:lnTo>
                    <a:pt x="135" y="14"/>
                  </a:lnTo>
                  <a:lnTo>
                    <a:pt x="141" y="18"/>
                  </a:lnTo>
                  <a:lnTo>
                    <a:pt x="148" y="23"/>
                  </a:lnTo>
                  <a:lnTo>
                    <a:pt x="153" y="29"/>
                  </a:lnTo>
                  <a:lnTo>
                    <a:pt x="158" y="36"/>
                  </a:lnTo>
                  <a:lnTo>
                    <a:pt x="162" y="42"/>
                  </a:lnTo>
                  <a:lnTo>
                    <a:pt x="166" y="48"/>
                  </a:lnTo>
                  <a:lnTo>
                    <a:pt x="169" y="55"/>
                  </a:lnTo>
                  <a:lnTo>
                    <a:pt x="171" y="64"/>
                  </a:lnTo>
                  <a:lnTo>
                    <a:pt x="173" y="71"/>
                  </a:lnTo>
                  <a:lnTo>
                    <a:pt x="173" y="80"/>
                  </a:lnTo>
                  <a:lnTo>
                    <a:pt x="173" y="88"/>
                  </a:lnTo>
                  <a:lnTo>
                    <a:pt x="171" y="95"/>
                  </a:lnTo>
                  <a:lnTo>
                    <a:pt x="169" y="103"/>
                  </a:lnTo>
                  <a:lnTo>
                    <a:pt x="166" y="110"/>
                  </a:lnTo>
                  <a:lnTo>
                    <a:pt x="162" y="117"/>
                  </a:lnTo>
                  <a:lnTo>
                    <a:pt x="158" y="124"/>
                  </a:lnTo>
                  <a:lnTo>
                    <a:pt x="153" y="130"/>
                  </a:lnTo>
                  <a:lnTo>
                    <a:pt x="148" y="135"/>
                  </a:lnTo>
                  <a:lnTo>
                    <a:pt x="141" y="140"/>
                  </a:lnTo>
                  <a:lnTo>
                    <a:pt x="135" y="146"/>
                  </a:lnTo>
                  <a:lnTo>
                    <a:pt x="128" y="149"/>
                  </a:lnTo>
                  <a:lnTo>
                    <a:pt x="120" y="153"/>
                  </a:lnTo>
                  <a:lnTo>
                    <a:pt x="112" y="155"/>
                  </a:lnTo>
                  <a:lnTo>
                    <a:pt x="104" y="157"/>
                  </a:lnTo>
                  <a:lnTo>
                    <a:pt x="95" y="158"/>
                  </a:lnTo>
                  <a:lnTo>
                    <a:pt x="87" y="158"/>
                  </a:lnTo>
                </a:path>
              </a:pathLst>
            </a:custGeom>
            <a:solidFill>
              <a:srgbClr val="FFFF00"/>
            </a:solidFill>
            <a:ln w="6350">
              <a:solidFill>
                <a:srgbClr val="000000"/>
              </a:solidFill>
              <a:prstDash val="solid"/>
              <a:round/>
              <a:headEnd/>
              <a:tailEnd/>
            </a:ln>
          </p:spPr>
          <p:txBody>
            <a:bodyPr/>
            <a:lstStyle/>
            <a:p>
              <a:endParaRPr lang="it-IT"/>
            </a:p>
          </p:txBody>
        </p:sp>
        <p:sp>
          <p:nvSpPr>
            <p:cNvPr id="21014" name="Freeform 534"/>
            <p:cNvSpPr>
              <a:spLocks/>
            </p:cNvSpPr>
            <p:nvPr/>
          </p:nvSpPr>
          <p:spPr bwMode="auto">
            <a:xfrm>
              <a:off x="1455" y="2991"/>
              <a:ext cx="25" cy="23"/>
            </a:xfrm>
            <a:custGeom>
              <a:avLst/>
              <a:gdLst/>
              <a:ahLst/>
              <a:cxnLst>
                <a:cxn ang="0">
                  <a:pos x="79" y="158"/>
                </a:cxn>
                <a:cxn ang="0">
                  <a:pos x="62" y="155"/>
                </a:cxn>
                <a:cxn ang="0">
                  <a:pos x="46" y="149"/>
                </a:cxn>
                <a:cxn ang="0">
                  <a:pos x="32" y="140"/>
                </a:cxn>
                <a:cxn ang="0">
                  <a:pos x="20" y="129"/>
                </a:cxn>
                <a:cxn ang="0">
                  <a:pos x="10" y="117"/>
                </a:cxn>
                <a:cxn ang="0">
                  <a:pos x="4" y="102"/>
                </a:cxn>
                <a:cxn ang="0">
                  <a:pos x="1" y="88"/>
                </a:cxn>
                <a:cxn ang="0">
                  <a:pos x="1" y="71"/>
                </a:cxn>
                <a:cxn ang="0">
                  <a:pos x="4" y="56"/>
                </a:cxn>
                <a:cxn ang="0">
                  <a:pos x="10" y="41"/>
                </a:cxn>
                <a:cxn ang="0">
                  <a:pos x="20" y="29"/>
                </a:cxn>
                <a:cxn ang="0">
                  <a:pos x="32" y="18"/>
                </a:cxn>
                <a:cxn ang="0">
                  <a:pos x="46" y="10"/>
                </a:cxn>
                <a:cxn ang="0">
                  <a:pos x="62" y="4"/>
                </a:cxn>
                <a:cxn ang="0">
                  <a:pos x="79" y="1"/>
                </a:cxn>
                <a:cxn ang="0">
                  <a:pos x="95" y="1"/>
                </a:cxn>
                <a:cxn ang="0">
                  <a:pos x="113" y="4"/>
                </a:cxn>
                <a:cxn ang="0">
                  <a:pos x="128" y="10"/>
                </a:cxn>
                <a:cxn ang="0">
                  <a:pos x="141" y="18"/>
                </a:cxn>
                <a:cxn ang="0">
                  <a:pos x="154" y="29"/>
                </a:cxn>
                <a:cxn ang="0">
                  <a:pos x="163" y="41"/>
                </a:cxn>
                <a:cxn ang="0">
                  <a:pos x="170" y="56"/>
                </a:cxn>
                <a:cxn ang="0">
                  <a:pos x="173" y="71"/>
                </a:cxn>
                <a:cxn ang="0">
                  <a:pos x="173" y="88"/>
                </a:cxn>
                <a:cxn ang="0">
                  <a:pos x="170" y="102"/>
                </a:cxn>
                <a:cxn ang="0">
                  <a:pos x="163" y="117"/>
                </a:cxn>
                <a:cxn ang="0">
                  <a:pos x="154" y="129"/>
                </a:cxn>
                <a:cxn ang="0">
                  <a:pos x="141" y="140"/>
                </a:cxn>
                <a:cxn ang="0">
                  <a:pos x="128" y="149"/>
                </a:cxn>
                <a:cxn ang="0">
                  <a:pos x="113" y="155"/>
                </a:cxn>
                <a:cxn ang="0">
                  <a:pos x="95" y="158"/>
                </a:cxn>
              </a:cxnLst>
              <a:rect l="0" t="0" r="r" b="b"/>
              <a:pathLst>
                <a:path w="174" h="159">
                  <a:moveTo>
                    <a:pt x="87" y="159"/>
                  </a:moveTo>
                  <a:lnTo>
                    <a:pt x="79" y="158"/>
                  </a:lnTo>
                  <a:lnTo>
                    <a:pt x="69" y="157"/>
                  </a:lnTo>
                  <a:lnTo>
                    <a:pt x="62" y="155"/>
                  </a:lnTo>
                  <a:lnTo>
                    <a:pt x="53" y="152"/>
                  </a:lnTo>
                  <a:lnTo>
                    <a:pt x="46" y="149"/>
                  </a:lnTo>
                  <a:lnTo>
                    <a:pt x="39" y="145"/>
                  </a:lnTo>
                  <a:lnTo>
                    <a:pt x="32" y="140"/>
                  </a:lnTo>
                  <a:lnTo>
                    <a:pt x="26" y="135"/>
                  </a:lnTo>
                  <a:lnTo>
                    <a:pt x="20" y="129"/>
                  </a:lnTo>
                  <a:lnTo>
                    <a:pt x="16" y="123"/>
                  </a:lnTo>
                  <a:lnTo>
                    <a:pt x="10" y="117"/>
                  </a:lnTo>
                  <a:lnTo>
                    <a:pt x="7" y="110"/>
                  </a:lnTo>
                  <a:lnTo>
                    <a:pt x="4" y="102"/>
                  </a:lnTo>
                  <a:lnTo>
                    <a:pt x="2" y="95"/>
                  </a:lnTo>
                  <a:lnTo>
                    <a:pt x="1" y="88"/>
                  </a:lnTo>
                  <a:lnTo>
                    <a:pt x="0" y="79"/>
                  </a:lnTo>
                  <a:lnTo>
                    <a:pt x="1" y="71"/>
                  </a:lnTo>
                  <a:lnTo>
                    <a:pt x="2" y="63"/>
                  </a:lnTo>
                  <a:lnTo>
                    <a:pt x="4" y="56"/>
                  </a:lnTo>
                  <a:lnTo>
                    <a:pt x="7" y="49"/>
                  </a:lnTo>
                  <a:lnTo>
                    <a:pt x="10" y="41"/>
                  </a:lnTo>
                  <a:lnTo>
                    <a:pt x="16" y="35"/>
                  </a:lnTo>
                  <a:lnTo>
                    <a:pt x="20" y="29"/>
                  </a:lnTo>
                  <a:lnTo>
                    <a:pt x="26" y="24"/>
                  </a:lnTo>
                  <a:lnTo>
                    <a:pt x="32" y="18"/>
                  </a:lnTo>
                  <a:lnTo>
                    <a:pt x="39" y="13"/>
                  </a:lnTo>
                  <a:lnTo>
                    <a:pt x="46" y="10"/>
                  </a:lnTo>
                  <a:lnTo>
                    <a:pt x="53" y="6"/>
                  </a:lnTo>
                  <a:lnTo>
                    <a:pt x="62" y="4"/>
                  </a:lnTo>
                  <a:lnTo>
                    <a:pt x="69" y="2"/>
                  </a:lnTo>
                  <a:lnTo>
                    <a:pt x="79" y="1"/>
                  </a:lnTo>
                  <a:lnTo>
                    <a:pt x="87" y="0"/>
                  </a:lnTo>
                  <a:lnTo>
                    <a:pt x="95" y="1"/>
                  </a:lnTo>
                  <a:lnTo>
                    <a:pt x="105" y="2"/>
                  </a:lnTo>
                  <a:lnTo>
                    <a:pt x="113" y="4"/>
                  </a:lnTo>
                  <a:lnTo>
                    <a:pt x="120" y="6"/>
                  </a:lnTo>
                  <a:lnTo>
                    <a:pt x="128" y="10"/>
                  </a:lnTo>
                  <a:lnTo>
                    <a:pt x="135" y="13"/>
                  </a:lnTo>
                  <a:lnTo>
                    <a:pt x="141" y="18"/>
                  </a:lnTo>
                  <a:lnTo>
                    <a:pt x="148" y="24"/>
                  </a:lnTo>
                  <a:lnTo>
                    <a:pt x="154" y="29"/>
                  </a:lnTo>
                  <a:lnTo>
                    <a:pt x="158" y="35"/>
                  </a:lnTo>
                  <a:lnTo>
                    <a:pt x="163" y="41"/>
                  </a:lnTo>
                  <a:lnTo>
                    <a:pt x="167" y="49"/>
                  </a:lnTo>
                  <a:lnTo>
                    <a:pt x="170" y="56"/>
                  </a:lnTo>
                  <a:lnTo>
                    <a:pt x="172" y="63"/>
                  </a:lnTo>
                  <a:lnTo>
                    <a:pt x="173" y="71"/>
                  </a:lnTo>
                  <a:lnTo>
                    <a:pt x="174" y="79"/>
                  </a:lnTo>
                  <a:lnTo>
                    <a:pt x="173" y="88"/>
                  </a:lnTo>
                  <a:lnTo>
                    <a:pt x="172" y="95"/>
                  </a:lnTo>
                  <a:lnTo>
                    <a:pt x="170" y="102"/>
                  </a:lnTo>
                  <a:lnTo>
                    <a:pt x="167" y="110"/>
                  </a:lnTo>
                  <a:lnTo>
                    <a:pt x="163" y="117"/>
                  </a:lnTo>
                  <a:lnTo>
                    <a:pt x="158" y="123"/>
                  </a:lnTo>
                  <a:lnTo>
                    <a:pt x="154" y="129"/>
                  </a:lnTo>
                  <a:lnTo>
                    <a:pt x="148" y="135"/>
                  </a:lnTo>
                  <a:lnTo>
                    <a:pt x="141" y="140"/>
                  </a:lnTo>
                  <a:lnTo>
                    <a:pt x="135" y="145"/>
                  </a:lnTo>
                  <a:lnTo>
                    <a:pt x="128" y="149"/>
                  </a:lnTo>
                  <a:lnTo>
                    <a:pt x="120" y="152"/>
                  </a:lnTo>
                  <a:lnTo>
                    <a:pt x="113" y="155"/>
                  </a:lnTo>
                  <a:lnTo>
                    <a:pt x="105" y="157"/>
                  </a:lnTo>
                  <a:lnTo>
                    <a:pt x="95" y="158"/>
                  </a:lnTo>
                  <a:lnTo>
                    <a:pt x="87" y="159"/>
                  </a:lnTo>
                  <a:close/>
                </a:path>
              </a:pathLst>
            </a:custGeom>
            <a:solidFill>
              <a:srgbClr val="BAAD94"/>
            </a:solidFill>
            <a:ln w="9525">
              <a:noFill/>
              <a:round/>
              <a:headEnd/>
              <a:tailEnd/>
            </a:ln>
          </p:spPr>
          <p:txBody>
            <a:bodyPr/>
            <a:lstStyle/>
            <a:p>
              <a:endParaRPr lang="it-IT"/>
            </a:p>
          </p:txBody>
        </p:sp>
        <p:sp>
          <p:nvSpPr>
            <p:cNvPr id="21015" name="Freeform 535"/>
            <p:cNvSpPr>
              <a:spLocks/>
            </p:cNvSpPr>
            <p:nvPr/>
          </p:nvSpPr>
          <p:spPr bwMode="auto">
            <a:xfrm>
              <a:off x="1455" y="2991"/>
              <a:ext cx="25" cy="23"/>
            </a:xfrm>
            <a:custGeom>
              <a:avLst/>
              <a:gdLst/>
              <a:ahLst/>
              <a:cxnLst>
                <a:cxn ang="0">
                  <a:pos x="79" y="158"/>
                </a:cxn>
                <a:cxn ang="0">
                  <a:pos x="62" y="155"/>
                </a:cxn>
                <a:cxn ang="0">
                  <a:pos x="46" y="149"/>
                </a:cxn>
                <a:cxn ang="0">
                  <a:pos x="32" y="140"/>
                </a:cxn>
                <a:cxn ang="0">
                  <a:pos x="20" y="129"/>
                </a:cxn>
                <a:cxn ang="0">
                  <a:pos x="10" y="117"/>
                </a:cxn>
                <a:cxn ang="0">
                  <a:pos x="4" y="102"/>
                </a:cxn>
                <a:cxn ang="0">
                  <a:pos x="1" y="88"/>
                </a:cxn>
                <a:cxn ang="0">
                  <a:pos x="1" y="71"/>
                </a:cxn>
                <a:cxn ang="0">
                  <a:pos x="4" y="56"/>
                </a:cxn>
                <a:cxn ang="0">
                  <a:pos x="10" y="41"/>
                </a:cxn>
                <a:cxn ang="0">
                  <a:pos x="20" y="29"/>
                </a:cxn>
                <a:cxn ang="0">
                  <a:pos x="32" y="18"/>
                </a:cxn>
                <a:cxn ang="0">
                  <a:pos x="46" y="10"/>
                </a:cxn>
                <a:cxn ang="0">
                  <a:pos x="62" y="4"/>
                </a:cxn>
                <a:cxn ang="0">
                  <a:pos x="79" y="1"/>
                </a:cxn>
                <a:cxn ang="0">
                  <a:pos x="95" y="1"/>
                </a:cxn>
                <a:cxn ang="0">
                  <a:pos x="113" y="4"/>
                </a:cxn>
                <a:cxn ang="0">
                  <a:pos x="128" y="10"/>
                </a:cxn>
                <a:cxn ang="0">
                  <a:pos x="141" y="18"/>
                </a:cxn>
                <a:cxn ang="0">
                  <a:pos x="154" y="29"/>
                </a:cxn>
                <a:cxn ang="0">
                  <a:pos x="163" y="41"/>
                </a:cxn>
                <a:cxn ang="0">
                  <a:pos x="170" y="56"/>
                </a:cxn>
                <a:cxn ang="0">
                  <a:pos x="173" y="71"/>
                </a:cxn>
                <a:cxn ang="0">
                  <a:pos x="173" y="88"/>
                </a:cxn>
                <a:cxn ang="0">
                  <a:pos x="170" y="102"/>
                </a:cxn>
                <a:cxn ang="0">
                  <a:pos x="163" y="117"/>
                </a:cxn>
                <a:cxn ang="0">
                  <a:pos x="154" y="129"/>
                </a:cxn>
                <a:cxn ang="0">
                  <a:pos x="141" y="140"/>
                </a:cxn>
                <a:cxn ang="0">
                  <a:pos x="128" y="149"/>
                </a:cxn>
                <a:cxn ang="0">
                  <a:pos x="113" y="155"/>
                </a:cxn>
                <a:cxn ang="0">
                  <a:pos x="95" y="158"/>
                </a:cxn>
              </a:cxnLst>
              <a:rect l="0" t="0" r="r" b="b"/>
              <a:pathLst>
                <a:path w="174" h="159">
                  <a:moveTo>
                    <a:pt x="87" y="159"/>
                  </a:moveTo>
                  <a:lnTo>
                    <a:pt x="79" y="158"/>
                  </a:lnTo>
                  <a:lnTo>
                    <a:pt x="69" y="157"/>
                  </a:lnTo>
                  <a:lnTo>
                    <a:pt x="62" y="155"/>
                  </a:lnTo>
                  <a:lnTo>
                    <a:pt x="53" y="152"/>
                  </a:lnTo>
                  <a:lnTo>
                    <a:pt x="46" y="149"/>
                  </a:lnTo>
                  <a:lnTo>
                    <a:pt x="39" y="145"/>
                  </a:lnTo>
                  <a:lnTo>
                    <a:pt x="32" y="140"/>
                  </a:lnTo>
                  <a:lnTo>
                    <a:pt x="26" y="135"/>
                  </a:lnTo>
                  <a:lnTo>
                    <a:pt x="20" y="129"/>
                  </a:lnTo>
                  <a:lnTo>
                    <a:pt x="16" y="123"/>
                  </a:lnTo>
                  <a:lnTo>
                    <a:pt x="10" y="117"/>
                  </a:lnTo>
                  <a:lnTo>
                    <a:pt x="7" y="110"/>
                  </a:lnTo>
                  <a:lnTo>
                    <a:pt x="4" y="102"/>
                  </a:lnTo>
                  <a:lnTo>
                    <a:pt x="2" y="95"/>
                  </a:lnTo>
                  <a:lnTo>
                    <a:pt x="1" y="88"/>
                  </a:lnTo>
                  <a:lnTo>
                    <a:pt x="0" y="79"/>
                  </a:lnTo>
                  <a:lnTo>
                    <a:pt x="1" y="71"/>
                  </a:lnTo>
                  <a:lnTo>
                    <a:pt x="2" y="63"/>
                  </a:lnTo>
                  <a:lnTo>
                    <a:pt x="4" y="56"/>
                  </a:lnTo>
                  <a:lnTo>
                    <a:pt x="7" y="49"/>
                  </a:lnTo>
                  <a:lnTo>
                    <a:pt x="10" y="41"/>
                  </a:lnTo>
                  <a:lnTo>
                    <a:pt x="16" y="35"/>
                  </a:lnTo>
                  <a:lnTo>
                    <a:pt x="20" y="29"/>
                  </a:lnTo>
                  <a:lnTo>
                    <a:pt x="26" y="24"/>
                  </a:lnTo>
                  <a:lnTo>
                    <a:pt x="32" y="18"/>
                  </a:lnTo>
                  <a:lnTo>
                    <a:pt x="39" y="13"/>
                  </a:lnTo>
                  <a:lnTo>
                    <a:pt x="46" y="10"/>
                  </a:lnTo>
                  <a:lnTo>
                    <a:pt x="53" y="6"/>
                  </a:lnTo>
                  <a:lnTo>
                    <a:pt x="62" y="4"/>
                  </a:lnTo>
                  <a:lnTo>
                    <a:pt x="69" y="2"/>
                  </a:lnTo>
                  <a:lnTo>
                    <a:pt x="79" y="1"/>
                  </a:lnTo>
                  <a:lnTo>
                    <a:pt x="87" y="0"/>
                  </a:lnTo>
                  <a:lnTo>
                    <a:pt x="95" y="1"/>
                  </a:lnTo>
                  <a:lnTo>
                    <a:pt x="105" y="2"/>
                  </a:lnTo>
                  <a:lnTo>
                    <a:pt x="113" y="4"/>
                  </a:lnTo>
                  <a:lnTo>
                    <a:pt x="120" y="6"/>
                  </a:lnTo>
                  <a:lnTo>
                    <a:pt x="128" y="10"/>
                  </a:lnTo>
                  <a:lnTo>
                    <a:pt x="135" y="13"/>
                  </a:lnTo>
                  <a:lnTo>
                    <a:pt x="141" y="18"/>
                  </a:lnTo>
                  <a:lnTo>
                    <a:pt x="148" y="24"/>
                  </a:lnTo>
                  <a:lnTo>
                    <a:pt x="154" y="29"/>
                  </a:lnTo>
                  <a:lnTo>
                    <a:pt x="158" y="35"/>
                  </a:lnTo>
                  <a:lnTo>
                    <a:pt x="163" y="41"/>
                  </a:lnTo>
                  <a:lnTo>
                    <a:pt x="167" y="49"/>
                  </a:lnTo>
                  <a:lnTo>
                    <a:pt x="170" y="56"/>
                  </a:lnTo>
                  <a:lnTo>
                    <a:pt x="172" y="63"/>
                  </a:lnTo>
                  <a:lnTo>
                    <a:pt x="173" y="71"/>
                  </a:lnTo>
                  <a:lnTo>
                    <a:pt x="174" y="79"/>
                  </a:lnTo>
                  <a:lnTo>
                    <a:pt x="173" y="88"/>
                  </a:lnTo>
                  <a:lnTo>
                    <a:pt x="172" y="95"/>
                  </a:lnTo>
                  <a:lnTo>
                    <a:pt x="170" y="102"/>
                  </a:lnTo>
                  <a:lnTo>
                    <a:pt x="167" y="110"/>
                  </a:lnTo>
                  <a:lnTo>
                    <a:pt x="163" y="117"/>
                  </a:lnTo>
                  <a:lnTo>
                    <a:pt x="158" y="123"/>
                  </a:lnTo>
                  <a:lnTo>
                    <a:pt x="154" y="129"/>
                  </a:lnTo>
                  <a:lnTo>
                    <a:pt x="148" y="135"/>
                  </a:lnTo>
                  <a:lnTo>
                    <a:pt x="141" y="140"/>
                  </a:lnTo>
                  <a:lnTo>
                    <a:pt x="135" y="145"/>
                  </a:lnTo>
                  <a:lnTo>
                    <a:pt x="128" y="149"/>
                  </a:lnTo>
                  <a:lnTo>
                    <a:pt x="120" y="152"/>
                  </a:lnTo>
                  <a:lnTo>
                    <a:pt x="113" y="155"/>
                  </a:lnTo>
                  <a:lnTo>
                    <a:pt x="105" y="157"/>
                  </a:lnTo>
                  <a:lnTo>
                    <a:pt x="95" y="158"/>
                  </a:lnTo>
                  <a:lnTo>
                    <a:pt x="87" y="159"/>
                  </a:lnTo>
                </a:path>
              </a:pathLst>
            </a:custGeom>
            <a:solidFill>
              <a:srgbClr val="FFFF00"/>
            </a:solidFill>
            <a:ln w="6350">
              <a:solidFill>
                <a:srgbClr val="000000"/>
              </a:solidFill>
              <a:prstDash val="solid"/>
              <a:round/>
              <a:headEnd/>
              <a:tailEnd/>
            </a:ln>
          </p:spPr>
          <p:txBody>
            <a:bodyPr/>
            <a:lstStyle/>
            <a:p>
              <a:endParaRPr lang="it-IT"/>
            </a:p>
          </p:txBody>
        </p:sp>
        <p:sp>
          <p:nvSpPr>
            <p:cNvPr id="21016" name="Freeform 536"/>
            <p:cNvSpPr>
              <a:spLocks/>
            </p:cNvSpPr>
            <p:nvPr/>
          </p:nvSpPr>
          <p:spPr bwMode="auto">
            <a:xfrm>
              <a:off x="1540" y="2927"/>
              <a:ext cx="24" cy="23"/>
            </a:xfrm>
            <a:custGeom>
              <a:avLst/>
              <a:gdLst/>
              <a:ahLst/>
              <a:cxnLst>
                <a:cxn ang="0">
                  <a:pos x="77" y="158"/>
                </a:cxn>
                <a:cxn ang="0">
                  <a:pos x="61" y="155"/>
                </a:cxn>
                <a:cxn ang="0">
                  <a:pos x="45" y="149"/>
                </a:cxn>
                <a:cxn ang="0">
                  <a:pos x="31" y="141"/>
                </a:cxn>
                <a:cxn ang="0">
                  <a:pos x="19" y="130"/>
                </a:cxn>
                <a:cxn ang="0">
                  <a:pos x="10" y="118"/>
                </a:cxn>
                <a:cxn ang="0">
                  <a:pos x="3" y="103"/>
                </a:cxn>
                <a:cxn ang="0">
                  <a:pos x="0" y="87"/>
                </a:cxn>
                <a:cxn ang="0">
                  <a:pos x="0" y="72"/>
                </a:cxn>
                <a:cxn ang="0">
                  <a:pos x="3" y="56"/>
                </a:cxn>
                <a:cxn ang="0">
                  <a:pos x="10" y="42"/>
                </a:cxn>
                <a:cxn ang="0">
                  <a:pos x="19" y="29"/>
                </a:cxn>
                <a:cxn ang="0">
                  <a:pos x="31" y="18"/>
                </a:cxn>
                <a:cxn ang="0">
                  <a:pos x="45" y="10"/>
                </a:cxn>
                <a:cxn ang="0">
                  <a:pos x="61" y="3"/>
                </a:cxn>
                <a:cxn ang="0">
                  <a:pos x="77" y="0"/>
                </a:cxn>
                <a:cxn ang="0">
                  <a:pos x="95" y="0"/>
                </a:cxn>
                <a:cxn ang="0">
                  <a:pos x="112" y="3"/>
                </a:cxn>
                <a:cxn ang="0">
                  <a:pos x="126" y="10"/>
                </a:cxn>
                <a:cxn ang="0">
                  <a:pos x="141" y="18"/>
                </a:cxn>
                <a:cxn ang="0">
                  <a:pos x="153" y="29"/>
                </a:cxn>
                <a:cxn ang="0">
                  <a:pos x="162" y="42"/>
                </a:cxn>
                <a:cxn ang="0">
                  <a:pos x="168" y="56"/>
                </a:cxn>
                <a:cxn ang="0">
                  <a:pos x="172" y="72"/>
                </a:cxn>
                <a:cxn ang="0">
                  <a:pos x="172" y="87"/>
                </a:cxn>
                <a:cxn ang="0">
                  <a:pos x="168" y="103"/>
                </a:cxn>
                <a:cxn ang="0">
                  <a:pos x="162" y="118"/>
                </a:cxn>
                <a:cxn ang="0">
                  <a:pos x="153" y="130"/>
                </a:cxn>
                <a:cxn ang="0">
                  <a:pos x="141" y="141"/>
                </a:cxn>
                <a:cxn ang="0">
                  <a:pos x="126" y="149"/>
                </a:cxn>
                <a:cxn ang="0">
                  <a:pos x="112" y="155"/>
                </a:cxn>
                <a:cxn ang="0">
                  <a:pos x="95" y="158"/>
                </a:cxn>
              </a:cxnLst>
              <a:rect l="0" t="0" r="r" b="b"/>
              <a:pathLst>
                <a:path w="173" h="158">
                  <a:moveTo>
                    <a:pt x="86" y="158"/>
                  </a:moveTo>
                  <a:lnTo>
                    <a:pt x="77" y="158"/>
                  </a:lnTo>
                  <a:lnTo>
                    <a:pt x="68" y="157"/>
                  </a:lnTo>
                  <a:lnTo>
                    <a:pt x="61" y="155"/>
                  </a:lnTo>
                  <a:lnTo>
                    <a:pt x="52" y="152"/>
                  </a:lnTo>
                  <a:lnTo>
                    <a:pt x="45" y="149"/>
                  </a:lnTo>
                  <a:lnTo>
                    <a:pt x="37" y="145"/>
                  </a:lnTo>
                  <a:lnTo>
                    <a:pt x="31" y="141"/>
                  </a:lnTo>
                  <a:lnTo>
                    <a:pt x="25" y="135"/>
                  </a:lnTo>
                  <a:lnTo>
                    <a:pt x="19" y="130"/>
                  </a:lnTo>
                  <a:lnTo>
                    <a:pt x="14" y="124"/>
                  </a:lnTo>
                  <a:lnTo>
                    <a:pt x="10" y="118"/>
                  </a:lnTo>
                  <a:lnTo>
                    <a:pt x="6" y="110"/>
                  </a:lnTo>
                  <a:lnTo>
                    <a:pt x="3" y="103"/>
                  </a:lnTo>
                  <a:lnTo>
                    <a:pt x="1" y="96"/>
                  </a:lnTo>
                  <a:lnTo>
                    <a:pt x="0" y="87"/>
                  </a:lnTo>
                  <a:lnTo>
                    <a:pt x="0" y="79"/>
                  </a:lnTo>
                  <a:lnTo>
                    <a:pt x="0" y="72"/>
                  </a:lnTo>
                  <a:lnTo>
                    <a:pt x="1" y="63"/>
                  </a:lnTo>
                  <a:lnTo>
                    <a:pt x="3" y="56"/>
                  </a:lnTo>
                  <a:lnTo>
                    <a:pt x="6" y="49"/>
                  </a:lnTo>
                  <a:lnTo>
                    <a:pt x="10" y="42"/>
                  </a:lnTo>
                  <a:lnTo>
                    <a:pt x="14" y="35"/>
                  </a:lnTo>
                  <a:lnTo>
                    <a:pt x="19" y="29"/>
                  </a:lnTo>
                  <a:lnTo>
                    <a:pt x="25" y="23"/>
                  </a:lnTo>
                  <a:lnTo>
                    <a:pt x="31" y="18"/>
                  </a:lnTo>
                  <a:lnTo>
                    <a:pt x="37" y="14"/>
                  </a:lnTo>
                  <a:lnTo>
                    <a:pt x="45" y="10"/>
                  </a:lnTo>
                  <a:lnTo>
                    <a:pt x="52" y="7"/>
                  </a:lnTo>
                  <a:lnTo>
                    <a:pt x="61" y="3"/>
                  </a:lnTo>
                  <a:lnTo>
                    <a:pt x="68" y="1"/>
                  </a:lnTo>
                  <a:lnTo>
                    <a:pt x="77" y="0"/>
                  </a:lnTo>
                  <a:lnTo>
                    <a:pt x="86" y="0"/>
                  </a:lnTo>
                  <a:lnTo>
                    <a:pt x="95" y="0"/>
                  </a:lnTo>
                  <a:lnTo>
                    <a:pt x="103" y="1"/>
                  </a:lnTo>
                  <a:lnTo>
                    <a:pt x="112" y="3"/>
                  </a:lnTo>
                  <a:lnTo>
                    <a:pt x="119" y="7"/>
                  </a:lnTo>
                  <a:lnTo>
                    <a:pt x="126" y="10"/>
                  </a:lnTo>
                  <a:lnTo>
                    <a:pt x="134" y="14"/>
                  </a:lnTo>
                  <a:lnTo>
                    <a:pt x="141" y="18"/>
                  </a:lnTo>
                  <a:lnTo>
                    <a:pt x="146" y="23"/>
                  </a:lnTo>
                  <a:lnTo>
                    <a:pt x="153" y="29"/>
                  </a:lnTo>
                  <a:lnTo>
                    <a:pt x="158" y="35"/>
                  </a:lnTo>
                  <a:lnTo>
                    <a:pt x="162" y="42"/>
                  </a:lnTo>
                  <a:lnTo>
                    <a:pt x="165" y="49"/>
                  </a:lnTo>
                  <a:lnTo>
                    <a:pt x="168" y="56"/>
                  </a:lnTo>
                  <a:lnTo>
                    <a:pt x="170" y="63"/>
                  </a:lnTo>
                  <a:lnTo>
                    <a:pt x="172" y="72"/>
                  </a:lnTo>
                  <a:lnTo>
                    <a:pt x="173" y="79"/>
                  </a:lnTo>
                  <a:lnTo>
                    <a:pt x="172" y="87"/>
                  </a:lnTo>
                  <a:lnTo>
                    <a:pt x="170" y="96"/>
                  </a:lnTo>
                  <a:lnTo>
                    <a:pt x="168" y="103"/>
                  </a:lnTo>
                  <a:lnTo>
                    <a:pt x="165" y="110"/>
                  </a:lnTo>
                  <a:lnTo>
                    <a:pt x="162" y="118"/>
                  </a:lnTo>
                  <a:lnTo>
                    <a:pt x="158" y="124"/>
                  </a:lnTo>
                  <a:lnTo>
                    <a:pt x="153" y="130"/>
                  </a:lnTo>
                  <a:lnTo>
                    <a:pt x="146" y="135"/>
                  </a:lnTo>
                  <a:lnTo>
                    <a:pt x="141" y="141"/>
                  </a:lnTo>
                  <a:lnTo>
                    <a:pt x="134" y="145"/>
                  </a:lnTo>
                  <a:lnTo>
                    <a:pt x="126" y="149"/>
                  </a:lnTo>
                  <a:lnTo>
                    <a:pt x="119" y="152"/>
                  </a:lnTo>
                  <a:lnTo>
                    <a:pt x="112" y="155"/>
                  </a:lnTo>
                  <a:lnTo>
                    <a:pt x="103" y="157"/>
                  </a:lnTo>
                  <a:lnTo>
                    <a:pt x="95" y="158"/>
                  </a:lnTo>
                  <a:lnTo>
                    <a:pt x="86" y="158"/>
                  </a:lnTo>
                  <a:close/>
                </a:path>
              </a:pathLst>
            </a:custGeom>
            <a:solidFill>
              <a:srgbClr val="FFFF00"/>
            </a:solidFill>
            <a:ln w="9525">
              <a:noFill/>
              <a:round/>
              <a:headEnd/>
              <a:tailEnd/>
            </a:ln>
          </p:spPr>
          <p:txBody>
            <a:bodyPr/>
            <a:lstStyle/>
            <a:p>
              <a:endParaRPr lang="it-IT"/>
            </a:p>
          </p:txBody>
        </p:sp>
        <p:sp>
          <p:nvSpPr>
            <p:cNvPr id="21017" name="Freeform 537"/>
            <p:cNvSpPr>
              <a:spLocks/>
            </p:cNvSpPr>
            <p:nvPr/>
          </p:nvSpPr>
          <p:spPr bwMode="auto">
            <a:xfrm>
              <a:off x="1540" y="2927"/>
              <a:ext cx="24" cy="23"/>
            </a:xfrm>
            <a:custGeom>
              <a:avLst/>
              <a:gdLst/>
              <a:ahLst/>
              <a:cxnLst>
                <a:cxn ang="0">
                  <a:pos x="77" y="158"/>
                </a:cxn>
                <a:cxn ang="0">
                  <a:pos x="61" y="155"/>
                </a:cxn>
                <a:cxn ang="0">
                  <a:pos x="45" y="149"/>
                </a:cxn>
                <a:cxn ang="0">
                  <a:pos x="31" y="141"/>
                </a:cxn>
                <a:cxn ang="0">
                  <a:pos x="19" y="130"/>
                </a:cxn>
                <a:cxn ang="0">
                  <a:pos x="10" y="118"/>
                </a:cxn>
                <a:cxn ang="0">
                  <a:pos x="3" y="103"/>
                </a:cxn>
                <a:cxn ang="0">
                  <a:pos x="0" y="87"/>
                </a:cxn>
                <a:cxn ang="0">
                  <a:pos x="0" y="72"/>
                </a:cxn>
                <a:cxn ang="0">
                  <a:pos x="3" y="56"/>
                </a:cxn>
                <a:cxn ang="0">
                  <a:pos x="10" y="42"/>
                </a:cxn>
                <a:cxn ang="0">
                  <a:pos x="19" y="29"/>
                </a:cxn>
                <a:cxn ang="0">
                  <a:pos x="31" y="18"/>
                </a:cxn>
                <a:cxn ang="0">
                  <a:pos x="45" y="10"/>
                </a:cxn>
                <a:cxn ang="0">
                  <a:pos x="61" y="3"/>
                </a:cxn>
                <a:cxn ang="0">
                  <a:pos x="77" y="0"/>
                </a:cxn>
                <a:cxn ang="0">
                  <a:pos x="95" y="0"/>
                </a:cxn>
                <a:cxn ang="0">
                  <a:pos x="112" y="3"/>
                </a:cxn>
                <a:cxn ang="0">
                  <a:pos x="126" y="10"/>
                </a:cxn>
                <a:cxn ang="0">
                  <a:pos x="141" y="18"/>
                </a:cxn>
                <a:cxn ang="0">
                  <a:pos x="153" y="29"/>
                </a:cxn>
                <a:cxn ang="0">
                  <a:pos x="162" y="42"/>
                </a:cxn>
                <a:cxn ang="0">
                  <a:pos x="168" y="56"/>
                </a:cxn>
                <a:cxn ang="0">
                  <a:pos x="172" y="72"/>
                </a:cxn>
                <a:cxn ang="0">
                  <a:pos x="172" y="87"/>
                </a:cxn>
                <a:cxn ang="0">
                  <a:pos x="168" y="103"/>
                </a:cxn>
                <a:cxn ang="0">
                  <a:pos x="162" y="118"/>
                </a:cxn>
                <a:cxn ang="0">
                  <a:pos x="153" y="130"/>
                </a:cxn>
                <a:cxn ang="0">
                  <a:pos x="141" y="141"/>
                </a:cxn>
                <a:cxn ang="0">
                  <a:pos x="126" y="149"/>
                </a:cxn>
                <a:cxn ang="0">
                  <a:pos x="112" y="155"/>
                </a:cxn>
                <a:cxn ang="0">
                  <a:pos x="95" y="158"/>
                </a:cxn>
              </a:cxnLst>
              <a:rect l="0" t="0" r="r" b="b"/>
              <a:pathLst>
                <a:path w="173" h="158">
                  <a:moveTo>
                    <a:pt x="86" y="158"/>
                  </a:moveTo>
                  <a:lnTo>
                    <a:pt x="77" y="158"/>
                  </a:lnTo>
                  <a:lnTo>
                    <a:pt x="68" y="157"/>
                  </a:lnTo>
                  <a:lnTo>
                    <a:pt x="61" y="155"/>
                  </a:lnTo>
                  <a:lnTo>
                    <a:pt x="52" y="152"/>
                  </a:lnTo>
                  <a:lnTo>
                    <a:pt x="45" y="149"/>
                  </a:lnTo>
                  <a:lnTo>
                    <a:pt x="37" y="145"/>
                  </a:lnTo>
                  <a:lnTo>
                    <a:pt x="31" y="141"/>
                  </a:lnTo>
                  <a:lnTo>
                    <a:pt x="25" y="135"/>
                  </a:lnTo>
                  <a:lnTo>
                    <a:pt x="19" y="130"/>
                  </a:lnTo>
                  <a:lnTo>
                    <a:pt x="14" y="124"/>
                  </a:lnTo>
                  <a:lnTo>
                    <a:pt x="10" y="118"/>
                  </a:lnTo>
                  <a:lnTo>
                    <a:pt x="6" y="110"/>
                  </a:lnTo>
                  <a:lnTo>
                    <a:pt x="3" y="103"/>
                  </a:lnTo>
                  <a:lnTo>
                    <a:pt x="1" y="96"/>
                  </a:lnTo>
                  <a:lnTo>
                    <a:pt x="0" y="87"/>
                  </a:lnTo>
                  <a:lnTo>
                    <a:pt x="0" y="79"/>
                  </a:lnTo>
                  <a:lnTo>
                    <a:pt x="0" y="72"/>
                  </a:lnTo>
                  <a:lnTo>
                    <a:pt x="1" y="63"/>
                  </a:lnTo>
                  <a:lnTo>
                    <a:pt x="3" y="56"/>
                  </a:lnTo>
                  <a:lnTo>
                    <a:pt x="6" y="49"/>
                  </a:lnTo>
                  <a:lnTo>
                    <a:pt x="10" y="42"/>
                  </a:lnTo>
                  <a:lnTo>
                    <a:pt x="14" y="35"/>
                  </a:lnTo>
                  <a:lnTo>
                    <a:pt x="19" y="29"/>
                  </a:lnTo>
                  <a:lnTo>
                    <a:pt x="25" y="23"/>
                  </a:lnTo>
                  <a:lnTo>
                    <a:pt x="31" y="18"/>
                  </a:lnTo>
                  <a:lnTo>
                    <a:pt x="37" y="14"/>
                  </a:lnTo>
                  <a:lnTo>
                    <a:pt x="45" y="10"/>
                  </a:lnTo>
                  <a:lnTo>
                    <a:pt x="52" y="7"/>
                  </a:lnTo>
                  <a:lnTo>
                    <a:pt x="61" y="3"/>
                  </a:lnTo>
                  <a:lnTo>
                    <a:pt x="68" y="1"/>
                  </a:lnTo>
                  <a:lnTo>
                    <a:pt x="77" y="0"/>
                  </a:lnTo>
                  <a:lnTo>
                    <a:pt x="86" y="0"/>
                  </a:lnTo>
                  <a:lnTo>
                    <a:pt x="95" y="0"/>
                  </a:lnTo>
                  <a:lnTo>
                    <a:pt x="103" y="1"/>
                  </a:lnTo>
                  <a:lnTo>
                    <a:pt x="112" y="3"/>
                  </a:lnTo>
                  <a:lnTo>
                    <a:pt x="119" y="7"/>
                  </a:lnTo>
                  <a:lnTo>
                    <a:pt x="126" y="10"/>
                  </a:lnTo>
                  <a:lnTo>
                    <a:pt x="134" y="14"/>
                  </a:lnTo>
                  <a:lnTo>
                    <a:pt x="141" y="18"/>
                  </a:lnTo>
                  <a:lnTo>
                    <a:pt x="146" y="23"/>
                  </a:lnTo>
                  <a:lnTo>
                    <a:pt x="153" y="29"/>
                  </a:lnTo>
                  <a:lnTo>
                    <a:pt x="158" y="35"/>
                  </a:lnTo>
                  <a:lnTo>
                    <a:pt x="162" y="42"/>
                  </a:lnTo>
                  <a:lnTo>
                    <a:pt x="165" y="49"/>
                  </a:lnTo>
                  <a:lnTo>
                    <a:pt x="168" y="56"/>
                  </a:lnTo>
                  <a:lnTo>
                    <a:pt x="170" y="63"/>
                  </a:lnTo>
                  <a:lnTo>
                    <a:pt x="172" y="72"/>
                  </a:lnTo>
                  <a:lnTo>
                    <a:pt x="173" y="79"/>
                  </a:lnTo>
                  <a:lnTo>
                    <a:pt x="172" y="87"/>
                  </a:lnTo>
                  <a:lnTo>
                    <a:pt x="170" y="96"/>
                  </a:lnTo>
                  <a:lnTo>
                    <a:pt x="168" y="103"/>
                  </a:lnTo>
                  <a:lnTo>
                    <a:pt x="165" y="110"/>
                  </a:lnTo>
                  <a:lnTo>
                    <a:pt x="162" y="118"/>
                  </a:lnTo>
                  <a:lnTo>
                    <a:pt x="158" y="124"/>
                  </a:lnTo>
                  <a:lnTo>
                    <a:pt x="153" y="130"/>
                  </a:lnTo>
                  <a:lnTo>
                    <a:pt x="146" y="135"/>
                  </a:lnTo>
                  <a:lnTo>
                    <a:pt x="141" y="141"/>
                  </a:lnTo>
                  <a:lnTo>
                    <a:pt x="134" y="145"/>
                  </a:lnTo>
                  <a:lnTo>
                    <a:pt x="126" y="149"/>
                  </a:lnTo>
                  <a:lnTo>
                    <a:pt x="119" y="152"/>
                  </a:lnTo>
                  <a:lnTo>
                    <a:pt x="112" y="155"/>
                  </a:lnTo>
                  <a:lnTo>
                    <a:pt x="103" y="157"/>
                  </a:lnTo>
                  <a:lnTo>
                    <a:pt x="95" y="158"/>
                  </a:lnTo>
                  <a:lnTo>
                    <a:pt x="86" y="158"/>
                  </a:lnTo>
                </a:path>
              </a:pathLst>
            </a:custGeom>
            <a:noFill/>
            <a:ln w="6350">
              <a:solidFill>
                <a:srgbClr val="000000"/>
              </a:solidFill>
              <a:prstDash val="solid"/>
              <a:round/>
              <a:headEnd/>
              <a:tailEnd/>
            </a:ln>
          </p:spPr>
          <p:txBody>
            <a:bodyPr/>
            <a:lstStyle/>
            <a:p>
              <a:endParaRPr lang="it-IT"/>
            </a:p>
          </p:txBody>
        </p:sp>
        <p:sp>
          <p:nvSpPr>
            <p:cNvPr id="21018" name="Freeform 538"/>
            <p:cNvSpPr>
              <a:spLocks/>
            </p:cNvSpPr>
            <p:nvPr/>
          </p:nvSpPr>
          <p:spPr bwMode="auto">
            <a:xfrm>
              <a:off x="1645" y="2944"/>
              <a:ext cx="24" cy="22"/>
            </a:xfrm>
            <a:custGeom>
              <a:avLst/>
              <a:gdLst/>
              <a:ahLst/>
              <a:cxnLst>
                <a:cxn ang="0">
                  <a:pos x="77" y="158"/>
                </a:cxn>
                <a:cxn ang="0">
                  <a:pos x="61" y="155"/>
                </a:cxn>
                <a:cxn ang="0">
                  <a:pos x="45" y="148"/>
                </a:cxn>
                <a:cxn ang="0">
                  <a:pos x="31" y="140"/>
                </a:cxn>
                <a:cxn ang="0">
                  <a:pos x="20" y="129"/>
                </a:cxn>
                <a:cxn ang="0">
                  <a:pos x="10" y="117"/>
                </a:cxn>
                <a:cxn ang="0">
                  <a:pos x="4" y="102"/>
                </a:cxn>
                <a:cxn ang="0">
                  <a:pos x="1" y="86"/>
                </a:cxn>
                <a:cxn ang="0">
                  <a:pos x="1" y="71"/>
                </a:cxn>
                <a:cxn ang="0">
                  <a:pos x="4" y="55"/>
                </a:cxn>
                <a:cxn ang="0">
                  <a:pos x="10" y="41"/>
                </a:cxn>
                <a:cxn ang="0">
                  <a:pos x="20" y="29"/>
                </a:cxn>
                <a:cxn ang="0">
                  <a:pos x="31" y="17"/>
                </a:cxn>
                <a:cxn ang="0">
                  <a:pos x="45" y="9"/>
                </a:cxn>
                <a:cxn ang="0">
                  <a:pos x="61" y="3"/>
                </a:cxn>
                <a:cxn ang="0">
                  <a:pos x="77" y="0"/>
                </a:cxn>
                <a:cxn ang="0">
                  <a:pos x="95" y="0"/>
                </a:cxn>
                <a:cxn ang="0">
                  <a:pos x="112" y="3"/>
                </a:cxn>
                <a:cxn ang="0">
                  <a:pos x="128" y="9"/>
                </a:cxn>
                <a:cxn ang="0">
                  <a:pos x="141" y="17"/>
                </a:cxn>
                <a:cxn ang="0">
                  <a:pos x="153" y="29"/>
                </a:cxn>
                <a:cxn ang="0">
                  <a:pos x="162" y="41"/>
                </a:cxn>
                <a:cxn ang="0">
                  <a:pos x="170" y="55"/>
                </a:cxn>
                <a:cxn ang="0">
                  <a:pos x="173" y="71"/>
                </a:cxn>
                <a:cxn ang="0">
                  <a:pos x="173" y="86"/>
                </a:cxn>
                <a:cxn ang="0">
                  <a:pos x="170" y="102"/>
                </a:cxn>
                <a:cxn ang="0">
                  <a:pos x="162" y="117"/>
                </a:cxn>
                <a:cxn ang="0">
                  <a:pos x="153" y="129"/>
                </a:cxn>
                <a:cxn ang="0">
                  <a:pos x="141" y="140"/>
                </a:cxn>
                <a:cxn ang="0">
                  <a:pos x="128" y="148"/>
                </a:cxn>
                <a:cxn ang="0">
                  <a:pos x="112" y="155"/>
                </a:cxn>
                <a:cxn ang="0">
                  <a:pos x="95" y="158"/>
                </a:cxn>
              </a:cxnLst>
              <a:rect l="0" t="0" r="r" b="b"/>
              <a:pathLst>
                <a:path w="173" h="158">
                  <a:moveTo>
                    <a:pt x="87" y="158"/>
                  </a:moveTo>
                  <a:lnTo>
                    <a:pt x="77" y="158"/>
                  </a:lnTo>
                  <a:lnTo>
                    <a:pt x="69" y="157"/>
                  </a:lnTo>
                  <a:lnTo>
                    <a:pt x="61" y="155"/>
                  </a:lnTo>
                  <a:lnTo>
                    <a:pt x="53" y="151"/>
                  </a:lnTo>
                  <a:lnTo>
                    <a:pt x="45" y="148"/>
                  </a:lnTo>
                  <a:lnTo>
                    <a:pt x="39" y="144"/>
                  </a:lnTo>
                  <a:lnTo>
                    <a:pt x="31" y="140"/>
                  </a:lnTo>
                  <a:lnTo>
                    <a:pt x="25" y="135"/>
                  </a:lnTo>
                  <a:lnTo>
                    <a:pt x="20" y="129"/>
                  </a:lnTo>
                  <a:lnTo>
                    <a:pt x="15" y="123"/>
                  </a:lnTo>
                  <a:lnTo>
                    <a:pt x="10" y="117"/>
                  </a:lnTo>
                  <a:lnTo>
                    <a:pt x="7" y="110"/>
                  </a:lnTo>
                  <a:lnTo>
                    <a:pt x="4" y="102"/>
                  </a:lnTo>
                  <a:lnTo>
                    <a:pt x="2" y="95"/>
                  </a:lnTo>
                  <a:lnTo>
                    <a:pt x="1" y="86"/>
                  </a:lnTo>
                  <a:lnTo>
                    <a:pt x="0" y="79"/>
                  </a:lnTo>
                  <a:lnTo>
                    <a:pt x="1" y="71"/>
                  </a:lnTo>
                  <a:lnTo>
                    <a:pt x="2" y="62"/>
                  </a:lnTo>
                  <a:lnTo>
                    <a:pt x="4" y="55"/>
                  </a:lnTo>
                  <a:lnTo>
                    <a:pt x="7" y="48"/>
                  </a:lnTo>
                  <a:lnTo>
                    <a:pt x="10" y="41"/>
                  </a:lnTo>
                  <a:lnTo>
                    <a:pt x="15" y="34"/>
                  </a:lnTo>
                  <a:lnTo>
                    <a:pt x="20" y="29"/>
                  </a:lnTo>
                  <a:lnTo>
                    <a:pt x="25" y="23"/>
                  </a:lnTo>
                  <a:lnTo>
                    <a:pt x="31" y="17"/>
                  </a:lnTo>
                  <a:lnTo>
                    <a:pt x="39" y="13"/>
                  </a:lnTo>
                  <a:lnTo>
                    <a:pt x="45" y="9"/>
                  </a:lnTo>
                  <a:lnTo>
                    <a:pt x="53" y="6"/>
                  </a:lnTo>
                  <a:lnTo>
                    <a:pt x="61" y="3"/>
                  </a:lnTo>
                  <a:lnTo>
                    <a:pt x="69" y="1"/>
                  </a:lnTo>
                  <a:lnTo>
                    <a:pt x="77" y="0"/>
                  </a:lnTo>
                  <a:lnTo>
                    <a:pt x="87" y="0"/>
                  </a:lnTo>
                  <a:lnTo>
                    <a:pt x="95" y="0"/>
                  </a:lnTo>
                  <a:lnTo>
                    <a:pt x="104" y="1"/>
                  </a:lnTo>
                  <a:lnTo>
                    <a:pt x="112" y="3"/>
                  </a:lnTo>
                  <a:lnTo>
                    <a:pt x="120" y="6"/>
                  </a:lnTo>
                  <a:lnTo>
                    <a:pt x="128" y="9"/>
                  </a:lnTo>
                  <a:lnTo>
                    <a:pt x="135" y="13"/>
                  </a:lnTo>
                  <a:lnTo>
                    <a:pt x="141" y="17"/>
                  </a:lnTo>
                  <a:lnTo>
                    <a:pt x="148" y="23"/>
                  </a:lnTo>
                  <a:lnTo>
                    <a:pt x="153" y="29"/>
                  </a:lnTo>
                  <a:lnTo>
                    <a:pt x="158" y="34"/>
                  </a:lnTo>
                  <a:lnTo>
                    <a:pt x="162" y="41"/>
                  </a:lnTo>
                  <a:lnTo>
                    <a:pt x="167" y="48"/>
                  </a:lnTo>
                  <a:lnTo>
                    <a:pt x="170" y="55"/>
                  </a:lnTo>
                  <a:lnTo>
                    <a:pt x="172" y="62"/>
                  </a:lnTo>
                  <a:lnTo>
                    <a:pt x="173" y="71"/>
                  </a:lnTo>
                  <a:lnTo>
                    <a:pt x="173" y="79"/>
                  </a:lnTo>
                  <a:lnTo>
                    <a:pt x="173" y="86"/>
                  </a:lnTo>
                  <a:lnTo>
                    <a:pt x="172" y="95"/>
                  </a:lnTo>
                  <a:lnTo>
                    <a:pt x="170" y="102"/>
                  </a:lnTo>
                  <a:lnTo>
                    <a:pt x="167" y="110"/>
                  </a:lnTo>
                  <a:lnTo>
                    <a:pt x="162" y="117"/>
                  </a:lnTo>
                  <a:lnTo>
                    <a:pt x="158" y="123"/>
                  </a:lnTo>
                  <a:lnTo>
                    <a:pt x="153" y="129"/>
                  </a:lnTo>
                  <a:lnTo>
                    <a:pt x="148" y="135"/>
                  </a:lnTo>
                  <a:lnTo>
                    <a:pt x="141" y="140"/>
                  </a:lnTo>
                  <a:lnTo>
                    <a:pt x="135" y="144"/>
                  </a:lnTo>
                  <a:lnTo>
                    <a:pt x="128" y="148"/>
                  </a:lnTo>
                  <a:lnTo>
                    <a:pt x="120" y="151"/>
                  </a:lnTo>
                  <a:lnTo>
                    <a:pt x="112" y="155"/>
                  </a:lnTo>
                  <a:lnTo>
                    <a:pt x="104" y="157"/>
                  </a:lnTo>
                  <a:lnTo>
                    <a:pt x="95" y="158"/>
                  </a:lnTo>
                  <a:lnTo>
                    <a:pt x="87" y="158"/>
                  </a:lnTo>
                  <a:close/>
                </a:path>
              </a:pathLst>
            </a:custGeom>
            <a:solidFill>
              <a:srgbClr val="BAAD94"/>
            </a:solidFill>
            <a:ln w="9525">
              <a:noFill/>
              <a:round/>
              <a:headEnd/>
              <a:tailEnd/>
            </a:ln>
          </p:spPr>
          <p:txBody>
            <a:bodyPr/>
            <a:lstStyle/>
            <a:p>
              <a:endParaRPr lang="it-IT"/>
            </a:p>
          </p:txBody>
        </p:sp>
        <p:sp>
          <p:nvSpPr>
            <p:cNvPr id="21019" name="Freeform 539"/>
            <p:cNvSpPr>
              <a:spLocks/>
            </p:cNvSpPr>
            <p:nvPr/>
          </p:nvSpPr>
          <p:spPr bwMode="auto">
            <a:xfrm>
              <a:off x="1645" y="2944"/>
              <a:ext cx="24" cy="22"/>
            </a:xfrm>
            <a:custGeom>
              <a:avLst/>
              <a:gdLst/>
              <a:ahLst/>
              <a:cxnLst>
                <a:cxn ang="0">
                  <a:pos x="77" y="158"/>
                </a:cxn>
                <a:cxn ang="0">
                  <a:pos x="61" y="155"/>
                </a:cxn>
                <a:cxn ang="0">
                  <a:pos x="45" y="148"/>
                </a:cxn>
                <a:cxn ang="0">
                  <a:pos x="31" y="140"/>
                </a:cxn>
                <a:cxn ang="0">
                  <a:pos x="20" y="129"/>
                </a:cxn>
                <a:cxn ang="0">
                  <a:pos x="10" y="117"/>
                </a:cxn>
                <a:cxn ang="0">
                  <a:pos x="4" y="102"/>
                </a:cxn>
                <a:cxn ang="0">
                  <a:pos x="1" y="86"/>
                </a:cxn>
                <a:cxn ang="0">
                  <a:pos x="1" y="71"/>
                </a:cxn>
                <a:cxn ang="0">
                  <a:pos x="4" y="55"/>
                </a:cxn>
                <a:cxn ang="0">
                  <a:pos x="10" y="41"/>
                </a:cxn>
                <a:cxn ang="0">
                  <a:pos x="20" y="29"/>
                </a:cxn>
                <a:cxn ang="0">
                  <a:pos x="31" y="17"/>
                </a:cxn>
                <a:cxn ang="0">
                  <a:pos x="45" y="9"/>
                </a:cxn>
                <a:cxn ang="0">
                  <a:pos x="61" y="3"/>
                </a:cxn>
                <a:cxn ang="0">
                  <a:pos x="77" y="0"/>
                </a:cxn>
                <a:cxn ang="0">
                  <a:pos x="95" y="0"/>
                </a:cxn>
                <a:cxn ang="0">
                  <a:pos x="112" y="3"/>
                </a:cxn>
                <a:cxn ang="0">
                  <a:pos x="128" y="9"/>
                </a:cxn>
                <a:cxn ang="0">
                  <a:pos x="141" y="17"/>
                </a:cxn>
                <a:cxn ang="0">
                  <a:pos x="153" y="29"/>
                </a:cxn>
                <a:cxn ang="0">
                  <a:pos x="162" y="41"/>
                </a:cxn>
                <a:cxn ang="0">
                  <a:pos x="170" y="55"/>
                </a:cxn>
                <a:cxn ang="0">
                  <a:pos x="173" y="71"/>
                </a:cxn>
                <a:cxn ang="0">
                  <a:pos x="173" y="86"/>
                </a:cxn>
                <a:cxn ang="0">
                  <a:pos x="170" y="102"/>
                </a:cxn>
                <a:cxn ang="0">
                  <a:pos x="162" y="117"/>
                </a:cxn>
                <a:cxn ang="0">
                  <a:pos x="153" y="129"/>
                </a:cxn>
                <a:cxn ang="0">
                  <a:pos x="141" y="140"/>
                </a:cxn>
                <a:cxn ang="0">
                  <a:pos x="128" y="148"/>
                </a:cxn>
                <a:cxn ang="0">
                  <a:pos x="112" y="155"/>
                </a:cxn>
                <a:cxn ang="0">
                  <a:pos x="95" y="158"/>
                </a:cxn>
              </a:cxnLst>
              <a:rect l="0" t="0" r="r" b="b"/>
              <a:pathLst>
                <a:path w="173" h="158">
                  <a:moveTo>
                    <a:pt x="87" y="158"/>
                  </a:moveTo>
                  <a:lnTo>
                    <a:pt x="77" y="158"/>
                  </a:lnTo>
                  <a:lnTo>
                    <a:pt x="69" y="157"/>
                  </a:lnTo>
                  <a:lnTo>
                    <a:pt x="61" y="155"/>
                  </a:lnTo>
                  <a:lnTo>
                    <a:pt x="53" y="151"/>
                  </a:lnTo>
                  <a:lnTo>
                    <a:pt x="45" y="148"/>
                  </a:lnTo>
                  <a:lnTo>
                    <a:pt x="39" y="144"/>
                  </a:lnTo>
                  <a:lnTo>
                    <a:pt x="31" y="140"/>
                  </a:lnTo>
                  <a:lnTo>
                    <a:pt x="25" y="135"/>
                  </a:lnTo>
                  <a:lnTo>
                    <a:pt x="20" y="129"/>
                  </a:lnTo>
                  <a:lnTo>
                    <a:pt x="15" y="123"/>
                  </a:lnTo>
                  <a:lnTo>
                    <a:pt x="10" y="117"/>
                  </a:lnTo>
                  <a:lnTo>
                    <a:pt x="7" y="110"/>
                  </a:lnTo>
                  <a:lnTo>
                    <a:pt x="4" y="102"/>
                  </a:lnTo>
                  <a:lnTo>
                    <a:pt x="2" y="95"/>
                  </a:lnTo>
                  <a:lnTo>
                    <a:pt x="1" y="86"/>
                  </a:lnTo>
                  <a:lnTo>
                    <a:pt x="0" y="79"/>
                  </a:lnTo>
                  <a:lnTo>
                    <a:pt x="1" y="71"/>
                  </a:lnTo>
                  <a:lnTo>
                    <a:pt x="2" y="62"/>
                  </a:lnTo>
                  <a:lnTo>
                    <a:pt x="4" y="55"/>
                  </a:lnTo>
                  <a:lnTo>
                    <a:pt x="7" y="48"/>
                  </a:lnTo>
                  <a:lnTo>
                    <a:pt x="10" y="41"/>
                  </a:lnTo>
                  <a:lnTo>
                    <a:pt x="15" y="34"/>
                  </a:lnTo>
                  <a:lnTo>
                    <a:pt x="20" y="29"/>
                  </a:lnTo>
                  <a:lnTo>
                    <a:pt x="25" y="23"/>
                  </a:lnTo>
                  <a:lnTo>
                    <a:pt x="31" y="17"/>
                  </a:lnTo>
                  <a:lnTo>
                    <a:pt x="39" y="13"/>
                  </a:lnTo>
                  <a:lnTo>
                    <a:pt x="45" y="9"/>
                  </a:lnTo>
                  <a:lnTo>
                    <a:pt x="53" y="6"/>
                  </a:lnTo>
                  <a:lnTo>
                    <a:pt x="61" y="3"/>
                  </a:lnTo>
                  <a:lnTo>
                    <a:pt x="69" y="1"/>
                  </a:lnTo>
                  <a:lnTo>
                    <a:pt x="77" y="0"/>
                  </a:lnTo>
                  <a:lnTo>
                    <a:pt x="87" y="0"/>
                  </a:lnTo>
                  <a:lnTo>
                    <a:pt x="95" y="0"/>
                  </a:lnTo>
                  <a:lnTo>
                    <a:pt x="104" y="1"/>
                  </a:lnTo>
                  <a:lnTo>
                    <a:pt x="112" y="3"/>
                  </a:lnTo>
                  <a:lnTo>
                    <a:pt x="120" y="6"/>
                  </a:lnTo>
                  <a:lnTo>
                    <a:pt x="128" y="9"/>
                  </a:lnTo>
                  <a:lnTo>
                    <a:pt x="135" y="13"/>
                  </a:lnTo>
                  <a:lnTo>
                    <a:pt x="141" y="17"/>
                  </a:lnTo>
                  <a:lnTo>
                    <a:pt x="148" y="23"/>
                  </a:lnTo>
                  <a:lnTo>
                    <a:pt x="153" y="29"/>
                  </a:lnTo>
                  <a:lnTo>
                    <a:pt x="158" y="34"/>
                  </a:lnTo>
                  <a:lnTo>
                    <a:pt x="162" y="41"/>
                  </a:lnTo>
                  <a:lnTo>
                    <a:pt x="167" y="48"/>
                  </a:lnTo>
                  <a:lnTo>
                    <a:pt x="170" y="55"/>
                  </a:lnTo>
                  <a:lnTo>
                    <a:pt x="172" y="62"/>
                  </a:lnTo>
                  <a:lnTo>
                    <a:pt x="173" y="71"/>
                  </a:lnTo>
                  <a:lnTo>
                    <a:pt x="173" y="79"/>
                  </a:lnTo>
                  <a:lnTo>
                    <a:pt x="173" y="86"/>
                  </a:lnTo>
                  <a:lnTo>
                    <a:pt x="172" y="95"/>
                  </a:lnTo>
                  <a:lnTo>
                    <a:pt x="170" y="102"/>
                  </a:lnTo>
                  <a:lnTo>
                    <a:pt x="167" y="110"/>
                  </a:lnTo>
                  <a:lnTo>
                    <a:pt x="162" y="117"/>
                  </a:lnTo>
                  <a:lnTo>
                    <a:pt x="158" y="123"/>
                  </a:lnTo>
                  <a:lnTo>
                    <a:pt x="153" y="129"/>
                  </a:lnTo>
                  <a:lnTo>
                    <a:pt x="148" y="135"/>
                  </a:lnTo>
                  <a:lnTo>
                    <a:pt x="141" y="140"/>
                  </a:lnTo>
                  <a:lnTo>
                    <a:pt x="135" y="144"/>
                  </a:lnTo>
                  <a:lnTo>
                    <a:pt x="128" y="148"/>
                  </a:lnTo>
                  <a:lnTo>
                    <a:pt x="120" y="151"/>
                  </a:lnTo>
                  <a:lnTo>
                    <a:pt x="112" y="155"/>
                  </a:lnTo>
                  <a:lnTo>
                    <a:pt x="104" y="157"/>
                  </a:lnTo>
                  <a:lnTo>
                    <a:pt x="95" y="158"/>
                  </a:lnTo>
                  <a:lnTo>
                    <a:pt x="87" y="158"/>
                  </a:lnTo>
                </a:path>
              </a:pathLst>
            </a:custGeom>
            <a:solidFill>
              <a:srgbClr val="FFFF00"/>
            </a:solidFill>
            <a:ln w="6350">
              <a:solidFill>
                <a:srgbClr val="000000"/>
              </a:solidFill>
              <a:prstDash val="solid"/>
              <a:round/>
              <a:headEnd/>
              <a:tailEnd/>
            </a:ln>
          </p:spPr>
          <p:txBody>
            <a:bodyPr/>
            <a:lstStyle/>
            <a:p>
              <a:endParaRPr lang="it-IT"/>
            </a:p>
          </p:txBody>
        </p:sp>
        <p:sp>
          <p:nvSpPr>
            <p:cNvPr id="21020" name="Freeform 540"/>
            <p:cNvSpPr>
              <a:spLocks/>
            </p:cNvSpPr>
            <p:nvPr/>
          </p:nvSpPr>
          <p:spPr bwMode="auto">
            <a:xfrm>
              <a:off x="1710" y="2940"/>
              <a:ext cx="25" cy="22"/>
            </a:xfrm>
            <a:custGeom>
              <a:avLst/>
              <a:gdLst/>
              <a:ahLst/>
              <a:cxnLst>
                <a:cxn ang="0">
                  <a:pos x="78" y="158"/>
                </a:cxn>
                <a:cxn ang="0">
                  <a:pos x="62" y="155"/>
                </a:cxn>
                <a:cxn ang="0">
                  <a:pos x="46" y="150"/>
                </a:cxn>
                <a:cxn ang="0">
                  <a:pos x="32" y="141"/>
                </a:cxn>
                <a:cxn ang="0">
                  <a:pos x="20" y="130"/>
                </a:cxn>
                <a:cxn ang="0">
                  <a:pos x="10" y="118"/>
                </a:cxn>
                <a:cxn ang="0">
                  <a:pos x="4" y="104"/>
                </a:cxn>
                <a:cxn ang="0">
                  <a:pos x="1" y="88"/>
                </a:cxn>
                <a:cxn ang="0">
                  <a:pos x="1" y="71"/>
                </a:cxn>
                <a:cxn ang="0">
                  <a:pos x="4" y="57"/>
                </a:cxn>
                <a:cxn ang="0">
                  <a:pos x="10" y="42"/>
                </a:cxn>
                <a:cxn ang="0">
                  <a:pos x="20" y="30"/>
                </a:cxn>
                <a:cxn ang="0">
                  <a:pos x="32" y="19"/>
                </a:cxn>
                <a:cxn ang="0">
                  <a:pos x="46" y="11"/>
                </a:cxn>
                <a:cxn ang="0">
                  <a:pos x="62" y="4"/>
                </a:cxn>
                <a:cxn ang="0">
                  <a:pos x="78" y="1"/>
                </a:cxn>
                <a:cxn ang="0">
                  <a:pos x="95" y="1"/>
                </a:cxn>
                <a:cxn ang="0">
                  <a:pos x="113" y="4"/>
                </a:cxn>
                <a:cxn ang="0">
                  <a:pos x="128" y="11"/>
                </a:cxn>
                <a:cxn ang="0">
                  <a:pos x="141" y="19"/>
                </a:cxn>
                <a:cxn ang="0">
                  <a:pos x="154" y="30"/>
                </a:cxn>
                <a:cxn ang="0">
                  <a:pos x="163" y="42"/>
                </a:cxn>
                <a:cxn ang="0">
                  <a:pos x="169" y="57"/>
                </a:cxn>
                <a:cxn ang="0">
                  <a:pos x="173" y="71"/>
                </a:cxn>
                <a:cxn ang="0">
                  <a:pos x="173" y="88"/>
                </a:cxn>
                <a:cxn ang="0">
                  <a:pos x="169" y="104"/>
                </a:cxn>
                <a:cxn ang="0">
                  <a:pos x="163" y="118"/>
                </a:cxn>
                <a:cxn ang="0">
                  <a:pos x="154" y="130"/>
                </a:cxn>
                <a:cxn ang="0">
                  <a:pos x="141" y="141"/>
                </a:cxn>
                <a:cxn ang="0">
                  <a:pos x="128" y="150"/>
                </a:cxn>
                <a:cxn ang="0">
                  <a:pos x="113" y="155"/>
                </a:cxn>
                <a:cxn ang="0">
                  <a:pos x="95" y="158"/>
                </a:cxn>
              </a:cxnLst>
              <a:rect l="0" t="0" r="r" b="b"/>
              <a:pathLst>
                <a:path w="174" h="159">
                  <a:moveTo>
                    <a:pt x="87" y="159"/>
                  </a:moveTo>
                  <a:lnTo>
                    <a:pt x="78" y="158"/>
                  </a:lnTo>
                  <a:lnTo>
                    <a:pt x="69" y="157"/>
                  </a:lnTo>
                  <a:lnTo>
                    <a:pt x="62" y="155"/>
                  </a:lnTo>
                  <a:lnTo>
                    <a:pt x="53" y="153"/>
                  </a:lnTo>
                  <a:lnTo>
                    <a:pt x="46" y="150"/>
                  </a:lnTo>
                  <a:lnTo>
                    <a:pt x="39" y="146"/>
                  </a:lnTo>
                  <a:lnTo>
                    <a:pt x="32" y="141"/>
                  </a:lnTo>
                  <a:lnTo>
                    <a:pt x="26" y="136"/>
                  </a:lnTo>
                  <a:lnTo>
                    <a:pt x="20" y="130"/>
                  </a:lnTo>
                  <a:lnTo>
                    <a:pt x="16" y="124"/>
                  </a:lnTo>
                  <a:lnTo>
                    <a:pt x="10" y="118"/>
                  </a:lnTo>
                  <a:lnTo>
                    <a:pt x="7" y="110"/>
                  </a:lnTo>
                  <a:lnTo>
                    <a:pt x="4" y="104"/>
                  </a:lnTo>
                  <a:lnTo>
                    <a:pt x="2" y="96"/>
                  </a:lnTo>
                  <a:lnTo>
                    <a:pt x="1" y="88"/>
                  </a:lnTo>
                  <a:lnTo>
                    <a:pt x="0" y="80"/>
                  </a:lnTo>
                  <a:lnTo>
                    <a:pt x="1" y="71"/>
                  </a:lnTo>
                  <a:lnTo>
                    <a:pt x="2" y="64"/>
                  </a:lnTo>
                  <a:lnTo>
                    <a:pt x="4" y="57"/>
                  </a:lnTo>
                  <a:lnTo>
                    <a:pt x="7" y="49"/>
                  </a:lnTo>
                  <a:lnTo>
                    <a:pt x="10" y="42"/>
                  </a:lnTo>
                  <a:lnTo>
                    <a:pt x="16" y="36"/>
                  </a:lnTo>
                  <a:lnTo>
                    <a:pt x="20" y="30"/>
                  </a:lnTo>
                  <a:lnTo>
                    <a:pt x="26" y="24"/>
                  </a:lnTo>
                  <a:lnTo>
                    <a:pt x="32" y="19"/>
                  </a:lnTo>
                  <a:lnTo>
                    <a:pt x="39" y="14"/>
                  </a:lnTo>
                  <a:lnTo>
                    <a:pt x="46" y="11"/>
                  </a:lnTo>
                  <a:lnTo>
                    <a:pt x="53" y="6"/>
                  </a:lnTo>
                  <a:lnTo>
                    <a:pt x="62" y="4"/>
                  </a:lnTo>
                  <a:lnTo>
                    <a:pt x="69" y="2"/>
                  </a:lnTo>
                  <a:lnTo>
                    <a:pt x="78" y="1"/>
                  </a:lnTo>
                  <a:lnTo>
                    <a:pt x="87" y="0"/>
                  </a:lnTo>
                  <a:lnTo>
                    <a:pt x="95" y="1"/>
                  </a:lnTo>
                  <a:lnTo>
                    <a:pt x="105" y="2"/>
                  </a:lnTo>
                  <a:lnTo>
                    <a:pt x="113" y="4"/>
                  </a:lnTo>
                  <a:lnTo>
                    <a:pt x="120" y="6"/>
                  </a:lnTo>
                  <a:lnTo>
                    <a:pt x="128" y="11"/>
                  </a:lnTo>
                  <a:lnTo>
                    <a:pt x="135" y="14"/>
                  </a:lnTo>
                  <a:lnTo>
                    <a:pt x="141" y="19"/>
                  </a:lnTo>
                  <a:lnTo>
                    <a:pt x="147" y="24"/>
                  </a:lnTo>
                  <a:lnTo>
                    <a:pt x="154" y="30"/>
                  </a:lnTo>
                  <a:lnTo>
                    <a:pt x="158" y="36"/>
                  </a:lnTo>
                  <a:lnTo>
                    <a:pt x="163" y="42"/>
                  </a:lnTo>
                  <a:lnTo>
                    <a:pt x="166" y="49"/>
                  </a:lnTo>
                  <a:lnTo>
                    <a:pt x="169" y="57"/>
                  </a:lnTo>
                  <a:lnTo>
                    <a:pt x="172" y="64"/>
                  </a:lnTo>
                  <a:lnTo>
                    <a:pt x="173" y="71"/>
                  </a:lnTo>
                  <a:lnTo>
                    <a:pt x="174" y="80"/>
                  </a:lnTo>
                  <a:lnTo>
                    <a:pt x="173" y="88"/>
                  </a:lnTo>
                  <a:lnTo>
                    <a:pt x="172" y="96"/>
                  </a:lnTo>
                  <a:lnTo>
                    <a:pt x="169" y="104"/>
                  </a:lnTo>
                  <a:lnTo>
                    <a:pt x="166" y="110"/>
                  </a:lnTo>
                  <a:lnTo>
                    <a:pt x="163" y="118"/>
                  </a:lnTo>
                  <a:lnTo>
                    <a:pt x="158" y="124"/>
                  </a:lnTo>
                  <a:lnTo>
                    <a:pt x="154" y="130"/>
                  </a:lnTo>
                  <a:lnTo>
                    <a:pt x="147" y="136"/>
                  </a:lnTo>
                  <a:lnTo>
                    <a:pt x="141" y="141"/>
                  </a:lnTo>
                  <a:lnTo>
                    <a:pt x="135" y="146"/>
                  </a:lnTo>
                  <a:lnTo>
                    <a:pt x="128" y="150"/>
                  </a:lnTo>
                  <a:lnTo>
                    <a:pt x="120" y="153"/>
                  </a:lnTo>
                  <a:lnTo>
                    <a:pt x="113" y="155"/>
                  </a:lnTo>
                  <a:lnTo>
                    <a:pt x="105" y="157"/>
                  </a:lnTo>
                  <a:lnTo>
                    <a:pt x="95" y="158"/>
                  </a:lnTo>
                  <a:lnTo>
                    <a:pt x="87" y="159"/>
                  </a:lnTo>
                  <a:close/>
                </a:path>
              </a:pathLst>
            </a:custGeom>
            <a:solidFill>
              <a:srgbClr val="FFFF00"/>
            </a:solidFill>
            <a:ln w="9525">
              <a:noFill/>
              <a:round/>
              <a:headEnd/>
              <a:tailEnd/>
            </a:ln>
          </p:spPr>
          <p:txBody>
            <a:bodyPr/>
            <a:lstStyle/>
            <a:p>
              <a:endParaRPr lang="it-IT"/>
            </a:p>
          </p:txBody>
        </p:sp>
        <p:sp>
          <p:nvSpPr>
            <p:cNvPr id="21021" name="Freeform 541"/>
            <p:cNvSpPr>
              <a:spLocks/>
            </p:cNvSpPr>
            <p:nvPr/>
          </p:nvSpPr>
          <p:spPr bwMode="auto">
            <a:xfrm>
              <a:off x="1710" y="2940"/>
              <a:ext cx="25" cy="22"/>
            </a:xfrm>
            <a:custGeom>
              <a:avLst/>
              <a:gdLst/>
              <a:ahLst/>
              <a:cxnLst>
                <a:cxn ang="0">
                  <a:pos x="78" y="158"/>
                </a:cxn>
                <a:cxn ang="0">
                  <a:pos x="62" y="155"/>
                </a:cxn>
                <a:cxn ang="0">
                  <a:pos x="46" y="150"/>
                </a:cxn>
                <a:cxn ang="0">
                  <a:pos x="32" y="141"/>
                </a:cxn>
                <a:cxn ang="0">
                  <a:pos x="20" y="130"/>
                </a:cxn>
                <a:cxn ang="0">
                  <a:pos x="10" y="118"/>
                </a:cxn>
                <a:cxn ang="0">
                  <a:pos x="4" y="104"/>
                </a:cxn>
                <a:cxn ang="0">
                  <a:pos x="1" y="88"/>
                </a:cxn>
                <a:cxn ang="0">
                  <a:pos x="1" y="71"/>
                </a:cxn>
                <a:cxn ang="0">
                  <a:pos x="4" y="57"/>
                </a:cxn>
                <a:cxn ang="0">
                  <a:pos x="10" y="42"/>
                </a:cxn>
                <a:cxn ang="0">
                  <a:pos x="20" y="30"/>
                </a:cxn>
                <a:cxn ang="0">
                  <a:pos x="32" y="19"/>
                </a:cxn>
                <a:cxn ang="0">
                  <a:pos x="46" y="11"/>
                </a:cxn>
                <a:cxn ang="0">
                  <a:pos x="62" y="4"/>
                </a:cxn>
                <a:cxn ang="0">
                  <a:pos x="78" y="1"/>
                </a:cxn>
                <a:cxn ang="0">
                  <a:pos x="95" y="1"/>
                </a:cxn>
                <a:cxn ang="0">
                  <a:pos x="113" y="4"/>
                </a:cxn>
                <a:cxn ang="0">
                  <a:pos x="128" y="11"/>
                </a:cxn>
                <a:cxn ang="0">
                  <a:pos x="141" y="19"/>
                </a:cxn>
                <a:cxn ang="0">
                  <a:pos x="154" y="30"/>
                </a:cxn>
                <a:cxn ang="0">
                  <a:pos x="163" y="42"/>
                </a:cxn>
                <a:cxn ang="0">
                  <a:pos x="169" y="57"/>
                </a:cxn>
                <a:cxn ang="0">
                  <a:pos x="173" y="71"/>
                </a:cxn>
                <a:cxn ang="0">
                  <a:pos x="173" y="88"/>
                </a:cxn>
                <a:cxn ang="0">
                  <a:pos x="169" y="104"/>
                </a:cxn>
                <a:cxn ang="0">
                  <a:pos x="163" y="118"/>
                </a:cxn>
                <a:cxn ang="0">
                  <a:pos x="154" y="130"/>
                </a:cxn>
                <a:cxn ang="0">
                  <a:pos x="141" y="141"/>
                </a:cxn>
                <a:cxn ang="0">
                  <a:pos x="128" y="150"/>
                </a:cxn>
                <a:cxn ang="0">
                  <a:pos x="113" y="155"/>
                </a:cxn>
                <a:cxn ang="0">
                  <a:pos x="95" y="158"/>
                </a:cxn>
              </a:cxnLst>
              <a:rect l="0" t="0" r="r" b="b"/>
              <a:pathLst>
                <a:path w="174" h="159">
                  <a:moveTo>
                    <a:pt x="87" y="159"/>
                  </a:moveTo>
                  <a:lnTo>
                    <a:pt x="78" y="158"/>
                  </a:lnTo>
                  <a:lnTo>
                    <a:pt x="69" y="157"/>
                  </a:lnTo>
                  <a:lnTo>
                    <a:pt x="62" y="155"/>
                  </a:lnTo>
                  <a:lnTo>
                    <a:pt x="53" y="153"/>
                  </a:lnTo>
                  <a:lnTo>
                    <a:pt x="46" y="150"/>
                  </a:lnTo>
                  <a:lnTo>
                    <a:pt x="39" y="146"/>
                  </a:lnTo>
                  <a:lnTo>
                    <a:pt x="32" y="141"/>
                  </a:lnTo>
                  <a:lnTo>
                    <a:pt x="26" y="136"/>
                  </a:lnTo>
                  <a:lnTo>
                    <a:pt x="20" y="130"/>
                  </a:lnTo>
                  <a:lnTo>
                    <a:pt x="16" y="124"/>
                  </a:lnTo>
                  <a:lnTo>
                    <a:pt x="10" y="118"/>
                  </a:lnTo>
                  <a:lnTo>
                    <a:pt x="7" y="110"/>
                  </a:lnTo>
                  <a:lnTo>
                    <a:pt x="4" y="104"/>
                  </a:lnTo>
                  <a:lnTo>
                    <a:pt x="2" y="96"/>
                  </a:lnTo>
                  <a:lnTo>
                    <a:pt x="1" y="88"/>
                  </a:lnTo>
                  <a:lnTo>
                    <a:pt x="0" y="80"/>
                  </a:lnTo>
                  <a:lnTo>
                    <a:pt x="1" y="71"/>
                  </a:lnTo>
                  <a:lnTo>
                    <a:pt x="2" y="64"/>
                  </a:lnTo>
                  <a:lnTo>
                    <a:pt x="4" y="57"/>
                  </a:lnTo>
                  <a:lnTo>
                    <a:pt x="7" y="49"/>
                  </a:lnTo>
                  <a:lnTo>
                    <a:pt x="10" y="42"/>
                  </a:lnTo>
                  <a:lnTo>
                    <a:pt x="16" y="36"/>
                  </a:lnTo>
                  <a:lnTo>
                    <a:pt x="20" y="30"/>
                  </a:lnTo>
                  <a:lnTo>
                    <a:pt x="26" y="24"/>
                  </a:lnTo>
                  <a:lnTo>
                    <a:pt x="32" y="19"/>
                  </a:lnTo>
                  <a:lnTo>
                    <a:pt x="39" y="14"/>
                  </a:lnTo>
                  <a:lnTo>
                    <a:pt x="46" y="11"/>
                  </a:lnTo>
                  <a:lnTo>
                    <a:pt x="53" y="6"/>
                  </a:lnTo>
                  <a:lnTo>
                    <a:pt x="62" y="4"/>
                  </a:lnTo>
                  <a:lnTo>
                    <a:pt x="69" y="2"/>
                  </a:lnTo>
                  <a:lnTo>
                    <a:pt x="78" y="1"/>
                  </a:lnTo>
                  <a:lnTo>
                    <a:pt x="87" y="0"/>
                  </a:lnTo>
                  <a:lnTo>
                    <a:pt x="95" y="1"/>
                  </a:lnTo>
                  <a:lnTo>
                    <a:pt x="105" y="2"/>
                  </a:lnTo>
                  <a:lnTo>
                    <a:pt x="113" y="4"/>
                  </a:lnTo>
                  <a:lnTo>
                    <a:pt x="120" y="6"/>
                  </a:lnTo>
                  <a:lnTo>
                    <a:pt x="128" y="11"/>
                  </a:lnTo>
                  <a:lnTo>
                    <a:pt x="135" y="14"/>
                  </a:lnTo>
                  <a:lnTo>
                    <a:pt x="141" y="19"/>
                  </a:lnTo>
                  <a:lnTo>
                    <a:pt x="147" y="24"/>
                  </a:lnTo>
                  <a:lnTo>
                    <a:pt x="154" y="30"/>
                  </a:lnTo>
                  <a:lnTo>
                    <a:pt x="158" y="36"/>
                  </a:lnTo>
                  <a:lnTo>
                    <a:pt x="163" y="42"/>
                  </a:lnTo>
                  <a:lnTo>
                    <a:pt x="166" y="49"/>
                  </a:lnTo>
                  <a:lnTo>
                    <a:pt x="169" y="57"/>
                  </a:lnTo>
                  <a:lnTo>
                    <a:pt x="172" y="64"/>
                  </a:lnTo>
                  <a:lnTo>
                    <a:pt x="173" y="71"/>
                  </a:lnTo>
                  <a:lnTo>
                    <a:pt x="174" y="80"/>
                  </a:lnTo>
                  <a:lnTo>
                    <a:pt x="173" y="88"/>
                  </a:lnTo>
                  <a:lnTo>
                    <a:pt x="172" y="96"/>
                  </a:lnTo>
                  <a:lnTo>
                    <a:pt x="169" y="104"/>
                  </a:lnTo>
                  <a:lnTo>
                    <a:pt x="166" y="110"/>
                  </a:lnTo>
                  <a:lnTo>
                    <a:pt x="163" y="118"/>
                  </a:lnTo>
                  <a:lnTo>
                    <a:pt x="158" y="124"/>
                  </a:lnTo>
                  <a:lnTo>
                    <a:pt x="154" y="130"/>
                  </a:lnTo>
                  <a:lnTo>
                    <a:pt x="147" y="136"/>
                  </a:lnTo>
                  <a:lnTo>
                    <a:pt x="141" y="141"/>
                  </a:lnTo>
                  <a:lnTo>
                    <a:pt x="135" y="146"/>
                  </a:lnTo>
                  <a:lnTo>
                    <a:pt x="128" y="150"/>
                  </a:lnTo>
                  <a:lnTo>
                    <a:pt x="120" y="153"/>
                  </a:lnTo>
                  <a:lnTo>
                    <a:pt x="113" y="155"/>
                  </a:lnTo>
                  <a:lnTo>
                    <a:pt x="105" y="157"/>
                  </a:lnTo>
                  <a:lnTo>
                    <a:pt x="95" y="158"/>
                  </a:lnTo>
                  <a:lnTo>
                    <a:pt x="87" y="159"/>
                  </a:lnTo>
                </a:path>
              </a:pathLst>
            </a:custGeom>
            <a:noFill/>
            <a:ln w="6350">
              <a:solidFill>
                <a:srgbClr val="000000"/>
              </a:solidFill>
              <a:prstDash val="solid"/>
              <a:round/>
              <a:headEnd/>
              <a:tailEnd/>
            </a:ln>
          </p:spPr>
          <p:txBody>
            <a:bodyPr/>
            <a:lstStyle/>
            <a:p>
              <a:endParaRPr lang="it-IT"/>
            </a:p>
          </p:txBody>
        </p:sp>
        <p:sp>
          <p:nvSpPr>
            <p:cNvPr id="21022" name="Freeform 542"/>
            <p:cNvSpPr>
              <a:spLocks/>
            </p:cNvSpPr>
            <p:nvPr/>
          </p:nvSpPr>
          <p:spPr bwMode="auto">
            <a:xfrm>
              <a:off x="1824" y="2806"/>
              <a:ext cx="24" cy="22"/>
            </a:xfrm>
            <a:custGeom>
              <a:avLst/>
              <a:gdLst/>
              <a:ahLst/>
              <a:cxnLst>
                <a:cxn ang="0">
                  <a:pos x="77" y="158"/>
                </a:cxn>
                <a:cxn ang="0">
                  <a:pos x="60" y="155"/>
                </a:cxn>
                <a:cxn ang="0">
                  <a:pos x="45" y="149"/>
                </a:cxn>
                <a:cxn ang="0">
                  <a:pos x="31" y="140"/>
                </a:cxn>
                <a:cxn ang="0">
                  <a:pos x="20" y="130"/>
                </a:cxn>
                <a:cxn ang="0">
                  <a:pos x="10" y="117"/>
                </a:cxn>
                <a:cxn ang="0">
                  <a:pos x="4" y="102"/>
                </a:cxn>
                <a:cxn ang="0">
                  <a:pos x="1" y="88"/>
                </a:cxn>
                <a:cxn ang="0">
                  <a:pos x="1" y="71"/>
                </a:cxn>
                <a:cxn ang="0">
                  <a:pos x="4" y="55"/>
                </a:cxn>
                <a:cxn ang="0">
                  <a:pos x="10" y="42"/>
                </a:cxn>
                <a:cxn ang="0">
                  <a:pos x="20" y="29"/>
                </a:cxn>
                <a:cxn ang="0">
                  <a:pos x="31" y="18"/>
                </a:cxn>
                <a:cxn ang="0">
                  <a:pos x="45" y="9"/>
                </a:cxn>
                <a:cxn ang="0">
                  <a:pos x="60" y="4"/>
                </a:cxn>
                <a:cxn ang="0">
                  <a:pos x="77" y="1"/>
                </a:cxn>
                <a:cxn ang="0">
                  <a:pos x="95" y="1"/>
                </a:cxn>
                <a:cxn ang="0">
                  <a:pos x="112" y="4"/>
                </a:cxn>
                <a:cxn ang="0">
                  <a:pos x="127" y="9"/>
                </a:cxn>
                <a:cxn ang="0">
                  <a:pos x="141" y="18"/>
                </a:cxn>
                <a:cxn ang="0">
                  <a:pos x="153" y="29"/>
                </a:cxn>
                <a:cxn ang="0">
                  <a:pos x="162" y="42"/>
                </a:cxn>
                <a:cxn ang="0">
                  <a:pos x="169" y="55"/>
                </a:cxn>
                <a:cxn ang="0">
                  <a:pos x="172" y="71"/>
                </a:cxn>
                <a:cxn ang="0">
                  <a:pos x="172" y="88"/>
                </a:cxn>
                <a:cxn ang="0">
                  <a:pos x="169" y="102"/>
                </a:cxn>
                <a:cxn ang="0">
                  <a:pos x="162" y="117"/>
                </a:cxn>
                <a:cxn ang="0">
                  <a:pos x="153" y="130"/>
                </a:cxn>
                <a:cxn ang="0">
                  <a:pos x="141" y="140"/>
                </a:cxn>
                <a:cxn ang="0">
                  <a:pos x="127" y="149"/>
                </a:cxn>
                <a:cxn ang="0">
                  <a:pos x="112" y="155"/>
                </a:cxn>
                <a:cxn ang="0">
                  <a:pos x="95" y="158"/>
                </a:cxn>
              </a:cxnLst>
              <a:rect l="0" t="0" r="r" b="b"/>
              <a:pathLst>
                <a:path w="172" h="158">
                  <a:moveTo>
                    <a:pt x="87" y="158"/>
                  </a:moveTo>
                  <a:lnTo>
                    <a:pt x="77" y="158"/>
                  </a:lnTo>
                  <a:lnTo>
                    <a:pt x="69" y="157"/>
                  </a:lnTo>
                  <a:lnTo>
                    <a:pt x="60" y="155"/>
                  </a:lnTo>
                  <a:lnTo>
                    <a:pt x="53" y="153"/>
                  </a:lnTo>
                  <a:lnTo>
                    <a:pt x="45" y="149"/>
                  </a:lnTo>
                  <a:lnTo>
                    <a:pt x="38" y="145"/>
                  </a:lnTo>
                  <a:lnTo>
                    <a:pt x="31" y="140"/>
                  </a:lnTo>
                  <a:lnTo>
                    <a:pt x="25" y="135"/>
                  </a:lnTo>
                  <a:lnTo>
                    <a:pt x="20" y="130"/>
                  </a:lnTo>
                  <a:lnTo>
                    <a:pt x="14" y="123"/>
                  </a:lnTo>
                  <a:lnTo>
                    <a:pt x="10" y="117"/>
                  </a:lnTo>
                  <a:lnTo>
                    <a:pt x="7" y="110"/>
                  </a:lnTo>
                  <a:lnTo>
                    <a:pt x="4" y="102"/>
                  </a:lnTo>
                  <a:lnTo>
                    <a:pt x="2" y="95"/>
                  </a:lnTo>
                  <a:lnTo>
                    <a:pt x="1" y="88"/>
                  </a:lnTo>
                  <a:lnTo>
                    <a:pt x="0" y="79"/>
                  </a:lnTo>
                  <a:lnTo>
                    <a:pt x="1" y="71"/>
                  </a:lnTo>
                  <a:lnTo>
                    <a:pt x="2" y="64"/>
                  </a:lnTo>
                  <a:lnTo>
                    <a:pt x="4" y="55"/>
                  </a:lnTo>
                  <a:lnTo>
                    <a:pt x="7" y="48"/>
                  </a:lnTo>
                  <a:lnTo>
                    <a:pt x="10" y="42"/>
                  </a:lnTo>
                  <a:lnTo>
                    <a:pt x="14" y="35"/>
                  </a:lnTo>
                  <a:lnTo>
                    <a:pt x="20" y="29"/>
                  </a:lnTo>
                  <a:lnTo>
                    <a:pt x="25" y="23"/>
                  </a:lnTo>
                  <a:lnTo>
                    <a:pt x="31" y="18"/>
                  </a:lnTo>
                  <a:lnTo>
                    <a:pt x="38" y="13"/>
                  </a:lnTo>
                  <a:lnTo>
                    <a:pt x="45" y="9"/>
                  </a:lnTo>
                  <a:lnTo>
                    <a:pt x="53" y="6"/>
                  </a:lnTo>
                  <a:lnTo>
                    <a:pt x="60" y="4"/>
                  </a:lnTo>
                  <a:lnTo>
                    <a:pt x="69" y="2"/>
                  </a:lnTo>
                  <a:lnTo>
                    <a:pt x="77" y="1"/>
                  </a:lnTo>
                  <a:lnTo>
                    <a:pt x="87" y="0"/>
                  </a:lnTo>
                  <a:lnTo>
                    <a:pt x="95" y="1"/>
                  </a:lnTo>
                  <a:lnTo>
                    <a:pt x="103" y="2"/>
                  </a:lnTo>
                  <a:lnTo>
                    <a:pt x="112" y="4"/>
                  </a:lnTo>
                  <a:lnTo>
                    <a:pt x="120" y="6"/>
                  </a:lnTo>
                  <a:lnTo>
                    <a:pt x="127" y="9"/>
                  </a:lnTo>
                  <a:lnTo>
                    <a:pt x="135" y="13"/>
                  </a:lnTo>
                  <a:lnTo>
                    <a:pt x="141" y="18"/>
                  </a:lnTo>
                  <a:lnTo>
                    <a:pt x="147" y="23"/>
                  </a:lnTo>
                  <a:lnTo>
                    <a:pt x="153" y="29"/>
                  </a:lnTo>
                  <a:lnTo>
                    <a:pt x="158" y="35"/>
                  </a:lnTo>
                  <a:lnTo>
                    <a:pt x="162" y="42"/>
                  </a:lnTo>
                  <a:lnTo>
                    <a:pt x="166" y="48"/>
                  </a:lnTo>
                  <a:lnTo>
                    <a:pt x="169" y="55"/>
                  </a:lnTo>
                  <a:lnTo>
                    <a:pt x="171" y="64"/>
                  </a:lnTo>
                  <a:lnTo>
                    <a:pt x="172" y="71"/>
                  </a:lnTo>
                  <a:lnTo>
                    <a:pt x="172" y="79"/>
                  </a:lnTo>
                  <a:lnTo>
                    <a:pt x="172" y="88"/>
                  </a:lnTo>
                  <a:lnTo>
                    <a:pt x="171" y="95"/>
                  </a:lnTo>
                  <a:lnTo>
                    <a:pt x="169" y="102"/>
                  </a:lnTo>
                  <a:lnTo>
                    <a:pt x="166" y="110"/>
                  </a:lnTo>
                  <a:lnTo>
                    <a:pt x="162" y="117"/>
                  </a:lnTo>
                  <a:lnTo>
                    <a:pt x="158" y="123"/>
                  </a:lnTo>
                  <a:lnTo>
                    <a:pt x="153" y="130"/>
                  </a:lnTo>
                  <a:lnTo>
                    <a:pt x="147" y="135"/>
                  </a:lnTo>
                  <a:lnTo>
                    <a:pt x="141" y="140"/>
                  </a:lnTo>
                  <a:lnTo>
                    <a:pt x="135" y="145"/>
                  </a:lnTo>
                  <a:lnTo>
                    <a:pt x="127" y="149"/>
                  </a:lnTo>
                  <a:lnTo>
                    <a:pt x="120" y="153"/>
                  </a:lnTo>
                  <a:lnTo>
                    <a:pt x="112" y="155"/>
                  </a:lnTo>
                  <a:lnTo>
                    <a:pt x="103" y="157"/>
                  </a:lnTo>
                  <a:lnTo>
                    <a:pt x="95" y="158"/>
                  </a:lnTo>
                  <a:lnTo>
                    <a:pt x="87" y="158"/>
                  </a:lnTo>
                  <a:close/>
                </a:path>
              </a:pathLst>
            </a:custGeom>
            <a:solidFill>
              <a:srgbClr val="BAAD94"/>
            </a:solidFill>
            <a:ln w="9525">
              <a:noFill/>
              <a:round/>
              <a:headEnd/>
              <a:tailEnd/>
            </a:ln>
          </p:spPr>
          <p:txBody>
            <a:bodyPr/>
            <a:lstStyle/>
            <a:p>
              <a:endParaRPr lang="it-IT"/>
            </a:p>
          </p:txBody>
        </p:sp>
        <p:sp>
          <p:nvSpPr>
            <p:cNvPr id="21023" name="Freeform 543"/>
            <p:cNvSpPr>
              <a:spLocks/>
            </p:cNvSpPr>
            <p:nvPr/>
          </p:nvSpPr>
          <p:spPr bwMode="auto">
            <a:xfrm>
              <a:off x="1824" y="2806"/>
              <a:ext cx="24" cy="22"/>
            </a:xfrm>
            <a:custGeom>
              <a:avLst/>
              <a:gdLst/>
              <a:ahLst/>
              <a:cxnLst>
                <a:cxn ang="0">
                  <a:pos x="77" y="158"/>
                </a:cxn>
                <a:cxn ang="0">
                  <a:pos x="60" y="155"/>
                </a:cxn>
                <a:cxn ang="0">
                  <a:pos x="45" y="149"/>
                </a:cxn>
                <a:cxn ang="0">
                  <a:pos x="31" y="140"/>
                </a:cxn>
                <a:cxn ang="0">
                  <a:pos x="20" y="130"/>
                </a:cxn>
                <a:cxn ang="0">
                  <a:pos x="10" y="117"/>
                </a:cxn>
                <a:cxn ang="0">
                  <a:pos x="4" y="102"/>
                </a:cxn>
                <a:cxn ang="0">
                  <a:pos x="1" y="88"/>
                </a:cxn>
                <a:cxn ang="0">
                  <a:pos x="1" y="71"/>
                </a:cxn>
                <a:cxn ang="0">
                  <a:pos x="4" y="55"/>
                </a:cxn>
                <a:cxn ang="0">
                  <a:pos x="10" y="42"/>
                </a:cxn>
                <a:cxn ang="0">
                  <a:pos x="20" y="29"/>
                </a:cxn>
                <a:cxn ang="0">
                  <a:pos x="31" y="18"/>
                </a:cxn>
                <a:cxn ang="0">
                  <a:pos x="45" y="9"/>
                </a:cxn>
                <a:cxn ang="0">
                  <a:pos x="60" y="4"/>
                </a:cxn>
                <a:cxn ang="0">
                  <a:pos x="77" y="1"/>
                </a:cxn>
                <a:cxn ang="0">
                  <a:pos x="95" y="1"/>
                </a:cxn>
                <a:cxn ang="0">
                  <a:pos x="112" y="4"/>
                </a:cxn>
                <a:cxn ang="0">
                  <a:pos x="127" y="9"/>
                </a:cxn>
                <a:cxn ang="0">
                  <a:pos x="141" y="18"/>
                </a:cxn>
                <a:cxn ang="0">
                  <a:pos x="153" y="29"/>
                </a:cxn>
                <a:cxn ang="0">
                  <a:pos x="162" y="42"/>
                </a:cxn>
                <a:cxn ang="0">
                  <a:pos x="169" y="55"/>
                </a:cxn>
                <a:cxn ang="0">
                  <a:pos x="172" y="71"/>
                </a:cxn>
                <a:cxn ang="0">
                  <a:pos x="172" y="88"/>
                </a:cxn>
                <a:cxn ang="0">
                  <a:pos x="169" y="102"/>
                </a:cxn>
                <a:cxn ang="0">
                  <a:pos x="162" y="117"/>
                </a:cxn>
                <a:cxn ang="0">
                  <a:pos x="153" y="130"/>
                </a:cxn>
                <a:cxn ang="0">
                  <a:pos x="141" y="140"/>
                </a:cxn>
                <a:cxn ang="0">
                  <a:pos x="127" y="149"/>
                </a:cxn>
                <a:cxn ang="0">
                  <a:pos x="112" y="155"/>
                </a:cxn>
                <a:cxn ang="0">
                  <a:pos x="95" y="158"/>
                </a:cxn>
              </a:cxnLst>
              <a:rect l="0" t="0" r="r" b="b"/>
              <a:pathLst>
                <a:path w="172" h="158">
                  <a:moveTo>
                    <a:pt x="87" y="158"/>
                  </a:moveTo>
                  <a:lnTo>
                    <a:pt x="77" y="158"/>
                  </a:lnTo>
                  <a:lnTo>
                    <a:pt x="69" y="157"/>
                  </a:lnTo>
                  <a:lnTo>
                    <a:pt x="60" y="155"/>
                  </a:lnTo>
                  <a:lnTo>
                    <a:pt x="53" y="153"/>
                  </a:lnTo>
                  <a:lnTo>
                    <a:pt x="45" y="149"/>
                  </a:lnTo>
                  <a:lnTo>
                    <a:pt x="38" y="145"/>
                  </a:lnTo>
                  <a:lnTo>
                    <a:pt x="31" y="140"/>
                  </a:lnTo>
                  <a:lnTo>
                    <a:pt x="25" y="135"/>
                  </a:lnTo>
                  <a:lnTo>
                    <a:pt x="20" y="130"/>
                  </a:lnTo>
                  <a:lnTo>
                    <a:pt x="14" y="123"/>
                  </a:lnTo>
                  <a:lnTo>
                    <a:pt x="10" y="117"/>
                  </a:lnTo>
                  <a:lnTo>
                    <a:pt x="7" y="110"/>
                  </a:lnTo>
                  <a:lnTo>
                    <a:pt x="4" y="102"/>
                  </a:lnTo>
                  <a:lnTo>
                    <a:pt x="2" y="95"/>
                  </a:lnTo>
                  <a:lnTo>
                    <a:pt x="1" y="88"/>
                  </a:lnTo>
                  <a:lnTo>
                    <a:pt x="0" y="79"/>
                  </a:lnTo>
                  <a:lnTo>
                    <a:pt x="1" y="71"/>
                  </a:lnTo>
                  <a:lnTo>
                    <a:pt x="2" y="64"/>
                  </a:lnTo>
                  <a:lnTo>
                    <a:pt x="4" y="55"/>
                  </a:lnTo>
                  <a:lnTo>
                    <a:pt x="7" y="48"/>
                  </a:lnTo>
                  <a:lnTo>
                    <a:pt x="10" y="42"/>
                  </a:lnTo>
                  <a:lnTo>
                    <a:pt x="14" y="35"/>
                  </a:lnTo>
                  <a:lnTo>
                    <a:pt x="20" y="29"/>
                  </a:lnTo>
                  <a:lnTo>
                    <a:pt x="25" y="23"/>
                  </a:lnTo>
                  <a:lnTo>
                    <a:pt x="31" y="18"/>
                  </a:lnTo>
                  <a:lnTo>
                    <a:pt x="38" y="13"/>
                  </a:lnTo>
                  <a:lnTo>
                    <a:pt x="45" y="9"/>
                  </a:lnTo>
                  <a:lnTo>
                    <a:pt x="53" y="6"/>
                  </a:lnTo>
                  <a:lnTo>
                    <a:pt x="60" y="4"/>
                  </a:lnTo>
                  <a:lnTo>
                    <a:pt x="69" y="2"/>
                  </a:lnTo>
                  <a:lnTo>
                    <a:pt x="77" y="1"/>
                  </a:lnTo>
                  <a:lnTo>
                    <a:pt x="87" y="0"/>
                  </a:lnTo>
                  <a:lnTo>
                    <a:pt x="95" y="1"/>
                  </a:lnTo>
                  <a:lnTo>
                    <a:pt x="103" y="2"/>
                  </a:lnTo>
                  <a:lnTo>
                    <a:pt x="112" y="4"/>
                  </a:lnTo>
                  <a:lnTo>
                    <a:pt x="120" y="6"/>
                  </a:lnTo>
                  <a:lnTo>
                    <a:pt x="127" y="9"/>
                  </a:lnTo>
                  <a:lnTo>
                    <a:pt x="135" y="13"/>
                  </a:lnTo>
                  <a:lnTo>
                    <a:pt x="141" y="18"/>
                  </a:lnTo>
                  <a:lnTo>
                    <a:pt x="147" y="23"/>
                  </a:lnTo>
                  <a:lnTo>
                    <a:pt x="153" y="29"/>
                  </a:lnTo>
                  <a:lnTo>
                    <a:pt x="158" y="35"/>
                  </a:lnTo>
                  <a:lnTo>
                    <a:pt x="162" y="42"/>
                  </a:lnTo>
                  <a:lnTo>
                    <a:pt x="166" y="48"/>
                  </a:lnTo>
                  <a:lnTo>
                    <a:pt x="169" y="55"/>
                  </a:lnTo>
                  <a:lnTo>
                    <a:pt x="171" y="64"/>
                  </a:lnTo>
                  <a:lnTo>
                    <a:pt x="172" y="71"/>
                  </a:lnTo>
                  <a:lnTo>
                    <a:pt x="172" y="79"/>
                  </a:lnTo>
                  <a:lnTo>
                    <a:pt x="172" y="88"/>
                  </a:lnTo>
                  <a:lnTo>
                    <a:pt x="171" y="95"/>
                  </a:lnTo>
                  <a:lnTo>
                    <a:pt x="169" y="102"/>
                  </a:lnTo>
                  <a:lnTo>
                    <a:pt x="166" y="110"/>
                  </a:lnTo>
                  <a:lnTo>
                    <a:pt x="162" y="117"/>
                  </a:lnTo>
                  <a:lnTo>
                    <a:pt x="158" y="123"/>
                  </a:lnTo>
                  <a:lnTo>
                    <a:pt x="153" y="130"/>
                  </a:lnTo>
                  <a:lnTo>
                    <a:pt x="147" y="135"/>
                  </a:lnTo>
                  <a:lnTo>
                    <a:pt x="141" y="140"/>
                  </a:lnTo>
                  <a:lnTo>
                    <a:pt x="135" y="145"/>
                  </a:lnTo>
                  <a:lnTo>
                    <a:pt x="127" y="149"/>
                  </a:lnTo>
                  <a:lnTo>
                    <a:pt x="120" y="153"/>
                  </a:lnTo>
                  <a:lnTo>
                    <a:pt x="112" y="155"/>
                  </a:lnTo>
                  <a:lnTo>
                    <a:pt x="103" y="157"/>
                  </a:lnTo>
                  <a:lnTo>
                    <a:pt x="95" y="158"/>
                  </a:lnTo>
                  <a:lnTo>
                    <a:pt x="87" y="158"/>
                  </a:lnTo>
                </a:path>
              </a:pathLst>
            </a:custGeom>
            <a:solidFill>
              <a:srgbClr val="FFFF00"/>
            </a:solidFill>
            <a:ln w="6350">
              <a:solidFill>
                <a:srgbClr val="000000"/>
              </a:solidFill>
              <a:prstDash val="solid"/>
              <a:round/>
              <a:headEnd/>
              <a:tailEnd/>
            </a:ln>
          </p:spPr>
          <p:txBody>
            <a:bodyPr/>
            <a:lstStyle/>
            <a:p>
              <a:endParaRPr lang="it-IT"/>
            </a:p>
          </p:txBody>
        </p:sp>
        <p:sp>
          <p:nvSpPr>
            <p:cNvPr id="21024" name="Freeform 544"/>
            <p:cNvSpPr>
              <a:spLocks/>
            </p:cNvSpPr>
            <p:nvPr/>
          </p:nvSpPr>
          <p:spPr bwMode="auto">
            <a:xfrm>
              <a:off x="1842" y="2676"/>
              <a:ext cx="25" cy="23"/>
            </a:xfrm>
            <a:custGeom>
              <a:avLst/>
              <a:gdLst/>
              <a:ahLst/>
              <a:cxnLst>
                <a:cxn ang="0">
                  <a:pos x="77" y="158"/>
                </a:cxn>
                <a:cxn ang="0">
                  <a:pos x="60" y="155"/>
                </a:cxn>
                <a:cxn ang="0">
                  <a:pos x="45" y="149"/>
                </a:cxn>
                <a:cxn ang="0">
                  <a:pos x="31" y="140"/>
                </a:cxn>
                <a:cxn ang="0">
                  <a:pos x="19" y="130"/>
                </a:cxn>
                <a:cxn ang="0">
                  <a:pos x="10" y="117"/>
                </a:cxn>
                <a:cxn ang="0">
                  <a:pos x="4" y="103"/>
                </a:cxn>
                <a:cxn ang="0">
                  <a:pos x="0" y="88"/>
                </a:cxn>
                <a:cxn ang="0">
                  <a:pos x="0" y="71"/>
                </a:cxn>
                <a:cxn ang="0">
                  <a:pos x="4" y="56"/>
                </a:cxn>
                <a:cxn ang="0">
                  <a:pos x="10" y="42"/>
                </a:cxn>
                <a:cxn ang="0">
                  <a:pos x="19" y="29"/>
                </a:cxn>
                <a:cxn ang="0">
                  <a:pos x="31" y="18"/>
                </a:cxn>
                <a:cxn ang="0">
                  <a:pos x="45" y="10"/>
                </a:cxn>
                <a:cxn ang="0">
                  <a:pos x="60" y="4"/>
                </a:cxn>
                <a:cxn ang="0">
                  <a:pos x="77" y="1"/>
                </a:cxn>
                <a:cxn ang="0">
                  <a:pos x="95" y="1"/>
                </a:cxn>
                <a:cxn ang="0">
                  <a:pos x="112" y="4"/>
                </a:cxn>
                <a:cxn ang="0">
                  <a:pos x="127" y="10"/>
                </a:cxn>
                <a:cxn ang="0">
                  <a:pos x="141" y="18"/>
                </a:cxn>
                <a:cxn ang="0">
                  <a:pos x="152" y="29"/>
                </a:cxn>
                <a:cxn ang="0">
                  <a:pos x="162" y="42"/>
                </a:cxn>
                <a:cxn ang="0">
                  <a:pos x="168" y="56"/>
                </a:cxn>
                <a:cxn ang="0">
                  <a:pos x="172" y="71"/>
                </a:cxn>
                <a:cxn ang="0">
                  <a:pos x="172" y="88"/>
                </a:cxn>
                <a:cxn ang="0">
                  <a:pos x="168" y="103"/>
                </a:cxn>
                <a:cxn ang="0">
                  <a:pos x="162" y="117"/>
                </a:cxn>
                <a:cxn ang="0">
                  <a:pos x="152" y="130"/>
                </a:cxn>
                <a:cxn ang="0">
                  <a:pos x="141" y="140"/>
                </a:cxn>
                <a:cxn ang="0">
                  <a:pos x="127" y="149"/>
                </a:cxn>
                <a:cxn ang="0">
                  <a:pos x="112" y="155"/>
                </a:cxn>
                <a:cxn ang="0">
                  <a:pos x="95" y="158"/>
                </a:cxn>
              </a:cxnLst>
              <a:rect l="0" t="0" r="r" b="b"/>
              <a:pathLst>
                <a:path w="172" h="159">
                  <a:moveTo>
                    <a:pt x="86" y="159"/>
                  </a:moveTo>
                  <a:lnTo>
                    <a:pt x="77" y="158"/>
                  </a:lnTo>
                  <a:lnTo>
                    <a:pt x="69" y="157"/>
                  </a:lnTo>
                  <a:lnTo>
                    <a:pt x="60" y="155"/>
                  </a:lnTo>
                  <a:lnTo>
                    <a:pt x="52" y="153"/>
                  </a:lnTo>
                  <a:lnTo>
                    <a:pt x="45" y="149"/>
                  </a:lnTo>
                  <a:lnTo>
                    <a:pt x="37" y="145"/>
                  </a:lnTo>
                  <a:lnTo>
                    <a:pt x="31" y="140"/>
                  </a:lnTo>
                  <a:lnTo>
                    <a:pt x="25" y="136"/>
                  </a:lnTo>
                  <a:lnTo>
                    <a:pt x="19" y="130"/>
                  </a:lnTo>
                  <a:lnTo>
                    <a:pt x="14" y="123"/>
                  </a:lnTo>
                  <a:lnTo>
                    <a:pt x="10" y="117"/>
                  </a:lnTo>
                  <a:lnTo>
                    <a:pt x="6" y="110"/>
                  </a:lnTo>
                  <a:lnTo>
                    <a:pt x="4" y="103"/>
                  </a:lnTo>
                  <a:lnTo>
                    <a:pt x="2" y="95"/>
                  </a:lnTo>
                  <a:lnTo>
                    <a:pt x="0" y="88"/>
                  </a:lnTo>
                  <a:lnTo>
                    <a:pt x="0" y="79"/>
                  </a:lnTo>
                  <a:lnTo>
                    <a:pt x="0" y="71"/>
                  </a:lnTo>
                  <a:lnTo>
                    <a:pt x="2" y="64"/>
                  </a:lnTo>
                  <a:lnTo>
                    <a:pt x="4" y="56"/>
                  </a:lnTo>
                  <a:lnTo>
                    <a:pt x="6" y="49"/>
                  </a:lnTo>
                  <a:lnTo>
                    <a:pt x="10" y="42"/>
                  </a:lnTo>
                  <a:lnTo>
                    <a:pt x="14" y="35"/>
                  </a:lnTo>
                  <a:lnTo>
                    <a:pt x="19" y="29"/>
                  </a:lnTo>
                  <a:lnTo>
                    <a:pt x="25" y="24"/>
                  </a:lnTo>
                  <a:lnTo>
                    <a:pt x="31" y="18"/>
                  </a:lnTo>
                  <a:lnTo>
                    <a:pt x="37" y="13"/>
                  </a:lnTo>
                  <a:lnTo>
                    <a:pt x="45" y="10"/>
                  </a:lnTo>
                  <a:lnTo>
                    <a:pt x="52" y="6"/>
                  </a:lnTo>
                  <a:lnTo>
                    <a:pt x="60" y="4"/>
                  </a:lnTo>
                  <a:lnTo>
                    <a:pt x="69" y="2"/>
                  </a:lnTo>
                  <a:lnTo>
                    <a:pt x="77" y="1"/>
                  </a:lnTo>
                  <a:lnTo>
                    <a:pt x="86" y="0"/>
                  </a:lnTo>
                  <a:lnTo>
                    <a:pt x="95" y="1"/>
                  </a:lnTo>
                  <a:lnTo>
                    <a:pt x="103" y="2"/>
                  </a:lnTo>
                  <a:lnTo>
                    <a:pt x="112" y="4"/>
                  </a:lnTo>
                  <a:lnTo>
                    <a:pt x="120" y="6"/>
                  </a:lnTo>
                  <a:lnTo>
                    <a:pt x="127" y="10"/>
                  </a:lnTo>
                  <a:lnTo>
                    <a:pt x="135" y="13"/>
                  </a:lnTo>
                  <a:lnTo>
                    <a:pt x="141" y="18"/>
                  </a:lnTo>
                  <a:lnTo>
                    <a:pt x="147" y="24"/>
                  </a:lnTo>
                  <a:lnTo>
                    <a:pt x="152" y="29"/>
                  </a:lnTo>
                  <a:lnTo>
                    <a:pt x="158" y="35"/>
                  </a:lnTo>
                  <a:lnTo>
                    <a:pt x="162" y="42"/>
                  </a:lnTo>
                  <a:lnTo>
                    <a:pt x="166" y="49"/>
                  </a:lnTo>
                  <a:lnTo>
                    <a:pt x="168" y="56"/>
                  </a:lnTo>
                  <a:lnTo>
                    <a:pt x="170" y="64"/>
                  </a:lnTo>
                  <a:lnTo>
                    <a:pt x="172" y="71"/>
                  </a:lnTo>
                  <a:lnTo>
                    <a:pt x="172" y="79"/>
                  </a:lnTo>
                  <a:lnTo>
                    <a:pt x="172" y="88"/>
                  </a:lnTo>
                  <a:lnTo>
                    <a:pt x="170" y="95"/>
                  </a:lnTo>
                  <a:lnTo>
                    <a:pt x="168" y="103"/>
                  </a:lnTo>
                  <a:lnTo>
                    <a:pt x="166" y="110"/>
                  </a:lnTo>
                  <a:lnTo>
                    <a:pt x="162" y="117"/>
                  </a:lnTo>
                  <a:lnTo>
                    <a:pt x="158" y="123"/>
                  </a:lnTo>
                  <a:lnTo>
                    <a:pt x="152" y="130"/>
                  </a:lnTo>
                  <a:lnTo>
                    <a:pt x="147" y="136"/>
                  </a:lnTo>
                  <a:lnTo>
                    <a:pt x="141" y="140"/>
                  </a:lnTo>
                  <a:lnTo>
                    <a:pt x="135" y="145"/>
                  </a:lnTo>
                  <a:lnTo>
                    <a:pt x="127" y="149"/>
                  </a:lnTo>
                  <a:lnTo>
                    <a:pt x="120" y="153"/>
                  </a:lnTo>
                  <a:lnTo>
                    <a:pt x="112" y="155"/>
                  </a:lnTo>
                  <a:lnTo>
                    <a:pt x="103" y="157"/>
                  </a:lnTo>
                  <a:lnTo>
                    <a:pt x="95" y="158"/>
                  </a:lnTo>
                  <a:lnTo>
                    <a:pt x="86" y="159"/>
                  </a:lnTo>
                  <a:close/>
                </a:path>
              </a:pathLst>
            </a:custGeom>
            <a:solidFill>
              <a:srgbClr val="FFFF00"/>
            </a:solidFill>
            <a:ln w="9525">
              <a:noFill/>
              <a:round/>
              <a:headEnd/>
              <a:tailEnd/>
            </a:ln>
          </p:spPr>
          <p:txBody>
            <a:bodyPr/>
            <a:lstStyle/>
            <a:p>
              <a:endParaRPr lang="it-IT"/>
            </a:p>
          </p:txBody>
        </p:sp>
        <p:sp>
          <p:nvSpPr>
            <p:cNvPr id="21025" name="Freeform 545"/>
            <p:cNvSpPr>
              <a:spLocks/>
            </p:cNvSpPr>
            <p:nvPr/>
          </p:nvSpPr>
          <p:spPr bwMode="auto">
            <a:xfrm>
              <a:off x="1842" y="2676"/>
              <a:ext cx="25" cy="23"/>
            </a:xfrm>
            <a:custGeom>
              <a:avLst/>
              <a:gdLst/>
              <a:ahLst/>
              <a:cxnLst>
                <a:cxn ang="0">
                  <a:pos x="77" y="158"/>
                </a:cxn>
                <a:cxn ang="0">
                  <a:pos x="60" y="155"/>
                </a:cxn>
                <a:cxn ang="0">
                  <a:pos x="45" y="149"/>
                </a:cxn>
                <a:cxn ang="0">
                  <a:pos x="31" y="140"/>
                </a:cxn>
                <a:cxn ang="0">
                  <a:pos x="19" y="130"/>
                </a:cxn>
                <a:cxn ang="0">
                  <a:pos x="10" y="117"/>
                </a:cxn>
                <a:cxn ang="0">
                  <a:pos x="4" y="103"/>
                </a:cxn>
                <a:cxn ang="0">
                  <a:pos x="0" y="88"/>
                </a:cxn>
                <a:cxn ang="0">
                  <a:pos x="0" y="71"/>
                </a:cxn>
                <a:cxn ang="0">
                  <a:pos x="4" y="56"/>
                </a:cxn>
                <a:cxn ang="0">
                  <a:pos x="10" y="42"/>
                </a:cxn>
                <a:cxn ang="0">
                  <a:pos x="19" y="29"/>
                </a:cxn>
                <a:cxn ang="0">
                  <a:pos x="31" y="18"/>
                </a:cxn>
                <a:cxn ang="0">
                  <a:pos x="45" y="10"/>
                </a:cxn>
                <a:cxn ang="0">
                  <a:pos x="60" y="4"/>
                </a:cxn>
                <a:cxn ang="0">
                  <a:pos x="77" y="1"/>
                </a:cxn>
                <a:cxn ang="0">
                  <a:pos x="95" y="1"/>
                </a:cxn>
                <a:cxn ang="0">
                  <a:pos x="112" y="4"/>
                </a:cxn>
                <a:cxn ang="0">
                  <a:pos x="127" y="10"/>
                </a:cxn>
                <a:cxn ang="0">
                  <a:pos x="141" y="18"/>
                </a:cxn>
                <a:cxn ang="0">
                  <a:pos x="152" y="29"/>
                </a:cxn>
                <a:cxn ang="0">
                  <a:pos x="162" y="42"/>
                </a:cxn>
                <a:cxn ang="0">
                  <a:pos x="168" y="56"/>
                </a:cxn>
                <a:cxn ang="0">
                  <a:pos x="172" y="71"/>
                </a:cxn>
                <a:cxn ang="0">
                  <a:pos x="172" y="88"/>
                </a:cxn>
                <a:cxn ang="0">
                  <a:pos x="168" y="103"/>
                </a:cxn>
                <a:cxn ang="0">
                  <a:pos x="162" y="117"/>
                </a:cxn>
                <a:cxn ang="0">
                  <a:pos x="152" y="130"/>
                </a:cxn>
                <a:cxn ang="0">
                  <a:pos x="141" y="140"/>
                </a:cxn>
                <a:cxn ang="0">
                  <a:pos x="127" y="149"/>
                </a:cxn>
                <a:cxn ang="0">
                  <a:pos x="112" y="155"/>
                </a:cxn>
                <a:cxn ang="0">
                  <a:pos x="95" y="158"/>
                </a:cxn>
              </a:cxnLst>
              <a:rect l="0" t="0" r="r" b="b"/>
              <a:pathLst>
                <a:path w="172" h="159">
                  <a:moveTo>
                    <a:pt x="86" y="159"/>
                  </a:moveTo>
                  <a:lnTo>
                    <a:pt x="77" y="158"/>
                  </a:lnTo>
                  <a:lnTo>
                    <a:pt x="69" y="157"/>
                  </a:lnTo>
                  <a:lnTo>
                    <a:pt x="60" y="155"/>
                  </a:lnTo>
                  <a:lnTo>
                    <a:pt x="52" y="153"/>
                  </a:lnTo>
                  <a:lnTo>
                    <a:pt x="45" y="149"/>
                  </a:lnTo>
                  <a:lnTo>
                    <a:pt x="37" y="145"/>
                  </a:lnTo>
                  <a:lnTo>
                    <a:pt x="31" y="140"/>
                  </a:lnTo>
                  <a:lnTo>
                    <a:pt x="25" y="136"/>
                  </a:lnTo>
                  <a:lnTo>
                    <a:pt x="19" y="130"/>
                  </a:lnTo>
                  <a:lnTo>
                    <a:pt x="14" y="123"/>
                  </a:lnTo>
                  <a:lnTo>
                    <a:pt x="10" y="117"/>
                  </a:lnTo>
                  <a:lnTo>
                    <a:pt x="6" y="110"/>
                  </a:lnTo>
                  <a:lnTo>
                    <a:pt x="4" y="103"/>
                  </a:lnTo>
                  <a:lnTo>
                    <a:pt x="2" y="95"/>
                  </a:lnTo>
                  <a:lnTo>
                    <a:pt x="0" y="88"/>
                  </a:lnTo>
                  <a:lnTo>
                    <a:pt x="0" y="79"/>
                  </a:lnTo>
                  <a:lnTo>
                    <a:pt x="0" y="71"/>
                  </a:lnTo>
                  <a:lnTo>
                    <a:pt x="2" y="64"/>
                  </a:lnTo>
                  <a:lnTo>
                    <a:pt x="4" y="56"/>
                  </a:lnTo>
                  <a:lnTo>
                    <a:pt x="6" y="49"/>
                  </a:lnTo>
                  <a:lnTo>
                    <a:pt x="10" y="42"/>
                  </a:lnTo>
                  <a:lnTo>
                    <a:pt x="14" y="35"/>
                  </a:lnTo>
                  <a:lnTo>
                    <a:pt x="19" y="29"/>
                  </a:lnTo>
                  <a:lnTo>
                    <a:pt x="25" y="24"/>
                  </a:lnTo>
                  <a:lnTo>
                    <a:pt x="31" y="18"/>
                  </a:lnTo>
                  <a:lnTo>
                    <a:pt x="37" y="13"/>
                  </a:lnTo>
                  <a:lnTo>
                    <a:pt x="45" y="10"/>
                  </a:lnTo>
                  <a:lnTo>
                    <a:pt x="52" y="6"/>
                  </a:lnTo>
                  <a:lnTo>
                    <a:pt x="60" y="4"/>
                  </a:lnTo>
                  <a:lnTo>
                    <a:pt x="69" y="2"/>
                  </a:lnTo>
                  <a:lnTo>
                    <a:pt x="77" y="1"/>
                  </a:lnTo>
                  <a:lnTo>
                    <a:pt x="86" y="0"/>
                  </a:lnTo>
                  <a:lnTo>
                    <a:pt x="95" y="1"/>
                  </a:lnTo>
                  <a:lnTo>
                    <a:pt x="103" y="2"/>
                  </a:lnTo>
                  <a:lnTo>
                    <a:pt x="112" y="4"/>
                  </a:lnTo>
                  <a:lnTo>
                    <a:pt x="120" y="6"/>
                  </a:lnTo>
                  <a:lnTo>
                    <a:pt x="127" y="10"/>
                  </a:lnTo>
                  <a:lnTo>
                    <a:pt x="135" y="13"/>
                  </a:lnTo>
                  <a:lnTo>
                    <a:pt x="141" y="18"/>
                  </a:lnTo>
                  <a:lnTo>
                    <a:pt x="147" y="24"/>
                  </a:lnTo>
                  <a:lnTo>
                    <a:pt x="152" y="29"/>
                  </a:lnTo>
                  <a:lnTo>
                    <a:pt x="158" y="35"/>
                  </a:lnTo>
                  <a:lnTo>
                    <a:pt x="162" y="42"/>
                  </a:lnTo>
                  <a:lnTo>
                    <a:pt x="166" y="49"/>
                  </a:lnTo>
                  <a:lnTo>
                    <a:pt x="168" y="56"/>
                  </a:lnTo>
                  <a:lnTo>
                    <a:pt x="170" y="64"/>
                  </a:lnTo>
                  <a:lnTo>
                    <a:pt x="172" y="71"/>
                  </a:lnTo>
                  <a:lnTo>
                    <a:pt x="172" y="79"/>
                  </a:lnTo>
                  <a:lnTo>
                    <a:pt x="172" y="88"/>
                  </a:lnTo>
                  <a:lnTo>
                    <a:pt x="170" y="95"/>
                  </a:lnTo>
                  <a:lnTo>
                    <a:pt x="168" y="103"/>
                  </a:lnTo>
                  <a:lnTo>
                    <a:pt x="166" y="110"/>
                  </a:lnTo>
                  <a:lnTo>
                    <a:pt x="162" y="117"/>
                  </a:lnTo>
                  <a:lnTo>
                    <a:pt x="158" y="123"/>
                  </a:lnTo>
                  <a:lnTo>
                    <a:pt x="152" y="130"/>
                  </a:lnTo>
                  <a:lnTo>
                    <a:pt x="147" y="136"/>
                  </a:lnTo>
                  <a:lnTo>
                    <a:pt x="141" y="140"/>
                  </a:lnTo>
                  <a:lnTo>
                    <a:pt x="135" y="145"/>
                  </a:lnTo>
                  <a:lnTo>
                    <a:pt x="127" y="149"/>
                  </a:lnTo>
                  <a:lnTo>
                    <a:pt x="120" y="153"/>
                  </a:lnTo>
                  <a:lnTo>
                    <a:pt x="112" y="155"/>
                  </a:lnTo>
                  <a:lnTo>
                    <a:pt x="103" y="157"/>
                  </a:lnTo>
                  <a:lnTo>
                    <a:pt x="95" y="158"/>
                  </a:lnTo>
                  <a:lnTo>
                    <a:pt x="86" y="159"/>
                  </a:lnTo>
                </a:path>
              </a:pathLst>
            </a:custGeom>
            <a:noFill/>
            <a:ln w="6350">
              <a:solidFill>
                <a:srgbClr val="000000"/>
              </a:solidFill>
              <a:prstDash val="solid"/>
              <a:round/>
              <a:headEnd/>
              <a:tailEnd/>
            </a:ln>
          </p:spPr>
          <p:txBody>
            <a:bodyPr/>
            <a:lstStyle/>
            <a:p>
              <a:endParaRPr lang="it-IT"/>
            </a:p>
          </p:txBody>
        </p:sp>
        <p:sp>
          <p:nvSpPr>
            <p:cNvPr id="21026" name="Freeform 546"/>
            <p:cNvSpPr>
              <a:spLocks/>
            </p:cNvSpPr>
            <p:nvPr/>
          </p:nvSpPr>
          <p:spPr bwMode="auto">
            <a:xfrm>
              <a:off x="1815" y="2746"/>
              <a:ext cx="25" cy="23"/>
            </a:xfrm>
            <a:custGeom>
              <a:avLst/>
              <a:gdLst/>
              <a:ahLst/>
              <a:cxnLst>
                <a:cxn ang="0">
                  <a:pos x="78" y="158"/>
                </a:cxn>
                <a:cxn ang="0">
                  <a:pos x="61" y="155"/>
                </a:cxn>
                <a:cxn ang="0">
                  <a:pos x="45" y="149"/>
                </a:cxn>
                <a:cxn ang="0">
                  <a:pos x="31" y="140"/>
                </a:cxn>
                <a:cxn ang="0">
                  <a:pos x="20" y="130"/>
                </a:cxn>
                <a:cxn ang="0">
                  <a:pos x="11" y="117"/>
                </a:cxn>
                <a:cxn ang="0">
                  <a:pos x="4" y="103"/>
                </a:cxn>
                <a:cxn ang="0">
                  <a:pos x="1" y="88"/>
                </a:cxn>
                <a:cxn ang="0">
                  <a:pos x="1" y="71"/>
                </a:cxn>
                <a:cxn ang="0">
                  <a:pos x="4" y="55"/>
                </a:cxn>
                <a:cxn ang="0">
                  <a:pos x="11" y="42"/>
                </a:cxn>
                <a:cxn ang="0">
                  <a:pos x="20" y="29"/>
                </a:cxn>
                <a:cxn ang="0">
                  <a:pos x="31" y="18"/>
                </a:cxn>
                <a:cxn ang="0">
                  <a:pos x="45" y="9"/>
                </a:cxn>
                <a:cxn ang="0">
                  <a:pos x="61" y="4"/>
                </a:cxn>
                <a:cxn ang="0">
                  <a:pos x="78" y="1"/>
                </a:cxn>
                <a:cxn ang="0">
                  <a:pos x="95" y="1"/>
                </a:cxn>
                <a:cxn ang="0">
                  <a:pos x="112" y="4"/>
                </a:cxn>
                <a:cxn ang="0">
                  <a:pos x="128" y="9"/>
                </a:cxn>
                <a:cxn ang="0">
                  <a:pos x="141" y="18"/>
                </a:cxn>
                <a:cxn ang="0">
                  <a:pos x="153" y="29"/>
                </a:cxn>
                <a:cxn ang="0">
                  <a:pos x="162" y="42"/>
                </a:cxn>
                <a:cxn ang="0">
                  <a:pos x="169" y="55"/>
                </a:cxn>
                <a:cxn ang="0">
                  <a:pos x="173" y="71"/>
                </a:cxn>
                <a:cxn ang="0">
                  <a:pos x="173" y="88"/>
                </a:cxn>
                <a:cxn ang="0">
                  <a:pos x="169" y="103"/>
                </a:cxn>
                <a:cxn ang="0">
                  <a:pos x="162" y="117"/>
                </a:cxn>
                <a:cxn ang="0">
                  <a:pos x="153" y="130"/>
                </a:cxn>
                <a:cxn ang="0">
                  <a:pos x="141" y="140"/>
                </a:cxn>
                <a:cxn ang="0">
                  <a:pos x="128" y="149"/>
                </a:cxn>
                <a:cxn ang="0">
                  <a:pos x="112" y="155"/>
                </a:cxn>
                <a:cxn ang="0">
                  <a:pos x="95" y="158"/>
                </a:cxn>
              </a:cxnLst>
              <a:rect l="0" t="0" r="r" b="b"/>
              <a:pathLst>
                <a:path w="173" h="158">
                  <a:moveTo>
                    <a:pt x="87" y="158"/>
                  </a:moveTo>
                  <a:lnTo>
                    <a:pt x="78" y="158"/>
                  </a:lnTo>
                  <a:lnTo>
                    <a:pt x="69" y="157"/>
                  </a:lnTo>
                  <a:lnTo>
                    <a:pt x="61" y="155"/>
                  </a:lnTo>
                  <a:lnTo>
                    <a:pt x="53" y="153"/>
                  </a:lnTo>
                  <a:lnTo>
                    <a:pt x="45" y="149"/>
                  </a:lnTo>
                  <a:lnTo>
                    <a:pt x="39" y="145"/>
                  </a:lnTo>
                  <a:lnTo>
                    <a:pt x="31" y="140"/>
                  </a:lnTo>
                  <a:lnTo>
                    <a:pt x="25" y="135"/>
                  </a:lnTo>
                  <a:lnTo>
                    <a:pt x="20" y="130"/>
                  </a:lnTo>
                  <a:lnTo>
                    <a:pt x="15" y="123"/>
                  </a:lnTo>
                  <a:lnTo>
                    <a:pt x="11" y="117"/>
                  </a:lnTo>
                  <a:lnTo>
                    <a:pt x="7" y="110"/>
                  </a:lnTo>
                  <a:lnTo>
                    <a:pt x="4" y="103"/>
                  </a:lnTo>
                  <a:lnTo>
                    <a:pt x="2" y="95"/>
                  </a:lnTo>
                  <a:lnTo>
                    <a:pt x="1" y="88"/>
                  </a:lnTo>
                  <a:lnTo>
                    <a:pt x="0" y="79"/>
                  </a:lnTo>
                  <a:lnTo>
                    <a:pt x="1" y="71"/>
                  </a:lnTo>
                  <a:lnTo>
                    <a:pt x="2" y="64"/>
                  </a:lnTo>
                  <a:lnTo>
                    <a:pt x="4" y="55"/>
                  </a:lnTo>
                  <a:lnTo>
                    <a:pt x="7" y="48"/>
                  </a:lnTo>
                  <a:lnTo>
                    <a:pt x="11" y="42"/>
                  </a:lnTo>
                  <a:lnTo>
                    <a:pt x="15" y="35"/>
                  </a:lnTo>
                  <a:lnTo>
                    <a:pt x="20" y="29"/>
                  </a:lnTo>
                  <a:lnTo>
                    <a:pt x="25" y="23"/>
                  </a:lnTo>
                  <a:lnTo>
                    <a:pt x="31" y="18"/>
                  </a:lnTo>
                  <a:lnTo>
                    <a:pt x="39" y="13"/>
                  </a:lnTo>
                  <a:lnTo>
                    <a:pt x="45" y="9"/>
                  </a:lnTo>
                  <a:lnTo>
                    <a:pt x="53" y="6"/>
                  </a:lnTo>
                  <a:lnTo>
                    <a:pt x="61" y="4"/>
                  </a:lnTo>
                  <a:lnTo>
                    <a:pt x="69" y="2"/>
                  </a:lnTo>
                  <a:lnTo>
                    <a:pt x="78" y="1"/>
                  </a:lnTo>
                  <a:lnTo>
                    <a:pt x="87" y="0"/>
                  </a:lnTo>
                  <a:lnTo>
                    <a:pt x="95" y="1"/>
                  </a:lnTo>
                  <a:lnTo>
                    <a:pt x="104" y="2"/>
                  </a:lnTo>
                  <a:lnTo>
                    <a:pt x="112" y="4"/>
                  </a:lnTo>
                  <a:lnTo>
                    <a:pt x="121" y="6"/>
                  </a:lnTo>
                  <a:lnTo>
                    <a:pt x="128" y="9"/>
                  </a:lnTo>
                  <a:lnTo>
                    <a:pt x="135" y="13"/>
                  </a:lnTo>
                  <a:lnTo>
                    <a:pt x="141" y="18"/>
                  </a:lnTo>
                  <a:lnTo>
                    <a:pt x="148" y="23"/>
                  </a:lnTo>
                  <a:lnTo>
                    <a:pt x="153" y="29"/>
                  </a:lnTo>
                  <a:lnTo>
                    <a:pt x="158" y="35"/>
                  </a:lnTo>
                  <a:lnTo>
                    <a:pt x="162" y="42"/>
                  </a:lnTo>
                  <a:lnTo>
                    <a:pt x="167" y="48"/>
                  </a:lnTo>
                  <a:lnTo>
                    <a:pt x="169" y="55"/>
                  </a:lnTo>
                  <a:lnTo>
                    <a:pt x="172" y="64"/>
                  </a:lnTo>
                  <a:lnTo>
                    <a:pt x="173" y="71"/>
                  </a:lnTo>
                  <a:lnTo>
                    <a:pt x="173" y="79"/>
                  </a:lnTo>
                  <a:lnTo>
                    <a:pt x="173" y="88"/>
                  </a:lnTo>
                  <a:lnTo>
                    <a:pt x="172" y="95"/>
                  </a:lnTo>
                  <a:lnTo>
                    <a:pt x="169" y="103"/>
                  </a:lnTo>
                  <a:lnTo>
                    <a:pt x="167" y="110"/>
                  </a:lnTo>
                  <a:lnTo>
                    <a:pt x="162" y="117"/>
                  </a:lnTo>
                  <a:lnTo>
                    <a:pt x="158" y="123"/>
                  </a:lnTo>
                  <a:lnTo>
                    <a:pt x="153" y="130"/>
                  </a:lnTo>
                  <a:lnTo>
                    <a:pt x="148" y="135"/>
                  </a:lnTo>
                  <a:lnTo>
                    <a:pt x="141" y="140"/>
                  </a:lnTo>
                  <a:lnTo>
                    <a:pt x="135" y="145"/>
                  </a:lnTo>
                  <a:lnTo>
                    <a:pt x="128" y="149"/>
                  </a:lnTo>
                  <a:lnTo>
                    <a:pt x="121" y="153"/>
                  </a:lnTo>
                  <a:lnTo>
                    <a:pt x="112" y="155"/>
                  </a:lnTo>
                  <a:lnTo>
                    <a:pt x="104" y="157"/>
                  </a:lnTo>
                  <a:lnTo>
                    <a:pt x="95" y="158"/>
                  </a:lnTo>
                  <a:lnTo>
                    <a:pt x="87" y="158"/>
                  </a:lnTo>
                  <a:close/>
                </a:path>
              </a:pathLst>
            </a:custGeom>
            <a:solidFill>
              <a:srgbClr val="FFFF00"/>
            </a:solidFill>
            <a:ln w="9525">
              <a:noFill/>
              <a:round/>
              <a:headEnd/>
              <a:tailEnd/>
            </a:ln>
          </p:spPr>
          <p:txBody>
            <a:bodyPr/>
            <a:lstStyle/>
            <a:p>
              <a:endParaRPr lang="it-IT"/>
            </a:p>
          </p:txBody>
        </p:sp>
        <p:sp>
          <p:nvSpPr>
            <p:cNvPr id="21027" name="Freeform 547"/>
            <p:cNvSpPr>
              <a:spLocks/>
            </p:cNvSpPr>
            <p:nvPr/>
          </p:nvSpPr>
          <p:spPr bwMode="auto">
            <a:xfrm>
              <a:off x="1815" y="2746"/>
              <a:ext cx="25" cy="23"/>
            </a:xfrm>
            <a:custGeom>
              <a:avLst/>
              <a:gdLst/>
              <a:ahLst/>
              <a:cxnLst>
                <a:cxn ang="0">
                  <a:pos x="78" y="158"/>
                </a:cxn>
                <a:cxn ang="0">
                  <a:pos x="61" y="155"/>
                </a:cxn>
                <a:cxn ang="0">
                  <a:pos x="45" y="149"/>
                </a:cxn>
                <a:cxn ang="0">
                  <a:pos x="31" y="140"/>
                </a:cxn>
                <a:cxn ang="0">
                  <a:pos x="20" y="130"/>
                </a:cxn>
                <a:cxn ang="0">
                  <a:pos x="11" y="117"/>
                </a:cxn>
                <a:cxn ang="0">
                  <a:pos x="4" y="103"/>
                </a:cxn>
                <a:cxn ang="0">
                  <a:pos x="1" y="88"/>
                </a:cxn>
                <a:cxn ang="0">
                  <a:pos x="1" y="71"/>
                </a:cxn>
                <a:cxn ang="0">
                  <a:pos x="4" y="55"/>
                </a:cxn>
                <a:cxn ang="0">
                  <a:pos x="11" y="42"/>
                </a:cxn>
                <a:cxn ang="0">
                  <a:pos x="20" y="29"/>
                </a:cxn>
                <a:cxn ang="0">
                  <a:pos x="31" y="18"/>
                </a:cxn>
                <a:cxn ang="0">
                  <a:pos x="45" y="9"/>
                </a:cxn>
                <a:cxn ang="0">
                  <a:pos x="61" y="4"/>
                </a:cxn>
                <a:cxn ang="0">
                  <a:pos x="78" y="1"/>
                </a:cxn>
                <a:cxn ang="0">
                  <a:pos x="95" y="1"/>
                </a:cxn>
                <a:cxn ang="0">
                  <a:pos x="112" y="4"/>
                </a:cxn>
                <a:cxn ang="0">
                  <a:pos x="128" y="9"/>
                </a:cxn>
                <a:cxn ang="0">
                  <a:pos x="141" y="18"/>
                </a:cxn>
                <a:cxn ang="0">
                  <a:pos x="153" y="29"/>
                </a:cxn>
                <a:cxn ang="0">
                  <a:pos x="162" y="42"/>
                </a:cxn>
                <a:cxn ang="0">
                  <a:pos x="169" y="55"/>
                </a:cxn>
                <a:cxn ang="0">
                  <a:pos x="173" y="71"/>
                </a:cxn>
                <a:cxn ang="0">
                  <a:pos x="173" y="88"/>
                </a:cxn>
                <a:cxn ang="0">
                  <a:pos x="169" y="103"/>
                </a:cxn>
                <a:cxn ang="0">
                  <a:pos x="162" y="117"/>
                </a:cxn>
                <a:cxn ang="0">
                  <a:pos x="153" y="130"/>
                </a:cxn>
                <a:cxn ang="0">
                  <a:pos x="141" y="140"/>
                </a:cxn>
                <a:cxn ang="0">
                  <a:pos x="128" y="149"/>
                </a:cxn>
                <a:cxn ang="0">
                  <a:pos x="112" y="155"/>
                </a:cxn>
                <a:cxn ang="0">
                  <a:pos x="95" y="158"/>
                </a:cxn>
              </a:cxnLst>
              <a:rect l="0" t="0" r="r" b="b"/>
              <a:pathLst>
                <a:path w="173" h="158">
                  <a:moveTo>
                    <a:pt x="87" y="158"/>
                  </a:moveTo>
                  <a:lnTo>
                    <a:pt x="78" y="158"/>
                  </a:lnTo>
                  <a:lnTo>
                    <a:pt x="69" y="157"/>
                  </a:lnTo>
                  <a:lnTo>
                    <a:pt x="61" y="155"/>
                  </a:lnTo>
                  <a:lnTo>
                    <a:pt x="53" y="153"/>
                  </a:lnTo>
                  <a:lnTo>
                    <a:pt x="45" y="149"/>
                  </a:lnTo>
                  <a:lnTo>
                    <a:pt x="39" y="145"/>
                  </a:lnTo>
                  <a:lnTo>
                    <a:pt x="31" y="140"/>
                  </a:lnTo>
                  <a:lnTo>
                    <a:pt x="25" y="135"/>
                  </a:lnTo>
                  <a:lnTo>
                    <a:pt x="20" y="130"/>
                  </a:lnTo>
                  <a:lnTo>
                    <a:pt x="15" y="123"/>
                  </a:lnTo>
                  <a:lnTo>
                    <a:pt x="11" y="117"/>
                  </a:lnTo>
                  <a:lnTo>
                    <a:pt x="7" y="110"/>
                  </a:lnTo>
                  <a:lnTo>
                    <a:pt x="4" y="103"/>
                  </a:lnTo>
                  <a:lnTo>
                    <a:pt x="2" y="95"/>
                  </a:lnTo>
                  <a:lnTo>
                    <a:pt x="1" y="88"/>
                  </a:lnTo>
                  <a:lnTo>
                    <a:pt x="0" y="79"/>
                  </a:lnTo>
                  <a:lnTo>
                    <a:pt x="1" y="71"/>
                  </a:lnTo>
                  <a:lnTo>
                    <a:pt x="2" y="64"/>
                  </a:lnTo>
                  <a:lnTo>
                    <a:pt x="4" y="55"/>
                  </a:lnTo>
                  <a:lnTo>
                    <a:pt x="7" y="48"/>
                  </a:lnTo>
                  <a:lnTo>
                    <a:pt x="11" y="42"/>
                  </a:lnTo>
                  <a:lnTo>
                    <a:pt x="15" y="35"/>
                  </a:lnTo>
                  <a:lnTo>
                    <a:pt x="20" y="29"/>
                  </a:lnTo>
                  <a:lnTo>
                    <a:pt x="25" y="23"/>
                  </a:lnTo>
                  <a:lnTo>
                    <a:pt x="31" y="18"/>
                  </a:lnTo>
                  <a:lnTo>
                    <a:pt x="39" y="13"/>
                  </a:lnTo>
                  <a:lnTo>
                    <a:pt x="45" y="9"/>
                  </a:lnTo>
                  <a:lnTo>
                    <a:pt x="53" y="6"/>
                  </a:lnTo>
                  <a:lnTo>
                    <a:pt x="61" y="4"/>
                  </a:lnTo>
                  <a:lnTo>
                    <a:pt x="69" y="2"/>
                  </a:lnTo>
                  <a:lnTo>
                    <a:pt x="78" y="1"/>
                  </a:lnTo>
                  <a:lnTo>
                    <a:pt x="87" y="0"/>
                  </a:lnTo>
                  <a:lnTo>
                    <a:pt x="95" y="1"/>
                  </a:lnTo>
                  <a:lnTo>
                    <a:pt x="104" y="2"/>
                  </a:lnTo>
                  <a:lnTo>
                    <a:pt x="112" y="4"/>
                  </a:lnTo>
                  <a:lnTo>
                    <a:pt x="121" y="6"/>
                  </a:lnTo>
                  <a:lnTo>
                    <a:pt x="128" y="9"/>
                  </a:lnTo>
                  <a:lnTo>
                    <a:pt x="135" y="13"/>
                  </a:lnTo>
                  <a:lnTo>
                    <a:pt x="141" y="18"/>
                  </a:lnTo>
                  <a:lnTo>
                    <a:pt x="148" y="23"/>
                  </a:lnTo>
                  <a:lnTo>
                    <a:pt x="153" y="29"/>
                  </a:lnTo>
                  <a:lnTo>
                    <a:pt x="158" y="35"/>
                  </a:lnTo>
                  <a:lnTo>
                    <a:pt x="162" y="42"/>
                  </a:lnTo>
                  <a:lnTo>
                    <a:pt x="167" y="48"/>
                  </a:lnTo>
                  <a:lnTo>
                    <a:pt x="169" y="55"/>
                  </a:lnTo>
                  <a:lnTo>
                    <a:pt x="172" y="64"/>
                  </a:lnTo>
                  <a:lnTo>
                    <a:pt x="173" y="71"/>
                  </a:lnTo>
                  <a:lnTo>
                    <a:pt x="173" y="79"/>
                  </a:lnTo>
                  <a:lnTo>
                    <a:pt x="173" y="88"/>
                  </a:lnTo>
                  <a:lnTo>
                    <a:pt x="172" y="95"/>
                  </a:lnTo>
                  <a:lnTo>
                    <a:pt x="169" y="103"/>
                  </a:lnTo>
                  <a:lnTo>
                    <a:pt x="167" y="110"/>
                  </a:lnTo>
                  <a:lnTo>
                    <a:pt x="162" y="117"/>
                  </a:lnTo>
                  <a:lnTo>
                    <a:pt x="158" y="123"/>
                  </a:lnTo>
                  <a:lnTo>
                    <a:pt x="153" y="130"/>
                  </a:lnTo>
                  <a:lnTo>
                    <a:pt x="148" y="135"/>
                  </a:lnTo>
                  <a:lnTo>
                    <a:pt x="141" y="140"/>
                  </a:lnTo>
                  <a:lnTo>
                    <a:pt x="135" y="145"/>
                  </a:lnTo>
                  <a:lnTo>
                    <a:pt x="128" y="149"/>
                  </a:lnTo>
                  <a:lnTo>
                    <a:pt x="121" y="153"/>
                  </a:lnTo>
                  <a:lnTo>
                    <a:pt x="112" y="155"/>
                  </a:lnTo>
                  <a:lnTo>
                    <a:pt x="104" y="157"/>
                  </a:lnTo>
                  <a:lnTo>
                    <a:pt x="95" y="158"/>
                  </a:lnTo>
                  <a:lnTo>
                    <a:pt x="87" y="158"/>
                  </a:lnTo>
                </a:path>
              </a:pathLst>
            </a:custGeom>
            <a:noFill/>
            <a:ln w="6350">
              <a:solidFill>
                <a:srgbClr val="000000"/>
              </a:solidFill>
              <a:prstDash val="solid"/>
              <a:round/>
              <a:headEnd/>
              <a:tailEnd/>
            </a:ln>
          </p:spPr>
          <p:txBody>
            <a:bodyPr/>
            <a:lstStyle/>
            <a:p>
              <a:endParaRPr lang="it-IT"/>
            </a:p>
          </p:txBody>
        </p:sp>
        <p:sp>
          <p:nvSpPr>
            <p:cNvPr id="21028" name="Freeform 548"/>
            <p:cNvSpPr>
              <a:spLocks/>
            </p:cNvSpPr>
            <p:nvPr/>
          </p:nvSpPr>
          <p:spPr bwMode="auto">
            <a:xfrm>
              <a:off x="1743" y="2732"/>
              <a:ext cx="25" cy="22"/>
            </a:xfrm>
            <a:custGeom>
              <a:avLst/>
              <a:gdLst/>
              <a:ahLst/>
              <a:cxnLst>
                <a:cxn ang="0">
                  <a:pos x="78" y="158"/>
                </a:cxn>
                <a:cxn ang="0">
                  <a:pos x="61" y="155"/>
                </a:cxn>
                <a:cxn ang="0">
                  <a:pos x="45" y="149"/>
                </a:cxn>
                <a:cxn ang="0">
                  <a:pos x="32" y="141"/>
                </a:cxn>
                <a:cxn ang="0">
                  <a:pos x="19" y="130"/>
                </a:cxn>
                <a:cxn ang="0">
                  <a:pos x="11" y="118"/>
                </a:cxn>
                <a:cxn ang="0">
                  <a:pos x="3" y="103"/>
                </a:cxn>
                <a:cxn ang="0">
                  <a:pos x="0" y="87"/>
                </a:cxn>
                <a:cxn ang="0">
                  <a:pos x="0" y="72"/>
                </a:cxn>
                <a:cxn ang="0">
                  <a:pos x="3" y="56"/>
                </a:cxn>
                <a:cxn ang="0">
                  <a:pos x="11" y="42"/>
                </a:cxn>
                <a:cxn ang="0">
                  <a:pos x="19" y="29"/>
                </a:cxn>
                <a:cxn ang="0">
                  <a:pos x="32" y="18"/>
                </a:cxn>
                <a:cxn ang="0">
                  <a:pos x="45" y="10"/>
                </a:cxn>
                <a:cxn ang="0">
                  <a:pos x="61" y="3"/>
                </a:cxn>
                <a:cxn ang="0">
                  <a:pos x="78" y="0"/>
                </a:cxn>
                <a:cxn ang="0">
                  <a:pos x="96" y="0"/>
                </a:cxn>
                <a:cxn ang="0">
                  <a:pos x="112" y="3"/>
                </a:cxn>
                <a:cxn ang="0">
                  <a:pos x="127" y="10"/>
                </a:cxn>
                <a:cxn ang="0">
                  <a:pos x="142" y="18"/>
                </a:cxn>
                <a:cxn ang="0">
                  <a:pos x="153" y="29"/>
                </a:cxn>
                <a:cxn ang="0">
                  <a:pos x="163" y="42"/>
                </a:cxn>
                <a:cxn ang="0">
                  <a:pos x="169" y="56"/>
                </a:cxn>
                <a:cxn ang="0">
                  <a:pos x="172" y="72"/>
                </a:cxn>
                <a:cxn ang="0">
                  <a:pos x="172" y="87"/>
                </a:cxn>
                <a:cxn ang="0">
                  <a:pos x="169" y="103"/>
                </a:cxn>
                <a:cxn ang="0">
                  <a:pos x="163" y="118"/>
                </a:cxn>
                <a:cxn ang="0">
                  <a:pos x="153" y="130"/>
                </a:cxn>
                <a:cxn ang="0">
                  <a:pos x="142" y="141"/>
                </a:cxn>
                <a:cxn ang="0">
                  <a:pos x="127" y="149"/>
                </a:cxn>
                <a:cxn ang="0">
                  <a:pos x="112" y="155"/>
                </a:cxn>
                <a:cxn ang="0">
                  <a:pos x="96" y="158"/>
                </a:cxn>
              </a:cxnLst>
              <a:rect l="0" t="0" r="r" b="b"/>
              <a:pathLst>
                <a:path w="173" h="158">
                  <a:moveTo>
                    <a:pt x="86" y="158"/>
                  </a:moveTo>
                  <a:lnTo>
                    <a:pt x="78" y="158"/>
                  </a:lnTo>
                  <a:lnTo>
                    <a:pt x="69" y="157"/>
                  </a:lnTo>
                  <a:lnTo>
                    <a:pt x="61" y="155"/>
                  </a:lnTo>
                  <a:lnTo>
                    <a:pt x="53" y="152"/>
                  </a:lnTo>
                  <a:lnTo>
                    <a:pt x="45" y="149"/>
                  </a:lnTo>
                  <a:lnTo>
                    <a:pt x="38" y="145"/>
                  </a:lnTo>
                  <a:lnTo>
                    <a:pt x="32" y="141"/>
                  </a:lnTo>
                  <a:lnTo>
                    <a:pt x="25" y="135"/>
                  </a:lnTo>
                  <a:lnTo>
                    <a:pt x="19" y="130"/>
                  </a:lnTo>
                  <a:lnTo>
                    <a:pt x="15" y="124"/>
                  </a:lnTo>
                  <a:lnTo>
                    <a:pt x="11" y="118"/>
                  </a:lnTo>
                  <a:lnTo>
                    <a:pt x="7" y="110"/>
                  </a:lnTo>
                  <a:lnTo>
                    <a:pt x="3" y="103"/>
                  </a:lnTo>
                  <a:lnTo>
                    <a:pt x="1" y="96"/>
                  </a:lnTo>
                  <a:lnTo>
                    <a:pt x="0" y="87"/>
                  </a:lnTo>
                  <a:lnTo>
                    <a:pt x="0" y="79"/>
                  </a:lnTo>
                  <a:lnTo>
                    <a:pt x="0" y="72"/>
                  </a:lnTo>
                  <a:lnTo>
                    <a:pt x="1" y="63"/>
                  </a:lnTo>
                  <a:lnTo>
                    <a:pt x="3" y="56"/>
                  </a:lnTo>
                  <a:lnTo>
                    <a:pt x="7" y="48"/>
                  </a:lnTo>
                  <a:lnTo>
                    <a:pt x="11" y="42"/>
                  </a:lnTo>
                  <a:lnTo>
                    <a:pt x="15" y="35"/>
                  </a:lnTo>
                  <a:lnTo>
                    <a:pt x="19" y="29"/>
                  </a:lnTo>
                  <a:lnTo>
                    <a:pt x="25" y="23"/>
                  </a:lnTo>
                  <a:lnTo>
                    <a:pt x="32" y="18"/>
                  </a:lnTo>
                  <a:lnTo>
                    <a:pt x="38" y="14"/>
                  </a:lnTo>
                  <a:lnTo>
                    <a:pt x="45" y="10"/>
                  </a:lnTo>
                  <a:lnTo>
                    <a:pt x="53" y="7"/>
                  </a:lnTo>
                  <a:lnTo>
                    <a:pt x="61" y="3"/>
                  </a:lnTo>
                  <a:lnTo>
                    <a:pt x="69" y="1"/>
                  </a:lnTo>
                  <a:lnTo>
                    <a:pt x="78" y="0"/>
                  </a:lnTo>
                  <a:lnTo>
                    <a:pt x="86" y="0"/>
                  </a:lnTo>
                  <a:lnTo>
                    <a:pt x="96" y="0"/>
                  </a:lnTo>
                  <a:lnTo>
                    <a:pt x="104" y="1"/>
                  </a:lnTo>
                  <a:lnTo>
                    <a:pt x="112" y="3"/>
                  </a:lnTo>
                  <a:lnTo>
                    <a:pt x="120" y="7"/>
                  </a:lnTo>
                  <a:lnTo>
                    <a:pt x="127" y="10"/>
                  </a:lnTo>
                  <a:lnTo>
                    <a:pt x="134" y="14"/>
                  </a:lnTo>
                  <a:lnTo>
                    <a:pt x="142" y="18"/>
                  </a:lnTo>
                  <a:lnTo>
                    <a:pt x="147" y="23"/>
                  </a:lnTo>
                  <a:lnTo>
                    <a:pt x="153" y="29"/>
                  </a:lnTo>
                  <a:lnTo>
                    <a:pt x="158" y="35"/>
                  </a:lnTo>
                  <a:lnTo>
                    <a:pt x="163" y="42"/>
                  </a:lnTo>
                  <a:lnTo>
                    <a:pt x="166" y="48"/>
                  </a:lnTo>
                  <a:lnTo>
                    <a:pt x="169" y="56"/>
                  </a:lnTo>
                  <a:lnTo>
                    <a:pt x="171" y="63"/>
                  </a:lnTo>
                  <a:lnTo>
                    <a:pt x="172" y="72"/>
                  </a:lnTo>
                  <a:lnTo>
                    <a:pt x="173" y="79"/>
                  </a:lnTo>
                  <a:lnTo>
                    <a:pt x="172" y="87"/>
                  </a:lnTo>
                  <a:lnTo>
                    <a:pt x="171" y="96"/>
                  </a:lnTo>
                  <a:lnTo>
                    <a:pt x="169" y="103"/>
                  </a:lnTo>
                  <a:lnTo>
                    <a:pt x="166" y="110"/>
                  </a:lnTo>
                  <a:lnTo>
                    <a:pt x="163" y="118"/>
                  </a:lnTo>
                  <a:lnTo>
                    <a:pt x="158" y="124"/>
                  </a:lnTo>
                  <a:lnTo>
                    <a:pt x="153" y="130"/>
                  </a:lnTo>
                  <a:lnTo>
                    <a:pt x="147" y="135"/>
                  </a:lnTo>
                  <a:lnTo>
                    <a:pt x="142" y="141"/>
                  </a:lnTo>
                  <a:lnTo>
                    <a:pt x="134" y="145"/>
                  </a:lnTo>
                  <a:lnTo>
                    <a:pt x="127" y="149"/>
                  </a:lnTo>
                  <a:lnTo>
                    <a:pt x="120" y="152"/>
                  </a:lnTo>
                  <a:lnTo>
                    <a:pt x="112" y="155"/>
                  </a:lnTo>
                  <a:lnTo>
                    <a:pt x="104" y="157"/>
                  </a:lnTo>
                  <a:lnTo>
                    <a:pt x="96" y="158"/>
                  </a:lnTo>
                  <a:lnTo>
                    <a:pt x="86" y="158"/>
                  </a:lnTo>
                  <a:close/>
                </a:path>
              </a:pathLst>
            </a:custGeom>
            <a:solidFill>
              <a:srgbClr val="FFFF00"/>
            </a:solidFill>
            <a:ln w="9525">
              <a:noFill/>
              <a:round/>
              <a:headEnd/>
              <a:tailEnd/>
            </a:ln>
          </p:spPr>
          <p:txBody>
            <a:bodyPr/>
            <a:lstStyle/>
            <a:p>
              <a:endParaRPr lang="it-IT"/>
            </a:p>
          </p:txBody>
        </p:sp>
        <p:sp>
          <p:nvSpPr>
            <p:cNvPr id="21029" name="Freeform 549"/>
            <p:cNvSpPr>
              <a:spLocks/>
            </p:cNvSpPr>
            <p:nvPr/>
          </p:nvSpPr>
          <p:spPr bwMode="auto">
            <a:xfrm>
              <a:off x="1743" y="2732"/>
              <a:ext cx="25" cy="22"/>
            </a:xfrm>
            <a:custGeom>
              <a:avLst/>
              <a:gdLst/>
              <a:ahLst/>
              <a:cxnLst>
                <a:cxn ang="0">
                  <a:pos x="78" y="158"/>
                </a:cxn>
                <a:cxn ang="0">
                  <a:pos x="61" y="155"/>
                </a:cxn>
                <a:cxn ang="0">
                  <a:pos x="45" y="149"/>
                </a:cxn>
                <a:cxn ang="0">
                  <a:pos x="32" y="141"/>
                </a:cxn>
                <a:cxn ang="0">
                  <a:pos x="19" y="130"/>
                </a:cxn>
                <a:cxn ang="0">
                  <a:pos x="11" y="118"/>
                </a:cxn>
                <a:cxn ang="0">
                  <a:pos x="3" y="103"/>
                </a:cxn>
                <a:cxn ang="0">
                  <a:pos x="0" y="87"/>
                </a:cxn>
                <a:cxn ang="0">
                  <a:pos x="0" y="72"/>
                </a:cxn>
                <a:cxn ang="0">
                  <a:pos x="3" y="56"/>
                </a:cxn>
                <a:cxn ang="0">
                  <a:pos x="11" y="42"/>
                </a:cxn>
                <a:cxn ang="0">
                  <a:pos x="19" y="29"/>
                </a:cxn>
                <a:cxn ang="0">
                  <a:pos x="32" y="18"/>
                </a:cxn>
                <a:cxn ang="0">
                  <a:pos x="45" y="10"/>
                </a:cxn>
                <a:cxn ang="0">
                  <a:pos x="61" y="3"/>
                </a:cxn>
                <a:cxn ang="0">
                  <a:pos x="78" y="0"/>
                </a:cxn>
                <a:cxn ang="0">
                  <a:pos x="96" y="0"/>
                </a:cxn>
                <a:cxn ang="0">
                  <a:pos x="112" y="3"/>
                </a:cxn>
                <a:cxn ang="0">
                  <a:pos x="127" y="10"/>
                </a:cxn>
                <a:cxn ang="0">
                  <a:pos x="142" y="18"/>
                </a:cxn>
                <a:cxn ang="0">
                  <a:pos x="153" y="29"/>
                </a:cxn>
                <a:cxn ang="0">
                  <a:pos x="163" y="42"/>
                </a:cxn>
                <a:cxn ang="0">
                  <a:pos x="169" y="56"/>
                </a:cxn>
                <a:cxn ang="0">
                  <a:pos x="172" y="72"/>
                </a:cxn>
                <a:cxn ang="0">
                  <a:pos x="172" y="87"/>
                </a:cxn>
                <a:cxn ang="0">
                  <a:pos x="169" y="103"/>
                </a:cxn>
                <a:cxn ang="0">
                  <a:pos x="163" y="118"/>
                </a:cxn>
                <a:cxn ang="0">
                  <a:pos x="153" y="130"/>
                </a:cxn>
                <a:cxn ang="0">
                  <a:pos x="142" y="141"/>
                </a:cxn>
                <a:cxn ang="0">
                  <a:pos x="127" y="149"/>
                </a:cxn>
                <a:cxn ang="0">
                  <a:pos x="112" y="155"/>
                </a:cxn>
                <a:cxn ang="0">
                  <a:pos x="96" y="158"/>
                </a:cxn>
              </a:cxnLst>
              <a:rect l="0" t="0" r="r" b="b"/>
              <a:pathLst>
                <a:path w="173" h="158">
                  <a:moveTo>
                    <a:pt x="86" y="158"/>
                  </a:moveTo>
                  <a:lnTo>
                    <a:pt x="78" y="158"/>
                  </a:lnTo>
                  <a:lnTo>
                    <a:pt x="69" y="157"/>
                  </a:lnTo>
                  <a:lnTo>
                    <a:pt x="61" y="155"/>
                  </a:lnTo>
                  <a:lnTo>
                    <a:pt x="53" y="152"/>
                  </a:lnTo>
                  <a:lnTo>
                    <a:pt x="45" y="149"/>
                  </a:lnTo>
                  <a:lnTo>
                    <a:pt x="38" y="145"/>
                  </a:lnTo>
                  <a:lnTo>
                    <a:pt x="32" y="141"/>
                  </a:lnTo>
                  <a:lnTo>
                    <a:pt x="25" y="135"/>
                  </a:lnTo>
                  <a:lnTo>
                    <a:pt x="19" y="130"/>
                  </a:lnTo>
                  <a:lnTo>
                    <a:pt x="15" y="124"/>
                  </a:lnTo>
                  <a:lnTo>
                    <a:pt x="11" y="118"/>
                  </a:lnTo>
                  <a:lnTo>
                    <a:pt x="7" y="110"/>
                  </a:lnTo>
                  <a:lnTo>
                    <a:pt x="3" y="103"/>
                  </a:lnTo>
                  <a:lnTo>
                    <a:pt x="1" y="96"/>
                  </a:lnTo>
                  <a:lnTo>
                    <a:pt x="0" y="87"/>
                  </a:lnTo>
                  <a:lnTo>
                    <a:pt x="0" y="79"/>
                  </a:lnTo>
                  <a:lnTo>
                    <a:pt x="0" y="72"/>
                  </a:lnTo>
                  <a:lnTo>
                    <a:pt x="1" y="63"/>
                  </a:lnTo>
                  <a:lnTo>
                    <a:pt x="3" y="56"/>
                  </a:lnTo>
                  <a:lnTo>
                    <a:pt x="7" y="48"/>
                  </a:lnTo>
                  <a:lnTo>
                    <a:pt x="11" y="42"/>
                  </a:lnTo>
                  <a:lnTo>
                    <a:pt x="15" y="35"/>
                  </a:lnTo>
                  <a:lnTo>
                    <a:pt x="19" y="29"/>
                  </a:lnTo>
                  <a:lnTo>
                    <a:pt x="25" y="23"/>
                  </a:lnTo>
                  <a:lnTo>
                    <a:pt x="32" y="18"/>
                  </a:lnTo>
                  <a:lnTo>
                    <a:pt x="38" y="14"/>
                  </a:lnTo>
                  <a:lnTo>
                    <a:pt x="45" y="10"/>
                  </a:lnTo>
                  <a:lnTo>
                    <a:pt x="53" y="7"/>
                  </a:lnTo>
                  <a:lnTo>
                    <a:pt x="61" y="3"/>
                  </a:lnTo>
                  <a:lnTo>
                    <a:pt x="69" y="1"/>
                  </a:lnTo>
                  <a:lnTo>
                    <a:pt x="78" y="0"/>
                  </a:lnTo>
                  <a:lnTo>
                    <a:pt x="86" y="0"/>
                  </a:lnTo>
                  <a:lnTo>
                    <a:pt x="96" y="0"/>
                  </a:lnTo>
                  <a:lnTo>
                    <a:pt x="104" y="1"/>
                  </a:lnTo>
                  <a:lnTo>
                    <a:pt x="112" y="3"/>
                  </a:lnTo>
                  <a:lnTo>
                    <a:pt x="120" y="7"/>
                  </a:lnTo>
                  <a:lnTo>
                    <a:pt x="127" y="10"/>
                  </a:lnTo>
                  <a:lnTo>
                    <a:pt x="134" y="14"/>
                  </a:lnTo>
                  <a:lnTo>
                    <a:pt x="142" y="18"/>
                  </a:lnTo>
                  <a:lnTo>
                    <a:pt x="147" y="23"/>
                  </a:lnTo>
                  <a:lnTo>
                    <a:pt x="153" y="29"/>
                  </a:lnTo>
                  <a:lnTo>
                    <a:pt x="158" y="35"/>
                  </a:lnTo>
                  <a:lnTo>
                    <a:pt x="163" y="42"/>
                  </a:lnTo>
                  <a:lnTo>
                    <a:pt x="166" y="48"/>
                  </a:lnTo>
                  <a:lnTo>
                    <a:pt x="169" y="56"/>
                  </a:lnTo>
                  <a:lnTo>
                    <a:pt x="171" y="63"/>
                  </a:lnTo>
                  <a:lnTo>
                    <a:pt x="172" y="72"/>
                  </a:lnTo>
                  <a:lnTo>
                    <a:pt x="173" y="79"/>
                  </a:lnTo>
                  <a:lnTo>
                    <a:pt x="172" y="87"/>
                  </a:lnTo>
                  <a:lnTo>
                    <a:pt x="171" y="96"/>
                  </a:lnTo>
                  <a:lnTo>
                    <a:pt x="169" y="103"/>
                  </a:lnTo>
                  <a:lnTo>
                    <a:pt x="166" y="110"/>
                  </a:lnTo>
                  <a:lnTo>
                    <a:pt x="163" y="118"/>
                  </a:lnTo>
                  <a:lnTo>
                    <a:pt x="158" y="124"/>
                  </a:lnTo>
                  <a:lnTo>
                    <a:pt x="153" y="130"/>
                  </a:lnTo>
                  <a:lnTo>
                    <a:pt x="147" y="135"/>
                  </a:lnTo>
                  <a:lnTo>
                    <a:pt x="142" y="141"/>
                  </a:lnTo>
                  <a:lnTo>
                    <a:pt x="134" y="145"/>
                  </a:lnTo>
                  <a:lnTo>
                    <a:pt x="127" y="149"/>
                  </a:lnTo>
                  <a:lnTo>
                    <a:pt x="120" y="152"/>
                  </a:lnTo>
                  <a:lnTo>
                    <a:pt x="112" y="155"/>
                  </a:lnTo>
                  <a:lnTo>
                    <a:pt x="104" y="157"/>
                  </a:lnTo>
                  <a:lnTo>
                    <a:pt x="96" y="158"/>
                  </a:lnTo>
                  <a:lnTo>
                    <a:pt x="86" y="158"/>
                  </a:lnTo>
                </a:path>
              </a:pathLst>
            </a:custGeom>
            <a:noFill/>
            <a:ln w="6350">
              <a:solidFill>
                <a:srgbClr val="000000"/>
              </a:solidFill>
              <a:prstDash val="solid"/>
              <a:round/>
              <a:headEnd/>
              <a:tailEnd/>
            </a:ln>
          </p:spPr>
          <p:txBody>
            <a:bodyPr/>
            <a:lstStyle/>
            <a:p>
              <a:endParaRPr lang="it-IT"/>
            </a:p>
          </p:txBody>
        </p:sp>
        <p:sp>
          <p:nvSpPr>
            <p:cNvPr id="21030" name="Freeform 550"/>
            <p:cNvSpPr>
              <a:spLocks/>
            </p:cNvSpPr>
            <p:nvPr/>
          </p:nvSpPr>
          <p:spPr bwMode="auto">
            <a:xfrm>
              <a:off x="1698" y="2653"/>
              <a:ext cx="25" cy="23"/>
            </a:xfrm>
            <a:custGeom>
              <a:avLst/>
              <a:gdLst/>
              <a:ahLst/>
              <a:cxnLst>
                <a:cxn ang="0">
                  <a:pos x="77" y="159"/>
                </a:cxn>
                <a:cxn ang="0">
                  <a:pos x="61" y="156"/>
                </a:cxn>
                <a:cxn ang="0">
                  <a:pos x="45" y="149"/>
                </a:cxn>
                <a:cxn ang="0">
                  <a:pos x="31" y="141"/>
                </a:cxn>
                <a:cxn ang="0">
                  <a:pos x="20" y="130"/>
                </a:cxn>
                <a:cxn ang="0">
                  <a:pos x="10" y="118"/>
                </a:cxn>
                <a:cxn ang="0">
                  <a:pos x="4" y="103"/>
                </a:cxn>
                <a:cxn ang="0">
                  <a:pos x="0" y="87"/>
                </a:cxn>
                <a:cxn ang="0">
                  <a:pos x="0" y="72"/>
                </a:cxn>
                <a:cxn ang="0">
                  <a:pos x="4" y="56"/>
                </a:cxn>
                <a:cxn ang="0">
                  <a:pos x="10" y="42"/>
                </a:cxn>
                <a:cxn ang="0">
                  <a:pos x="20" y="30"/>
                </a:cxn>
                <a:cxn ang="0">
                  <a:pos x="31" y="18"/>
                </a:cxn>
                <a:cxn ang="0">
                  <a:pos x="45" y="10"/>
                </a:cxn>
                <a:cxn ang="0">
                  <a:pos x="61" y="4"/>
                </a:cxn>
                <a:cxn ang="0">
                  <a:pos x="77" y="0"/>
                </a:cxn>
                <a:cxn ang="0">
                  <a:pos x="95" y="0"/>
                </a:cxn>
                <a:cxn ang="0">
                  <a:pos x="112" y="4"/>
                </a:cxn>
                <a:cxn ang="0">
                  <a:pos x="128" y="10"/>
                </a:cxn>
                <a:cxn ang="0">
                  <a:pos x="141" y="18"/>
                </a:cxn>
                <a:cxn ang="0">
                  <a:pos x="153" y="30"/>
                </a:cxn>
                <a:cxn ang="0">
                  <a:pos x="162" y="42"/>
                </a:cxn>
                <a:cxn ang="0">
                  <a:pos x="169" y="56"/>
                </a:cxn>
                <a:cxn ang="0">
                  <a:pos x="173" y="72"/>
                </a:cxn>
                <a:cxn ang="0">
                  <a:pos x="173" y="87"/>
                </a:cxn>
                <a:cxn ang="0">
                  <a:pos x="169" y="103"/>
                </a:cxn>
                <a:cxn ang="0">
                  <a:pos x="162" y="118"/>
                </a:cxn>
                <a:cxn ang="0">
                  <a:pos x="153" y="130"/>
                </a:cxn>
                <a:cxn ang="0">
                  <a:pos x="141" y="141"/>
                </a:cxn>
                <a:cxn ang="0">
                  <a:pos x="128" y="149"/>
                </a:cxn>
                <a:cxn ang="0">
                  <a:pos x="112" y="156"/>
                </a:cxn>
                <a:cxn ang="0">
                  <a:pos x="95" y="159"/>
                </a:cxn>
              </a:cxnLst>
              <a:rect l="0" t="0" r="r" b="b"/>
              <a:pathLst>
                <a:path w="173" h="159">
                  <a:moveTo>
                    <a:pt x="86" y="159"/>
                  </a:moveTo>
                  <a:lnTo>
                    <a:pt x="77" y="159"/>
                  </a:lnTo>
                  <a:lnTo>
                    <a:pt x="69" y="158"/>
                  </a:lnTo>
                  <a:lnTo>
                    <a:pt x="61" y="156"/>
                  </a:lnTo>
                  <a:lnTo>
                    <a:pt x="52" y="152"/>
                  </a:lnTo>
                  <a:lnTo>
                    <a:pt x="45" y="149"/>
                  </a:lnTo>
                  <a:lnTo>
                    <a:pt x="38" y="145"/>
                  </a:lnTo>
                  <a:lnTo>
                    <a:pt x="31" y="141"/>
                  </a:lnTo>
                  <a:lnTo>
                    <a:pt x="25" y="136"/>
                  </a:lnTo>
                  <a:lnTo>
                    <a:pt x="20" y="130"/>
                  </a:lnTo>
                  <a:lnTo>
                    <a:pt x="15" y="124"/>
                  </a:lnTo>
                  <a:lnTo>
                    <a:pt x="10" y="118"/>
                  </a:lnTo>
                  <a:lnTo>
                    <a:pt x="6" y="110"/>
                  </a:lnTo>
                  <a:lnTo>
                    <a:pt x="4" y="103"/>
                  </a:lnTo>
                  <a:lnTo>
                    <a:pt x="2" y="96"/>
                  </a:lnTo>
                  <a:lnTo>
                    <a:pt x="0" y="87"/>
                  </a:lnTo>
                  <a:lnTo>
                    <a:pt x="0" y="80"/>
                  </a:lnTo>
                  <a:lnTo>
                    <a:pt x="0" y="72"/>
                  </a:lnTo>
                  <a:lnTo>
                    <a:pt x="2" y="64"/>
                  </a:lnTo>
                  <a:lnTo>
                    <a:pt x="4" y="56"/>
                  </a:lnTo>
                  <a:lnTo>
                    <a:pt x="6" y="49"/>
                  </a:lnTo>
                  <a:lnTo>
                    <a:pt x="10" y="42"/>
                  </a:lnTo>
                  <a:lnTo>
                    <a:pt x="15" y="35"/>
                  </a:lnTo>
                  <a:lnTo>
                    <a:pt x="20" y="30"/>
                  </a:lnTo>
                  <a:lnTo>
                    <a:pt x="25" y="24"/>
                  </a:lnTo>
                  <a:lnTo>
                    <a:pt x="31" y="18"/>
                  </a:lnTo>
                  <a:lnTo>
                    <a:pt x="38" y="14"/>
                  </a:lnTo>
                  <a:lnTo>
                    <a:pt x="45" y="10"/>
                  </a:lnTo>
                  <a:lnTo>
                    <a:pt x="52" y="7"/>
                  </a:lnTo>
                  <a:lnTo>
                    <a:pt x="61" y="4"/>
                  </a:lnTo>
                  <a:lnTo>
                    <a:pt x="69" y="3"/>
                  </a:lnTo>
                  <a:lnTo>
                    <a:pt x="77" y="0"/>
                  </a:lnTo>
                  <a:lnTo>
                    <a:pt x="86" y="0"/>
                  </a:lnTo>
                  <a:lnTo>
                    <a:pt x="95" y="0"/>
                  </a:lnTo>
                  <a:lnTo>
                    <a:pt x="104" y="3"/>
                  </a:lnTo>
                  <a:lnTo>
                    <a:pt x="112" y="4"/>
                  </a:lnTo>
                  <a:lnTo>
                    <a:pt x="120" y="7"/>
                  </a:lnTo>
                  <a:lnTo>
                    <a:pt x="128" y="10"/>
                  </a:lnTo>
                  <a:lnTo>
                    <a:pt x="135" y="14"/>
                  </a:lnTo>
                  <a:lnTo>
                    <a:pt x="141" y="18"/>
                  </a:lnTo>
                  <a:lnTo>
                    <a:pt x="148" y="24"/>
                  </a:lnTo>
                  <a:lnTo>
                    <a:pt x="153" y="30"/>
                  </a:lnTo>
                  <a:lnTo>
                    <a:pt x="158" y="35"/>
                  </a:lnTo>
                  <a:lnTo>
                    <a:pt x="162" y="42"/>
                  </a:lnTo>
                  <a:lnTo>
                    <a:pt x="166" y="49"/>
                  </a:lnTo>
                  <a:lnTo>
                    <a:pt x="169" y="56"/>
                  </a:lnTo>
                  <a:lnTo>
                    <a:pt x="171" y="64"/>
                  </a:lnTo>
                  <a:lnTo>
                    <a:pt x="173" y="72"/>
                  </a:lnTo>
                  <a:lnTo>
                    <a:pt x="173" y="80"/>
                  </a:lnTo>
                  <a:lnTo>
                    <a:pt x="173" y="87"/>
                  </a:lnTo>
                  <a:lnTo>
                    <a:pt x="171" y="96"/>
                  </a:lnTo>
                  <a:lnTo>
                    <a:pt x="169" y="103"/>
                  </a:lnTo>
                  <a:lnTo>
                    <a:pt x="166" y="110"/>
                  </a:lnTo>
                  <a:lnTo>
                    <a:pt x="162" y="118"/>
                  </a:lnTo>
                  <a:lnTo>
                    <a:pt x="158" y="124"/>
                  </a:lnTo>
                  <a:lnTo>
                    <a:pt x="153" y="130"/>
                  </a:lnTo>
                  <a:lnTo>
                    <a:pt x="148" y="136"/>
                  </a:lnTo>
                  <a:lnTo>
                    <a:pt x="141" y="141"/>
                  </a:lnTo>
                  <a:lnTo>
                    <a:pt x="135" y="145"/>
                  </a:lnTo>
                  <a:lnTo>
                    <a:pt x="128" y="149"/>
                  </a:lnTo>
                  <a:lnTo>
                    <a:pt x="120" y="152"/>
                  </a:lnTo>
                  <a:lnTo>
                    <a:pt x="112" y="156"/>
                  </a:lnTo>
                  <a:lnTo>
                    <a:pt x="104" y="158"/>
                  </a:lnTo>
                  <a:lnTo>
                    <a:pt x="95" y="159"/>
                  </a:lnTo>
                  <a:lnTo>
                    <a:pt x="86" y="159"/>
                  </a:lnTo>
                  <a:close/>
                </a:path>
              </a:pathLst>
            </a:custGeom>
            <a:solidFill>
              <a:srgbClr val="FFFF00"/>
            </a:solidFill>
            <a:ln w="9525">
              <a:solidFill>
                <a:srgbClr val="FFFF00"/>
              </a:solidFill>
              <a:round/>
              <a:headEnd/>
              <a:tailEnd/>
            </a:ln>
          </p:spPr>
          <p:txBody>
            <a:bodyPr/>
            <a:lstStyle/>
            <a:p>
              <a:endParaRPr lang="it-IT"/>
            </a:p>
          </p:txBody>
        </p:sp>
        <p:sp>
          <p:nvSpPr>
            <p:cNvPr id="21031" name="Freeform 551"/>
            <p:cNvSpPr>
              <a:spLocks/>
            </p:cNvSpPr>
            <p:nvPr/>
          </p:nvSpPr>
          <p:spPr bwMode="auto">
            <a:xfrm>
              <a:off x="1698" y="2653"/>
              <a:ext cx="25" cy="23"/>
            </a:xfrm>
            <a:custGeom>
              <a:avLst/>
              <a:gdLst/>
              <a:ahLst/>
              <a:cxnLst>
                <a:cxn ang="0">
                  <a:pos x="77" y="159"/>
                </a:cxn>
                <a:cxn ang="0">
                  <a:pos x="61" y="156"/>
                </a:cxn>
                <a:cxn ang="0">
                  <a:pos x="45" y="149"/>
                </a:cxn>
                <a:cxn ang="0">
                  <a:pos x="31" y="141"/>
                </a:cxn>
                <a:cxn ang="0">
                  <a:pos x="20" y="130"/>
                </a:cxn>
                <a:cxn ang="0">
                  <a:pos x="10" y="118"/>
                </a:cxn>
                <a:cxn ang="0">
                  <a:pos x="4" y="103"/>
                </a:cxn>
                <a:cxn ang="0">
                  <a:pos x="0" y="87"/>
                </a:cxn>
                <a:cxn ang="0">
                  <a:pos x="0" y="72"/>
                </a:cxn>
                <a:cxn ang="0">
                  <a:pos x="4" y="56"/>
                </a:cxn>
                <a:cxn ang="0">
                  <a:pos x="10" y="42"/>
                </a:cxn>
                <a:cxn ang="0">
                  <a:pos x="20" y="30"/>
                </a:cxn>
                <a:cxn ang="0">
                  <a:pos x="31" y="18"/>
                </a:cxn>
                <a:cxn ang="0">
                  <a:pos x="45" y="10"/>
                </a:cxn>
                <a:cxn ang="0">
                  <a:pos x="61" y="4"/>
                </a:cxn>
                <a:cxn ang="0">
                  <a:pos x="77" y="0"/>
                </a:cxn>
                <a:cxn ang="0">
                  <a:pos x="95" y="0"/>
                </a:cxn>
                <a:cxn ang="0">
                  <a:pos x="112" y="4"/>
                </a:cxn>
                <a:cxn ang="0">
                  <a:pos x="128" y="10"/>
                </a:cxn>
                <a:cxn ang="0">
                  <a:pos x="141" y="18"/>
                </a:cxn>
                <a:cxn ang="0">
                  <a:pos x="153" y="30"/>
                </a:cxn>
                <a:cxn ang="0">
                  <a:pos x="162" y="42"/>
                </a:cxn>
                <a:cxn ang="0">
                  <a:pos x="169" y="56"/>
                </a:cxn>
                <a:cxn ang="0">
                  <a:pos x="173" y="72"/>
                </a:cxn>
                <a:cxn ang="0">
                  <a:pos x="173" y="87"/>
                </a:cxn>
                <a:cxn ang="0">
                  <a:pos x="169" y="103"/>
                </a:cxn>
                <a:cxn ang="0">
                  <a:pos x="162" y="118"/>
                </a:cxn>
                <a:cxn ang="0">
                  <a:pos x="153" y="130"/>
                </a:cxn>
                <a:cxn ang="0">
                  <a:pos x="141" y="141"/>
                </a:cxn>
                <a:cxn ang="0">
                  <a:pos x="128" y="149"/>
                </a:cxn>
                <a:cxn ang="0">
                  <a:pos x="112" y="156"/>
                </a:cxn>
                <a:cxn ang="0">
                  <a:pos x="95" y="159"/>
                </a:cxn>
              </a:cxnLst>
              <a:rect l="0" t="0" r="r" b="b"/>
              <a:pathLst>
                <a:path w="173" h="159">
                  <a:moveTo>
                    <a:pt x="86" y="159"/>
                  </a:moveTo>
                  <a:lnTo>
                    <a:pt x="77" y="159"/>
                  </a:lnTo>
                  <a:lnTo>
                    <a:pt x="69" y="158"/>
                  </a:lnTo>
                  <a:lnTo>
                    <a:pt x="61" y="156"/>
                  </a:lnTo>
                  <a:lnTo>
                    <a:pt x="52" y="152"/>
                  </a:lnTo>
                  <a:lnTo>
                    <a:pt x="45" y="149"/>
                  </a:lnTo>
                  <a:lnTo>
                    <a:pt x="38" y="145"/>
                  </a:lnTo>
                  <a:lnTo>
                    <a:pt x="31" y="141"/>
                  </a:lnTo>
                  <a:lnTo>
                    <a:pt x="25" y="136"/>
                  </a:lnTo>
                  <a:lnTo>
                    <a:pt x="20" y="130"/>
                  </a:lnTo>
                  <a:lnTo>
                    <a:pt x="15" y="124"/>
                  </a:lnTo>
                  <a:lnTo>
                    <a:pt x="10" y="118"/>
                  </a:lnTo>
                  <a:lnTo>
                    <a:pt x="6" y="110"/>
                  </a:lnTo>
                  <a:lnTo>
                    <a:pt x="4" y="103"/>
                  </a:lnTo>
                  <a:lnTo>
                    <a:pt x="2" y="96"/>
                  </a:lnTo>
                  <a:lnTo>
                    <a:pt x="0" y="87"/>
                  </a:lnTo>
                  <a:lnTo>
                    <a:pt x="0" y="80"/>
                  </a:lnTo>
                  <a:lnTo>
                    <a:pt x="0" y="72"/>
                  </a:lnTo>
                  <a:lnTo>
                    <a:pt x="2" y="64"/>
                  </a:lnTo>
                  <a:lnTo>
                    <a:pt x="4" y="56"/>
                  </a:lnTo>
                  <a:lnTo>
                    <a:pt x="6" y="49"/>
                  </a:lnTo>
                  <a:lnTo>
                    <a:pt x="10" y="42"/>
                  </a:lnTo>
                  <a:lnTo>
                    <a:pt x="15" y="35"/>
                  </a:lnTo>
                  <a:lnTo>
                    <a:pt x="20" y="30"/>
                  </a:lnTo>
                  <a:lnTo>
                    <a:pt x="25" y="24"/>
                  </a:lnTo>
                  <a:lnTo>
                    <a:pt x="31" y="18"/>
                  </a:lnTo>
                  <a:lnTo>
                    <a:pt x="38" y="14"/>
                  </a:lnTo>
                  <a:lnTo>
                    <a:pt x="45" y="10"/>
                  </a:lnTo>
                  <a:lnTo>
                    <a:pt x="52" y="7"/>
                  </a:lnTo>
                  <a:lnTo>
                    <a:pt x="61" y="4"/>
                  </a:lnTo>
                  <a:lnTo>
                    <a:pt x="69" y="3"/>
                  </a:lnTo>
                  <a:lnTo>
                    <a:pt x="77" y="0"/>
                  </a:lnTo>
                  <a:lnTo>
                    <a:pt x="86" y="0"/>
                  </a:lnTo>
                  <a:lnTo>
                    <a:pt x="95" y="0"/>
                  </a:lnTo>
                  <a:lnTo>
                    <a:pt x="104" y="3"/>
                  </a:lnTo>
                  <a:lnTo>
                    <a:pt x="112" y="4"/>
                  </a:lnTo>
                  <a:lnTo>
                    <a:pt x="120" y="7"/>
                  </a:lnTo>
                  <a:lnTo>
                    <a:pt x="128" y="10"/>
                  </a:lnTo>
                  <a:lnTo>
                    <a:pt x="135" y="14"/>
                  </a:lnTo>
                  <a:lnTo>
                    <a:pt x="141" y="18"/>
                  </a:lnTo>
                  <a:lnTo>
                    <a:pt x="148" y="24"/>
                  </a:lnTo>
                  <a:lnTo>
                    <a:pt x="153" y="30"/>
                  </a:lnTo>
                  <a:lnTo>
                    <a:pt x="158" y="35"/>
                  </a:lnTo>
                  <a:lnTo>
                    <a:pt x="162" y="42"/>
                  </a:lnTo>
                  <a:lnTo>
                    <a:pt x="166" y="49"/>
                  </a:lnTo>
                  <a:lnTo>
                    <a:pt x="169" y="56"/>
                  </a:lnTo>
                  <a:lnTo>
                    <a:pt x="171" y="64"/>
                  </a:lnTo>
                  <a:lnTo>
                    <a:pt x="173" y="72"/>
                  </a:lnTo>
                  <a:lnTo>
                    <a:pt x="173" y="80"/>
                  </a:lnTo>
                  <a:lnTo>
                    <a:pt x="173" y="87"/>
                  </a:lnTo>
                  <a:lnTo>
                    <a:pt x="171" y="96"/>
                  </a:lnTo>
                  <a:lnTo>
                    <a:pt x="169" y="103"/>
                  </a:lnTo>
                  <a:lnTo>
                    <a:pt x="166" y="110"/>
                  </a:lnTo>
                  <a:lnTo>
                    <a:pt x="162" y="118"/>
                  </a:lnTo>
                  <a:lnTo>
                    <a:pt x="158" y="124"/>
                  </a:lnTo>
                  <a:lnTo>
                    <a:pt x="153" y="130"/>
                  </a:lnTo>
                  <a:lnTo>
                    <a:pt x="148" y="136"/>
                  </a:lnTo>
                  <a:lnTo>
                    <a:pt x="141" y="141"/>
                  </a:lnTo>
                  <a:lnTo>
                    <a:pt x="135" y="145"/>
                  </a:lnTo>
                  <a:lnTo>
                    <a:pt x="128" y="149"/>
                  </a:lnTo>
                  <a:lnTo>
                    <a:pt x="120" y="152"/>
                  </a:lnTo>
                  <a:lnTo>
                    <a:pt x="112" y="156"/>
                  </a:lnTo>
                  <a:lnTo>
                    <a:pt x="104" y="158"/>
                  </a:lnTo>
                  <a:lnTo>
                    <a:pt x="95" y="159"/>
                  </a:lnTo>
                  <a:lnTo>
                    <a:pt x="86" y="159"/>
                  </a:lnTo>
                </a:path>
              </a:pathLst>
            </a:custGeom>
            <a:solidFill>
              <a:srgbClr val="FFFF00"/>
            </a:solidFill>
            <a:ln w="6350">
              <a:solidFill>
                <a:srgbClr val="FFFF00"/>
              </a:solidFill>
              <a:prstDash val="solid"/>
              <a:round/>
              <a:headEnd/>
              <a:tailEnd/>
            </a:ln>
          </p:spPr>
          <p:txBody>
            <a:bodyPr/>
            <a:lstStyle/>
            <a:p>
              <a:endParaRPr lang="it-IT"/>
            </a:p>
          </p:txBody>
        </p:sp>
        <p:sp>
          <p:nvSpPr>
            <p:cNvPr id="21032" name="Freeform 552"/>
            <p:cNvSpPr>
              <a:spLocks/>
            </p:cNvSpPr>
            <p:nvPr/>
          </p:nvSpPr>
          <p:spPr bwMode="auto">
            <a:xfrm>
              <a:off x="1593" y="2633"/>
              <a:ext cx="25" cy="23"/>
            </a:xfrm>
            <a:custGeom>
              <a:avLst/>
              <a:gdLst/>
              <a:ahLst/>
              <a:cxnLst>
                <a:cxn ang="0">
                  <a:pos x="77" y="158"/>
                </a:cxn>
                <a:cxn ang="0">
                  <a:pos x="60" y="155"/>
                </a:cxn>
                <a:cxn ang="0">
                  <a:pos x="46" y="150"/>
                </a:cxn>
                <a:cxn ang="0">
                  <a:pos x="31" y="140"/>
                </a:cxn>
                <a:cxn ang="0">
                  <a:pos x="20" y="130"/>
                </a:cxn>
                <a:cxn ang="0">
                  <a:pos x="10" y="117"/>
                </a:cxn>
                <a:cxn ang="0">
                  <a:pos x="4" y="104"/>
                </a:cxn>
                <a:cxn ang="0">
                  <a:pos x="1" y="88"/>
                </a:cxn>
                <a:cxn ang="0">
                  <a:pos x="1" y="71"/>
                </a:cxn>
                <a:cxn ang="0">
                  <a:pos x="4" y="56"/>
                </a:cxn>
                <a:cxn ang="0">
                  <a:pos x="10" y="42"/>
                </a:cxn>
                <a:cxn ang="0">
                  <a:pos x="20" y="29"/>
                </a:cxn>
                <a:cxn ang="0">
                  <a:pos x="31" y="19"/>
                </a:cxn>
                <a:cxn ang="0">
                  <a:pos x="46" y="10"/>
                </a:cxn>
                <a:cxn ang="0">
                  <a:pos x="60" y="4"/>
                </a:cxn>
                <a:cxn ang="0">
                  <a:pos x="77" y="1"/>
                </a:cxn>
                <a:cxn ang="0">
                  <a:pos x="95" y="1"/>
                </a:cxn>
                <a:cxn ang="0">
                  <a:pos x="112" y="4"/>
                </a:cxn>
                <a:cxn ang="0">
                  <a:pos x="127" y="10"/>
                </a:cxn>
                <a:cxn ang="0">
                  <a:pos x="141" y="19"/>
                </a:cxn>
                <a:cxn ang="0">
                  <a:pos x="153" y="29"/>
                </a:cxn>
                <a:cxn ang="0">
                  <a:pos x="162" y="42"/>
                </a:cxn>
                <a:cxn ang="0">
                  <a:pos x="169" y="56"/>
                </a:cxn>
                <a:cxn ang="0">
                  <a:pos x="172" y="71"/>
                </a:cxn>
                <a:cxn ang="0">
                  <a:pos x="172" y="88"/>
                </a:cxn>
                <a:cxn ang="0">
                  <a:pos x="169" y="104"/>
                </a:cxn>
                <a:cxn ang="0">
                  <a:pos x="162" y="117"/>
                </a:cxn>
                <a:cxn ang="0">
                  <a:pos x="153" y="130"/>
                </a:cxn>
                <a:cxn ang="0">
                  <a:pos x="141" y="140"/>
                </a:cxn>
                <a:cxn ang="0">
                  <a:pos x="127" y="150"/>
                </a:cxn>
                <a:cxn ang="0">
                  <a:pos x="112" y="155"/>
                </a:cxn>
                <a:cxn ang="0">
                  <a:pos x="95" y="158"/>
                </a:cxn>
              </a:cxnLst>
              <a:rect l="0" t="0" r="r" b="b"/>
              <a:pathLst>
                <a:path w="172" h="159">
                  <a:moveTo>
                    <a:pt x="87" y="159"/>
                  </a:moveTo>
                  <a:lnTo>
                    <a:pt x="77" y="158"/>
                  </a:lnTo>
                  <a:lnTo>
                    <a:pt x="69" y="157"/>
                  </a:lnTo>
                  <a:lnTo>
                    <a:pt x="60" y="155"/>
                  </a:lnTo>
                  <a:lnTo>
                    <a:pt x="53" y="153"/>
                  </a:lnTo>
                  <a:lnTo>
                    <a:pt x="46" y="150"/>
                  </a:lnTo>
                  <a:lnTo>
                    <a:pt x="38" y="146"/>
                  </a:lnTo>
                  <a:lnTo>
                    <a:pt x="31" y="140"/>
                  </a:lnTo>
                  <a:lnTo>
                    <a:pt x="25" y="136"/>
                  </a:lnTo>
                  <a:lnTo>
                    <a:pt x="20" y="130"/>
                  </a:lnTo>
                  <a:lnTo>
                    <a:pt x="14" y="124"/>
                  </a:lnTo>
                  <a:lnTo>
                    <a:pt x="10" y="117"/>
                  </a:lnTo>
                  <a:lnTo>
                    <a:pt x="7" y="111"/>
                  </a:lnTo>
                  <a:lnTo>
                    <a:pt x="4" y="104"/>
                  </a:lnTo>
                  <a:lnTo>
                    <a:pt x="2" y="95"/>
                  </a:lnTo>
                  <a:lnTo>
                    <a:pt x="1" y="88"/>
                  </a:lnTo>
                  <a:lnTo>
                    <a:pt x="0" y="80"/>
                  </a:lnTo>
                  <a:lnTo>
                    <a:pt x="1" y="71"/>
                  </a:lnTo>
                  <a:lnTo>
                    <a:pt x="2" y="64"/>
                  </a:lnTo>
                  <a:lnTo>
                    <a:pt x="4" y="56"/>
                  </a:lnTo>
                  <a:lnTo>
                    <a:pt x="7" y="49"/>
                  </a:lnTo>
                  <a:lnTo>
                    <a:pt x="10" y="42"/>
                  </a:lnTo>
                  <a:lnTo>
                    <a:pt x="14" y="36"/>
                  </a:lnTo>
                  <a:lnTo>
                    <a:pt x="20" y="29"/>
                  </a:lnTo>
                  <a:lnTo>
                    <a:pt x="25" y="24"/>
                  </a:lnTo>
                  <a:lnTo>
                    <a:pt x="31" y="19"/>
                  </a:lnTo>
                  <a:lnTo>
                    <a:pt x="38" y="14"/>
                  </a:lnTo>
                  <a:lnTo>
                    <a:pt x="46" y="10"/>
                  </a:lnTo>
                  <a:lnTo>
                    <a:pt x="53" y="6"/>
                  </a:lnTo>
                  <a:lnTo>
                    <a:pt x="60" y="4"/>
                  </a:lnTo>
                  <a:lnTo>
                    <a:pt x="69" y="2"/>
                  </a:lnTo>
                  <a:lnTo>
                    <a:pt x="77" y="1"/>
                  </a:lnTo>
                  <a:lnTo>
                    <a:pt x="87" y="0"/>
                  </a:lnTo>
                  <a:lnTo>
                    <a:pt x="95" y="1"/>
                  </a:lnTo>
                  <a:lnTo>
                    <a:pt x="103" y="2"/>
                  </a:lnTo>
                  <a:lnTo>
                    <a:pt x="112" y="4"/>
                  </a:lnTo>
                  <a:lnTo>
                    <a:pt x="120" y="6"/>
                  </a:lnTo>
                  <a:lnTo>
                    <a:pt x="127" y="10"/>
                  </a:lnTo>
                  <a:lnTo>
                    <a:pt x="135" y="14"/>
                  </a:lnTo>
                  <a:lnTo>
                    <a:pt x="141" y="19"/>
                  </a:lnTo>
                  <a:lnTo>
                    <a:pt x="147" y="24"/>
                  </a:lnTo>
                  <a:lnTo>
                    <a:pt x="153" y="29"/>
                  </a:lnTo>
                  <a:lnTo>
                    <a:pt x="158" y="36"/>
                  </a:lnTo>
                  <a:lnTo>
                    <a:pt x="162" y="42"/>
                  </a:lnTo>
                  <a:lnTo>
                    <a:pt x="166" y="49"/>
                  </a:lnTo>
                  <a:lnTo>
                    <a:pt x="169" y="56"/>
                  </a:lnTo>
                  <a:lnTo>
                    <a:pt x="171" y="64"/>
                  </a:lnTo>
                  <a:lnTo>
                    <a:pt x="172" y="71"/>
                  </a:lnTo>
                  <a:lnTo>
                    <a:pt x="172" y="80"/>
                  </a:lnTo>
                  <a:lnTo>
                    <a:pt x="172" y="88"/>
                  </a:lnTo>
                  <a:lnTo>
                    <a:pt x="171" y="95"/>
                  </a:lnTo>
                  <a:lnTo>
                    <a:pt x="169" y="104"/>
                  </a:lnTo>
                  <a:lnTo>
                    <a:pt x="166" y="111"/>
                  </a:lnTo>
                  <a:lnTo>
                    <a:pt x="162" y="117"/>
                  </a:lnTo>
                  <a:lnTo>
                    <a:pt x="158" y="124"/>
                  </a:lnTo>
                  <a:lnTo>
                    <a:pt x="153" y="130"/>
                  </a:lnTo>
                  <a:lnTo>
                    <a:pt x="147" y="136"/>
                  </a:lnTo>
                  <a:lnTo>
                    <a:pt x="141" y="140"/>
                  </a:lnTo>
                  <a:lnTo>
                    <a:pt x="135" y="146"/>
                  </a:lnTo>
                  <a:lnTo>
                    <a:pt x="127" y="150"/>
                  </a:lnTo>
                  <a:lnTo>
                    <a:pt x="120" y="153"/>
                  </a:lnTo>
                  <a:lnTo>
                    <a:pt x="112" y="155"/>
                  </a:lnTo>
                  <a:lnTo>
                    <a:pt x="103" y="157"/>
                  </a:lnTo>
                  <a:lnTo>
                    <a:pt x="95" y="158"/>
                  </a:lnTo>
                  <a:lnTo>
                    <a:pt x="87" y="159"/>
                  </a:lnTo>
                  <a:close/>
                </a:path>
              </a:pathLst>
            </a:custGeom>
            <a:solidFill>
              <a:srgbClr val="FFFF00"/>
            </a:solidFill>
            <a:ln w="9525">
              <a:solidFill>
                <a:srgbClr val="FFFF00"/>
              </a:solidFill>
              <a:round/>
              <a:headEnd/>
              <a:tailEnd/>
            </a:ln>
          </p:spPr>
          <p:txBody>
            <a:bodyPr/>
            <a:lstStyle/>
            <a:p>
              <a:endParaRPr lang="it-IT"/>
            </a:p>
          </p:txBody>
        </p:sp>
        <p:sp>
          <p:nvSpPr>
            <p:cNvPr id="21033" name="Freeform 553"/>
            <p:cNvSpPr>
              <a:spLocks/>
            </p:cNvSpPr>
            <p:nvPr/>
          </p:nvSpPr>
          <p:spPr bwMode="auto">
            <a:xfrm>
              <a:off x="1593" y="2633"/>
              <a:ext cx="25" cy="23"/>
            </a:xfrm>
            <a:custGeom>
              <a:avLst/>
              <a:gdLst/>
              <a:ahLst/>
              <a:cxnLst>
                <a:cxn ang="0">
                  <a:pos x="77" y="158"/>
                </a:cxn>
                <a:cxn ang="0">
                  <a:pos x="60" y="155"/>
                </a:cxn>
                <a:cxn ang="0">
                  <a:pos x="46" y="150"/>
                </a:cxn>
                <a:cxn ang="0">
                  <a:pos x="31" y="140"/>
                </a:cxn>
                <a:cxn ang="0">
                  <a:pos x="20" y="130"/>
                </a:cxn>
                <a:cxn ang="0">
                  <a:pos x="10" y="117"/>
                </a:cxn>
                <a:cxn ang="0">
                  <a:pos x="4" y="104"/>
                </a:cxn>
                <a:cxn ang="0">
                  <a:pos x="1" y="88"/>
                </a:cxn>
                <a:cxn ang="0">
                  <a:pos x="1" y="71"/>
                </a:cxn>
                <a:cxn ang="0">
                  <a:pos x="4" y="56"/>
                </a:cxn>
                <a:cxn ang="0">
                  <a:pos x="10" y="42"/>
                </a:cxn>
                <a:cxn ang="0">
                  <a:pos x="20" y="29"/>
                </a:cxn>
                <a:cxn ang="0">
                  <a:pos x="31" y="19"/>
                </a:cxn>
                <a:cxn ang="0">
                  <a:pos x="46" y="10"/>
                </a:cxn>
                <a:cxn ang="0">
                  <a:pos x="60" y="4"/>
                </a:cxn>
                <a:cxn ang="0">
                  <a:pos x="77" y="1"/>
                </a:cxn>
                <a:cxn ang="0">
                  <a:pos x="95" y="1"/>
                </a:cxn>
                <a:cxn ang="0">
                  <a:pos x="112" y="4"/>
                </a:cxn>
                <a:cxn ang="0">
                  <a:pos x="127" y="10"/>
                </a:cxn>
                <a:cxn ang="0">
                  <a:pos x="141" y="19"/>
                </a:cxn>
                <a:cxn ang="0">
                  <a:pos x="153" y="29"/>
                </a:cxn>
                <a:cxn ang="0">
                  <a:pos x="162" y="42"/>
                </a:cxn>
                <a:cxn ang="0">
                  <a:pos x="169" y="56"/>
                </a:cxn>
                <a:cxn ang="0">
                  <a:pos x="172" y="71"/>
                </a:cxn>
                <a:cxn ang="0">
                  <a:pos x="172" y="88"/>
                </a:cxn>
                <a:cxn ang="0">
                  <a:pos x="169" y="104"/>
                </a:cxn>
                <a:cxn ang="0">
                  <a:pos x="162" y="117"/>
                </a:cxn>
                <a:cxn ang="0">
                  <a:pos x="153" y="130"/>
                </a:cxn>
                <a:cxn ang="0">
                  <a:pos x="141" y="140"/>
                </a:cxn>
                <a:cxn ang="0">
                  <a:pos x="127" y="150"/>
                </a:cxn>
                <a:cxn ang="0">
                  <a:pos x="112" y="155"/>
                </a:cxn>
                <a:cxn ang="0">
                  <a:pos x="95" y="158"/>
                </a:cxn>
              </a:cxnLst>
              <a:rect l="0" t="0" r="r" b="b"/>
              <a:pathLst>
                <a:path w="172" h="159">
                  <a:moveTo>
                    <a:pt x="87" y="159"/>
                  </a:moveTo>
                  <a:lnTo>
                    <a:pt x="77" y="158"/>
                  </a:lnTo>
                  <a:lnTo>
                    <a:pt x="69" y="157"/>
                  </a:lnTo>
                  <a:lnTo>
                    <a:pt x="60" y="155"/>
                  </a:lnTo>
                  <a:lnTo>
                    <a:pt x="53" y="153"/>
                  </a:lnTo>
                  <a:lnTo>
                    <a:pt x="46" y="150"/>
                  </a:lnTo>
                  <a:lnTo>
                    <a:pt x="38" y="146"/>
                  </a:lnTo>
                  <a:lnTo>
                    <a:pt x="31" y="140"/>
                  </a:lnTo>
                  <a:lnTo>
                    <a:pt x="25" y="136"/>
                  </a:lnTo>
                  <a:lnTo>
                    <a:pt x="20" y="130"/>
                  </a:lnTo>
                  <a:lnTo>
                    <a:pt x="14" y="124"/>
                  </a:lnTo>
                  <a:lnTo>
                    <a:pt x="10" y="117"/>
                  </a:lnTo>
                  <a:lnTo>
                    <a:pt x="7" y="111"/>
                  </a:lnTo>
                  <a:lnTo>
                    <a:pt x="4" y="104"/>
                  </a:lnTo>
                  <a:lnTo>
                    <a:pt x="2" y="95"/>
                  </a:lnTo>
                  <a:lnTo>
                    <a:pt x="1" y="88"/>
                  </a:lnTo>
                  <a:lnTo>
                    <a:pt x="0" y="80"/>
                  </a:lnTo>
                  <a:lnTo>
                    <a:pt x="1" y="71"/>
                  </a:lnTo>
                  <a:lnTo>
                    <a:pt x="2" y="64"/>
                  </a:lnTo>
                  <a:lnTo>
                    <a:pt x="4" y="56"/>
                  </a:lnTo>
                  <a:lnTo>
                    <a:pt x="7" y="49"/>
                  </a:lnTo>
                  <a:lnTo>
                    <a:pt x="10" y="42"/>
                  </a:lnTo>
                  <a:lnTo>
                    <a:pt x="14" y="36"/>
                  </a:lnTo>
                  <a:lnTo>
                    <a:pt x="20" y="29"/>
                  </a:lnTo>
                  <a:lnTo>
                    <a:pt x="25" y="24"/>
                  </a:lnTo>
                  <a:lnTo>
                    <a:pt x="31" y="19"/>
                  </a:lnTo>
                  <a:lnTo>
                    <a:pt x="38" y="14"/>
                  </a:lnTo>
                  <a:lnTo>
                    <a:pt x="46" y="10"/>
                  </a:lnTo>
                  <a:lnTo>
                    <a:pt x="53" y="6"/>
                  </a:lnTo>
                  <a:lnTo>
                    <a:pt x="60" y="4"/>
                  </a:lnTo>
                  <a:lnTo>
                    <a:pt x="69" y="2"/>
                  </a:lnTo>
                  <a:lnTo>
                    <a:pt x="77" y="1"/>
                  </a:lnTo>
                  <a:lnTo>
                    <a:pt x="87" y="0"/>
                  </a:lnTo>
                  <a:lnTo>
                    <a:pt x="95" y="1"/>
                  </a:lnTo>
                  <a:lnTo>
                    <a:pt x="103" y="2"/>
                  </a:lnTo>
                  <a:lnTo>
                    <a:pt x="112" y="4"/>
                  </a:lnTo>
                  <a:lnTo>
                    <a:pt x="120" y="6"/>
                  </a:lnTo>
                  <a:lnTo>
                    <a:pt x="127" y="10"/>
                  </a:lnTo>
                  <a:lnTo>
                    <a:pt x="135" y="14"/>
                  </a:lnTo>
                  <a:lnTo>
                    <a:pt x="141" y="19"/>
                  </a:lnTo>
                  <a:lnTo>
                    <a:pt x="147" y="24"/>
                  </a:lnTo>
                  <a:lnTo>
                    <a:pt x="153" y="29"/>
                  </a:lnTo>
                  <a:lnTo>
                    <a:pt x="158" y="36"/>
                  </a:lnTo>
                  <a:lnTo>
                    <a:pt x="162" y="42"/>
                  </a:lnTo>
                  <a:lnTo>
                    <a:pt x="166" y="49"/>
                  </a:lnTo>
                  <a:lnTo>
                    <a:pt x="169" y="56"/>
                  </a:lnTo>
                  <a:lnTo>
                    <a:pt x="171" y="64"/>
                  </a:lnTo>
                  <a:lnTo>
                    <a:pt x="172" y="71"/>
                  </a:lnTo>
                  <a:lnTo>
                    <a:pt x="172" y="80"/>
                  </a:lnTo>
                  <a:lnTo>
                    <a:pt x="172" y="88"/>
                  </a:lnTo>
                  <a:lnTo>
                    <a:pt x="171" y="95"/>
                  </a:lnTo>
                  <a:lnTo>
                    <a:pt x="169" y="104"/>
                  </a:lnTo>
                  <a:lnTo>
                    <a:pt x="166" y="111"/>
                  </a:lnTo>
                  <a:lnTo>
                    <a:pt x="162" y="117"/>
                  </a:lnTo>
                  <a:lnTo>
                    <a:pt x="158" y="124"/>
                  </a:lnTo>
                  <a:lnTo>
                    <a:pt x="153" y="130"/>
                  </a:lnTo>
                  <a:lnTo>
                    <a:pt x="147" y="136"/>
                  </a:lnTo>
                  <a:lnTo>
                    <a:pt x="141" y="140"/>
                  </a:lnTo>
                  <a:lnTo>
                    <a:pt x="135" y="146"/>
                  </a:lnTo>
                  <a:lnTo>
                    <a:pt x="127" y="150"/>
                  </a:lnTo>
                  <a:lnTo>
                    <a:pt x="120" y="153"/>
                  </a:lnTo>
                  <a:lnTo>
                    <a:pt x="112" y="155"/>
                  </a:lnTo>
                  <a:lnTo>
                    <a:pt x="103" y="157"/>
                  </a:lnTo>
                  <a:lnTo>
                    <a:pt x="95" y="158"/>
                  </a:lnTo>
                  <a:lnTo>
                    <a:pt x="87" y="159"/>
                  </a:lnTo>
                </a:path>
              </a:pathLst>
            </a:custGeom>
            <a:solidFill>
              <a:srgbClr val="FFFF00"/>
            </a:solidFill>
            <a:ln w="6350">
              <a:solidFill>
                <a:srgbClr val="FFFF00"/>
              </a:solidFill>
              <a:prstDash val="solid"/>
              <a:round/>
              <a:headEnd/>
              <a:tailEnd/>
            </a:ln>
          </p:spPr>
          <p:txBody>
            <a:bodyPr/>
            <a:lstStyle/>
            <a:p>
              <a:endParaRPr lang="it-IT"/>
            </a:p>
          </p:txBody>
        </p:sp>
        <p:sp>
          <p:nvSpPr>
            <p:cNvPr id="21034" name="Freeform 554"/>
            <p:cNvSpPr>
              <a:spLocks/>
            </p:cNvSpPr>
            <p:nvPr/>
          </p:nvSpPr>
          <p:spPr bwMode="auto">
            <a:xfrm>
              <a:off x="1597" y="2668"/>
              <a:ext cx="25" cy="23"/>
            </a:xfrm>
            <a:custGeom>
              <a:avLst/>
              <a:gdLst/>
              <a:ahLst/>
              <a:cxnLst>
                <a:cxn ang="0">
                  <a:pos x="78" y="158"/>
                </a:cxn>
                <a:cxn ang="0">
                  <a:pos x="61" y="155"/>
                </a:cxn>
                <a:cxn ang="0">
                  <a:pos x="45" y="150"/>
                </a:cxn>
                <a:cxn ang="0">
                  <a:pos x="31" y="140"/>
                </a:cxn>
                <a:cxn ang="0">
                  <a:pos x="20" y="130"/>
                </a:cxn>
                <a:cxn ang="0">
                  <a:pos x="10" y="117"/>
                </a:cxn>
                <a:cxn ang="0">
                  <a:pos x="3" y="103"/>
                </a:cxn>
                <a:cxn ang="0">
                  <a:pos x="0" y="88"/>
                </a:cxn>
                <a:cxn ang="0">
                  <a:pos x="0" y="71"/>
                </a:cxn>
                <a:cxn ang="0">
                  <a:pos x="3" y="57"/>
                </a:cxn>
                <a:cxn ang="0">
                  <a:pos x="10" y="42"/>
                </a:cxn>
                <a:cxn ang="0">
                  <a:pos x="20" y="29"/>
                </a:cxn>
                <a:cxn ang="0">
                  <a:pos x="31" y="19"/>
                </a:cxn>
                <a:cxn ang="0">
                  <a:pos x="45" y="11"/>
                </a:cxn>
                <a:cxn ang="0">
                  <a:pos x="61" y="4"/>
                </a:cxn>
                <a:cxn ang="0">
                  <a:pos x="78" y="1"/>
                </a:cxn>
                <a:cxn ang="0">
                  <a:pos x="95" y="1"/>
                </a:cxn>
                <a:cxn ang="0">
                  <a:pos x="112" y="4"/>
                </a:cxn>
                <a:cxn ang="0">
                  <a:pos x="128" y="11"/>
                </a:cxn>
                <a:cxn ang="0">
                  <a:pos x="141" y="19"/>
                </a:cxn>
                <a:cxn ang="0">
                  <a:pos x="153" y="29"/>
                </a:cxn>
                <a:cxn ang="0">
                  <a:pos x="162" y="42"/>
                </a:cxn>
                <a:cxn ang="0">
                  <a:pos x="169" y="57"/>
                </a:cxn>
                <a:cxn ang="0">
                  <a:pos x="172" y="71"/>
                </a:cxn>
                <a:cxn ang="0">
                  <a:pos x="172" y="88"/>
                </a:cxn>
                <a:cxn ang="0">
                  <a:pos x="169" y="103"/>
                </a:cxn>
                <a:cxn ang="0">
                  <a:pos x="162" y="117"/>
                </a:cxn>
                <a:cxn ang="0">
                  <a:pos x="153" y="130"/>
                </a:cxn>
                <a:cxn ang="0">
                  <a:pos x="141" y="140"/>
                </a:cxn>
                <a:cxn ang="0">
                  <a:pos x="128" y="150"/>
                </a:cxn>
                <a:cxn ang="0">
                  <a:pos x="112" y="155"/>
                </a:cxn>
                <a:cxn ang="0">
                  <a:pos x="95" y="158"/>
                </a:cxn>
              </a:cxnLst>
              <a:rect l="0" t="0" r="r" b="b"/>
              <a:pathLst>
                <a:path w="173" h="159">
                  <a:moveTo>
                    <a:pt x="86" y="159"/>
                  </a:moveTo>
                  <a:lnTo>
                    <a:pt x="78" y="158"/>
                  </a:lnTo>
                  <a:lnTo>
                    <a:pt x="69" y="157"/>
                  </a:lnTo>
                  <a:lnTo>
                    <a:pt x="61" y="155"/>
                  </a:lnTo>
                  <a:lnTo>
                    <a:pt x="52" y="153"/>
                  </a:lnTo>
                  <a:lnTo>
                    <a:pt x="45" y="150"/>
                  </a:lnTo>
                  <a:lnTo>
                    <a:pt x="38" y="146"/>
                  </a:lnTo>
                  <a:lnTo>
                    <a:pt x="31" y="140"/>
                  </a:lnTo>
                  <a:lnTo>
                    <a:pt x="25" y="135"/>
                  </a:lnTo>
                  <a:lnTo>
                    <a:pt x="20" y="130"/>
                  </a:lnTo>
                  <a:lnTo>
                    <a:pt x="15" y="124"/>
                  </a:lnTo>
                  <a:lnTo>
                    <a:pt x="10" y="117"/>
                  </a:lnTo>
                  <a:lnTo>
                    <a:pt x="6" y="110"/>
                  </a:lnTo>
                  <a:lnTo>
                    <a:pt x="3" y="103"/>
                  </a:lnTo>
                  <a:lnTo>
                    <a:pt x="1" y="95"/>
                  </a:lnTo>
                  <a:lnTo>
                    <a:pt x="0" y="88"/>
                  </a:lnTo>
                  <a:lnTo>
                    <a:pt x="0" y="80"/>
                  </a:lnTo>
                  <a:lnTo>
                    <a:pt x="0" y="71"/>
                  </a:lnTo>
                  <a:lnTo>
                    <a:pt x="1" y="64"/>
                  </a:lnTo>
                  <a:lnTo>
                    <a:pt x="3" y="57"/>
                  </a:lnTo>
                  <a:lnTo>
                    <a:pt x="6" y="49"/>
                  </a:lnTo>
                  <a:lnTo>
                    <a:pt x="10" y="42"/>
                  </a:lnTo>
                  <a:lnTo>
                    <a:pt x="15" y="36"/>
                  </a:lnTo>
                  <a:lnTo>
                    <a:pt x="20" y="29"/>
                  </a:lnTo>
                  <a:lnTo>
                    <a:pt x="25" y="24"/>
                  </a:lnTo>
                  <a:lnTo>
                    <a:pt x="31" y="19"/>
                  </a:lnTo>
                  <a:lnTo>
                    <a:pt x="38" y="14"/>
                  </a:lnTo>
                  <a:lnTo>
                    <a:pt x="45" y="11"/>
                  </a:lnTo>
                  <a:lnTo>
                    <a:pt x="52" y="6"/>
                  </a:lnTo>
                  <a:lnTo>
                    <a:pt x="61" y="4"/>
                  </a:lnTo>
                  <a:lnTo>
                    <a:pt x="69" y="2"/>
                  </a:lnTo>
                  <a:lnTo>
                    <a:pt x="78" y="1"/>
                  </a:lnTo>
                  <a:lnTo>
                    <a:pt x="86" y="0"/>
                  </a:lnTo>
                  <a:lnTo>
                    <a:pt x="95" y="1"/>
                  </a:lnTo>
                  <a:lnTo>
                    <a:pt x="104" y="2"/>
                  </a:lnTo>
                  <a:lnTo>
                    <a:pt x="112" y="4"/>
                  </a:lnTo>
                  <a:lnTo>
                    <a:pt x="119" y="6"/>
                  </a:lnTo>
                  <a:lnTo>
                    <a:pt x="128" y="11"/>
                  </a:lnTo>
                  <a:lnTo>
                    <a:pt x="134" y="14"/>
                  </a:lnTo>
                  <a:lnTo>
                    <a:pt x="141" y="19"/>
                  </a:lnTo>
                  <a:lnTo>
                    <a:pt x="148" y="24"/>
                  </a:lnTo>
                  <a:lnTo>
                    <a:pt x="153" y="29"/>
                  </a:lnTo>
                  <a:lnTo>
                    <a:pt x="158" y="36"/>
                  </a:lnTo>
                  <a:lnTo>
                    <a:pt x="162" y="42"/>
                  </a:lnTo>
                  <a:lnTo>
                    <a:pt x="165" y="49"/>
                  </a:lnTo>
                  <a:lnTo>
                    <a:pt x="169" y="57"/>
                  </a:lnTo>
                  <a:lnTo>
                    <a:pt x="171" y="64"/>
                  </a:lnTo>
                  <a:lnTo>
                    <a:pt x="172" y="71"/>
                  </a:lnTo>
                  <a:lnTo>
                    <a:pt x="173" y="80"/>
                  </a:lnTo>
                  <a:lnTo>
                    <a:pt x="172" y="88"/>
                  </a:lnTo>
                  <a:lnTo>
                    <a:pt x="171" y="95"/>
                  </a:lnTo>
                  <a:lnTo>
                    <a:pt x="169" y="103"/>
                  </a:lnTo>
                  <a:lnTo>
                    <a:pt x="165" y="110"/>
                  </a:lnTo>
                  <a:lnTo>
                    <a:pt x="162" y="117"/>
                  </a:lnTo>
                  <a:lnTo>
                    <a:pt x="158" y="124"/>
                  </a:lnTo>
                  <a:lnTo>
                    <a:pt x="153" y="130"/>
                  </a:lnTo>
                  <a:lnTo>
                    <a:pt x="148" y="135"/>
                  </a:lnTo>
                  <a:lnTo>
                    <a:pt x="141" y="140"/>
                  </a:lnTo>
                  <a:lnTo>
                    <a:pt x="134" y="146"/>
                  </a:lnTo>
                  <a:lnTo>
                    <a:pt x="128" y="150"/>
                  </a:lnTo>
                  <a:lnTo>
                    <a:pt x="119" y="153"/>
                  </a:lnTo>
                  <a:lnTo>
                    <a:pt x="112" y="155"/>
                  </a:lnTo>
                  <a:lnTo>
                    <a:pt x="104" y="157"/>
                  </a:lnTo>
                  <a:lnTo>
                    <a:pt x="95" y="158"/>
                  </a:lnTo>
                  <a:lnTo>
                    <a:pt x="86" y="159"/>
                  </a:lnTo>
                  <a:close/>
                </a:path>
              </a:pathLst>
            </a:custGeom>
            <a:solidFill>
              <a:srgbClr val="FFFF00"/>
            </a:solidFill>
            <a:ln w="9525">
              <a:solidFill>
                <a:srgbClr val="FFFF00"/>
              </a:solidFill>
              <a:round/>
              <a:headEnd/>
              <a:tailEnd/>
            </a:ln>
          </p:spPr>
          <p:txBody>
            <a:bodyPr/>
            <a:lstStyle/>
            <a:p>
              <a:endParaRPr lang="it-IT"/>
            </a:p>
          </p:txBody>
        </p:sp>
        <p:sp>
          <p:nvSpPr>
            <p:cNvPr id="21035" name="Freeform 555"/>
            <p:cNvSpPr>
              <a:spLocks/>
            </p:cNvSpPr>
            <p:nvPr/>
          </p:nvSpPr>
          <p:spPr bwMode="auto">
            <a:xfrm>
              <a:off x="1597" y="2668"/>
              <a:ext cx="25" cy="23"/>
            </a:xfrm>
            <a:custGeom>
              <a:avLst/>
              <a:gdLst/>
              <a:ahLst/>
              <a:cxnLst>
                <a:cxn ang="0">
                  <a:pos x="78" y="158"/>
                </a:cxn>
                <a:cxn ang="0">
                  <a:pos x="61" y="155"/>
                </a:cxn>
                <a:cxn ang="0">
                  <a:pos x="45" y="150"/>
                </a:cxn>
                <a:cxn ang="0">
                  <a:pos x="31" y="140"/>
                </a:cxn>
                <a:cxn ang="0">
                  <a:pos x="20" y="130"/>
                </a:cxn>
                <a:cxn ang="0">
                  <a:pos x="10" y="117"/>
                </a:cxn>
                <a:cxn ang="0">
                  <a:pos x="3" y="103"/>
                </a:cxn>
                <a:cxn ang="0">
                  <a:pos x="0" y="88"/>
                </a:cxn>
                <a:cxn ang="0">
                  <a:pos x="0" y="71"/>
                </a:cxn>
                <a:cxn ang="0">
                  <a:pos x="3" y="57"/>
                </a:cxn>
                <a:cxn ang="0">
                  <a:pos x="10" y="42"/>
                </a:cxn>
                <a:cxn ang="0">
                  <a:pos x="20" y="29"/>
                </a:cxn>
                <a:cxn ang="0">
                  <a:pos x="31" y="19"/>
                </a:cxn>
                <a:cxn ang="0">
                  <a:pos x="45" y="11"/>
                </a:cxn>
                <a:cxn ang="0">
                  <a:pos x="61" y="4"/>
                </a:cxn>
                <a:cxn ang="0">
                  <a:pos x="78" y="1"/>
                </a:cxn>
                <a:cxn ang="0">
                  <a:pos x="95" y="1"/>
                </a:cxn>
                <a:cxn ang="0">
                  <a:pos x="112" y="4"/>
                </a:cxn>
                <a:cxn ang="0">
                  <a:pos x="128" y="11"/>
                </a:cxn>
                <a:cxn ang="0">
                  <a:pos x="141" y="19"/>
                </a:cxn>
                <a:cxn ang="0">
                  <a:pos x="153" y="29"/>
                </a:cxn>
                <a:cxn ang="0">
                  <a:pos x="162" y="42"/>
                </a:cxn>
                <a:cxn ang="0">
                  <a:pos x="169" y="57"/>
                </a:cxn>
                <a:cxn ang="0">
                  <a:pos x="172" y="71"/>
                </a:cxn>
                <a:cxn ang="0">
                  <a:pos x="172" y="88"/>
                </a:cxn>
                <a:cxn ang="0">
                  <a:pos x="169" y="103"/>
                </a:cxn>
                <a:cxn ang="0">
                  <a:pos x="162" y="117"/>
                </a:cxn>
                <a:cxn ang="0">
                  <a:pos x="153" y="130"/>
                </a:cxn>
                <a:cxn ang="0">
                  <a:pos x="141" y="140"/>
                </a:cxn>
                <a:cxn ang="0">
                  <a:pos x="128" y="150"/>
                </a:cxn>
                <a:cxn ang="0">
                  <a:pos x="112" y="155"/>
                </a:cxn>
                <a:cxn ang="0">
                  <a:pos x="95" y="158"/>
                </a:cxn>
              </a:cxnLst>
              <a:rect l="0" t="0" r="r" b="b"/>
              <a:pathLst>
                <a:path w="173" h="159">
                  <a:moveTo>
                    <a:pt x="86" y="159"/>
                  </a:moveTo>
                  <a:lnTo>
                    <a:pt x="78" y="158"/>
                  </a:lnTo>
                  <a:lnTo>
                    <a:pt x="69" y="157"/>
                  </a:lnTo>
                  <a:lnTo>
                    <a:pt x="61" y="155"/>
                  </a:lnTo>
                  <a:lnTo>
                    <a:pt x="52" y="153"/>
                  </a:lnTo>
                  <a:lnTo>
                    <a:pt x="45" y="150"/>
                  </a:lnTo>
                  <a:lnTo>
                    <a:pt x="38" y="146"/>
                  </a:lnTo>
                  <a:lnTo>
                    <a:pt x="31" y="140"/>
                  </a:lnTo>
                  <a:lnTo>
                    <a:pt x="25" y="135"/>
                  </a:lnTo>
                  <a:lnTo>
                    <a:pt x="20" y="130"/>
                  </a:lnTo>
                  <a:lnTo>
                    <a:pt x="15" y="124"/>
                  </a:lnTo>
                  <a:lnTo>
                    <a:pt x="10" y="117"/>
                  </a:lnTo>
                  <a:lnTo>
                    <a:pt x="6" y="110"/>
                  </a:lnTo>
                  <a:lnTo>
                    <a:pt x="3" y="103"/>
                  </a:lnTo>
                  <a:lnTo>
                    <a:pt x="1" y="95"/>
                  </a:lnTo>
                  <a:lnTo>
                    <a:pt x="0" y="88"/>
                  </a:lnTo>
                  <a:lnTo>
                    <a:pt x="0" y="80"/>
                  </a:lnTo>
                  <a:lnTo>
                    <a:pt x="0" y="71"/>
                  </a:lnTo>
                  <a:lnTo>
                    <a:pt x="1" y="64"/>
                  </a:lnTo>
                  <a:lnTo>
                    <a:pt x="3" y="57"/>
                  </a:lnTo>
                  <a:lnTo>
                    <a:pt x="6" y="49"/>
                  </a:lnTo>
                  <a:lnTo>
                    <a:pt x="10" y="42"/>
                  </a:lnTo>
                  <a:lnTo>
                    <a:pt x="15" y="36"/>
                  </a:lnTo>
                  <a:lnTo>
                    <a:pt x="20" y="29"/>
                  </a:lnTo>
                  <a:lnTo>
                    <a:pt x="25" y="24"/>
                  </a:lnTo>
                  <a:lnTo>
                    <a:pt x="31" y="19"/>
                  </a:lnTo>
                  <a:lnTo>
                    <a:pt x="38" y="14"/>
                  </a:lnTo>
                  <a:lnTo>
                    <a:pt x="45" y="11"/>
                  </a:lnTo>
                  <a:lnTo>
                    <a:pt x="52" y="6"/>
                  </a:lnTo>
                  <a:lnTo>
                    <a:pt x="61" y="4"/>
                  </a:lnTo>
                  <a:lnTo>
                    <a:pt x="69" y="2"/>
                  </a:lnTo>
                  <a:lnTo>
                    <a:pt x="78" y="1"/>
                  </a:lnTo>
                  <a:lnTo>
                    <a:pt x="86" y="0"/>
                  </a:lnTo>
                  <a:lnTo>
                    <a:pt x="95" y="1"/>
                  </a:lnTo>
                  <a:lnTo>
                    <a:pt x="104" y="2"/>
                  </a:lnTo>
                  <a:lnTo>
                    <a:pt x="112" y="4"/>
                  </a:lnTo>
                  <a:lnTo>
                    <a:pt x="119" y="6"/>
                  </a:lnTo>
                  <a:lnTo>
                    <a:pt x="128" y="11"/>
                  </a:lnTo>
                  <a:lnTo>
                    <a:pt x="134" y="14"/>
                  </a:lnTo>
                  <a:lnTo>
                    <a:pt x="141" y="19"/>
                  </a:lnTo>
                  <a:lnTo>
                    <a:pt x="148" y="24"/>
                  </a:lnTo>
                  <a:lnTo>
                    <a:pt x="153" y="29"/>
                  </a:lnTo>
                  <a:lnTo>
                    <a:pt x="158" y="36"/>
                  </a:lnTo>
                  <a:lnTo>
                    <a:pt x="162" y="42"/>
                  </a:lnTo>
                  <a:lnTo>
                    <a:pt x="165" y="49"/>
                  </a:lnTo>
                  <a:lnTo>
                    <a:pt x="169" y="57"/>
                  </a:lnTo>
                  <a:lnTo>
                    <a:pt x="171" y="64"/>
                  </a:lnTo>
                  <a:lnTo>
                    <a:pt x="172" y="71"/>
                  </a:lnTo>
                  <a:lnTo>
                    <a:pt x="173" y="80"/>
                  </a:lnTo>
                  <a:lnTo>
                    <a:pt x="172" y="88"/>
                  </a:lnTo>
                  <a:lnTo>
                    <a:pt x="171" y="95"/>
                  </a:lnTo>
                  <a:lnTo>
                    <a:pt x="169" y="103"/>
                  </a:lnTo>
                  <a:lnTo>
                    <a:pt x="165" y="110"/>
                  </a:lnTo>
                  <a:lnTo>
                    <a:pt x="162" y="117"/>
                  </a:lnTo>
                  <a:lnTo>
                    <a:pt x="158" y="124"/>
                  </a:lnTo>
                  <a:lnTo>
                    <a:pt x="153" y="130"/>
                  </a:lnTo>
                  <a:lnTo>
                    <a:pt x="148" y="135"/>
                  </a:lnTo>
                  <a:lnTo>
                    <a:pt x="141" y="140"/>
                  </a:lnTo>
                  <a:lnTo>
                    <a:pt x="134" y="146"/>
                  </a:lnTo>
                  <a:lnTo>
                    <a:pt x="128" y="150"/>
                  </a:lnTo>
                  <a:lnTo>
                    <a:pt x="119" y="153"/>
                  </a:lnTo>
                  <a:lnTo>
                    <a:pt x="112" y="155"/>
                  </a:lnTo>
                  <a:lnTo>
                    <a:pt x="104" y="157"/>
                  </a:lnTo>
                  <a:lnTo>
                    <a:pt x="95" y="158"/>
                  </a:lnTo>
                  <a:lnTo>
                    <a:pt x="86" y="159"/>
                  </a:lnTo>
                </a:path>
              </a:pathLst>
            </a:custGeom>
            <a:solidFill>
              <a:srgbClr val="FFFF00"/>
            </a:solidFill>
            <a:ln w="6350">
              <a:solidFill>
                <a:srgbClr val="FFFF00"/>
              </a:solidFill>
              <a:prstDash val="solid"/>
              <a:round/>
              <a:headEnd/>
              <a:tailEnd/>
            </a:ln>
          </p:spPr>
          <p:txBody>
            <a:bodyPr/>
            <a:lstStyle/>
            <a:p>
              <a:endParaRPr lang="it-IT"/>
            </a:p>
          </p:txBody>
        </p:sp>
        <p:sp>
          <p:nvSpPr>
            <p:cNvPr id="21036" name="Freeform 556"/>
            <p:cNvSpPr>
              <a:spLocks/>
            </p:cNvSpPr>
            <p:nvPr/>
          </p:nvSpPr>
          <p:spPr bwMode="auto">
            <a:xfrm>
              <a:off x="1531" y="2658"/>
              <a:ext cx="25" cy="22"/>
            </a:xfrm>
            <a:custGeom>
              <a:avLst/>
              <a:gdLst/>
              <a:ahLst/>
              <a:cxnLst>
                <a:cxn ang="0">
                  <a:pos x="78" y="158"/>
                </a:cxn>
                <a:cxn ang="0">
                  <a:pos x="61" y="155"/>
                </a:cxn>
                <a:cxn ang="0">
                  <a:pos x="45" y="149"/>
                </a:cxn>
                <a:cxn ang="0">
                  <a:pos x="32" y="140"/>
                </a:cxn>
                <a:cxn ang="0">
                  <a:pos x="19" y="129"/>
                </a:cxn>
                <a:cxn ang="0">
                  <a:pos x="11" y="116"/>
                </a:cxn>
                <a:cxn ang="0">
                  <a:pos x="3" y="102"/>
                </a:cxn>
                <a:cxn ang="0">
                  <a:pos x="0" y="87"/>
                </a:cxn>
                <a:cxn ang="0">
                  <a:pos x="0" y="71"/>
                </a:cxn>
                <a:cxn ang="0">
                  <a:pos x="3" y="55"/>
                </a:cxn>
                <a:cxn ang="0">
                  <a:pos x="11" y="41"/>
                </a:cxn>
                <a:cxn ang="0">
                  <a:pos x="19" y="28"/>
                </a:cxn>
                <a:cxn ang="0">
                  <a:pos x="32" y="18"/>
                </a:cxn>
                <a:cxn ang="0">
                  <a:pos x="45" y="9"/>
                </a:cxn>
                <a:cxn ang="0">
                  <a:pos x="61" y="3"/>
                </a:cxn>
                <a:cxn ang="0">
                  <a:pos x="78" y="0"/>
                </a:cxn>
                <a:cxn ang="0">
                  <a:pos x="94" y="0"/>
                </a:cxn>
                <a:cxn ang="0">
                  <a:pos x="112" y="3"/>
                </a:cxn>
                <a:cxn ang="0">
                  <a:pos x="127" y="9"/>
                </a:cxn>
                <a:cxn ang="0">
                  <a:pos x="142" y="18"/>
                </a:cxn>
                <a:cxn ang="0">
                  <a:pos x="153" y="28"/>
                </a:cxn>
                <a:cxn ang="0">
                  <a:pos x="162" y="41"/>
                </a:cxn>
                <a:cxn ang="0">
                  <a:pos x="169" y="55"/>
                </a:cxn>
                <a:cxn ang="0">
                  <a:pos x="172" y="71"/>
                </a:cxn>
                <a:cxn ang="0">
                  <a:pos x="172" y="87"/>
                </a:cxn>
                <a:cxn ang="0">
                  <a:pos x="169" y="102"/>
                </a:cxn>
                <a:cxn ang="0">
                  <a:pos x="162" y="116"/>
                </a:cxn>
                <a:cxn ang="0">
                  <a:pos x="153" y="129"/>
                </a:cxn>
                <a:cxn ang="0">
                  <a:pos x="142" y="140"/>
                </a:cxn>
                <a:cxn ang="0">
                  <a:pos x="127" y="149"/>
                </a:cxn>
                <a:cxn ang="0">
                  <a:pos x="112" y="155"/>
                </a:cxn>
                <a:cxn ang="0">
                  <a:pos x="94" y="158"/>
                </a:cxn>
              </a:cxnLst>
              <a:rect l="0" t="0" r="r" b="b"/>
              <a:pathLst>
                <a:path w="173" h="158">
                  <a:moveTo>
                    <a:pt x="86" y="158"/>
                  </a:moveTo>
                  <a:lnTo>
                    <a:pt x="78" y="158"/>
                  </a:lnTo>
                  <a:lnTo>
                    <a:pt x="68" y="156"/>
                  </a:lnTo>
                  <a:lnTo>
                    <a:pt x="61" y="155"/>
                  </a:lnTo>
                  <a:lnTo>
                    <a:pt x="53" y="152"/>
                  </a:lnTo>
                  <a:lnTo>
                    <a:pt x="45" y="149"/>
                  </a:lnTo>
                  <a:lnTo>
                    <a:pt x="38" y="144"/>
                  </a:lnTo>
                  <a:lnTo>
                    <a:pt x="32" y="140"/>
                  </a:lnTo>
                  <a:lnTo>
                    <a:pt x="25" y="135"/>
                  </a:lnTo>
                  <a:lnTo>
                    <a:pt x="19" y="129"/>
                  </a:lnTo>
                  <a:lnTo>
                    <a:pt x="15" y="122"/>
                  </a:lnTo>
                  <a:lnTo>
                    <a:pt x="11" y="116"/>
                  </a:lnTo>
                  <a:lnTo>
                    <a:pt x="6" y="110"/>
                  </a:lnTo>
                  <a:lnTo>
                    <a:pt x="3" y="102"/>
                  </a:lnTo>
                  <a:lnTo>
                    <a:pt x="1" y="94"/>
                  </a:lnTo>
                  <a:lnTo>
                    <a:pt x="0" y="87"/>
                  </a:lnTo>
                  <a:lnTo>
                    <a:pt x="0" y="78"/>
                  </a:lnTo>
                  <a:lnTo>
                    <a:pt x="0" y="71"/>
                  </a:lnTo>
                  <a:lnTo>
                    <a:pt x="1" y="63"/>
                  </a:lnTo>
                  <a:lnTo>
                    <a:pt x="3" y="55"/>
                  </a:lnTo>
                  <a:lnTo>
                    <a:pt x="6" y="48"/>
                  </a:lnTo>
                  <a:lnTo>
                    <a:pt x="11" y="41"/>
                  </a:lnTo>
                  <a:lnTo>
                    <a:pt x="15" y="34"/>
                  </a:lnTo>
                  <a:lnTo>
                    <a:pt x="19" y="28"/>
                  </a:lnTo>
                  <a:lnTo>
                    <a:pt x="25" y="23"/>
                  </a:lnTo>
                  <a:lnTo>
                    <a:pt x="32" y="18"/>
                  </a:lnTo>
                  <a:lnTo>
                    <a:pt x="38" y="13"/>
                  </a:lnTo>
                  <a:lnTo>
                    <a:pt x="45" y="9"/>
                  </a:lnTo>
                  <a:lnTo>
                    <a:pt x="53" y="6"/>
                  </a:lnTo>
                  <a:lnTo>
                    <a:pt x="61" y="3"/>
                  </a:lnTo>
                  <a:lnTo>
                    <a:pt x="68" y="1"/>
                  </a:lnTo>
                  <a:lnTo>
                    <a:pt x="78" y="0"/>
                  </a:lnTo>
                  <a:lnTo>
                    <a:pt x="86" y="0"/>
                  </a:lnTo>
                  <a:lnTo>
                    <a:pt x="94" y="0"/>
                  </a:lnTo>
                  <a:lnTo>
                    <a:pt x="104" y="1"/>
                  </a:lnTo>
                  <a:lnTo>
                    <a:pt x="112" y="3"/>
                  </a:lnTo>
                  <a:lnTo>
                    <a:pt x="120" y="6"/>
                  </a:lnTo>
                  <a:lnTo>
                    <a:pt x="127" y="9"/>
                  </a:lnTo>
                  <a:lnTo>
                    <a:pt x="134" y="13"/>
                  </a:lnTo>
                  <a:lnTo>
                    <a:pt x="142" y="18"/>
                  </a:lnTo>
                  <a:lnTo>
                    <a:pt x="147" y="23"/>
                  </a:lnTo>
                  <a:lnTo>
                    <a:pt x="153" y="28"/>
                  </a:lnTo>
                  <a:lnTo>
                    <a:pt x="157" y="34"/>
                  </a:lnTo>
                  <a:lnTo>
                    <a:pt x="162" y="41"/>
                  </a:lnTo>
                  <a:lnTo>
                    <a:pt x="166" y="48"/>
                  </a:lnTo>
                  <a:lnTo>
                    <a:pt x="169" y="55"/>
                  </a:lnTo>
                  <a:lnTo>
                    <a:pt x="171" y="63"/>
                  </a:lnTo>
                  <a:lnTo>
                    <a:pt x="172" y="71"/>
                  </a:lnTo>
                  <a:lnTo>
                    <a:pt x="173" y="78"/>
                  </a:lnTo>
                  <a:lnTo>
                    <a:pt x="172" y="87"/>
                  </a:lnTo>
                  <a:lnTo>
                    <a:pt x="171" y="94"/>
                  </a:lnTo>
                  <a:lnTo>
                    <a:pt x="169" y="102"/>
                  </a:lnTo>
                  <a:lnTo>
                    <a:pt x="166" y="110"/>
                  </a:lnTo>
                  <a:lnTo>
                    <a:pt x="162" y="116"/>
                  </a:lnTo>
                  <a:lnTo>
                    <a:pt x="157" y="122"/>
                  </a:lnTo>
                  <a:lnTo>
                    <a:pt x="153" y="129"/>
                  </a:lnTo>
                  <a:lnTo>
                    <a:pt x="147" y="135"/>
                  </a:lnTo>
                  <a:lnTo>
                    <a:pt x="142" y="140"/>
                  </a:lnTo>
                  <a:lnTo>
                    <a:pt x="134" y="144"/>
                  </a:lnTo>
                  <a:lnTo>
                    <a:pt x="127" y="149"/>
                  </a:lnTo>
                  <a:lnTo>
                    <a:pt x="120" y="152"/>
                  </a:lnTo>
                  <a:lnTo>
                    <a:pt x="112" y="155"/>
                  </a:lnTo>
                  <a:lnTo>
                    <a:pt x="104" y="156"/>
                  </a:lnTo>
                  <a:lnTo>
                    <a:pt x="94" y="158"/>
                  </a:lnTo>
                  <a:lnTo>
                    <a:pt x="86" y="158"/>
                  </a:lnTo>
                  <a:close/>
                </a:path>
              </a:pathLst>
            </a:custGeom>
            <a:solidFill>
              <a:srgbClr val="FFFF00"/>
            </a:solidFill>
            <a:ln w="9525">
              <a:solidFill>
                <a:srgbClr val="FFFF00"/>
              </a:solidFill>
              <a:round/>
              <a:headEnd/>
              <a:tailEnd/>
            </a:ln>
          </p:spPr>
          <p:txBody>
            <a:bodyPr/>
            <a:lstStyle/>
            <a:p>
              <a:endParaRPr lang="it-IT"/>
            </a:p>
          </p:txBody>
        </p:sp>
        <p:sp>
          <p:nvSpPr>
            <p:cNvPr id="21037" name="Freeform 557"/>
            <p:cNvSpPr>
              <a:spLocks/>
            </p:cNvSpPr>
            <p:nvPr/>
          </p:nvSpPr>
          <p:spPr bwMode="auto">
            <a:xfrm>
              <a:off x="1531" y="2658"/>
              <a:ext cx="25" cy="22"/>
            </a:xfrm>
            <a:custGeom>
              <a:avLst/>
              <a:gdLst/>
              <a:ahLst/>
              <a:cxnLst>
                <a:cxn ang="0">
                  <a:pos x="78" y="158"/>
                </a:cxn>
                <a:cxn ang="0">
                  <a:pos x="61" y="155"/>
                </a:cxn>
                <a:cxn ang="0">
                  <a:pos x="45" y="149"/>
                </a:cxn>
                <a:cxn ang="0">
                  <a:pos x="32" y="140"/>
                </a:cxn>
                <a:cxn ang="0">
                  <a:pos x="19" y="129"/>
                </a:cxn>
                <a:cxn ang="0">
                  <a:pos x="11" y="116"/>
                </a:cxn>
                <a:cxn ang="0">
                  <a:pos x="3" y="102"/>
                </a:cxn>
                <a:cxn ang="0">
                  <a:pos x="0" y="87"/>
                </a:cxn>
                <a:cxn ang="0">
                  <a:pos x="0" y="71"/>
                </a:cxn>
                <a:cxn ang="0">
                  <a:pos x="3" y="55"/>
                </a:cxn>
                <a:cxn ang="0">
                  <a:pos x="11" y="41"/>
                </a:cxn>
                <a:cxn ang="0">
                  <a:pos x="19" y="28"/>
                </a:cxn>
                <a:cxn ang="0">
                  <a:pos x="32" y="18"/>
                </a:cxn>
                <a:cxn ang="0">
                  <a:pos x="45" y="9"/>
                </a:cxn>
                <a:cxn ang="0">
                  <a:pos x="61" y="3"/>
                </a:cxn>
                <a:cxn ang="0">
                  <a:pos x="78" y="0"/>
                </a:cxn>
                <a:cxn ang="0">
                  <a:pos x="94" y="0"/>
                </a:cxn>
                <a:cxn ang="0">
                  <a:pos x="112" y="3"/>
                </a:cxn>
                <a:cxn ang="0">
                  <a:pos x="127" y="9"/>
                </a:cxn>
                <a:cxn ang="0">
                  <a:pos x="142" y="18"/>
                </a:cxn>
                <a:cxn ang="0">
                  <a:pos x="153" y="28"/>
                </a:cxn>
                <a:cxn ang="0">
                  <a:pos x="162" y="41"/>
                </a:cxn>
                <a:cxn ang="0">
                  <a:pos x="169" y="55"/>
                </a:cxn>
                <a:cxn ang="0">
                  <a:pos x="172" y="71"/>
                </a:cxn>
                <a:cxn ang="0">
                  <a:pos x="172" y="87"/>
                </a:cxn>
                <a:cxn ang="0">
                  <a:pos x="169" y="102"/>
                </a:cxn>
                <a:cxn ang="0">
                  <a:pos x="162" y="116"/>
                </a:cxn>
                <a:cxn ang="0">
                  <a:pos x="153" y="129"/>
                </a:cxn>
                <a:cxn ang="0">
                  <a:pos x="142" y="140"/>
                </a:cxn>
                <a:cxn ang="0">
                  <a:pos x="127" y="149"/>
                </a:cxn>
                <a:cxn ang="0">
                  <a:pos x="112" y="155"/>
                </a:cxn>
                <a:cxn ang="0">
                  <a:pos x="94" y="158"/>
                </a:cxn>
              </a:cxnLst>
              <a:rect l="0" t="0" r="r" b="b"/>
              <a:pathLst>
                <a:path w="173" h="158">
                  <a:moveTo>
                    <a:pt x="86" y="158"/>
                  </a:moveTo>
                  <a:lnTo>
                    <a:pt x="78" y="158"/>
                  </a:lnTo>
                  <a:lnTo>
                    <a:pt x="68" y="156"/>
                  </a:lnTo>
                  <a:lnTo>
                    <a:pt x="61" y="155"/>
                  </a:lnTo>
                  <a:lnTo>
                    <a:pt x="53" y="152"/>
                  </a:lnTo>
                  <a:lnTo>
                    <a:pt x="45" y="149"/>
                  </a:lnTo>
                  <a:lnTo>
                    <a:pt x="38" y="144"/>
                  </a:lnTo>
                  <a:lnTo>
                    <a:pt x="32" y="140"/>
                  </a:lnTo>
                  <a:lnTo>
                    <a:pt x="25" y="135"/>
                  </a:lnTo>
                  <a:lnTo>
                    <a:pt x="19" y="129"/>
                  </a:lnTo>
                  <a:lnTo>
                    <a:pt x="15" y="122"/>
                  </a:lnTo>
                  <a:lnTo>
                    <a:pt x="11" y="116"/>
                  </a:lnTo>
                  <a:lnTo>
                    <a:pt x="6" y="110"/>
                  </a:lnTo>
                  <a:lnTo>
                    <a:pt x="3" y="102"/>
                  </a:lnTo>
                  <a:lnTo>
                    <a:pt x="1" y="94"/>
                  </a:lnTo>
                  <a:lnTo>
                    <a:pt x="0" y="87"/>
                  </a:lnTo>
                  <a:lnTo>
                    <a:pt x="0" y="78"/>
                  </a:lnTo>
                  <a:lnTo>
                    <a:pt x="0" y="71"/>
                  </a:lnTo>
                  <a:lnTo>
                    <a:pt x="1" y="63"/>
                  </a:lnTo>
                  <a:lnTo>
                    <a:pt x="3" y="55"/>
                  </a:lnTo>
                  <a:lnTo>
                    <a:pt x="6" y="48"/>
                  </a:lnTo>
                  <a:lnTo>
                    <a:pt x="11" y="41"/>
                  </a:lnTo>
                  <a:lnTo>
                    <a:pt x="15" y="34"/>
                  </a:lnTo>
                  <a:lnTo>
                    <a:pt x="19" y="28"/>
                  </a:lnTo>
                  <a:lnTo>
                    <a:pt x="25" y="23"/>
                  </a:lnTo>
                  <a:lnTo>
                    <a:pt x="32" y="18"/>
                  </a:lnTo>
                  <a:lnTo>
                    <a:pt x="38" y="13"/>
                  </a:lnTo>
                  <a:lnTo>
                    <a:pt x="45" y="9"/>
                  </a:lnTo>
                  <a:lnTo>
                    <a:pt x="53" y="6"/>
                  </a:lnTo>
                  <a:lnTo>
                    <a:pt x="61" y="3"/>
                  </a:lnTo>
                  <a:lnTo>
                    <a:pt x="68" y="1"/>
                  </a:lnTo>
                  <a:lnTo>
                    <a:pt x="78" y="0"/>
                  </a:lnTo>
                  <a:lnTo>
                    <a:pt x="86" y="0"/>
                  </a:lnTo>
                  <a:lnTo>
                    <a:pt x="94" y="0"/>
                  </a:lnTo>
                  <a:lnTo>
                    <a:pt x="104" y="1"/>
                  </a:lnTo>
                  <a:lnTo>
                    <a:pt x="112" y="3"/>
                  </a:lnTo>
                  <a:lnTo>
                    <a:pt x="120" y="6"/>
                  </a:lnTo>
                  <a:lnTo>
                    <a:pt x="127" y="9"/>
                  </a:lnTo>
                  <a:lnTo>
                    <a:pt x="134" y="13"/>
                  </a:lnTo>
                  <a:lnTo>
                    <a:pt x="142" y="18"/>
                  </a:lnTo>
                  <a:lnTo>
                    <a:pt x="147" y="23"/>
                  </a:lnTo>
                  <a:lnTo>
                    <a:pt x="153" y="28"/>
                  </a:lnTo>
                  <a:lnTo>
                    <a:pt x="157" y="34"/>
                  </a:lnTo>
                  <a:lnTo>
                    <a:pt x="162" y="41"/>
                  </a:lnTo>
                  <a:lnTo>
                    <a:pt x="166" y="48"/>
                  </a:lnTo>
                  <a:lnTo>
                    <a:pt x="169" y="55"/>
                  </a:lnTo>
                  <a:lnTo>
                    <a:pt x="171" y="63"/>
                  </a:lnTo>
                  <a:lnTo>
                    <a:pt x="172" y="71"/>
                  </a:lnTo>
                  <a:lnTo>
                    <a:pt x="173" y="78"/>
                  </a:lnTo>
                  <a:lnTo>
                    <a:pt x="172" y="87"/>
                  </a:lnTo>
                  <a:lnTo>
                    <a:pt x="171" y="94"/>
                  </a:lnTo>
                  <a:lnTo>
                    <a:pt x="169" y="102"/>
                  </a:lnTo>
                  <a:lnTo>
                    <a:pt x="166" y="110"/>
                  </a:lnTo>
                  <a:lnTo>
                    <a:pt x="162" y="116"/>
                  </a:lnTo>
                  <a:lnTo>
                    <a:pt x="157" y="122"/>
                  </a:lnTo>
                  <a:lnTo>
                    <a:pt x="153" y="129"/>
                  </a:lnTo>
                  <a:lnTo>
                    <a:pt x="147" y="135"/>
                  </a:lnTo>
                  <a:lnTo>
                    <a:pt x="142" y="140"/>
                  </a:lnTo>
                  <a:lnTo>
                    <a:pt x="134" y="144"/>
                  </a:lnTo>
                  <a:lnTo>
                    <a:pt x="127" y="149"/>
                  </a:lnTo>
                  <a:lnTo>
                    <a:pt x="120" y="152"/>
                  </a:lnTo>
                  <a:lnTo>
                    <a:pt x="112" y="155"/>
                  </a:lnTo>
                  <a:lnTo>
                    <a:pt x="104" y="156"/>
                  </a:lnTo>
                  <a:lnTo>
                    <a:pt x="94" y="158"/>
                  </a:lnTo>
                  <a:lnTo>
                    <a:pt x="86" y="158"/>
                  </a:lnTo>
                </a:path>
              </a:pathLst>
            </a:custGeom>
            <a:solidFill>
              <a:srgbClr val="FFFF00"/>
            </a:solidFill>
            <a:ln w="6350">
              <a:solidFill>
                <a:srgbClr val="FFFF00"/>
              </a:solidFill>
              <a:prstDash val="solid"/>
              <a:round/>
              <a:headEnd/>
              <a:tailEnd/>
            </a:ln>
          </p:spPr>
          <p:txBody>
            <a:bodyPr/>
            <a:lstStyle/>
            <a:p>
              <a:endParaRPr lang="it-IT"/>
            </a:p>
          </p:txBody>
        </p:sp>
        <p:sp>
          <p:nvSpPr>
            <p:cNvPr id="21038" name="Freeform 558"/>
            <p:cNvSpPr>
              <a:spLocks/>
            </p:cNvSpPr>
            <p:nvPr/>
          </p:nvSpPr>
          <p:spPr bwMode="auto">
            <a:xfrm>
              <a:off x="1585" y="2796"/>
              <a:ext cx="25" cy="22"/>
            </a:xfrm>
            <a:custGeom>
              <a:avLst/>
              <a:gdLst/>
              <a:ahLst/>
              <a:cxnLst>
                <a:cxn ang="0">
                  <a:pos x="78" y="158"/>
                </a:cxn>
                <a:cxn ang="0">
                  <a:pos x="61" y="155"/>
                </a:cxn>
                <a:cxn ang="0">
                  <a:pos x="45" y="149"/>
                </a:cxn>
                <a:cxn ang="0">
                  <a:pos x="31" y="140"/>
                </a:cxn>
                <a:cxn ang="0">
                  <a:pos x="20" y="129"/>
                </a:cxn>
                <a:cxn ang="0">
                  <a:pos x="11" y="117"/>
                </a:cxn>
                <a:cxn ang="0">
                  <a:pos x="4" y="102"/>
                </a:cxn>
                <a:cxn ang="0">
                  <a:pos x="1" y="87"/>
                </a:cxn>
                <a:cxn ang="0">
                  <a:pos x="1" y="71"/>
                </a:cxn>
                <a:cxn ang="0">
                  <a:pos x="4" y="56"/>
                </a:cxn>
                <a:cxn ang="0">
                  <a:pos x="11" y="41"/>
                </a:cxn>
                <a:cxn ang="0">
                  <a:pos x="20" y="29"/>
                </a:cxn>
                <a:cxn ang="0">
                  <a:pos x="31" y="18"/>
                </a:cxn>
                <a:cxn ang="0">
                  <a:pos x="45" y="10"/>
                </a:cxn>
                <a:cxn ang="0">
                  <a:pos x="61" y="4"/>
                </a:cxn>
                <a:cxn ang="0">
                  <a:pos x="78" y="1"/>
                </a:cxn>
                <a:cxn ang="0">
                  <a:pos x="95" y="1"/>
                </a:cxn>
                <a:cxn ang="0">
                  <a:pos x="112" y="4"/>
                </a:cxn>
                <a:cxn ang="0">
                  <a:pos x="128" y="10"/>
                </a:cxn>
                <a:cxn ang="0">
                  <a:pos x="141" y="18"/>
                </a:cxn>
                <a:cxn ang="0">
                  <a:pos x="153" y="29"/>
                </a:cxn>
                <a:cxn ang="0">
                  <a:pos x="162" y="41"/>
                </a:cxn>
                <a:cxn ang="0">
                  <a:pos x="170" y="56"/>
                </a:cxn>
                <a:cxn ang="0">
                  <a:pos x="173" y="71"/>
                </a:cxn>
                <a:cxn ang="0">
                  <a:pos x="173" y="87"/>
                </a:cxn>
                <a:cxn ang="0">
                  <a:pos x="170" y="102"/>
                </a:cxn>
                <a:cxn ang="0">
                  <a:pos x="162" y="117"/>
                </a:cxn>
                <a:cxn ang="0">
                  <a:pos x="153" y="129"/>
                </a:cxn>
                <a:cxn ang="0">
                  <a:pos x="141" y="140"/>
                </a:cxn>
                <a:cxn ang="0">
                  <a:pos x="128" y="149"/>
                </a:cxn>
                <a:cxn ang="0">
                  <a:pos x="112" y="155"/>
                </a:cxn>
                <a:cxn ang="0">
                  <a:pos x="95" y="158"/>
                </a:cxn>
              </a:cxnLst>
              <a:rect l="0" t="0" r="r" b="b"/>
              <a:pathLst>
                <a:path w="173" h="159">
                  <a:moveTo>
                    <a:pt x="87" y="159"/>
                  </a:moveTo>
                  <a:lnTo>
                    <a:pt x="78" y="158"/>
                  </a:lnTo>
                  <a:lnTo>
                    <a:pt x="69" y="157"/>
                  </a:lnTo>
                  <a:lnTo>
                    <a:pt x="61" y="155"/>
                  </a:lnTo>
                  <a:lnTo>
                    <a:pt x="53" y="152"/>
                  </a:lnTo>
                  <a:lnTo>
                    <a:pt x="45" y="149"/>
                  </a:lnTo>
                  <a:lnTo>
                    <a:pt x="39" y="145"/>
                  </a:lnTo>
                  <a:lnTo>
                    <a:pt x="31" y="140"/>
                  </a:lnTo>
                  <a:lnTo>
                    <a:pt x="25" y="135"/>
                  </a:lnTo>
                  <a:lnTo>
                    <a:pt x="20" y="129"/>
                  </a:lnTo>
                  <a:lnTo>
                    <a:pt x="15" y="123"/>
                  </a:lnTo>
                  <a:lnTo>
                    <a:pt x="11" y="117"/>
                  </a:lnTo>
                  <a:lnTo>
                    <a:pt x="7" y="109"/>
                  </a:lnTo>
                  <a:lnTo>
                    <a:pt x="4" y="102"/>
                  </a:lnTo>
                  <a:lnTo>
                    <a:pt x="2" y="95"/>
                  </a:lnTo>
                  <a:lnTo>
                    <a:pt x="1" y="87"/>
                  </a:lnTo>
                  <a:lnTo>
                    <a:pt x="0" y="79"/>
                  </a:lnTo>
                  <a:lnTo>
                    <a:pt x="1" y="71"/>
                  </a:lnTo>
                  <a:lnTo>
                    <a:pt x="2" y="63"/>
                  </a:lnTo>
                  <a:lnTo>
                    <a:pt x="4" y="56"/>
                  </a:lnTo>
                  <a:lnTo>
                    <a:pt x="7" y="49"/>
                  </a:lnTo>
                  <a:lnTo>
                    <a:pt x="11" y="41"/>
                  </a:lnTo>
                  <a:lnTo>
                    <a:pt x="15" y="35"/>
                  </a:lnTo>
                  <a:lnTo>
                    <a:pt x="20" y="29"/>
                  </a:lnTo>
                  <a:lnTo>
                    <a:pt x="25" y="24"/>
                  </a:lnTo>
                  <a:lnTo>
                    <a:pt x="31" y="18"/>
                  </a:lnTo>
                  <a:lnTo>
                    <a:pt x="39" y="13"/>
                  </a:lnTo>
                  <a:lnTo>
                    <a:pt x="45" y="10"/>
                  </a:lnTo>
                  <a:lnTo>
                    <a:pt x="53" y="6"/>
                  </a:lnTo>
                  <a:lnTo>
                    <a:pt x="61" y="4"/>
                  </a:lnTo>
                  <a:lnTo>
                    <a:pt x="69" y="2"/>
                  </a:lnTo>
                  <a:lnTo>
                    <a:pt x="78" y="1"/>
                  </a:lnTo>
                  <a:lnTo>
                    <a:pt x="87" y="0"/>
                  </a:lnTo>
                  <a:lnTo>
                    <a:pt x="95" y="1"/>
                  </a:lnTo>
                  <a:lnTo>
                    <a:pt x="104" y="2"/>
                  </a:lnTo>
                  <a:lnTo>
                    <a:pt x="112" y="4"/>
                  </a:lnTo>
                  <a:lnTo>
                    <a:pt x="121" y="6"/>
                  </a:lnTo>
                  <a:lnTo>
                    <a:pt x="128" y="10"/>
                  </a:lnTo>
                  <a:lnTo>
                    <a:pt x="135" y="13"/>
                  </a:lnTo>
                  <a:lnTo>
                    <a:pt x="141" y="18"/>
                  </a:lnTo>
                  <a:lnTo>
                    <a:pt x="148" y="24"/>
                  </a:lnTo>
                  <a:lnTo>
                    <a:pt x="153" y="29"/>
                  </a:lnTo>
                  <a:lnTo>
                    <a:pt x="158" y="35"/>
                  </a:lnTo>
                  <a:lnTo>
                    <a:pt x="162" y="41"/>
                  </a:lnTo>
                  <a:lnTo>
                    <a:pt x="167" y="49"/>
                  </a:lnTo>
                  <a:lnTo>
                    <a:pt x="170" y="56"/>
                  </a:lnTo>
                  <a:lnTo>
                    <a:pt x="172" y="63"/>
                  </a:lnTo>
                  <a:lnTo>
                    <a:pt x="173" y="71"/>
                  </a:lnTo>
                  <a:lnTo>
                    <a:pt x="173" y="79"/>
                  </a:lnTo>
                  <a:lnTo>
                    <a:pt x="173" y="87"/>
                  </a:lnTo>
                  <a:lnTo>
                    <a:pt x="172" y="95"/>
                  </a:lnTo>
                  <a:lnTo>
                    <a:pt x="170" y="102"/>
                  </a:lnTo>
                  <a:lnTo>
                    <a:pt x="167" y="109"/>
                  </a:lnTo>
                  <a:lnTo>
                    <a:pt x="162" y="117"/>
                  </a:lnTo>
                  <a:lnTo>
                    <a:pt x="158" y="123"/>
                  </a:lnTo>
                  <a:lnTo>
                    <a:pt x="153" y="129"/>
                  </a:lnTo>
                  <a:lnTo>
                    <a:pt x="148" y="135"/>
                  </a:lnTo>
                  <a:lnTo>
                    <a:pt x="141" y="140"/>
                  </a:lnTo>
                  <a:lnTo>
                    <a:pt x="135" y="145"/>
                  </a:lnTo>
                  <a:lnTo>
                    <a:pt x="128" y="149"/>
                  </a:lnTo>
                  <a:lnTo>
                    <a:pt x="121" y="152"/>
                  </a:lnTo>
                  <a:lnTo>
                    <a:pt x="112" y="155"/>
                  </a:lnTo>
                  <a:lnTo>
                    <a:pt x="104" y="157"/>
                  </a:lnTo>
                  <a:lnTo>
                    <a:pt x="95" y="158"/>
                  </a:lnTo>
                  <a:lnTo>
                    <a:pt x="87" y="159"/>
                  </a:lnTo>
                  <a:close/>
                </a:path>
              </a:pathLst>
            </a:custGeom>
            <a:solidFill>
              <a:srgbClr val="FFFF00"/>
            </a:solidFill>
            <a:ln w="9525">
              <a:noFill/>
              <a:round/>
              <a:headEnd/>
              <a:tailEnd/>
            </a:ln>
          </p:spPr>
          <p:txBody>
            <a:bodyPr/>
            <a:lstStyle/>
            <a:p>
              <a:endParaRPr lang="it-IT"/>
            </a:p>
          </p:txBody>
        </p:sp>
        <p:sp>
          <p:nvSpPr>
            <p:cNvPr id="21039" name="Freeform 559"/>
            <p:cNvSpPr>
              <a:spLocks/>
            </p:cNvSpPr>
            <p:nvPr/>
          </p:nvSpPr>
          <p:spPr bwMode="auto">
            <a:xfrm>
              <a:off x="1585" y="2796"/>
              <a:ext cx="25" cy="22"/>
            </a:xfrm>
            <a:custGeom>
              <a:avLst/>
              <a:gdLst/>
              <a:ahLst/>
              <a:cxnLst>
                <a:cxn ang="0">
                  <a:pos x="78" y="158"/>
                </a:cxn>
                <a:cxn ang="0">
                  <a:pos x="61" y="155"/>
                </a:cxn>
                <a:cxn ang="0">
                  <a:pos x="45" y="149"/>
                </a:cxn>
                <a:cxn ang="0">
                  <a:pos x="31" y="140"/>
                </a:cxn>
                <a:cxn ang="0">
                  <a:pos x="20" y="129"/>
                </a:cxn>
                <a:cxn ang="0">
                  <a:pos x="11" y="117"/>
                </a:cxn>
                <a:cxn ang="0">
                  <a:pos x="4" y="102"/>
                </a:cxn>
                <a:cxn ang="0">
                  <a:pos x="1" y="87"/>
                </a:cxn>
                <a:cxn ang="0">
                  <a:pos x="1" y="71"/>
                </a:cxn>
                <a:cxn ang="0">
                  <a:pos x="4" y="56"/>
                </a:cxn>
                <a:cxn ang="0">
                  <a:pos x="11" y="41"/>
                </a:cxn>
                <a:cxn ang="0">
                  <a:pos x="20" y="29"/>
                </a:cxn>
                <a:cxn ang="0">
                  <a:pos x="31" y="18"/>
                </a:cxn>
                <a:cxn ang="0">
                  <a:pos x="45" y="10"/>
                </a:cxn>
                <a:cxn ang="0">
                  <a:pos x="61" y="4"/>
                </a:cxn>
                <a:cxn ang="0">
                  <a:pos x="78" y="1"/>
                </a:cxn>
                <a:cxn ang="0">
                  <a:pos x="95" y="1"/>
                </a:cxn>
                <a:cxn ang="0">
                  <a:pos x="112" y="4"/>
                </a:cxn>
                <a:cxn ang="0">
                  <a:pos x="128" y="10"/>
                </a:cxn>
                <a:cxn ang="0">
                  <a:pos x="141" y="18"/>
                </a:cxn>
                <a:cxn ang="0">
                  <a:pos x="153" y="29"/>
                </a:cxn>
                <a:cxn ang="0">
                  <a:pos x="162" y="41"/>
                </a:cxn>
                <a:cxn ang="0">
                  <a:pos x="170" y="56"/>
                </a:cxn>
                <a:cxn ang="0">
                  <a:pos x="173" y="71"/>
                </a:cxn>
                <a:cxn ang="0">
                  <a:pos x="173" y="87"/>
                </a:cxn>
                <a:cxn ang="0">
                  <a:pos x="170" y="102"/>
                </a:cxn>
                <a:cxn ang="0">
                  <a:pos x="162" y="117"/>
                </a:cxn>
                <a:cxn ang="0">
                  <a:pos x="153" y="129"/>
                </a:cxn>
                <a:cxn ang="0">
                  <a:pos x="141" y="140"/>
                </a:cxn>
                <a:cxn ang="0">
                  <a:pos x="128" y="149"/>
                </a:cxn>
                <a:cxn ang="0">
                  <a:pos x="112" y="155"/>
                </a:cxn>
                <a:cxn ang="0">
                  <a:pos x="95" y="158"/>
                </a:cxn>
              </a:cxnLst>
              <a:rect l="0" t="0" r="r" b="b"/>
              <a:pathLst>
                <a:path w="173" h="159">
                  <a:moveTo>
                    <a:pt x="87" y="159"/>
                  </a:moveTo>
                  <a:lnTo>
                    <a:pt x="78" y="158"/>
                  </a:lnTo>
                  <a:lnTo>
                    <a:pt x="69" y="157"/>
                  </a:lnTo>
                  <a:lnTo>
                    <a:pt x="61" y="155"/>
                  </a:lnTo>
                  <a:lnTo>
                    <a:pt x="53" y="152"/>
                  </a:lnTo>
                  <a:lnTo>
                    <a:pt x="45" y="149"/>
                  </a:lnTo>
                  <a:lnTo>
                    <a:pt x="39" y="145"/>
                  </a:lnTo>
                  <a:lnTo>
                    <a:pt x="31" y="140"/>
                  </a:lnTo>
                  <a:lnTo>
                    <a:pt x="25" y="135"/>
                  </a:lnTo>
                  <a:lnTo>
                    <a:pt x="20" y="129"/>
                  </a:lnTo>
                  <a:lnTo>
                    <a:pt x="15" y="123"/>
                  </a:lnTo>
                  <a:lnTo>
                    <a:pt x="11" y="117"/>
                  </a:lnTo>
                  <a:lnTo>
                    <a:pt x="7" y="109"/>
                  </a:lnTo>
                  <a:lnTo>
                    <a:pt x="4" y="102"/>
                  </a:lnTo>
                  <a:lnTo>
                    <a:pt x="2" y="95"/>
                  </a:lnTo>
                  <a:lnTo>
                    <a:pt x="1" y="87"/>
                  </a:lnTo>
                  <a:lnTo>
                    <a:pt x="0" y="79"/>
                  </a:lnTo>
                  <a:lnTo>
                    <a:pt x="1" y="71"/>
                  </a:lnTo>
                  <a:lnTo>
                    <a:pt x="2" y="63"/>
                  </a:lnTo>
                  <a:lnTo>
                    <a:pt x="4" y="56"/>
                  </a:lnTo>
                  <a:lnTo>
                    <a:pt x="7" y="49"/>
                  </a:lnTo>
                  <a:lnTo>
                    <a:pt x="11" y="41"/>
                  </a:lnTo>
                  <a:lnTo>
                    <a:pt x="15" y="35"/>
                  </a:lnTo>
                  <a:lnTo>
                    <a:pt x="20" y="29"/>
                  </a:lnTo>
                  <a:lnTo>
                    <a:pt x="25" y="24"/>
                  </a:lnTo>
                  <a:lnTo>
                    <a:pt x="31" y="18"/>
                  </a:lnTo>
                  <a:lnTo>
                    <a:pt x="39" y="13"/>
                  </a:lnTo>
                  <a:lnTo>
                    <a:pt x="45" y="10"/>
                  </a:lnTo>
                  <a:lnTo>
                    <a:pt x="53" y="6"/>
                  </a:lnTo>
                  <a:lnTo>
                    <a:pt x="61" y="4"/>
                  </a:lnTo>
                  <a:lnTo>
                    <a:pt x="69" y="2"/>
                  </a:lnTo>
                  <a:lnTo>
                    <a:pt x="78" y="1"/>
                  </a:lnTo>
                  <a:lnTo>
                    <a:pt x="87" y="0"/>
                  </a:lnTo>
                  <a:lnTo>
                    <a:pt x="95" y="1"/>
                  </a:lnTo>
                  <a:lnTo>
                    <a:pt x="104" y="2"/>
                  </a:lnTo>
                  <a:lnTo>
                    <a:pt x="112" y="4"/>
                  </a:lnTo>
                  <a:lnTo>
                    <a:pt x="121" y="6"/>
                  </a:lnTo>
                  <a:lnTo>
                    <a:pt x="128" y="10"/>
                  </a:lnTo>
                  <a:lnTo>
                    <a:pt x="135" y="13"/>
                  </a:lnTo>
                  <a:lnTo>
                    <a:pt x="141" y="18"/>
                  </a:lnTo>
                  <a:lnTo>
                    <a:pt x="148" y="24"/>
                  </a:lnTo>
                  <a:lnTo>
                    <a:pt x="153" y="29"/>
                  </a:lnTo>
                  <a:lnTo>
                    <a:pt x="158" y="35"/>
                  </a:lnTo>
                  <a:lnTo>
                    <a:pt x="162" y="41"/>
                  </a:lnTo>
                  <a:lnTo>
                    <a:pt x="167" y="49"/>
                  </a:lnTo>
                  <a:lnTo>
                    <a:pt x="170" y="56"/>
                  </a:lnTo>
                  <a:lnTo>
                    <a:pt x="172" y="63"/>
                  </a:lnTo>
                  <a:lnTo>
                    <a:pt x="173" y="71"/>
                  </a:lnTo>
                  <a:lnTo>
                    <a:pt x="173" y="79"/>
                  </a:lnTo>
                  <a:lnTo>
                    <a:pt x="173" y="87"/>
                  </a:lnTo>
                  <a:lnTo>
                    <a:pt x="172" y="95"/>
                  </a:lnTo>
                  <a:lnTo>
                    <a:pt x="170" y="102"/>
                  </a:lnTo>
                  <a:lnTo>
                    <a:pt x="167" y="109"/>
                  </a:lnTo>
                  <a:lnTo>
                    <a:pt x="162" y="117"/>
                  </a:lnTo>
                  <a:lnTo>
                    <a:pt x="158" y="123"/>
                  </a:lnTo>
                  <a:lnTo>
                    <a:pt x="153" y="129"/>
                  </a:lnTo>
                  <a:lnTo>
                    <a:pt x="148" y="135"/>
                  </a:lnTo>
                  <a:lnTo>
                    <a:pt x="141" y="140"/>
                  </a:lnTo>
                  <a:lnTo>
                    <a:pt x="135" y="145"/>
                  </a:lnTo>
                  <a:lnTo>
                    <a:pt x="128" y="149"/>
                  </a:lnTo>
                  <a:lnTo>
                    <a:pt x="121" y="152"/>
                  </a:lnTo>
                  <a:lnTo>
                    <a:pt x="112" y="155"/>
                  </a:lnTo>
                  <a:lnTo>
                    <a:pt x="104" y="157"/>
                  </a:lnTo>
                  <a:lnTo>
                    <a:pt x="95" y="158"/>
                  </a:lnTo>
                  <a:lnTo>
                    <a:pt x="87" y="159"/>
                  </a:lnTo>
                </a:path>
              </a:pathLst>
            </a:custGeom>
            <a:noFill/>
            <a:ln w="6350">
              <a:solidFill>
                <a:srgbClr val="000000"/>
              </a:solidFill>
              <a:prstDash val="solid"/>
              <a:round/>
              <a:headEnd/>
              <a:tailEnd/>
            </a:ln>
          </p:spPr>
          <p:txBody>
            <a:bodyPr/>
            <a:lstStyle/>
            <a:p>
              <a:endParaRPr lang="it-IT"/>
            </a:p>
          </p:txBody>
        </p:sp>
        <p:sp>
          <p:nvSpPr>
            <p:cNvPr id="21040" name="Freeform 560"/>
            <p:cNvSpPr>
              <a:spLocks/>
            </p:cNvSpPr>
            <p:nvPr/>
          </p:nvSpPr>
          <p:spPr bwMode="auto">
            <a:xfrm>
              <a:off x="1694" y="2732"/>
              <a:ext cx="25" cy="22"/>
            </a:xfrm>
            <a:custGeom>
              <a:avLst/>
              <a:gdLst/>
              <a:ahLst/>
              <a:cxnLst>
                <a:cxn ang="0">
                  <a:pos x="78" y="158"/>
                </a:cxn>
                <a:cxn ang="0">
                  <a:pos x="60" y="155"/>
                </a:cxn>
                <a:cxn ang="0">
                  <a:pos x="46" y="149"/>
                </a:cxn>
                <a:cxn ang="0">
                  <a:pos x="31" y="141"/>
                </a:cxn>
                <a:cxn ang="0">
                  <a:pos x="20" y="130"/>
                </a:cxn>
                <a:cxn ang="0">
                  <a:pos x="10" y="118"/>
                </a:cxn>
                <a:cxn ang="0">
                  <a:pos x="4" y="103"/>
                </a:cxn>
                <a:cxn ang="0">
                  <a:pos x="1" y="87"/>
                </a:cxn>
                <a:cxn ang="0">
                  <a:pos x="1" y="72"/>
                </a:cxn>
                <a:cxn ang="0">
                  <a:pos x="4" y="56"/>
                </a:cxn>
                <a:cxn ang="0">
                  <a:pos x="10" y="42"/>
                </a:cxn>
                <a:cxn ang="0">
                  <a:pos x="20" y="29"/>
                </a:cxn>
                <a:cxn ang="0">
                  <a:pos x="31" y="18"/>
                </a:cxn>
                <a:cxn ang="0">
                  <a:pos x="46" y="10"/>
                </a:cxn>
                <a:cxn ang="0">
                  <a:pos x="60" y="3"/>
                </a:cxn>
                <a:cxn ang="0">
                  <a:pos x="78" y="0"/>
                </a:cxn>
                <a:cxn ang="0">
                  <a:pos x="95" y="0"/>
                </a:cxn>
                <a:cxn ang="0">
                  <a:pos x="112" y="3"/>
                </a:cxn>
                <a:cxn ang="0">
                  <a:pos x="127" y="10"/>
                </a:cxn>
                <a:cxn ang="0">
                  <a:pos x="141" y="18"/>
                </a:cxn>
                <a:cxn ang="0">
                  <a:pos x="154" y="29"/>
                </a:cxn>
                <a:cxn ang="0">
                  <a:pos x="163" y="42"/>
                </a:cxn>
                <a:cxn ang="0">
                  <a:pos x="169" y="56"/>
                </a:cxn>
                <a:cxn ang="0">
                  <a:pos x="172" y="72"/>
                </a:cxn>
                <a:cxn ang="0">
                  <a:pos x="172" y="87"/>
                </a:cxn>
                <a:cxn ang="0">
                  <a:pos x="169" y="103"/>
                </a:cxn>
                <a:cxn ang="0">
                  <a:pos x="163" y="118"/>
                </a:cxn>
                <a:cxn ang="0">
                  <a:pos x="154" y="130"/>
                </a:cxn>
                <a:cxn ang="0">
                  <a:pos x="141" y="141"/>
                </a:cxn>
                <a:cxn ang="0">
                  <a:pos x="127" y="149"/>
                </a:cxn>
                <a:cxn ang="0">
                  <a:pos x="112" y="155"/>
                </a:cxn>
                <a:cxn ang="0">
                  <a:pos x="95" y="158"/>
                </a:cxn>
              </a:cxnLst>
              <a:rect l="0" t="0" r="r" b="b"/>
              <a:pathLst>
                <a:path w="173" h="158">
                  <a:moveTo>
                    <a:pt x="87" y="158"/>
                  </a:moveTo>
                  <a:lnTo>
                    <a:pt x="78" y="158"/>
                  </a:lnTo>
                  <a:lnTo>
                    <a:pt x="69" y="157"/>
                  </a:lnTo>
                  <a:lnTo>
                    <a:pt x="60" y="155"/>
                  </a:lnTo>
                  <a:lnTo>
                    <a:pt x="53" y="152"/>
                  </a:lnTo>
                  <a:lnTo>
                    <a:pt x="46" y="149"/>
                  </a:lnTo>
                  <a:lnTo>
                    <a:pt x="38" y="145"/>
                  </a:lnTo>
                  <a:lnTo>
                    <a:pt x="31" y="141"/>
                  </a:lnTo>
                  <a:lnTo>
                    <a:pt x="26" y="135"/>
                  </a:lnTo>
                  <a:lnTo>
                    <a:pt x="20" y="130"/>
                  </a:lnTo>
                  <a:lnTo>
                    <a:pt x="15" y="124"/>
                  </a:lnTo>
                  <a:lnTo>
                    <a:pt x="10" y="118"/>
                  </a:lnTo>
                  <a:lnTo>
                    <a:pt x="7" y="110"/>
                  </a:lnTo>
                  <a:lnTo>
                    <a:pt x="4" y="103"/>
                  </a:lnTo>
                  <a:lnTo>
                    <a:pt x="2" y="96"/>
                  </a:lnTo>
                  <a:lnTo>
                    <a:pt x="1" y="87"/>
                  </a:lnTo>
                  <a:lnTo>
                    <a:pt x="0" y="79"/>
                  </a:lnTo>
                  <a:lnTo>
                    <a:pt x="1" y="72"/>
                  </a:lnTo>
                  <a:lnTo>
                    <a:pt x="2" y="63"/>
                  </a:lnTo>
                  <a:lnTo>
                    <a:pt x="4" y="56"/>
                  </a:lnTo>
                  <a:lnTo>
                    <a:pt x="7" y="48"/>
                  </a:lnTo>
                  <a:lnTo>
                    <a:pt x="10" y="42"/>
                  </a:lnTo>
                  <a:lnTo>
                    <a:pt x="15" y="35"/>
                  </a:lnTo>
                  <a:lnTo>
                    <a:pt x="20" y="29"/>
                  </a:lnTo>
                  <a:lnTo>
                    <a:pt x="26" y="23"/>
                  </a:lnTo>
                  <a:lnTo>
                    <a:pt x="31" y="18"/>
                  </a:lnTo>
                  <a:lnTo>
                    <a:pt x="38" y="14"/>
                  </a:lnTo>
                  <a:lnTo>
                    <a:pt x="46" y="10"/>
                  </a:lnTo>
                  <a:lnTo>
                    <a:pt x="53" y="7"/>
                  </a:lnTo>
                  <a:lnTo>
                    <a:pt x="60" y="3"/>
                  </a:lnTo>
                  <a:lnTo>
                    <a:pt x="69" y="1"/>
                  </a:lnTo>
                  <a:lnTo>
                    <a:pt x="78" y="0"/>
                  </a:lnTo>
                  <a:lnTo>
                    <a:pt x="87" y="0"/>
                  </a:lnTo>
                  <a:lnTo>
                    <a:pt x="95" y="0"/>
                  </a:lnTo>
                  <a:lnTo>
                    <a:pt x="104" y="1"/>
                  </a:lnTo>
                  <a:lnTo>
                    <a:pt x="112" y="3"/>
                  </a:lnTo>
                  <a:lnTo>
                    <a:pt x="120" y="7"/>
                  </a:lnTo>
                  <a:lnTo>
                    <a:pt x="127" y="10"/>
                  </a:lnTo>
                  <a:lnTo>
                    <a:pt x="135" y="14"/>
                  </a:lnTo>
                  <a:lnTo>
                    <a:pt x="141" y="18"/>
                  </a:lnTo>
                  <a:lnTo>
                    <a:pt x="147" y="23"/>
                  </a:lnTo>
                  <a:lnTo>
                    <a:pt x="154" y="29"/>
                  </a:lnTo>
                  <a:lnTo>
                    <a:pt x="158" y="35"/>
                  </a:lnTo>
                  <a:lnTo>
                    <a:pt x="163" y="42"/>
                  </a:lnTo>
                  <a:lnTo>
                    <a:pt x="166" y="48"/>
                  </a:lnTo>
                  <a:lnTo>
                    <a:pt x="169" y="56"/>
                  </a:lnTo>
                  <a:lnTo>
                    <a:pt x="171" y="63"/>
                  </a:lnTo>
                  <a:lnTo>
                    <a:pt x="172" y="72"/>
                  </a:lnTo>
                  <a:lnTo>
                    <a:pt x="173" y="79"/>
                  </a:lnTo>
                  <a:lnTo>
                    <a:pt x="172" y="87"/>
                  </a:lnTo>
                  <a:lnTo>
                    <a:pt x="171" y="96"/>
                  </a:lnTo>
                  <a:lnTo>
                    <a:pt x="169" y="103"/>
                  </a:lnTo>
                  <a:lnTo>
                    <a:pt x="166" y="110"/>
                  </a:lnTo>
                  <a:lnTo>
                    <a:pt x="163" y="118"/>
                  </a:lnTo>
                  <a:lnTo>
                    <a:pt x="158" y="124"/>
                  </a:lnTo>
                  <a:lnTo>
                    <a:pt x="154" y="130"/>
                  </a:lnTo>
                  <a:lnTo>
                    <a:pt x="147" y="135"/>
                  </a:lnTo>
                  <a:lnTo>
                    <a:pt x="141" y="141"/>
                  </a:lnTo>
                  <a:lnTo>
                    <a:pt x="135" y="145"/>
                  </a:lnTo>
                  <a:lnTo>
                    <a:pt x="127" y="149"/>
                  </a:lnTo>
                  <a:lnTo>
                    <a:pt x="120" y="152"/>
                  </a:lnTo>
                  <a:lnTo>
                    <a:pt x="112" y="155"/>
                  </a:lnTo>
                  <a:lnTo>
                    <a:pt x="104" y="157"/>
                  </a:lnTo>
                  <a:lnTo>
                    <a:pt x="95" y="158"/>
                  </a:lnTo>
                  <a:lnTo>
                    <a:pt x="87" y="158"/>
                  </a:lnTo>
                  <a:close/>
                </a:path>
              </a:pathLst>
            </a:custGeom>
            <a:solidFill>
              <a:srgbClr val="FFFF00"/>
            </a:solidFill>
            <a:ln w="9525">
              <a:solidFill>
                <a:srgbClr val="FFFF00"/>
              </a:solidFill>
              <a:round/>
              <a:headEnd/>
              <a:tailEnd/>
            </a:ln>
          </p:spPr>
          <p:txBody>
            <a:bodyPr/>
            <a:lstStyle/>
            <a:p>
              <a:endParaRPr lang="it-IT"/>
            </a:p>
          </p:txBody>
        </p:sp>
        <p:sp>
          <p:nvSpPr>
            <p:cNvPr id="21041" name="Freeform 561"/>
            <p:cNvSpPr>
              <a:spLocks/>
            </p:cNvSpPr>
            <p:nvPr/>
          </p:nvSpPr>
          <p:spPr bwMode="auto">
            <a:xfrm>
              <a:off x="1694" y="2732"/>
              <a:ext cx="25" cy="22"/>
            </a:xfrm>
            <a:custGeom>
              <a:avLst/>
              <a:gdLst/>
              <a:ahLst/>
              <a:cxnLst>
                <a:cxn ang="0">
                  <a:pos x="78" y="158"/>
                </a:cxn>
                <a:cxn ang="0">
                  <a:pos x="60" y="155"/>
                </a:cxn>
                <a:cxn ang="0">
                  <a:pos x="46" y="149"/>
                </a:cxn>
                <a:cxn ang="0">
                  <a:pos x="31" y="141"/>
                </a:cxn>
                <a:cxn ang="0">
                  <a:pos x="20" y="130"/>
                </a:cxn>
                <a:cxn ang="0">
                  <a:pos x="10" y="118"/>
                </a:cxn>
                <a:cxn ang="0">
                  <a:pos x="4" y="103"/>
                </a:cxn>
                <a:cxn ang="0">
                  <a:pos x="1" y="87"/>
                </a:cxn>
                <a:cxn ang="0">
                  <a:pos x="1" y="72"/>
                </a:cxn>
                <a:cxn ang="0">
                  <a:pos x="4" y="56"/>
                </a:cxn>
                <a:cxn ang="0">
                  <a:pos x="10" y="42"/>
                </a:cxn>
                <a:cxn ang="0">
                  <a:pos x="20" y="29"/>
                </a:cxn>
                <a:cxn ang="0">
                  <a:pos x="31" y="18"/>
                </a:cxn>
                <a:cxn ang="0">
                  <a:pos x="46" y="10"/>
                </a:cxn>
                <a:cxn ang="0">
                  <a:pos x="60" y="3"/>
                </a:cxn>
                <a:cxn ang="0">
                  <a:pos x="78" y="0"/>
                </a:cxn>
                <a:cxn ang="0">
                  <a:pos x="95" y="0"/>
                </a:cxn>
                <a:cxn ang="0">
                  <a:pos x="112" y="3"/>
                </a:cxn>
                <a:cxn ang="0">
                  <a:pos x="127" y="10"/>
                </a:cxn>
                <a:cxn ang="0">
                  <a:pos x="141" y="18"/>
                </a:cxn>
                <a:cxn ang="0">
                  <a:pos x="154" y="29"/>
                </a:cxn>
                <a:cxn ang="0">
                  <a:pos x="163" y="42"/>
                </a:cxn>
                <a:cxn ang="0">
                  <a:pos x="169" y="56"/>
                </a:cxn>
                <a:cxn ang="0">
                  <a:pos x="172" y="72"/>
                </a:cxn>
                <a:cxn ang="0">
                  <a:pos x="172" y="87"/>
                </a:cxn>
                <a:cxn ang="0">
                  <a:pos x="169" y="103"/>
                </a:cxn>
                <a:cxn ang="0">
                  <a:pos x="163" y="118"/>
                </a:cxn>
                <a:cxn ang="0">
                  <a:pos x="154" y="130"/>
                </a:cxn>
                <a:cxn ang="0">
                  <a:pos x="141" y="141"/>
                </a:cxn>
                <a:cxn ang="0">
                  <a:pos x="127" y="149"/>
                </a:cxn>
                <a:cxn ang="0">
                  <a:pos x="112" y="155"/>
                </a:cxn>
                <a:cxn ang="0">
                  <a:pos x="95" y="158"/>
                </a:cxn>
              </a:cxnLst>
              <a:rect l="0" t="0" r="r" b="b"/>
              <a:pathLst>
                <a:path w="173" h="158">
                  <a:moveTo>
                    <a:pt x="87" y="158"/>
                  </a:moveTo>
                  <a:lnTo>
                    <a:pt x="78" y="158"/>
                  </a:lnTo>
                  <a:lnTo>
                    <a:pt x="69" y="157"/>
                  </a:lnTo>
                  <a:lnTo>
                    <a:pt x="60" y="155"/>
                  </a:lnTo>
                  <a:lnTo>
                    <a:pt x="53" y="152"/>
                  </a:lnTo>
                  <a:lnTo>
                    <a:pt x="46" y="149"/>
                  </a:lnTo>
                  <a:lnTo>
                    <a:pt x="38" y="145"/>
                  </a:lnTo>
                  <a:lnTo>
                    <a:pt x="31" y="141"/>
                  </a:lnTo>
                  <a:lnTo>
                    <a:pt x="26" y="135"/>
                  </a:lnTo>
                  <a:lnTo>
                    <a:pt x="20" y="130"/>
                  </a:lnTo>
                  <a:lnTo>
                    <a:pt x="15" y="124"/>
                  </a:lnTo>
                  <a:lnTo>
                    <a:pt x="10" y="118"/>
                  </a:lnTo>
                  <a:lnTo>
                    <a:pt x="7" y="110"/>
                  </a:lnTo>
                  <a:lnTo>
                    <a:pt x="4" y="103"/>
                  </a:lnTo>
                  <a:lnTo>
                    <a:pt x="2" y="96"/>
                  </a:lnTo>
                  <a:lnTo>
                    <a:pt x="1" y="87"/>
                  </a:lnTo>
                  <a:lnTo>
                    <a:pt x="0" y="79"/>
                  </a:lnTo>
                  <a:lnTo>
                    <a:pt x="1" y="72"/>
                  </a:lnTo>
                  <a:lnTo>
                    <a:pt x="2" y="63"/>
                  </a:lnTo>
                  <a:lnTo>
                    <a:pt x="4" y="56"/>
                  </a:lnTo>
                  <a:lnTo>
                    <a:pt x="7" y="48"/>
                  </a:lnTo>
                  <a:lnTo>
                    <a:pt x="10" y="42"/>
                  </a:lnTo>
                  <a:lnTo>
                    <a:pt x="15" y="35"/>
                  </a:lnTo>
                  <a:lnTo>
                    <a:pt x="20" y="29"/>
                  </a:lnTo>
                  <a:lnTo>
                    <a:pt x="26" y="23"/>
                  </a:lnTo>
                  <a:lnTo>
                    <a:pt x="31" y="18"/>
                  </a:lnTo>
                  <a:lnTo>
                    <a:pt x="38" y="14"/>
                  </a:lnTo>
                  <a:lnTo>
                    <a:pt x="46" y="10"/>
                  </a:lnTo>
                  <a:lnTo>
                    <a:pt x="53" y="7"/>
                  </a:lnTo>
                  <a:lnTo>
                    <a:pt x="60" y="3"/>
                  </a:lnTo>
                  <a:lnTo>
                    <a:pt x="69" y="1"/>
                  </a:lnTo>
                  <a:lnTo>
                    <a:pt x="78" y="0"/>
                  </a:lnTo>
                  <a:lnTo>
                    <a:pt x="87" y="0"/>
                  </a:lnTo>
                  <a:lnTo>
                    <a:pt x="95" y="0"/>
                  </a:lnTo>
                  <a:lnTo>
                    <a:pt x="104" y="1"/>
                  </a:lnTo>
                  <a:lnTo>
                    <a:pt x="112" y="3"/>
                  </a:lnTo>
                  <a:lnTo>
                    <a:pt x="120" y="7"/>
                  </a:lnTo>
                  <a:lnTo>
                    <a:pt x="127" y="10"/>
                  </a:lnTo>
                  <a:lnTo>
                    <a:pt x="135" y="14"/>
                  </a:lnTo>
                  <a:lnTo>
                    <a:pt x="141" y="18"/>
                  </a:lnTo>
                  <a:lnTo>
                    <a:pt x="147" y="23"/>
                  </a:lnTo>
                  <a:lnTo>
                    <a:pt x="154" y="29"/>
                  </a:lnTo>
                  <a:lnTo>
                    <a:pt x="158" y="35"/>
                  </a:lnTo>
                  <a:lnTo>
                    <a:pt x="163" y="42"/>
                  </a:lnTo>
                  <a:lnTo>
                    <a:pt x="166" y="48"/>
                  </a:lnTo>
                  <a:lnTo>
                    <a:pt x="169" y="56"/>
                  </a:lnTo>
                  <a:lnTo>
                    <a:pt x="171" y="63"/>
                  </a:lnTo>
                  <a:lnTo>
                    <a:pt x="172" y="72"/>
                  </a:lnTo>
                  <a:lnTo>
                    <a:pt x="173" y="79"/>
                  </a:lnTo>
                  <a:lnTo>
                    <a:pt x="172" y="87"/>
                  </a:lnTo>
                  <a:lnTo>
                    <a:pt x="171" y="96"/>
                  </a:lnTo>
                  <a:lnTo>
                    <a:pt x="169" y="103"/>
                  </a:lnTo>
                  <a:lnTo>
                    <a:pt x="166" y="110"/>
                  </a:lnTo>
                  <a:lnTo>
                    <a:pt x="163" y="118"/>
                  </a:lnTo>
                  <a:lnTo>
                    <a:pt x="158" y="124"/>
                  </a:lnTo>
                  <a:lnTo>
                    <a:pt x="154" y="130"/>
                  </a:lnTo>
                  <a:lnTo>
                    <a:pt x="147" y="135"/>
                  </a:lnTo>
                  <a:lnTo>
                    <a:pt x="141" y="141"/>
                  </a:lnTo>
                  <a:lnTo>
                    <a:pt x="135" y="145"/>
                  </a:lnTo>
                  <a:lnTo>
                    <a:pt x="127" y="149"/>
                  </a:lnTo>
                  <a:lnTo>
                    <a:pt x="120" y="152"/>
                  </a:lnTo>
                  <a:lnTo>
                    <a:pt x="112" y="155"/>
                  </a:lnTo>
                  <a:lnTo>
                    <a:pt x="104" y="157"/>
                  </a:lnTo>
                  <a:lnTo>
                    <a:pt x="95" y="158"/>
                  </a:lnTo>
                  <a:lnTo>
                    <a:pt x="87" y="158"/>
                  </a:lnTo>
                </a:path>
              </a:pathLst>
            </a:custGeom>
            <a:solidFill>
              <a:srgbClr val="FFFF00"/>
            </a:solidFill>
            <a:ln w="6350">
              <a:solidFill>
                <a:srgbClr val="FFFF00"/>
              </a:solidFill>
              <a:prstDash val="solid"/>
              <a:round/>
              <a:headEnd/>
              <a:tailEnd/>
            </a:ln>
          </p:spPr>
          <p:txBody>
            <a:bodyPr/>
            <a:lstStyle/>
            <a:p>
              <a:endParaRPr lang="it-IT"/>
            </a:p>
          </p:txBody>
        </p:sp>
        <p:sp>
          <p:nvSpPr>
            <p:cNvPr id="21042" name="Freeform 562"/>
            <p:cNvSpPr>
              <a:spLocks/>
            </p:cNvSpPr>
            <p:nvPr/>
          </p:nvSpPr>
          <p:spPr bwMode="auto">
            <a:xfrm>
              <a:off x="1441" y="2608"/>
              <a:ext cx="24" cy="23"/>
            </a:xfrm>
            <a:custGeom>
              <a:avLst/>
              <a:gdLst/>
              <a:ahLst/>
              <a:cxnLst>
                <a:cxn ang="0">
                  <a:pos x="78" y="158"/>
                </a:cxn>
                <a:cxn ang="0">
                  <a:pos x="61" y="155"/>
                </a:cxn>
                <a:cxn ang="0">
                  <a:pos x="45" y="150"/>
                </a:cxn>
                <a:cxn ang="0">
                  <a:pos x="32" y="140"/>
                </a:cxn>
                <a:cxn ang="0">
                  <a:pos x="20" y="130"/>
                </a:cxn>
                <a:cxn ang="0">
                  <a:pos x="11" y="117"/>
                </a:cxn>
                <a:cxn ang="0">
                  <a:pos x="5" y="103"/>
                </a:cxn>
                <a:cxn ang="0">
                  <a:pos x="1" y="88"/>
                </a:cxn>
                <a:cxn ang="0">
                  <a:pos x="1" y="71"/>
                </a:cxn>
                <a:cxn ang="0">
                  <a:pos x="5" y="57"/>
                </a:cxn>
                <a:cxn ang="0">
                  <a:pos x="11" y="42"/>
                </a:cxn>
                <a:cxn ang="0">
                  <a:pos x="20" y="29"/>
                </a:cxn>
                <a:cxn ang="0">
                  <a:pos x="32" y="19"/>
                </a:cxn>
                <a:cxn ang="0">
                  <a:pos x="45" y="11"/>
                </a:cxn>
                <a:cxn ang="0">
                  <a:pos x="61" y="4"/>
                </a:cxn>
                <a:cxn ang="0">
                  <a:pos x="78" y="1"/>
                </a:cxn>
                <a:cxn ang="0">
                  <a:pos x="96" y="1"/>
                </a:cxn>
                <a:cxn ang="0">
                  <a:pos x="113" y="4"/>
                </a:cxn>
                <a:cxn ang="0">
                  <a:pos x="128" y="11"/>
                </a:cxn>
                <a:cxn ang="0">
                  <a:pos x="142" y="19"/>
                </a:cxn>
                <a:cxn ang="0">
                  <a:pos x="153" y="29"/>
                </a:cxn>
                <a:cxn ang="0">
                  <a:pos x="163" y="42"/>
                </a:cxn>
                <a:cxn ang="0">
                  <a:pos x="170" y="57"/>
                </a:cxn>
                <a:cxn ang="0">
                  <a:pos x="173" y="71"/>
                </a:cxn>
                <a:cxn ang="0">
                  <a:pos x="173" y="88"/>
                </a:cxn>
                <a:cxn ang="0">
                  <a:pos x="170" y="103"/>
                </a:cxn>
                <a:cxn ang="0">
                  <a:pos x="163" y="117"/>
                </a:cxn>
                <a:cxn ang="0">
                  <a:pos x="153" y="130"/>
                </a:cxn>
                <a:cxn ang="0">
                  <a:pos x="142" y="140"/>
                </a:cxn>
                <a:cxn ang="0">
                  <a:pos x="128" y="150"/>
                </a:cxn>
                <a:cxn ang="0">
                  <a:pos x="113" y="155"/>
                </a:cxn>
                <a:cxn ang="0">
                  <a:pos x="96" y="158"/>
                </a:cxn>
              </a:cxnLst>
              <a:rect l="0" t="0" r="r" b="b"/>
              <a:pathLst>
                <a:path w="173" h="159">
                  <a:moveTo>
                    <a:pt x="87" y="159"/>
                  </a:moveTo>
                  <a:lnTo>
                    <a:pt x="78" y="158"/>
                  </a:lnTo>
                  <a:lnTo>
                    <a:pt x="70" y="157"/>
                  </a:lnTo>
                  <a:lnTo>
                    <a:pt x="61" y="155"/>
                  </a:lnTo>
                  <a:lnTo>
                    <a:pt x="54" y="153"/>
                  </a:lnTo>
                  <a:lnTo>
                    <a:pt x="45" y="150"/>
                  </a:lnTo>
                  <a:lnTo>
                    <a:pt x="39" y="146"/>
                  </a:lnTo>
                  <a:lnTo>
                    <a:pt x="32" y="140"/>
                  </a:lnTo>
                  <a:lnTo>
                    <a:pt x="26" y="135"/>
                  </a:lnTo>
                  <a:lnTo>
                    <a:pt x="20" y="130"/>
                  </a:lnTo>
                  <a:lnTo>
                    <a:pt x="15" y="124"/>
                  </a:lnTo>
                  <a:lnTo>
                    <a:pt x="11" y="117"/>
                  </a:lnTo>
                  <a:lnTo>
                    <a:pt x="8" y="110"/>
                  </a:lnTo>
                  <a:lnTo>
                    <a:pt x="5" y="103"/>
                  </a:lnTo>
                  <a:lnTo>
                    <a:pt x="3" y="95"/>
                  </a:lnTo>
                  <a:lnTo>
                    <a:pt x="1" y="88"/>
                  </a:lnTo>
                  <a:lnTo>
                    <a:pt x="0" y="80"/>
                  </a:lnTo>
                  <a:lnTo>
                    <a:pt x="1" y="71"/>
                  </a:lnTo>
                  <a:lnTo>
                    <a:pt x="3" y="64"/>
                  </a:lnTo>
                  <a:lnTo>
                    <a:pt x="5" y="57"/>
                  </a:lnTo>
                  <a:lnTo>
                    <a:pt x="8" y="49"/>
                  </a:lnTo>
                  <a:lnTo>
                    <a:pt x="11" y="42"/>
                  </a:lnTo>
                  <a:lnTo>
                    <a:pt x="15" y="36"/>
                  </a:lnTo>
                  <a:lnTo>
                    <a:pt x="20" y="29"/>
                  </a:lnTo>
                  <a:lnTo>
                    <a:pt x="26" y="24"/>
                  </a:lnTo>
                  <a:lnTo>
                    <a:pt x="32" y="19"/>
                  </a:lnTo>
                  <a:lnTo>
                    <a:pt x="39" y="14"/>
                  </a:lnTo>
                  <a:lnTo>
                    <a:pt x="45" y="11"/>
                  </a:lnTo>
                  <a:lnTo>
                    <a:pt x="54" y="6"/>
                  </a:lnTo>
                  <a:lnTo>
                    <a:pt x="61" y="4"/>
                  </a:lnTo>
                  <a:lnTo>
                    <a:pt x="70" y="2"/>
                  </a:lnTo>
                  <a:lnTo>
                    <a:pt x="78" y="1"/>
                  </a:lnTo>
                  <a:lnTo>
                    <a:pt x="87" y="0"/>
                  </a:lnTo>
                  <a:lnTo>
                    <a:pt x="96" y="1"/>
                  </a:lnTo>
                  <a:lnTo>
                    <a:pt x="104" y="2"/>
                  </a:lnTo>
                  <a:lnTo>
                    <a:pt x="113" y="4"/>
                  </a:lnTo>
                  <a:lnTo>
                    <a:pt x="121" y="6"/>
                  </a:lnTo>
                  <a:lnTo>
                    <a:pt x="128" y="11"/>
                  </a:lnTo>
                  <a:lnTo>
                    <a:pt x="136" y="14"/>
                  </a:lnTo>
                  <a:lnTo>
                    <a:pt x="142" y="19"/>
                  </a:lnTo>
                  <a:lnTo>
                    <a:pt x="148" y="24"/>
                  </a:lnTo>
                  <a:lnTo>
                    <a:pt x="153" y="29"/>
                  </a:lnTo>
                  <a:lnTo>
                    <a:pt x="159" y="36"/>
                  </a:lnTo>
                  <a:lnTo>
                    <a:pt x="163" y="42"/>
                  </a:lnTo>
                  <a:lnTo>
                    <a:pt x="167" y="49"/>
                  </a:lnTo>
                  <a:lnTo>
                    <a:pt x="170" y="57"/>
                  </a:lnTo>
                  <a:lnTo>
                    <a:pt x="172" y="64"/>
                  </a:lnTo>
                  <a:lnTo>
                    <a:pt x="173" y="71"/>
                  </a:lnTo>
                  <a:lnTo>
                    <a:pt x="173" y="80"/>
                  </a:lnTo>
                  <a:lnTo>
                    <a:pt x="173" y="88"/>
                  </a:lnTo>
                  <a:lnTo>
                    <a:pt x="172" y="95"/>
                  </a:lnTo>
                  <a:lnTo>
                    <a:pt x="170" y="103"/>
                  </a:lnTo>
                  <a:lnTo>
                    <a:pt x="167" y="110"/>
                  </a:lnTo>
                  <a:lnTo>
                    <a:pt x="163" y="117"/>
                  </a:lnTo>
                  <a:lnTo>
                    <a:pt x="159" y="124"/>
                  </a:lnTo>
                  <a:lnTo>
                    <a:pt x="153" y="130"/>
                  </a:lnTo>
                  <a:lnTo>
                    <a:pt x="148" y="135"/>
                  </a:lnTo>
                  <a:lnTo>
                    <a:pt x="142" y="140"/>
                  </a:lnTo>
                  <a:lnTo>
                    <a:pt x="136" y="146"/>
                  </a:lnTo>
                  <a:lnTo>
                    <a:pt x="128" y="150"/>
                  </a:lnTo>
                  <a:lnTo>
                    <a:pt x="121" y="153"/>
                  </a:lnTo>
                  <a:lnTo>
                    <a:pt x="113" y="155"/>
                  </a:lnTo>
                  <a:lnTo>
                    <a:pt x="104" y="157"/>
                  </a:lnTo>
                  <a:lnTo>
                    <a:pt x="96" y="158"/>
                  </a:lnTo>
                  <a:lnTo>
                    <a:pt x="87" y="159"/>
                  </a:lnTo>
                  <a:close/>
                </a:path>
              </a:pathLst>
            </a:custGeom>
            <a:solidFill>
              <a:srgbClr val="BAAD94"/>
            </a:solidFill>
            <a:ln w="9525">
              <a:noFill/>
              <a:round/>
              <a:headEnd/>
              <a:tailEnd/>
            </a:ln>
          </p:spPr>
          <p:txBody>
            <a:bodyPr/>
            <a:lstStyle/>
            <a:p>
              <a:endParaRPr lang="it-IT"/>
            </a:p>
          </p:txBody>
        </p:sp>
        <p:sp>
          <p:nvSpPr>
            <p:cNvPr id="21043" name="Freeform 563"/>
            <p:cNvSpPr>
              <a:spLocks/>
            </p:cNvSpPr>
            <p:nvPr/>
          </p:nvSpPr>
          <p:spPr bwMode="auto">
            <a:xfrm>
              <a:off x="1441" y="2608"/>
              <a:ext cx="24" cy="23"/>
            </a:xfrm>
            <a:custGeom>
              <a:avLst/>
              <a:gdLst/>
              <a:ahLst/>
              <a:cxnLst>
                <a:cxn ang="0">
                  <a:pos x="78" y="158"/>
                </a:cxn>
                <a:cxn ang="0">
                  <a:pos x="61" y="155"/>
                </a:cxn>
                <a:cxn ang="0">
                  <a:pos x="45" y="150"/>
                </a:cxn>
                <a:cxn ang="0">
                  <a:pos x="32" y="140"/>
                </a:cxn>
                <a:cxn ang="0">
                  <a:pos x="20" y="130"/>
                </a:cxn>
                <a:cxn ang="0">
                  <a:pos x="11" y="117"/>
                </a:cxn>
                <a:cxn ang="0">
                  <a:pos x="5" y="103"/>
                </a:cxn>
                <a:cxn ang="0">
                  <a:pos x="1" y="88"/>
                </a:cxn>
                <a:cxn ang="0">
                  <a:pos x="1" y="71"/>
                </a:cxn>
                <a:cxn ang="0">
                  <a:pos x="5" y="57"/>
                </a:cxn>
                <a:cxn ang="0">
                  <a:pos x="11" y="42"/>
                </a:cxn>
                <a:cxn ang="0">
                  <a:pos x="20" y="29"/>
                </a:cxn>
                <a:cxn ang="0">
                  <a:pos x="32" y="19"/>
                </a:cxn>
                <a:cxn ang="0">
                  <a:pos x="45" y="11"/>
                </a:cxn>
                <a:cxn ang="0">
                  <a:pos x="61" y="4"/>
                </a:cxn>
                <a:cxn ang="0">
                  <a:pos x="78" y="1"/>
                </a:cxn>
                <a:cxn ang="0">
                  <a:pos x="96" y="1"/>
                </a:cxn>
                <a:cxn ang="0">
                  <a:pos x="113" y="4"/>
                </a:cxn>
                <a:cxn ang="0">
                  <a:pos x="128" y="11"/>
                </a:cxn>
                <a:cxn ang="0">
                  <a:pos x="142" y="19"/>
                </a:cxn>
                <a:cxn ang="0">
                  <a:pos x="153" y="29"/>
                </a:cxn>
                <a:cxn ang="0">
                  <a:pos x="163" y="42"/>
                </a:cxn>
                <a:cxn ang="0">
                  <a:pos x="170" y="57"/>
                </a:cxn>
                <a:cxn ang="0">
                  <a:pos x="173" y="71"/>
                </a:cxn>
                <a:cxn ang="0">
                  <a:pos x="173" y="88"/>
                </a:cxn>
                <a:cxn ang="0">
                  <a:pos x="170" y="103"/>
                </a:cxn>
                <a:cxn ang="0">
                  <a:pos x="163" y="117"/>
                </a:cxn>
                <a:cxn ang="0">
                  <a:pos x="153" y="130"/>
                </a:cxn>
                <a:cxn ang="0">
                  <a:pos x="142" y="140"/>
                </a:cxn>
                <a:cxn ang="0">
                  <a:pos x="128" y="150"/>
                </a:cxn>
                <a:cxn ang="0">
                  <a:pos x="113" y="155"/>
                </a:cxn>
                <a:cxn ang="0">
                  <a:pos x="96" y="158"/>
                </a:cxn>
              </a:cxnLst>
              <a:rect l="0" t="0" r="r" b="b"/>
              <a:pathLst>
                <a:path w="173" h="159">
                  <a:moveTo>
                    <a:pt x="87" y="159"/>
                  </a:moveTo>
                  <a:lnTo>
                    <a:pt x="78" y="158"/>
                  </a:lnTo>
                  <a:lnTo>
                    <a:pt x="70" y="157"/>
                  </a:lnTo>
                  <a:lnTo>
                    <a:pt x="61" y="155"/>
                  </a:lnTo>
                  <a:lnTo>
                    <a:pt x="54" y="153"/>
                  </a:lnTo>
                  <a:lnTo>
                    <a:pt x="45" y="150"/>
                  </a:lnTo>
                  <a:lnTo>
                    <a:pt x="39" y="146"/>
                  </a:lnTo>
                  <a:lnTo>
                    <a:pt x="32" y="140"/>
                  </a:lnTo>
                  <a:lnTo>
                    <a:pt x="26" y="135"/>
                  </a:lnTo>
                  <a:lnTo>
                    <a:pt x="20" y="130"/>
                  </a:lnTo>
                  <a:lnTo>
                    <a:pt x="15" y="124"/>
                  </a:lnTo>
                  <a:lnTo>
                    <a:pt x="11" y="117"/>
                  </a:lnTo>
                  <a:lnTo>
                    <a:pt x="8" y="110"/>
                  </a:lnTo>
                  <a:lnTo>
                    <a:pt x="5" y="103"/>
                  </a:lnTo>
                  <a:lnTo>
                    <a:pt x="3" y="95"/>
                  </a:lnTo>
                  <a:lnTo>
                    <a:pt x="1" y="88"/>
                  </a:lnTo>
                  <a:lnTo>
                    <a:pt x="0" y="80"/>
                  </a:lnTo>
                  <a:lnTo>
                    <a:pt x="1" y="71"/>
                  </a:lnTo>
                  <a:lnTo>
                    <a:pt x="3" y="64"/>
                  </a:lnTo>
                  <a:lnTo>
                    <a:pt x="5" y="57"/>
                  </a:lnTo>
                  <a:lnTo>
                    <a:pt x="8" y="49"/>
                  </a:lnTo>
                  <a:lnTo>
                    <a:pt x="11" y="42"/>
                  </a:lnTo>
                  <a:lnTo>
                    <a:pt x="15" y="36"/>
                  </a:lnTo>
                  <a:lnTo>
                    <a:pt x="20" y="29"/>
                  </a:lnTo>
                  <a:lnTo>
                    <a:pt x="26" y="24"/>
                  </a:lnTo>
                  <a:lnTo>
                    <a:pt x="32" y="19"/>
                  </a:lnTo>
                  <a:lnTo>
                    <a:pt x="39" y="14"/>
                  </a:lnTo>
                  <a:lnTo>
                    <a:pt x="45" y="11"/>
                  </a:lnTo>
                  <a:lnTo>
                    <a:pt x="54" y="6"/>
                  </a:lnTo>
                  <a:lnTo>
                    <a:pt x="61" y="4"/>
                  </a:lnTo>
                  <a:lnTo>
                    <a:pt x="70" y="2"/>
                  </a:lnTo>
                  <a:lnTo>
                    <a:pt x="78" y="1"/>
                  </a:lnTo>
                  <a:lnTo>
                    <a:pt x="87" y="0"/>
                  </a:lnTo>
                  <a:lnTo>
                    <a:pt x="96" y="1"/>
                  </a:lnTo>
                  <a:lnTo>
                    <a:pt x="104" y="2"/>
                  </a:lnTo>
                  <a:lnTo>
                    <a:pt x="113" y="4"/>
                  </a:lnTo>
                  <a:lnTo>
                    <a:pt x="121" y="6"/>
                  </a:lnTo>
                  <a:lnTo>
                    <a:pt x="128" y="11"/>
                  </a:lnTo>
                  <a:lnTo>
                    <a:pt x="136" y="14"/>
                  </a:lnTo>
                  <a:lnTo>
                    <a:pt x="142" y="19"/>
                  </a:lnTo>
                  <a:lnTo>
                    <a:pt x="148" y="24"/>
                  </a:lnTo>
                  <a:lnTo>
                    <a:pt x="153" y="29"/>
                  </a:lnTo>
                  <a:lnTo>
                    <a:pt x="159" y="36"/>
                  </a:lnTo>
                  <a:lnTo>
                    <a:pt x="163" y="42"/>
                  </a:lnTo>
                  <a:lnTo>
                    <a:pt x="167" y="49"/>
                  </a:lnTo>
                  <a:lnTo>
                    <a:pt x="170" y="57"/>
                  </a:lnTo>
                  <a:lnTo>
                    <a:pt x="172" y="64"/>
                  </a:lnTo>
                  <a:lnTo>
                    <a:pt x="173" y="71"/>
                  </a:lnTo>
                  <a:lnTo>
                    <a:pt x="173" y="80"/>
                  </a:lnTo>
                  <a:lnTo>
                    <a:pt x="173" y="88"/>
                  </a:lnTo>
                  <a:lnTo>
                    <a:pt x="172" y="95"/>
                  </a:lnTo>
                  <a:lnTo>
                    <a:pt x="170" y="103"/>
                  </a:lnTo>
                  <a:lnTo>
                    <a:pt x="167" y="110"/>
                  </a:lnTo>
                  <a:lnTo>
                    <a:pt x="163" y="117"/>
                  </a:lnTo>
                  <a:lnTo>
                    <a:pt x="159" y="124"/>
                  </a:lnTo>
                  <a:lnTo>
                    <a:pt x="153" y="130"/>
                  </a:lnTo>
                  <a:lnTo>
                    <a:pt x="148" y="135"/>
                  </a:lnTo>
                  <a:lnTo>
                    <a:pt x="142" y="140"/>
                  </a:lnTo>
                  <a:lnTo>
                    <a:pt x="136" y="146"/>
                  </a:lnTo>
                  <a:lnTo>
                    <a:pt x="128" y="150"/>
                  </a:lnTo>
                  <a:lnTo>
                    <a:pt x="121" y="153"/>
                  </a:lnTo>
                  <a:lnTo>
                    <a:pt x="113" y="155"/>
                  </a:lnTo>
                  <a:lnTo>
                    <a:pt x="104" y="157"/>
                  </a:lnTo>
                  <a:lnTo>
                    <a:pt x="96" y="158"/>
                  </a:lnTo>
                  <a:lnTo>
                    <a:pt x="87" y="159"/>
                  </a:lnTo>
                </a:path>
              </a:pathLst>
            </a:custGeom>
            <a:solidFill>
              <a:srgbClr val="FFFF00"/>
            </a:solidFill>
            <a:ln w="6350">
              <a:solidFill>
                <a:srgbClr val="000000"/>
              </a:solidFill>
              <a:prstDash val="solid"/>
              <a:round/>
              <a:headEnd/>
              <a:tailEnd/>
            </a:ln>
          </p:spPr>
          <p:txBody>
            <a:bodyPr/>
            <a:lstStyle/>
            <a:p>
              <a:endParaRPr lang="it-IT"/>
            </a:p>
          </p:txBody>
        </p:sp>
        <p:sp>
          <p:nvSpPr>
            <p:cNvPr id="21044" name="Freeform 564"/>
            <p:cNvSpPr>
              <a:spLocks/>
            </p:cNvSpPr>
            <p:nvPr/>
          </p:nvSpPr>
          <p:spPr bwMode="auto">
            <a:xfrm>
              <a:off x="1365" y="2612"/>
              <a:ext cx="24" cy="23"/>
            </a:xfrm>
            <a:custGeom>
              <a:avLst/>
              <a:gdLst/>
              <a:ahLst/>
              <a:cxnLst>
                <a:cxn ang="0">
                  <a:pos x="78" y="159"/>
                </a:cxn>
                <a:cxn ang="0">
                  <a:pos x="61" y="155"/>
                </a:cxn>
                <a:cxn ang="0">
                  <a:pos x="45" y="149"/>
                </a:cxn>
                <a:cxn ang="0">
                  <a:pos x="32" y="141"/>
                </a:cxn>
                <a:cxn ang="0">
                  <a:pos x="20" y="130"/>
                </a:cxn>
                <a:cxn ang="0">
                  <a:pos x="11" y="118"/>
                </a:cxn>
                <a:cxn ang="0">
                  <a:pos x="5" y="103"/>
                </a:cxn>
                <a:cxn ang="0">
                  <a:pos x="1" y="87"/>
                </a:cxn>
                <a:cxn ang="0">
                  <a:pos x="1" y="72"/>
                </a:cxn>
                <a:cxn ang="0">
                  <a:pos x="5" y="56"/>
                </a:cxn>
                <a:cxn ang="0">
                  <a:pos x="11" y="42"/>
                </a:cxn>
                <a:cxn ang="0">
                  <a:pos x="20" y="29"/>
                </a:cxn>
                <a:cxn ang="0">
                  <a:pos x="32" y="18"/>
                </a:cxn>
                <a:cxn ang="0">
                  <a:pos x="45" y="10"/>
                </a:cxn>
                <a:cxn ang="0">
                  <a:pos x="61" y="4"/>
                </a:cxn>
                <a:cxn ang="0">
                  <a:pos x="78" y="0"/>
                </a:cxn>
                <a:cxn ang="0">
                  <a:pos x="96" y="0"/>
                </a:cxn>
                <a:cxn ang="0">
                  <a:pos x="112" y="4"/>
                </a:cxn>
                <a:cxn ang="0">
                  <a:pos x="128" y="10"/>
                </a:cxn>
                <a:cxn ang="0">
                  <a:pos x="142" y="18"/>
                </a:cxn>
                <a:cxn ang="0">
                  <a:pos x="153" y="29"/>
                </a:cxn>
                <a:cxn ang="0">
                  <a:pos x="163" y="42"/>
                </a:cxn>
                <a:cxn ang="0">
                  <a:pos x="169" y="56"/>
                </a:cxn>
                <a:cxn ang="0">
                  <a:pos x="173" y="72"/>
                </a:cxn>
                <a:cxn ang="0">
                  <a:pos x="173" y="87"/>
                </a:cxn>
                <a:cxn ang="0">
                  <a:pos x="169" y="103"/>
                </a:cxn>
                <a:cxn ang="0">
                  <a:pos x="163" y="118"/>
                </a:cxn>
                <a:cxn ang="0">
                  <a:pos x="153" y="130"/>
                </a:cxn>
                <a:cxn ang="0">
                  <a:pos x="142" y="141"/>
                </a:cxn>
                <a:cxn ang="0">
                  <a:pos x="128" y="149"/>
                </a:cxn>
                <a:cxn ang="0">
                  <a:pos x="112" y="155"/>
                </a:cxn>
                <a:cxn ang="0">
                  <a:pos x="96" y="159"/>
                </a:cxn>
              </a:cxnLst>
              <a:rect l="0" t="0" r="r" b="b"/>
              <a:pathLst>
                <a:path w="173" h="159">
                  <a:moveTo>
                    <a:pt x="87" y="159"/>
                  </a:moveTo>
                  <a:lnTo>
                    <a:pt x="78" y="159"/>
                  </a:lnTo>
                  <a:lnTo>
                    <a:pt x="69" y="158"/>
                  </a:lnTo>
                  <a:lnTo>
                    <a:pt x="61" y="155"/>
                  </a:lnTo>
                  <a:lnTo>
                    <a:pt x="54" y="152"/>
                  </a:lnTo>
                  <a:lnTo>
                    <a:pt x="45" y="149"/>
                  </a:lnTo>
                  <a:lnTo>
                    <a:pt x="39" y="145"/>
                  </a:lnTo>
                  <a:lnTo>
                    <a:pt x="32" y="141"/>
                  </a:lnTo>
                  <a:lnTo>
                    <a:pt x="25" y="136"/>
                  </a:lnTo>
                  <a:lnTo>
                    <a:pt x="20" y="130"/>
                  </a:lnTo>
                  <a:lnTo>
                    <a:pt x="15" y="124"/>
                  </a:lnTo>
                  <a:lnTo>
                    <a:pt x="11" y="118"/>
                  </a:lnTo>
                  <a:lnTo>
                    <a:pt x="8" y="110"/>
                  </a:lnTo>
                  <a:lnTo>
                    <a:pt x="5" y="103"/>
                  </a:lnTo>
                  <a:lnTo>
                    <a:pt x="2" y="96"/>
                  </a:lnTo>
                  <a:lnTo>
                    <a:pt x="1" y="87"/>
                  </a:lnTo>
                  <a:lnTo>
                    <a:pt x="0" y="80"/>
                  </a:lnTo>
                  <a:lnTo>
                    <a:pt x="1" y="72"/>
                  </a:lnTo>
                  <a:lnTo>
                    <a:pt x="2" y="63"/>
                  </a:lnTo>
                  <a:lnTo>
                    <a:pt x="5" y="56"/>
                  </a:lnTo>
                  <a:lnTo>
                    <a:pt x="8" y="49"/>
                  </a:lnTo>
                  <a:lnTo>
                    <a:pt x="11" y="42"/>
                  </a:lnTo>
                  <a:lnTo>
                    <a:pt x="15" y="35"/>
                  </a:lnTo>
                  <a:lnTo>
                    <a:pt x="20" y="29"/>
                  </a:lnTo>
                  <a:lnTo>
                    <a:pt x="25" y="23"/>
                  </a:lnTo>
                  <a:lnTo>
                    <a:pt x="32" y="18"/>
                  </a:lnTo>
                  <a:lnTo>
                    <a:pt x="39" y="14"/>
                  </a:lnTo>
                  <a:lnTo>
                    <a:pt x="45" y="10"/>
                  </a:lnTo>
                  <a:lnTo>
                    <a:pt x="54" y="7"/>
                  </a:lnTo>
                  <a:lnTo>
                    <a:pt x="61" y="4"/>
                  </a:lnTo>
                  <a:lnTo>
                    <a:pt x="69" y="1"/>
                  </a:lnTo>
                  <a:lnTo>
                    <a:pt x="78" y="0"/>
                  </a:lnTo>
                  <a:lnTo>
                    <a:pt x="87" y="0"/>
                  </a:lnTo>
                  <a:lnTo>
                    <a:pt x="96" y="0"/>
                  </a:lnTo>
                  <a:lnTo>
                    <a:pt x="104" y="1"/>
                  </a:lnTo>
                  <a:lnTo>
                    <a:pt x="112" y="4"/>
                  </a:lnTo>
                  <a:lnTo>
                    <a:pt x="121" y="7"/>
                  </a:lnTo>
                  <a:lnTo>
                    <a:pt x="128" y="10"/>
                  </a:lnTo>
                  <a:lnTo>
                    <a:pt x="135" y="14"/>
                  </a:lnTo>
                  <a:lnTo>
                    <a:pt x="142" y="18"/>
                  </a:lnTo>
                  <a:lnTo>
                    <a:pt x="148" y="23"/>
                  </a:lnTo>
                  <a:lnTo>
                    <a:pt x="153" y="29"/>
                  </a:lnTo>
                  <a:lnTo>
                    <a:pt x="158" y="35"/>
                  </a:lnTo>
                  <a:lnTo>
                    <a:pt x="163" y="42"/>
                  </a:lnTo>
                  <a:lnTo>
                    <a:pt x="167" y="49"/>
                  </a:lnTo>
                  <a:lnTo>
                    <a:pt x="169" y="56"/>
                  </a:lnTo>
                  <a:lnTo>
                    <a:pt x="172" y="63"/>
                  </a:lnTo>
                  <a:lnTo>
                    <a:pt x="173" y="72"/>
                  </a:lnTo>
                  <a:lnTo>
                    <a:pt x="173" y="80"/>
                  </a:lnTo>
                  <a:lnTo>
                    <a:pt x="173" y="87"/>
                  </a:lnTo>
                  <a:lnTo>
                    <a:pt x="172" y="96"/>
                  </a:lnTo>
                  <a:lnTo>
                    <a:pt x="169" y="103"/>
                  </a:lnTo>
                  <a:lnTo>
                    <a:pt x="167" y="110"/>
                  </a:lnTo>
                  <a:lnTo>
                    <a:pt x="163" y="118"/>
                  </a:lnTo>
                  <a:lnTo>
                    <a:pt x="158" y="124"/>
                  </a:lnTo>
                  <a:lnTo>
                    <a:pt x="153" y="130"/>
                  </a:lnTo>
                  <a:lnTo>
                    <a:pt x="148" y="136"/>
                  </a:lnTo>
                  <a:lnTo>
                    <a:pt x="142" y="141"/>
                  </a:lnTo>
                  <a:lnTo>
                    <a:pt x="135" y="145"/>
                  </a:lnTo>
                  <a:lnTo>
                    <a:pt x="128" y="149"/>
                  </a:lnTo>
                  <a:lnTo>
                    <a:pt x="121" y="152"/>
                  </a:lnTo>
                  <a:lnTo>
                    <a:pt x="112" y="155"/>
                  </a:lnTo>
                  <a:lnTo>
                    <a:pt x="104" y="158"/>
                  </a:lnTo>
                  <a:lnTo>
                    <a:pt x="96" y="159"/>
                  </a:lnTo>
                  <a:lnTo>
                    <a:pt x="87" y="159"/>
                  </a:lnTo>
                  <a:close/>
                </a:path>
              </a:pathLst>
            </a:custGeom>
            <a:solidFill>
              <a:srgbClr val="FFFF00"/>
            </a:solidFill>
            <a:ln w="9525">
              <a:noFill/>
              <a:round/>
              <a:headEnd/>
              <a:tailEnd/>
            </a:ln>
          </p:spPr>
          <p:txBody>
            <a:bodyPr/>
            <a:lstStyle/>
            <a:p>
              <a:endParaRPr lang="it-IT"/>
            </a:p>
          </p:txBody>
        </p:sp>
        <p:sp>
          <p:nvSpPr>
            <p:cNvPr id="21045" name="Freeform 565"/>
            <p:cNvSpPr>
              <a:spLocks/>
            </p:cNvSpPr>
            <p:nvPr/>
          </p:nvSpPr>
          <p:spPr bwMode="auto">
            <a:xfrm>
              <a:off x="1365" y="2612"/>
              <a:ext cx="24" cy="23"/>
            </a:xfrm>
            <a:custGeom>
              <a:avLst/>
              <a:gdLst/>
              <a:ahLst/>
              <a:cxnLst>
                <a:cxn ang="0">
                  <a:pos x="78" y="159"/>
                </a:cxn>
                <a:cxn ang="0">
                  <a:pos x="61" y="155"/>
                </a:cxn>
                <a:cxn ang="0">
                  <a:pos x="45" y="149"/>
                </a:cxn>
                <a:cxn ang="0">
                  <a:pos x="32" y="141"/>
                </a:cxn>
                <a:cxn ang="0">
                  <a:pos x="20" y="130"/>
                </a:cxn>
                <a:cxn ang="0">
                  <a:pos x="11" y="118"/>
                </a:cxn>
                <a:cxn ang="0">
                  <a:pos x="5" y="103"/>
                </a:cxn>
                <a:cxn ang="0">
                  <a:pos x="1" y="87"/>
                </a:cxn>
                <a:cxn ang="0">
                  <a:pos x="1" y="72"/>
                </a:cxn>
                <a:cxn ang="0">
                  <a:pos x="5" y="56"/>
                </a:cxn>
                <a:cxn ang="0">
                  <a:pos x="11" y="42"/>
                </a:cxn>
                <a:cxn ang="0">
                  <a:pos x="20" y="29"/>
                </a:cxn>
                <a:cxn ang="0">
                  <a:pos x="32" y="18"/>
                </a:cxn>
                <a:cxn ang="0">
                  <a:pos x="45" y="10"/>
                </a:cxn>
                <a:cxn ang="0">
                  <a:pos x="61" y="4"/>
                </a:cxn>
                <a:cxn ang="0">
                  <a:pos x="78" y="0"/>
                </a:cxn>
                <a:cxn ang="0">
                  <a:pos x="96" y="0"/>
                </a:cxn>
                <a:cxn ang="0">
                  <a:pos x="112" y="4"/>
                </a:cxn>
                <a:cxn ang="0">
                  <a:pos x="128" y="10"/>
                </a:cxn>
                <a:cxn ang="0">
                  <a:pos x="142" y="18"/>
                </a:cxn>
                <a:cxn ang="0">
                  <a:pos x="153" y="29"/>
                </a:cxn>
                <a:cxn ang="0">
                  <a:pos x="163" y="42"/>
                </a:cxn>
                <a:cxn ang="0">
                  <a:pos x="169" y="56"/>
                </a:cxn>
                <a:cxn ang="0">
                  <a:pos x="173" y="72"/>
                </a:cxn>
                <a:cxn ang="0">
                  <a:pos x="173" y="87"/>
                </a:cxn>
                <a:cxn ang="0">
                  <a:pos x="169" y="103"/>
                </a:cxn>
                <a:cxn ang="0">
                  <a:pos x="163" y="118"/>
                </a:cxn>
                <a:cxn ang="0">
                  <a:pos x="153" y="130"/>
                </a:cxn>
                <a:cxn ang="0">
                  <a:pos x="142" y="141"/>
                </a:cxn>
                <a:cxn ang="0">
                  <a:pos x="128" y="149"/>
                </a:cxn>
                <a:cxn ang="0">
                  <a:pos x="112" y="155"/>
                </a:cxn>
                <a:cxn ang="0">
                  <a:pos x="96" y="159"/>
                </a:cxn>
              </a:cxnLst>
              <a:rect l="0" t="0" r="r" b="b"/>
              <a:pathLst>
                <a:path w="173" h="159">
                  <a:moveTo>
                    <a:pt x="87" y="159"/>
                  </a:moveTo>
                  <a:lnTo>
                    <a:pt x="78" y="159"/>
                  </a:lnTo>
                  <a:lnTo>
                    <a:pt x="69" y="158"/>
                  </a:lnTo>
                  <a:lnTo>
                    <a:pt x="61" y="155"/>
                  </a:lnTo>
                  <a:lnTo>
                    <a:pt x="54" y="152"/>
                  </a:lnTo>
                  <a:lnTo>
                    <a:pt x="45" y="149"/>
                  </a:lnTo>
                  <a:lnTo>
                    <a:pt x="39" y="145"/>
                  </a:lnTo>
                  <a:lnTo>
                    <a:pt x="32" y="141"/>
                  </a:lnTo>
                  <a:lnTo>
                    <a:pt x="25" y="136"/>
                  </a:lnTo>
                  <a:lnTo>
                    <a:pt x="20" y="130"/>
                  </a:lnTo>
                  <a:lnTo>
                    <a:pt x="15" y="124"/>
                  </a:lnTo>
                  <a:lnTo>
                    <a:pt x="11" y="118"/>
                  </a:lnTo>
                  <a:lnTo>
                    <a:pt x="8" y="110"/>
                  </a:lnTo>
                  <a:lnTo>
                    <a:pt x="5" y="103"/>
                  </a:lnTo>
                  <a:lnTo>
                    <a:pt x="2" y="96"/>
                  </a:lnTo>
                  <a:lnTo>
                    <a:pt x="1" y="87"/>
                  </a:lnTo>
                  <a:lnTo>
                    <a:pt x="0" y="80"/>
                  </a:lnTo>
                  <a:lnTo>
                    <a:pt x="1" y="72"/>
                  </a:lnTo>
                  <a:lnTo>
                    <a:pt x="2" y="63"/>
                  </a:lnTo>
                  <a:lnTo>
                    <a:pt x="5" y="56"/>
                  </a:lnTo>
                  <a:lnTo>
                    <a:pt x="8" y="49"/>
                  </a:lnTo>
                  <a:lnTo>
                    <a:pt x="11" y="42"/>
                  </a:lnTo>
                  <a:lnTo>
                    <a:pt x="15" y="35"/>
                  </a:lnTo>
                  <a:lnTo>
                    <a:pt x="20" y="29"/>
                  </a:lnTo>
                  <a:lnTo>
                    <a:pt x="25" y="23"/>
                  </a:lnTo>
                  <a:lnTo>
                    <a:pt x="32" y="18"/>
                  </a:lnTo>
                  <a:lnTo>
                    <a:pt x="39" y="14"/>
                  </a:lnTo>
                  <a:lnTo>
                    <a:pt x="45" y="10"/>
                  </a:lnTo>
                  <a:lnTo>
                    <a:pt x="54" y="7"/>
                  </a:lnTo>
                  <a:lnTo>
                    <a:pt x="61" y="4"/>
                  </a:lnTo>
                  <a:lnTo>
                    <a:pt x="69" y="1"/>
                  </a:lnTo>
                  <a:lnTo>
                    <a:pt x="78" y="0"/>
                  </a:lnTo>
                  <a:lnTo>
                    <a:pt x="87" y="0"/>
                  </a:lnTo>
                  <a:lnTo>
                    <a:pt x="96" y="0"/>
                  </a:lnTo>
                  <a:lnTo>
                    <a:pt x="104" y="1"/>
                  </a:lnTo>
                  <a:lnTo>
                    <a:pt x="112" y="4"/>
                  </a:lnTo>
                  <a:lnTo>
                    <a:pt x="121" y="7"/>
                  </a:lnTo>
                  <a:lnTo>
                    <a:pt x="128" y="10"/>
                  </a:lnTo>
                  <a:lnTo>
                    <a:pt x="135" y="14"/>
                  </a:lnTo>
                  <a:lnTo>
                    <a:pt x="142" y="18"/>
                  </a:lnTo>
                  <a:lnTo>
                    <a:pt x="148" y="23"/>
                  </a:lnTo>
                  <a:lnTo>
                    <a:pt x="153" y="29"/>
                  </a:lnTo>
                  <a:lnTo>
                    <a:pt x="158" y="35"/>
                  </a:lnTo>
                  <a:lnTo>
                    <a:pt x="163" y="42"/>
                  </a:lnTo>
                  <a:lnTo>
                    <a:pt x="167" y="49"/>
                  </a:lnTo>
                  <a:lnTo>
                    <a:pt x="169" y="56"/>
                  </a:lnTo>
                  <a:lnTo>
                    <a:pt x="172" y="63"/>
                  </a:lnTo>
                  <a:lnTo>
                    <a:pt x="173" y="72"/>
                  </a:lnTo>
                  <a:lnTo>
                    <a:pt x="173" y="80"/>
                  </a:lnTo>
                  <a:lnTo>
                    <a:pt x="173" y="87"/>
                  </a:lnTo>
                  <a:lnTo>
                    <a:pt x="172" y="96"/>
                  </a:lnTo>
                  <a:lnTo>
                    <a:pt x="169" y="103"/>
                  </a:lnTo>
                  <a:lnTo>
                    <a:pt x="167" y="110"/>
                  </a:lnTo>
                  <a:lnTo>
                    <a:pt x="163" y="118"/>
                  </a:lnTo>
                  <a:lnTo>
                    <a:pt x="158" y="124"/>
                  </a:lnTo>
                  <a:lnTo>
                    <a:pt x="153" y="130"/>
                  </a:lnTo>
                  <a:lnTo>
                    <a:pt x="148" y="136"/>
                  </a:lnTo>
                  <a:lnTo>
                    <a:pt x="142" y="141"/>
                  </a:lnTo>
                  <a:lnTo>
                    <a:pt x="135" y="145"/>
                  </a:lnTo>
                  <a:lnTo>
                    <a:pt x="128" y="149"/>
                  </a:lnTo>
                  <a:lnTo>
                    <a:pt x="121" y="152"/>
                  </a:lnTo>
                  <a:lnTo>
                    <a:pt x="112" y="155"/>
                  </a:lnTo>
                  <a:lnTo>
                    <a:pt x="104" y="158"/>
                  </a:lnTo>
                  <a:lnTo>
                    <a:pt x="96" y="159"/>
                  </a:lnTo>
                  <a:lnTo>
                    <a:pt x="87" y="159"/>
                  </a:lnTo>
                </a:path>
              </a:pathLst>
            </a:custGeom>
            <a:noFill/>
            <a:ln w="6350">
              <a:solidFill>
                <a:srgbClr val="000000"/>
              </a:solidFill>
              <a:prstDash val="solid"/>
              <a:round/>
              <a:headEnd/>
              <a:tailEnd/>
            </a:ln>
          </p:spPr>
          <p:txBody>
            <a:bodyPr/>
            <a:lstStyle/>
            <a:p>
              <a:endParaRPr lang="it-IT"/>
            </a:p>
          </p:txBody>
        </p:sp>
        <p:sp>
          <p:nvSpPr>
            <p:cNvPr id="21046" name="Freeform 566"/>
            <p:cNvSpPr>
              <a:spLocks/>
            </p:cNvSpPr>
            <p:nvPr/>
          </p:nvSpPr>
          <p:spPr bwMode="auto">
            <a:xfrm>
              <a:off x="1418" y="2656"/>
              <a:ext cx="25" cy="22"/>
            </a:xfrm>
            <a:custGeom>
              <a:avLst/>
              <a:gdLst/>
              <a:ahLst/>
              <a:cxnLst>
                <a:cxn ang="0">
                  <a:pos x="78" y="158"/>
                </a:cxn>
                <a:cxn ang="0">
                  <a:pos x="61" y="155"/>
                </a:cxn>
                <a:cxn ang="0">
                  <a:pos x="45" y="149"/>
                </a:cxn>
                <a:cxn ang="0">
                  <a:pos x="32" y="141"/>
                </a:cxn>
                <a:cxn ang="0">
                  <a:pos x="20" y="130"/>
                </a:cxn>
                <a:cxn ang="0">
                  <a:pos x="11" y="117"/>
                </a:cxn>
                <a:cxn ang="0">
                  <a:pos x="4" y="103"/>
                </a:cxn>
                <a:cxn ang="0">
                  <a:pos x="0" y="87"/>
                </a:cxn>
                <a:cxn ang="0">
                  <a:pos x="0" y="71"/>
                </a:cxn>
                <a:cxn ang="0">
                  <a:pos x="4" y="56"/>
                </a:cxn>
                <a:cxn ang="0">
                  <a:pos x="11" y="41"/>
                </a:cxn>
                <a:cxn ang="0">
                  <a:pos x="20" y="28"/>
                </a:cxn>
                <a:cxn ang="0">
                  <a:pos x="32" y="18"/>
                </a:cxn>
                <a:cxn ang="0">
                  <a:pos x="45" y="10"/>
                </a:cxn>
                <a:cxn ang="0">
                  <a:pos x="61" y="3"/>
                </a:cxn>
                <a:cxn ang="0">
                  <a:pos x="78" y="0"/>
                </a:cxn>
                <a:cxn ang="0">
                  <a:pos x="96" y="0"/>
                </a:cxn>
                <a:cxn ang="0">
                  <a:pos x="112" y="3"/>
                </a:cxn>
                <a:cxn ang="0">
                  <a:pos x="128" y="10"/>
                </a:cxn>
                <a:cxn ang="0">
                  <a:pos x="142" y="18"/>
                </a:cxn>
                <a:cxn ang="0">
                  <a:pos x="153" y="28"/>
                </a:cxn>
                <a:cxn ang="0">
                  <a:pos x="163" y="41"/>
                </a:cxn>
                <a:cxn ang="0">
                  <a:pos x="169" y="56"/>
                </a:cxn>
                <a:cxn ang="0">
                  <a:pos x="172" y="71"/>
                </a:cxn>
                <a:cxn ang="0">
                  <a:pos x="172" y="87"/>
                </a:cxn>
                <a:cxn ang="0">
                  <a:pos x="169" y="103"/>
                </a:cxn>
                <a:cxn ang="0">
                  <a:pos x="163" y="117"/>
                </a:cxn>
                <a:cxn ang="0">
                  <a:pos x="153" y="130"/>
                </a:cxn>
                <a:cxn ang="0">
                  <a:pos x="142" y="141"/>
                </a:cxn>
                <a:cxn ang="0">
                  <a:pos x="128" y="149"/>
                </a:cxn>
                <a:cxn ang="0">
                  <a:pos x="112" y="155"/>
                </a:cxn>
                <a:cxn ang="0">
                  <a:pos x="96" y="158"/>
                </a:cxn>
              </a:cxnLst>
              <a:rect l="0" t="0" r="r" b="b"/>
              <a:pathLst>
                <a:path w="173" h="158">
                  <a:moveTo>
                    <a:pt x="86" y="158"/>
                  </a:moveTo>
                  <a:lnTo>
                    <a:pt x="78" y="158"/>
                  </a:lnTo>
                  <a:lnTo>
                    <a:pt x="69" y="157"/>
                  </a:lnTo>
                  <a:lnTo>
                    <a:pt x="61" y="155"/>
                  </a:lnTo>
                  <a:lnTo>
                    <a:pt x="53" y="152"/>
                  </a:lnTo>
                  <a:lnTo>
                    <a:pt x="45" y="149"/>
                  </a:lnTo>
                  <a:lnTo>
                    <a:pt x="38" y="145"/>
                  </a:lnTo>
                  <a:lnTo>
                    <a:pt x="32" y="141"/>
                  </a:lnTo>
                  <a:lnTo>
                    <a:pt x="25" y="135"/>
                  </a:lnTo>
                  <a:lnTo>
                    <a:pt x="20" y="130"/>
                  </a:lnTo>
                  <a:lnTo>
                    <a:pt x="15" y="124"/>
                  </a:lnTo>
                  <a:lnTo>
                    <a:pt x="11" y="117"/>
                  </a:lnTo>
                  <a:lnTo>
                    <a:pt x="7" y="110"/>
                  </a:lnTo>
                  <a:lnTo>
                    <a:pt x="4" y="103"/>
                  </a:lnTo>
                  <a:lnTo>
                    <a:pt x="2" y="95"/>
                  </a:lnTo>
                  <a:lnTo>
                    <a:pt x="0" y="87"/>
                  </a:lnTo>
                  <a:lnTo>
                    <a:pt x="0" y="79"/>
                  </a:lnTo>
                  <a:lnTo>
                    <a:pt x="0" y="71"/>
                  </a:lnTo>
                  <a:lnTo>
                    <a:pt x="2" y="63"/>
                  </a:lnTo>
                  <a:lnTo>
                    <a:pt x="4" y="56"/>
                  </a:lnTo>
                  <a:lnTo>
                    <a:pt x="7" y="48"/>
                  </a:lnTo>
                  <a:lnTo>
                    <a:pt x="11" y="41"/>
                  </a:lnTo>
                  <a:lnTo>
                    <a:pt x="15" y="35"/>
                  </a:lnTo>
                  <a:lnTo>
                    <a:pt x="20" y="28"/>
                  </a:lnTo>
                  <a:lnTo>
                    <a:pt x="25" y="23"/>
                  </a:lnTo>
                  <a:lnTo>
                    <a:pt x="32" y="18"/>
                  </a:lnTo>
                  <a:lnTo>
                    <a:pt x="38" y="14"/>
                  </a:lnTo>
                  <a:lnTo>
                    <a:pt x="45" y="10"/>
                  </a:lnTo>
                  <a:lnTo>
                    <a:pt x="53" y="6"/>
                  </a:lnTo>
                  <a:lnTo>
                    <a:pt x="61" y="3"/>
                  </a:lnTo>
                  <a:lnTo>
                    <a:pt x="69" y="1"/>
                  </a:lnTo>
                  <a:lnTo>
                    <a:pt x="78" y="0"/>
                  </a:lnTo>
                  <a:lnTo>
                    <a:pt x="86" y="0"/>
                  </a:lnTo>
                  <a:lnTo>
                    <a:pt x="96" y="0"/>
                  </a:lnTo>
                  <a:lnTo>
                    <a:pt x="104" y="1"/>
                  </a:lnTo>
                  <a:lnTo>
                    <a:pt x="112" y="3"/>
                  </a:lnTo>
                  <a:lnTo>
                    <a:pt x="120" y="6"/>
                  </a:lnTo>
                  <a:lnTo>
                    <a:pt x="128" y="10"/>
                  </a:lnTo>
                  <a:lnTo>
                    <a:pt x="134" y="14"/>
                  </a:lnTo>
                  <a:lnTo>
                    <a:pt x="142" y="18"/>
                  </a:lnTo>
                  <a:lnTo>
                    <a:pt x="148" y="23"/>
                  </a:lnTo>
                  <a:lnTo>
                    <a:pt x="153" y="28"/>
                  </a:lnTo>
                  <a:lnTo>
                    <a:pt x="158" y="35"/>
                  </a:lnTo>
                  <a:lnTo>
                    <a:pt x="163" y="41"/>
                  </a:lnTo>
                  <a:lnTo>
                    <a:pt x="166" y="48"/>
                  </a:lnTo>
                  <a:lnTo>
                    <a:pt x="169" y="56"/>
                  </a:lnTo>
                  <a:lnTo>
                    <a:pt x="171" y="63"/>
                  </a:lnTo>
                  <a:lnTo>
                    <a:pt x="172" y="71"/>
                  </a:lnTo>
                  <a:lnTo>
                    <a:pt x="173" y="79"/>
                  </a:lnTo>
                  <a:lnTo>
                    <a:pt x="172" y="87"/>
                  </a:lnTo>
                  <a:lnTo>
                    <a:pt x="171" y="95"/>
                  </a:lnTo>
                  <a:lnTo>
                    <a:pt x="169" y="103"/>
                  </a:lnTo>
                  <a:lnTo>
                    <a:pt x="166" y="110"/>
                  </a:lnTo>
                  <a:lnTo>
                    <a:pt x="163" y="117"/>
                  </a:lnTo>
                  <a:lnTo>
                    <a:pt x="158" y="124"/>
                  </a:lnTo>
                  <a:lnTo>
                    <a:pt x="153" y="130"/>
                  </a:lnTo>
                  <a:lnTo>
                    <a:pt x="148" y="135"/>
                  </a:lnTo>
                  <a:lnTo>
                    <a:pt x="142" y="141"/>
                  </a:lnTo>
                  <a:lnTo>
                    <a:pt x="134" y="145"/>
                  </a:lnTo>
                  <a:lnTo>
                    <a:pt x="128" y="149"/>
                  </a:lnTo>
                  <a:lnTo>
                    <a:pt x="120" y="152"/>
                  </a:lnTo>
                  <a:lnTo>
                    <a:pt x="112" y="155"/>
                  </a:lnTo>
                  <a:lnTo>
                    <a:pt x="104" y="157"/>
                  </a:lnTo>
                  <a:lnTo>
                    <a:pt x="96" y="158"/>
                  </a:lnTo>
                  <a:lnTo>
                    <a:pt x="86" y="158"/>
                  </a:lnTo>
                  <a:close/>
                </a:path>
              </a:pathLst>
            </a:custGeom>
            <a:solidFill>
              <a:srgbClr val="FFFF00"/>
            </a:solidFill>
            <a:ln w="9525">
              <a:noFill/>
              <a:round/>
              <a:headEnd/>
              <a:tailEnd/>
            </a:ln>
          </p:spPr>
          <p:txBody>
            <a:bodyPr/>
            <a:lstStyle/>
            <a:p>
              <a:endParaRPr lang="it-IT"/>
            </a:p>
          </p:txBody>
        </p:sp>
        <p:sp>
          <p:nvSpPr>
            <p:cNvPr id="21047" name="Freeform 567"/>
            <p:cNvSpPr>
              <a:spLocks/>
            </p:cNvSpPr>
            <p:nvPr/>
          </p:nvSpPr>
          <p:spPr bwMode="auto">
            <a:xfrm>
              <a:off x="1418" y="2656"/>
              <a:ext cx="25" cy="22"/>
            </a:xfrm>
            <a:custGeom>
              <a:avLst/>
              <a:gdLst/>
              <a:ahLst/>
              <a:cxnLst>
                <a:cxn ang="0">
                  <a:pos x="78" y="158"/>
                </a:cxn>
                <a:cxn ang="0">
                  <a:pos x="61" y="155"/>
                </a:cxn>
                <a:cxn ang="0">
                  <a:pos x="45" y="149"/>
                </a:cxn>
                <a:cxn ang="0">
                  <a:pos x="32" y="141"/>
                </a:cxn>
                <a:cxn ang="0">
                  <a:pos x="20" y="130"/>
                </a:cxn>
                <a:cxn ang="0">
                  <a:pos x="11" y="117"/>
                </a:cxn>
                <a:cxn ang="0">
                  <a:pos x="4" y="103"/>
                </a:cxn>
                <a:cxn ang="0">
                  <a:pos x="0" y="87"/>
                </a:cxn>
                <a:cxn ang="0">
                  <a:pos x="0" y="71"/>
                </a:cxn>
                <a:cxn ang="0">
                  <a:pos x="4" y="56"/>
                </a:cxn>
                <a:cxn ang="0">
                  <a:pos x="11" y="41"/>
                </a:cxn>
                <a:cxn ang="0">
                  <a:pos x="20" y="28"/>
                </a:cxn>
                <a:cxn ang="0">
                  <a:pos x="32" y="18"/>
                </a:cxn>
                <a:cxn ang="0">
                  <a:pos x="45" y="10"/>
                </a:cxn>
                <a:cxn ang="0">
                  <a:pos x="61" y="3"/>
                </a:cxn>
                <a:cxn ang="0">
                  <a:pos x="78" y="0"/>
                </a:cxn>
                <a:cxn ang="0">
                  <a:pos x="96" y="0"/>
                </a:cxn>
                <a:cxn ang="0">
                  <a:pos x="112" y="3"/>
                </a:cxn>
                <a:cxn ang="0">
                  <a:pos x="128" y="10"/>
                </a:cxn>
                <a:cxn ang="0">
                  <a:pos x="142" y="18"/>
                </a:cxn>
                <a:cxn ang="0">
                  <a:pos x="153" y="28"/>
                </a:cxn>
                <a:cxn ang="0">
                  <a:pos x="163" y="41"/>
                </a:cxn>
                <a:cxn ang="0">
                  <a:pos x="169" y="56"/>
                </a:cxn>
                <a:cxn ang="0">
                  <a:pos x="172" y="71"/>
                </a:cxn>
                <a:cxn ang="0">
                  <a:pos x="172" y="87"/>
                </a:cxn>
                <a:cxn ang="0">
                  <a:pos x="169" y="103"/>
                </a:cxn>
                <a:cxn ang="0">
                  <a:pos x="163" y="117"/>
                </a:cxn>
                <a:cxn ang="0">
                  <a:pos x="153" y="130"/>
                </a:cxn>
                <a:cxn ang="0">
                  <a:pos x="142" y="141"/>
                </a:cxn>
                <a:cxn ang="0">
                  <a:pos x="128" y="149"/>
                </a:cxn>
                <a:cxn ang="0">
                  <a:pos x="112" y="155"/>
                </a:cxn>
                <a:cxn ang="0">
                  <a:pos x="96" y="158"/>
                </a:cxn>
              </a:cxnLst>
              <a:rect l="0" t="0" r="r" b="b"/>
              <a:pathLst>
                <a:path w="173" h="158">
                  <a:moveTo>
                    <a:pt x="86" y="158"/>
                  </a:moveTo>
                  <a:lnTo>
                    <a:pt x="78" y="158"/>
                  </a:lnTo>
                  <a:lnTo>
                    <a:pt x="69" y="157"/>
                  </a:lnTo>
                  <a:lnTo>
                    <a:pt x="61" y="155"/>
                  </a:lnTo>
                  <a:lnTo>
                    <a:pt x="53" y="152"/>
                  </a:lnTo>
                  <a:lnTo>
                    <a:pt x="45" y="149"/>
                  </a:lnTo>
                  <a:lnTo>
                    <a:pt x="38" y="145"/>
                  </a:lnTo>
                  <a:lnTo>
                    <a:pt x="32" y="141"/>
                  </a:lnTo>
                  <a:lnTo>
                    <a:pt x="25" y="135"/>
                  </a:lnTo>
                  <a:lnTo>
                    <a:pt x="20" y="130"/>
                  </a:lnTo>
                  <a:lnTo>
                    <a:pt x="15" y="124"/>
                  </a:lnTo>
                  <a:lnTo>
                    <a:pt x="11" y="117"/>
                  </a:lnTo>
                  <a:lnTo>
                    <a:pt x="7" y="110"/>
                  </a:lnTo>
                  <a:lnTo>
                    <a:pt x="4" y="103"/>
                  </a:lnTo>
                  <a:lnTo>
                    <a:pt x="2" y="95"/>
                  </a:lnTo>
                  <a:lnTo>
                    <a:pt x="0" y="87"/>
                  </a:lnTo>
                  <a:lnTo>
                    <a:pt x="0" y="79"/>
                  </a:lnTo>
                  <a:lnTo>
                    <a:pt x="0" y="71"/>
                  </a:lnTo>
                  <a:lnTo>
                    <a:pt x="2" y="63"/>
                  </a:lnTo>
                  <a:lnTo>
                    <a:pt x="4" y="56"/>
                  </a:lnTo>
                  <a:lnTo>
                    <a:pt x="7" y="48"/>
                  </a:lnTo>
                  <a:lnTo>
                    <a:pt x="11" y="41"/>
                  </a:lnTo>
                  <a:lnTo>
                    <a:pt x="15" y="35"/>
                  </a:lnTo>
                  <a:lnTo>
                    <a:pt x="20" y="28"/>
                  </a:lnTo>
                  <a:lnTo>
                    <a:pt x="25" y="23"/>
                  </a:lnTo>
                  <a:lnTo>
                    <a:pt x="32" y="18"/>
                  </a:lnTo>
                  <a:lnTo>
                    <a:pt x="38" y="14"/>
                  </a:lnTo>
                  <a:lnTo>
                    <a:pt x="45" y="10"/>
                  </a:lnTo>
                  <a:lnTo>
                    <a:pt x="53" y="6"/>
                  </a:lnTo>
                  <a:lnTo>
                    <a:pt x="61" y="3"/>
                  </a:lnTo>
                  <a:lnTo>
                    <a:pt x="69" y="1"/>
                  </a:lnTo>
                  <a:lnTo>
                    <a:pt x="78" y="0"/>
                  </a:lnTo>
                  <a:lnTo>
                    <a:pt x="86" y="0"/>
                  </a:lnTo>
                  <a:lnTo>
                    <a:pt x="96" y="0"/>
                  </a:lnTo>
                  <a:lnTo>
                    <a:pt x="104" y="1"/>
                  </a:lnTo>
                  <a:lnTo>
                    <a:pt x="112" y="3"/>
                  </a:lnTo>
                  <a:lnTo>
                    <a:pt x="120" y="6"/>
                  </a:lnTo>
                  <a:lnTo>
                    <a:pt x="128" y="10"/>
                  </a:lnTo>
                  <a:lnTo>
                    <a:pt x="134" y="14"/>
                  </a:lnTo>
                  <a:lnTo>
                    <a:pt x="142" y="18"/>
                  </a:lnTo>
                  <a:lnTo>
                    <a:pt x="148" y="23"/>
                  </a:lnTo>
                  <a:lnTo>
                    <a:pt x="153" y="28"/>
                  </a:lnTo>
                  <a:lnTo>
                    <a:pt x="158" y="35"/>
                  </a:lnTo>
                  <a:lnTo>
                    <a:pt x="163" y="41"/>
                  </a:lnTo>
                  <a:lnTo>
                    <a:pt x="166" y="48"/>
                  </a:lnTo>
                  <a:lnTo>
                    <a:pt x="169" y="56"/>
                  </a:lnTo>
                  <a:lnTo>
                    <a:pt x="171" y="63"/>
                  </a:lnTo>
                  <a:lnTo>
                    <a:pt x="172" y="71"/>
                  </a:lnTo>
                  <a:lnTo>
                    <a:pt x="173" y="79"/>
                  </a:lnTo>
                  <a:lnTo>
                    <a:pt x="172" y="87"/>
                  </a:lnTo>
                  <a:lnTo>
                    <a:pt x="171" y="95"/>
                  </a:lnTo>
                  <a:lnTo>
                    <a:pt x="169" y="103"/>
                  </a:lnTo>
                  <a:lnTo>
                    <a:pt x="166" y="110"/>
                  </a:lnTo>
                  <a:lnTo>
                    <a:pt x="163" y="117"/>
                  </a:lnTo>
                  <a:lnTo>
                    <a:pt x="158" y="124"/>
                  </a:lnTo>
                  <a:lnTo>
                    <a:pt x="153" y="130"/>
                  </a:lnTo>
                  <a:lnTo>
                    <a:pt x="148" y="135"/>
                  </a:lnTo>
                  <a:lnTo>
                    <a:pt x="142" y="141"/>
                  </a:lnTo>
                  <a:lnTo>
                    <a:pt x="134" y="145"/>
                  </a:lnTo>
                  <a:lnTo>
                    <a:pt x="128" y="149"/>
                  </a:lnTo>
                  <a:lnTo>
                    <a:pt x="120" y="152"/>
                  </a:lnTo>
                  <a:lnTo>
                    <a:pt x="112" y="155"/>
                  </a:lnTo>
                  <a:lnTo>
                    <a:pt x="104" y="157"/>
                  </a:lnTo>
                  <a:lnTo>
                    <a:pt x="96" y="158"/>
                  </a:lnTo>
                  <a:lnTo>
                    <a:pt x="86" y="158"/>
                  </a:lnTo>
                </a:path>
              </a:pathLst>
            </a:custGeom>
            <a:noFill/>
            <a:ln w="6350">
              <a:solidFill>
                <a:srgbClr val="000000"/>
              </a:solidFill>
              <a:prstDash val="solid"/>
              <a:round/>
              <a:headEnd/>
              <a:tailEnd/>
            </a:ln>
          </p:spPr>
          <p:txBody>
            <a:bodyPr/>
            <a:lstStyle/>
            <a:p>
              <a:endParaRPr lang="it-IT"/>
            </a:p>
          </p:txBody>
        </p:sp>
        <p:sp>
          <p:nvSpPr>
            <p:cNvPr id="21048" name="Freeform 568"/>
            <p:cNvSpPr>
              <a:spLocks/>
            </p:cNvSpPr>
            <p:nvPr/>
          </p:nvSpPr>
          <p:spPr bwMode="auto">
            <a:xfrm>
              <a:off x="1023" y="2598"/>
              <a:ext cx="25" cy="23"/>
            </a:xfrm>
            <a:custGeom>
              <a:avLst/>
              <a:gdLst/>
              <a:ahLst/>
              <a:cxnLst>
                <a:cxn ang="0">
                  <a:pos x="78" y="158"/>
                </a:cxn>
                <a:cxn ang="0">
                  <a:pos x="61" y="155"/>
                </a:cxn>
                <a:cxn ang="0">
                  <a:pos x="46" y="149"/>
                </a:cxn>
                <a:cxn ang="0">
                  <a:pos x="32" y="140"/>
                </a:cxn>
                <a:cxn ang="0">
                  <a:pos x="20" y="129"/>
                </a:cxn>
                <a:cxn ang="0">
                  <a:pos x="11" y="116"/>
                </a:cxn>
                <a:cxn ang="0">
                  <a:pos x="4" y="103"/>
                </a:cxn>
                <a:cxn ang="0">
                  <a:pos x="1" y="87"/>
                </a:cxn>
                <a:cxn ang="0">
                  <a:pos x="1" y="71"/>
                </a:cxn>
                <a:cxn ang="0">
                  <a:pos x="4" y="55"/>
                </a:cxn>
                <a:cxn ang="0">
                  <a:pos x="11" y="41"/>
                </a:cxn>
                <a:cxn ang="0">
                  <a:pos x="20" y="28"/>
                </a:cxn>
                <a:cxn ang="0">
                  <a:pos x="32" y="18"/>
                </a:cxn>
                <a:cxn ang="0">
                  <a:pos x="46" y="9"/>
                </a:cxn>
                <a:cxn ang="0">
                  <a:pos x="61" y="3"/>
                </a:cxn>
                <a:cxn ang="0">
                  <a:pos x="78" y="0"/>
                </a:cxn>
                <a:cxn ang="0">
                  <a:pos x="95" y="0"/>
                </a:cxn>
                <a:cxn ang="0">
                  <a:pos x="112" y="3"/>
                </a:cxn>
                <a:cxn ang="0">
                  <a:pos x="128" y="9"/>
                </a:cxn>
                <a:cxn ang="0">
                  <a:pos x="142" y="18"/>
                </a:cxn>
                <a:cxn ang="0">
                  <a:pos x="153" y="28"/>
                </a:cxn>
                <a:cxn ang="0">
                  <a:pos x="162" y="41"/>
                </a:cxn>
                <a:cxn ang="0">
                  <a:pos x="170" y="55"/>
                </a:cxn>
                <a:cxn ang="0">
                  <a:pos x="173" y="71"/>
                </a:cxn>
                <a:cxn ang="0">
                  <a:pos x="173" y="87"/>
                </a:cxn>
                <a:cxn ang="0">
                  <a:pos x="170" y="103"/>
                </a:cxn>
                <a:cxn ang="0">
                  <a:pos x="162" y="116"/>
                </a:cxn>
                <a:cxn ang="0">
                  <a:pos x="153" y="129"/>
                </a:cxn>
                <a:cxn ang="0">
                  <a:pos x="142" y="140"/>
                </a:cxn>
                <a:cxn ang="0">
                  <a:pos x="128" y="149"/>
                </a:cxn>
                <a:cxn ang="0">
                  <a:pos x="112" y="155"/>
                </a:cxn>
                <a:cxn ang="0">
                  <a:pos x="95" y="158"/>
                </a:cxn>
              </a:cxnLst>
              <a:rect l="0" t="0" r="r" b="b"/>
              <a:pathLst>
                <a:path w="173" h="158">
                  <a:moveTo>
                    <a:pt x="87" y="158"/>
                  </a:moveTo>
                  <a:lnTo>
                    <a:pt x="78" y="158"/>
                  </a:lnTo>
                  <a:lnTo>
                    <a:pt x="69" y="156"/>
                  </a:lnTo>
                  <a:lnTo>
                    <a:pt x="61" y="155"/>
                  </a:lnTo>
                  <a:lnTo>
                    <a:pt x="54" y="152"/>
                  </a:lnTo>
                  <a:lnTo>
                    <a:pt x="46" y="149"/>
                  </a:lnTo>
                  <a:lnTo>
                    <a:pt x="39" y="144"/>
                  </a:lnTo>
                  <a:lnTo>
                    <a:pt x="32" y="140"/>
                  </a:lnTo>
                  <a:lnTo>
                    <a:pt x="26" y="135"/>
                  </a:lnTo>
                  <a:lnTo>
                    <a:pt x="20" y="129"/>
                  </a:lnTo>
                  <a:lnTo>
                    <a:pt x="15" y="123"/>
                  </a:lnTo>
                  <a:lnTo>
                    <a:pt x="11" y="116"/>
                  </a:lnTo>
                  <a:lnTo>
                    <a:pt x="7" y="110"/>
                  </a:lnTo>
                  <a:lnTo>
                    <a:pt x="4" y="103"/>
                  </a:lnTo>
                  <a:lnTo>
                    <a:pt x="2" y="94"/>
                  </a:lnTo>
                  <a:lnTo>
                    <a:pt x="1" y="87"/>
                  </a:lnTo>
                  <a:lnTo>
                    <a:pt x="0" y="78"/>
                  </a:lnTo>
                  <a:lnTo>
                    <a:pt x="1" y="71"/>
                  </a:lnTo>
                  <a:lnTo>
                    <a:pt x="2" y="63"/>
                  </a:lnTo>
                  <a:lnTo>
                    <a:pt x="4" y="55"/>
                  </a:lnTo>
                  <a:lnTo>
                    <a:pt x="7" y="48"/>
                  </a:lnTo>
                  <a:lnTo>
                    <a:pt x="11" y="41"/>
                  </a:lnTo>
                  <a:lnTo>
                    <a:pt x="15" y="34"/>
                  </a:lnTo>
                  <a:lnTo>
                    <a:pt x="20" y="28"/>
                  </a:lnTo>
                  <a:lnTo>
                    <a:pt x="26" y="23"/>
                  </a:lnTo>
                  <a:lnTo>
                    <a:pt x="32" y="18"/>
                  </a:lnTo>
                  <a:lnTo>
                    <a:pt x="39" y="13"/>
                  </a:lnTo>
                  <a:lnTo>
                    <a:pt x="46" y="9"/>
                  </a:lnTo>
                  <a:lnTo>
                    <a:pt x="54" y="6"/>
                  </a:lnTo>
                  <a:lnTo>
                    <a:pt x="61" y="3"/>
                  </a:lnTo>
                  <a:lnTo>
                    <a:pt x="69" y="1"/>
                  </a:lnTo>
                  <a:lnTo>
                    <a:pt x="78" y="0"/>
                  </a:lnTo>
                  <a:lnTo>
                    <a:pt x="87" y="0"/>
                  </a:lnTo>
                  <a:lnTo>
                    <a:pt x="95" y="0"/>
                  </a:lnTo>
                  <a:lnTo>
                    <a:pt x="104" y="1"/>
                  </a:lnTo>
                  <a:lnTo>
                    <a:pt x="112" y="3"/>
                  </a:lnTo>
                  <a:lnTo>
                    <a:pt x="121" y="6"/>
                  </a:lnTo>
                  <a:lnTo>
                    <a:pt x="128" y="9"/>
                  </a:lnTo>
                  <a:lnTo>
                    <a:pt x="135" y="13"/>
                  </a:lnTo>
                  <a:lnTo>
                    <a:pt x="142" y="18"/>
                  </a:lnTo>
                  <a:lnTo>
                    <a:pt x="148" y="23"/>
                  </a:lnTo>
                  <a:lnTo>
                    <a:pt x="153" y="28"/>
                  </a:lnTo>
                  <a:lnTo>
                    <a:pt x="158" y="34"/>
                  </a:lnTo>
                  <a:lnTo>
                    <a:pt x="162" y="41"/>
                  </a:lnTo>
                  <a:lnTo>
                    <a:pt x="167" y="48"/>
                  </a:lnTo>
                  <a:lnTo>
                    <a:pt x="170" y="55"/>
                  </a:lnTo>
                  <a:lnTo>
                    <a:pt x="172" y="63"/>
                  </a:lnTo>
                  <a:lnTo>
                    <a:pt x="173" y="71"/>
                  </a:lnTo>
                  <a:lnTo>
                    <a:pt x="173" y="78"/>
                  </a:lnTo>
                  <a:lnTo>
                    <a:pt x="173" y="87"/>
                  </a:lnTo>
                  <a:lnTo>
                    <a:pt x="172" y="94"/>
                  </a:lnTo>
                  <a:lnTo>
                    <a:pt x="170" y="103"/>
                  </a:lnTo>
                  <a:lnTo>
                    <a:pt x="167" y="110"/>
                  </a:lnTo>
                  <a:lnTo>
                    <a:pt x="162" y="116"/>
                  </a:lnTo>
                  <a:lnTo>
                    <a:pt x="158" y="123"/>
                  </a:lnTo>
                  <a:lnTo>
                    <a:pt x="153" y="129"/>
                  </a:lnTo>
                  <a:lnTo>
                    <a:pt x="148" y="135"/>
                  </a:lnTo>
                  <a:lnTo>
                    <a:pt x="142" y="140"/>
                  </a:lnTo>
                  <a:lnTo>
                    <a:pt x="135" y="144"/>
                  </a:lnTo>
                  <a:lnTo>
                    <a:pt x="128" y="149"/>
                  </a:lnTo>
                  <a:lnTo>
                    <a:pt x="121" y="152"/>
                  </a:lnTo>
                  <a:lnTo>
                    <a:pt x="112" y="155"/>
                  </a:lnTo>
                  <a:lnTo>
                    <a:pt x="104" y="156"/>
                  </a:lnTo>
                  <a:lnTo>
                    <a:pt x="95" y="158"/>
                  </a:lnTo>
                  <a:lnTo>
                    <a:pt x="87" y="158"/>
                  </a:lnTo>
                  <a:close/>
                </a:path>
              </a:pathLst>
            </a:custGeom>
            <a:solidFill>
              <a:srgbClr val="BAAD94"/>
            </a:solidFill>
            <a:ln w="9525">
              <a:noFill/>
              <a:round/>
              <a:headEnd/>
              <a:tailEnd/>
            </a:ln>
          </p:spPr>
          <p:txBody>
            <a:bodyPr/>
            <a:lstStyle/>
            <a:p>
              <a:endParaRPr lang="it-IT"/>
            </a:p>
          </p:txBody>
        </p:sp>
        <p:sp>
          <p:nvSpPr>
            <p:cNvPr id="21049" name="Freeform 569"/>
            <p:cNvSpPr>
              <a:spLocks/>
            </p:cNvSpPr>
            <p:nvPr/>
          </p:nvSpPr>
          <p:spPr bwMode="auto">
            <a:xfrm>
              <a:off x="1023" y="2598"/>
              <a:ext cx="25" cy="23"/>
            </a:xfrm>
            <a:custGeom>
              <a:avLst/>
              <a:gdLst/>
              <a:ahLst/>
              <a:cxnLst>
                <a:cxn ang="0">
                  <a:pos x="78" y="158"/>
                </a:cxn>
                <a:cxn ang="0">
                  <a:pos x="61" y="155"/>
                </a:cxn>
                <a:cxn ang="0">
                  <a:pos x="46" y="149"/>
                </a:cxn>
                <a:cxn ang="0">
                  <a:pos x="32" y="140"/>
                </a:cxn>
                <a:cxn ang="0">
                  <a:pos x="20" y="129"/>
                </a:cxn>
                <a:cxn ang="0">
                  <a:pos x="11" y="116"/>
                </a:cxn>
                <a:cxn ang="0">
                  <a:pos x="4" y="103"/>
                </a:cxn>
                <a:cxn ang="0">
                  <a:pos x="1" y="87"/>
                </a:cxn>
                <a:cxn ang="0">
                  <a:pos x="1" y="71"/>
                </a:cxn>
                <a:cxn ang="0">
                  <a:pos x="4" y="55"/>
                </a:cxn>
                <a:cxn ang="0">
                  <a:pos x="11" y="41"/>
                </a:cxn>
                <a:cxn ang="0">
                  <a:pos x="20" y="28"/>
                </a:cxn>
                <a:cxn ang="0">
                  <a:pos x="32" y="18"/>
                </a:cxn>
                <a:cxn ang="0">
                  <a:pos x="46" y="9"/>
                </a:cxn>
                <a:cxn ang="0">
                  <a:pos x="61" y="3"/>
                </a:cxn>
                <a:cxn ang="0">
                  <a:pos x="78" y="0"/>
                </a:cxn>
                <a:cxn ang="0">
                  <a:pos x="95" y="0"/>
                </a:cxn>
                <a:cxn ang="0">
                  <a:pos x="112" y="3"/>
                </a:cxn>
                <a:cxn ang="0">
                  <a:pos x="128" y="9"/>
                </a:cxn>
                <a:cxn ang="0">
                  <a:pos x="142" y="18"/>
                </a:cxn>
                <a:cxn ang="0">
                  <a:pos x="153" y="28"/>
                </a:cxn>
                <a:cxn ang="0">
                  <a:pos x="162" y="41"/>
                </a:cxn>
                <a:cxn ang="0">
                  <a:pos x="170" y="55"/>
                </a:cxn>
                <a:cxn ang="0">
                  <a:pos x="173" y="71"/>
                </a:cxn>
                <a:cxn ang="0">
                  <a:pos x="173" y="87"/>
                </a:cxn>
                <a:cxn ang="0">
                  <a:pos x="170" y="103"/>
                </a:cxn>
                <a:cxn ang="0">
                  <a:pos x="162" y="116"/>
                </a:cxn>
                <a:cxn ang="0">
                  <a:pos x="153" y="129"/>
                </a:cxn>
                <a:cxn ang="0">
                  <a:pos x="142" y="140"/>
                </a:cxn>
                <a:cxn ang="0">
                  <a:pos x="128" y="149"/>
                </a:cxn>
                <a:cxn ang="0">
                  <a:pos x="112" y="155"/>
                </a:cxn>
                <a:cxn ang="0">
                  <a:pos x="95" y="158"/>
                </a:cxn>
              </a:cxnLst>
              <a:rect l="0" t="0" r="r" b="b"/>
              <a:pathLst>
                <a:path w="173" h="158">
                  <a:moveTo>
                    <a:pt x="87" y="158"/>
                  </a:moveTo>
                  <a:lnTo>
                    <a:pt x="78" y="158"/>
                  </a:lnTo>
                  <a:lnTo>
                    <a:pt x="69" y="156"/>
                  </a:lnTo>
                  <a:lnTo>
                    <a:pt x="61" y="155"/>
                  </a:lnTo>
                  <a:lnTo>
                    <a:pt x="54" y="152"/>
                  </a:lnTo>
                  <a:lnTo>
                    <a:pt x="46" y="149"/>
                  </a:lnTo>
                  <a:lnTo>
                    <a:pt x="39" y="144"/>
                  </a:lnTo>
                  <a:lnTo>
                    <a:pt x="32" y="140"/>
                  </a:lnTo>
                  <a:lnTo>
                    <a:pt x="26" y="135"/>
                  </a:lnTo>
                  <a:lnTo>
                    <a:pt x="20" y="129"/>
                  </a:lnTo>
                  <a:lnTo>
                    <a:pt x="15" y="123"/>
                  </a:lnTo>
                  <a:lnTo>
                    <a:pt x="11" y="116"/>
                  </a:lnTo>
                  <a:lnTo>
                    <a:pt x="7" y="110"/>
                  </a:lnTo>
                  <a:lnTo>
                    <a:pt x="4" y="103"/>
                  </a:lnTo>
                  <a:lnTo>
                    <a:pt x="2" y="94"/>
                  </a:lnTo>
                  <a:lnTo>
                    <a:pt x="1" y="87"/>
                  </a:lnTo>
                  <a:lnTo>
                    <a:pt x="0" y="78"/>
                  </a:lnTo>
                  <a:lnTo>
                    <a:pt x="1" y="71"/>
                  </a:lnTo>
                  <a:lnTo>
                    <a:pt x="2" y="63"/>
                  </a:lnTo>
                  <a:lnTo>
                    <a:pt x="4" y="55"/>
                  </a:lnTo>
                  <a:lnTo>
                    <a:pt x="7" y="48"/>
                  </a:lnTo>
                  <a:lnTo>
                    <a:pt x="11" y="41"/>
                  </a:lnTo>
                  <a:lnTo>
                    <a:pt x="15" y="34"/>
                  </a:lnTo>
                  <a:lnTo>
                    <a:pt x="20" y="28"/>
                  </a:lnTo>
                  <a:lnTo>
                    <a:pt x="26" y="23"/>
                  </a:lnTo>
                  <a:lnTo>
                    <a:pt x="32" y="18"/>
                  </a:lnTo>
                  <a:lnTo>
                    <a:pt x="39" y="13"/>
                  </a:lnTo>
                  <a:lnTo>
                    <a:pt x="46" y="9"/>
                  </a:lnTo>
                  <a:lnTo>
                    <a:pt x="54" y="6"/>
                  </a:lnTo>
                  <a:lnTo>
                    <a:pt x="61" y="3"/>
                  </a:lnTo>
                  <a:lnTo>
                    <a:pt x="69" y="1"/>
                  </a:lnTo>
                  <a:lnTo>
                    <a:pt x="78" y="0"/>
                  </a:lnTo>
                  <a:lnTo>
                    <a:pt x="87" y="0"/>
                  </a:lnTo>
                  <a:lnTo>
                    <a:pt x="95" y="0"/>
                  </a:lnTo>
                  <a:lnTo>
                    <a:pt x="104" y="1"/>
                  </a:lnTo>
                  <a:lnTo>
                    <a:pt x="112" y="3"/>
                  </a:lnTo>
                  <a:lnTo>
                    <a:pt x="121" y="6"/>
                  </a:lnTo>
                  <a:lnTo>
                    <a:pt x="128" y="9"/>
                  </a:lnTo>
                  <a:lnTo>
                    <a:pt x="135" y="13"/>
                  </a:lnTo>
                  <a:lnTo>
                    <a:pt x="142" y="18"/>
                  </a:lnTo>
                  <a:lnTo>
                    <a:pt x="148" y="23"/>
                  </a:lnTo>
                  <a:lnTo>
                    <a:pt x="153" y="28"/>
                  </a:lnTo>
                  <a:lnTo>
                    <a:pt x="158" y="34"/>
                  </a:lnTo>
                  <a:lnTo>
                    <a:pt x="162" y="41"/>
                  </a:lnTo>
                  <a:lnTo>
                    <a:pt x="167" y="48"/>
                  </a:lnTo>
                  <a:lnTo>
                    <a:pt x="170" y="55"/>
                  </a:lnTo>
                  <a:lnTo>
                    <a:pt x="172" y="63"/>
                  </a:lnTo>
                  <a:lnTo>
                    <a:pt x="173" y="71"/>
                  </a:lnTo>
                  <a:lnTo>
                    <a:pt x="173" y="78"/>
                  </a:lnTo>
                  <a:lnTo>
                    <a:pt x="173" y="87"/>
                  </a:lnTo>
                  <a:lnTo>
                    <a:pt x="172" y="94"/>
                  </a:lnTo>
                  <a:lnTo>
                    <a:pt x="170" y="103"/>
                  </a:lnTo>
                  <a:lnTo>
                    <a:pt x="167" y="110"/>
                  </a:lnTo>
                  <a:lnTo>
                    <a:pt x="162" y="116"/>
                  </a:lnTo>
                  <a:lnTo>
                    <a:pt x="158" y="123"/>
                  </a:lnTo>
                  <a:lnTo>
                    <a:pt x="153" y="129"/>
                  </a:lnTo>
                  <a:lnTo>
                    <a:pt x="148" y="135"/>
                  </a:lnTo>
                  <a:lnTo>
                    <a:pt x="142" y="140"/>
                  </a:lnTo>
                  <a:lnTo>
                    <a:pt x="135" y="144"/>
                  </a:lnTo>
                  <a:lnTo>
                    <a:pt x="128" y="149"/>
                  </a:lnTo>
                  <a:lnTo>
                    <a:pt x="121" y="152"/>
                  </a:lnTo>
                  <a:lnTo>
                    <a:pt x="112" y="155"/>
                  </a:lnTo>
                  <a:lnTo>
                    <a:pt x="104" y="156"/>
                  </a:lnTo>
                  <a:lnTo>
                    <a:pt x="95" y="158"/>
                  </a:lnTo>
                  <a:lnTo>
                    <a:pt x="87" y="158"/>
                  </a:lnTo>
                </a:path>
              </a:pathLst>
            </a:custGeom>
            <a:solidFill>
              <a:srgbClr val="FFFF00"/>
            </a:solidFill>
            <a:ln w="6350">
              <a:solidFill>
                <a:srgbClr val="000000"/>
              </a:solidFill>
              <a:prstDash val="solid"/>
              <a:round/>
              <a:headEnd/>
              <a:tailEnd/>
            </a:ln>
          </p:spPr>
          <p:txBody>
            <a:bodyPr/>
            <a:lstStyle/>
            <a:p>
              <a:endParaRPr lang="it-IT"/>
            </a:p>
          </p:txBody>
        </p:sp>
        <p:sp>
          <p:nvSpPr>
            <p:cNvPr id="21050" name="Freeform 570"/>
            <p:cNvSpPr>
              <a:spLocks/>
            </p:cNvSpPr>
            <p:nvPr/>
          </p:nvSpPr>
          <p:spPr bwMode="auto">
            <a:xfrm>
              <a:off x="922" y="2608"/>
              <a:ext cx="25" cy="23"/>
            </a:xfrm>
            <a:custGeom>
              <a:avLst/>
              <a:gdLst/>
              <a:ahLst/>
              <a:cxnLst>
                <a:cxn ang="0">
                  <a:pos x="78" y="158"/>
                </a:cxn>
                <a:cxn ang="0">
                  <a:pos x="61" y="155"/>
                </a:cxn>
                <a:cxn ang="0">
                  <a:pos x="45" y="150"/>
                </a:cxn>
                <a:cxn ang="0">
                  <a:pos x="32" y="140"/>
                </a:cxn>
                <a:cxn ang="0">
                  <a:pos x="20" y="130"/>
                </a:cxn>
                <a:cxn ang="0">
                  <a:pos x="11" y="117"/>
                </a:cxn>
                <a:cxn ang="0">
                  <a:pos x="4" y="103"/>
                </a:cxn>
                <a:cxn ang="0">
                  <a:pos x="1" y="88"/>
                </a:cxn>
                <a:cxn ang="0">
                  <a:pos x="1" y="71"/>
                </a:cxn>
                <a:cxn ang="0">
                  <a:pos x="4" y="57"/>
                </a:cxn>
                <a:cxn ang="0">
                  <a:pos x="11" y="42"/>
                </a:cxn>
                <a:cxn ang="0">
                  <a:pos x="20" y="29"/>
                </a:cxn>
                <a:cxn ang="0">
                  <a:pos x="32" y="19"/>
                </a:cxn>
                <a:cxn ang="0">
                  <a:pos x="45" y="11"/>
                </a:cxn>
                <a:cxn ang="0">
                  <a:pos x="61" y="4"/>
                </a:cxn>
                <a:cxn ang="0">
                  <a:pos x="78" y="1"/>
                </a:cxn>
                <a:cxn ang="0">
                  <a:pos x="96" y="1"/>
                </a:cxn>
                <a:cxn ang="0">
                  <a:pos x="112" y="4"/>
                </a:cxn>
                <a:cxn ang="0">
                  <a:pos x="128" y="11"/>
                </a:cxn>
                <a:cxn ang="0">
                  <a:pos x="142" y="19"/>
                </a:cxn>
                <a:cxn ang="0">
                  <a:pos x="153" y="29"/>
                </a:cxn>
                <a:cxn ang="0">
                  <a:pos x="163" y="42"/>
                </a:cxn>
                <a:cxn ang="0">
                  <a:pos x="170" y="57"/>
                </a:cxn>
                <a:cxn ang="0">
                  <a:pos x="173" y="71"/>
                </a:cxn>
                <a:cxn ang="0">
                  <a:pos x="173" y="88"/>
                </a:cxn>
                <a:cxn ang="0">
                  <a:pos x="170" y="103"/>
                </a:cxn>
                <a:cxn ang="0">
                  <a:pos x="163" y="117"/>
                </a:cxn>
                <a:cxn ang="0">
                  <a:pos x="153" y="130"/>
                </a:cxn>
                <a:cxn ang="0">
                  <a:pos x="142" y="140"/>
                </a:cxn>
                <a:cxn ang="0">
                  <a:pos x="128" y="150"/>
                </a:cxn>
                <a:cxn ang="0">
                  <a:pos x="112" y="155"/>
                </a:cxn>
                <a:cxn ang="0">
                  <a:pos x="96" y="158"/>
                </a:cxn>
              </a:cxnLst>
              <a:rect l="0" t="0" r="r" b="b"/>
              <a:pathLst>
                <a:path w="173" h="159">
                  <a:moveTo>
                    <a:pt x="87" y="159"/>
                  </a:moveTo>
                  <a:lnTo>
                    <a:pt x="78" y="158"/>
                  </a:lnTo>
                  <a:lnTo>
                    <a:pt x="69" y="157"/>
                  </a:lnTo>
                  <a:lnTo>
                    <a:pt x="61" y="155"/>
                  </a:lnTo>
                  <a:lnTo>
                    <a:pt x="54" y="153"/>
                  </a:lnTo>
                  <a:lnTo>
                    <a:pt x="45" y="150"/>
                  </a:lnTo>
                  <a:lnTo>
                    <a:pt x="39" y="146"/>
                  </a:lnTo>
                  <a:lnTo>
                    <a:pt x="32" y="140"/>
                  </a:lnTo>
                  <a:lnTo>
                    <a:pt x="25" y="135"/>
                  </a:lnTo>
                  <a:lnTo>
                    <a:pt x="20" y="130"/>
                  </a:lnTo>
                  <a:lnTo>
                    <a:pt x="15" y="124"/>
                  </a:lnTo>
                  <a:lnTo>
                    <a:pt x="11" y="117"/>
                  </a:lnTo>
                  <a:lnTo>
                    <a:pt x="8" y="110"/>
                  </a:lnTo>
                  <a:lnTo>
                    <a:pt x="4" y="103"/>
                  </a:lnTo>
                  <a:lnTo>
                    <a:pt x="2" y="95"/>
                  </a:lnTo>
                  <a:lnTo>
                    <a:pt x="1" y="88"/>
                  </a:lnTo>
                  <a:lnTo>
                    <a:pt x="0" y="80"/>
                  </a:lnTo>
                  <a:lnTo>
                    <a:pt x="1" y="71"/>
                  </a:lnTo>
                  <a:lnTo>
                    <a:pt x="2" y="64"/>
                  </a:lnTo>
                  <a:lnTo>
                    <a:pt x="4" y="57"/>
                  </a:lnTo>
                  <a:lnTo>
                    <a:pt x="8" y="49"/>
                  </a:lnTo>
                  <a:lnTo>
                    <a:pt x="11" y="42"/>
                  </a:lnTo>
                  <a:lnTo>
                    <a:pt x="15" y="36"/>
                  </a:lnTo>
                  <a:lnTo>
                    <a:pt x="20" y="29"/>
                  </a:lnTo>
                  <a:lnTo>
                    <a:pt x="25" y="24"/>
                  </a:lnTo>
                  <a:lnTo>
                    <a:pt x="32" y="19"/>
                  </a:lnTo>
                  <a:lnTo>
                    <a:pt x="39" y="14"/>
                  </a:lnTo>
                  <a:lnTo>
                    <a:pt x="45" y="11"/>
                  </a:lnTo>
                  <a:lnTo>
                    <a:pt x="54" y="6"/>
                  </a:lnTo>
                  <a:lnTo>
                    <a:pt x="61" y="4"/>
                  </a:lnTo>
                  <a:lnTo>
                    <a:pt x="69" y="2"/>
                  </a:lnTo>
                  <a:lnTo>
                    <a:pt x="78" y="1"/>
                  </a:lnTo>
                  <a:lnTo>
                    <a:pt x="87" y="0"/>
                  </a:lnTo>
                  <a:lnTo>
                    <a:pt x="96" y="1"/>
                  </a:lnTo>
                  <a:lnTo>
                    <a:pt x="104" y="2"/>
                  </a:lnTo>
                  <a:lnTo>
                    <a:pt x="112" y="4"/>
                  </a:lnTo>
                  <a:lnTo>
                    <a:pt x="121" y="6"/>
                  </a:lnTo>
                  <a:lnTo>
                    <a:pt x="128" y="11"/>
                  </a:lnTo>
                  <a:lnTo>
                    <a:pt x="135" y="14"/>
                  </a:lnTo>
                  <a:lnTo>
                    <a:pt x="142" y="19"/>
                  </a:lnTo>
                  <a:lnTo>
                    <a:pt x="148" y="24"/>
                  </a:lnTo>
                  <a:lnTo>
                    <a:pt x="153" y="29"/>
                  </a:lnTo>
                  <a:lnTo>
                    <a:pt x="158" y="36"/>
                  </a:lnTo>
                  <a:lnTo>
                    <a:pt x="163" y="42"/>
                  </a:lnTo>
                  <a:lnTo>
                    <a:pt x="167" y="49"/>
                  </a:lnTo>
                  <a:lnTo>
                    <a:pt x="170" y="57"/>
                  </a:lnTo>
                  <a:lnTo>
                    <a:pt x="172" y="64"/>
                  </a:lnTo>
                  <a:lnTo>
                    <a:pt x="173" y="71"/>
                  </a:lnTo>
                  <a:lnTo>
                    <a:pt x="173" y="80"/>
                  </a:lnTo>
                  <a:lnTo>
                    <a:pt x="173" y="88"/>
                  </a:lnTo>
                  <a:lnTo>
                    <a:pt x="172" y="95"/>
                  </a:lnTo>
                  <a:lnTo>
                    <a:pt x="170" y="103"/>
                  </a:lnTo>
                  <a:lnTo>
                    <a:pt x="167" y="110"/>
                  </a:lnTo>
                  <a:lnTo>
                    <a:pt x="163" y="117"/>
                  </a:lnTo>
                  <a:lnTo>
                    <a:pt x="158" y="124"/>
                  </a:lnTo>
                  <a:lnTo>
                    <a:pt x="153" y="130"/>
                  </a:lnTo>
                  <a:lnTo>
                    <a:pt x="148" y="135"/>
                  </a:lnTo>
                  <a:lnTo>
                    <a:pt x="142" y="140"/>
                  </a:lnTo>
                  <a:lnTo>
                    <a:pt x="135" y="146"/>
                  </a:lnTo>
                  <a:lnTo>
                    <a:pt x="128" y="150"/>
                  </a:lnTo>
                  <a:lnTo>
                    <a:pt x="121" y="153"/>
                  </a:lnTo>
                  <a:lnTo>
                    <a:pt x="112" y="155"/>
                  </a:lnTo>
                  <a:lnTo>
                    <a:pt x="104" y="157"/>
                  </a:lnTo>
                  <a:lnTo>
                    <a:pt x="96" y="158"/>
                  </a:lnTo>
                  <a:lnTo>
                    <a:pt x="87" y="159"/>
                  </a:lnTo>
                  <a:close/>
                </a:path>
              </a:pathLst>
            </a:custGeom>
            <a:solidFill>
              <a:srgbClr val="BAAD94"/>
            </a:solidFill>
            <a:ln w="9525">
              <a:noFill/>
              <a:round/>
              <a:headEnd/>
              <a:tailEnd/>
            </a:ln>
          </p:spPr>
          <p:txBody>
            <a:bodyPr/>
            <a:lstStyle/>
            <a:p>
              <a:endParaRPr lang="it-IT"/>
            </a:p>
          </p:txBody>
        </p:sp>
        <p:sp>
          <p:nvSpPr>
            <p:cNvPr id="21051" name="Freeform 571"/>
            <p:cNvSpPr>
              <a:spLocks/>
            </p:cNvSpPr>
            <p:nvPr/>
          </p:nvSpPr>
          <p:spPr bwMode="auto">
            <a:xfrm>
              <a:off x="922" y="2608"/>
              <a:ext cx="25" cy="23"/>
            </a:xfrm>
            <a:custGeom>
              <a:avLst/>
              <a:gdLst/>
              <a:ahLst/>
              <a:cxnLst>
                <a:cxn ang="0">
                  <a:pos x="78" y="158"/>
                </a:cxn>
                <a:cxn ang="0">
                  <a:pos x="61" y="155"/>
                </a:cxn>
                <a:cxn ang="0">
                  <a:pos x="45" y="150"/>
                </a:cxn>
                <a:cxn ang="0">
                  <a:pos x="32" y="140"/>
                </a:cxn>
                <a:cxn ang="0">
                  <a:pos x="20" y="130"/>
                </a:cxn>
                <a:cxn ang="0">
                  <a:pos x="11" y="117"/>
                </a:cxn>
                <a:cxn ang="0">
                  <a:pos x="4" y="103"/>
                </a:cxn>
                <a:cxn ang="0">
                  <a:pos x="1" y="88"/>
                </a:cxn>
                <a:cxn ang="0">
                  <a:pos x="1" y="71"/>
                </a:cxn>
                <a:cxn ang="0">
                  <a:pos x="4" y="57"/>
                </a:cxn>
                <a:cxn ang="0">
                  <a:pos x="11" y="42"/>
                </a:cxn>
                <a:cxn ang="0">
                  <a:pos x="20" y="29"/>
                </a:cxn>
                <a:cxn ang="0">
                  <a:pos x="32" y="19"/>
                </a:cxn>
                <a:cxn ang="0">
                  <a:pos x="45" y="11"/>
                </a:cxn>
                <a:cxn ang="0">
                  <a:pos x="61" y="4"/>
                </a:cxn>
                <a:cxn ang="0">
                  <a:pos x="78" y="1"/>
                </a:cxn>
                <a:cxn ang="0">
                  <a:pos x="96" y="1"/>
                </a:cxn>
                <a:cxn ang="0">
                  <a:pos x="112" y="4"/>
                </a:cxn>
                <a:cxn ang="0">
                  <a:pos x="128" y="11"/>
                </a:cxn>
                <a:cxn ang="0">
                  <a:pos x="142" y="19"/>
                </a:cxn>
                <a:cxn ang="0">
                  <a:pos x="153" y="29"/>
                </a:cxn>
                <a:cxn ang="0">
                  <a:pos x="163" y="42"/>
                </a:cxn>
                <a:cxn ang="0">
                  <a:pos x="170" y="57"/>
                </a:cxn>
                <a:cxn ang="0">
                  <a:pos x="173" y="71"/>
                </a:cxn>
                <a:cxn ang="0">
                  <a:pos x="173" y="88"/>
                </a:cxn>
                <a:cxn ang="0">
                  <a:pos x="170" y="103"/>
                </a:cxn>
                <a:cxn ang="0">
                  <a:pos x="163" y="117"/>
                </a:cxn>
                <a:cxn ang="0">
                  <a:pos x="153" y="130"/>
                </a:cxn>
                <a:cxn ang="0">
                  <a:pos x="142" y="140"/>
                </a:cxn>
                <a:cxn ang="0">
                  <a:pos x="128" y="150"/>
                </a:cxn>
                <a:cxn ang="0">
                  <a:pos x="112" y="155"/>
                </a:cxn>
                <a:cxn ang="0">
                  <a:pos x="96" y="158"/>
                </a:cxn>
              </a:cxnLst>
              <a:rect l="0" t="0" r="r" b="b"/>
              <a:pathLst>
                <a:path w="173" h="159">
                  <a:moveTo>
                    <a:pt x="87" y="159"/>
                  </a:moveTo>
                  <a:lnTo>
                    <a:pt x="78" y="158"/>
                  </a:lnTo>
                  <a:lnTo>
                    <a:pt x="69" y="157"/>
                  </a:lnTo>
                  <a:lnTo>
                    <a:pt x="61" y="155"/>
                  </a:lnTo>
                  <a:lnTo>
                    <a:pt x="54" y="153"/>
                  </a:lnTo>
                  <a:lnTo>
                    <a:pt x="45" y="150"/>
                  </a:lnTo>
                  <a:lnTo>
                    <a:pt x="39" y="146"/>
                  </a:lnTo>
                  <a:lnTo>
                    <a:pt x="32" y="140"/>
                  </a:lnTo>
                  <a:lnTo>
                    <a:pt x="25" y="135"/>
                  </a:lnTo>
                  <a:lnTo>
                    <a:pt x="20" y="130"/>
                  </a:lnTo>
                  <a:lnTo>
                    <a:pt x="15" y="124"/>
                  </a:lnTo>
                  <a:lnTo>
                    <a:pt x="11" y="117"/>
                  </a:lnTo>
                  <a:lnTo>
                    <a:pt x="8" y="110"/>
                  </a:lnTo>
                  <a:lnTo>
                    <a:pt x="4" y="103"/>
                  </a:lnTo>
                  <a:lnTo>
                    <a:pt x="2" y="95"/>
                  </a:lnTo>
                  <a:lnTo>
                    <a:pt x="1" y="88"/>
                  </a:lnTo>
                  <a:lnTo>
                    <a:pt x="0" y="80"/>
                  </a:lnTo>
                  <a:lnTo>
                    <a:pt x="1" y="71"/>
                  </a:lnTo>
                  <a:lnTo>
                    <a:pt x="2" y="64"/>
                  </a:lnTo>
                  <a:lnTo>
                    <a:pt x="4" y="57"/>
                  </a:lnTo>
                  <a:lnTo>
                    <a:pt x="8" y="49"/>
                  </a:lnTo>
                  <a:lnTo>
                    <a:pt x="11" y="42"/>
                  </a:lnTo>
                  <a:lnTo>
                    <a:pt x="15" y="36"/>
                  </a:lnTo>
                  <a:lnTo>
                    <a:pt x="20" y="29"/>
                  </a:lnTo>
                  <a:lnTo>
                    <a:pt x="25" y="24"/>
                  </a:lnTo>
                  <a:lnTo>
                    <a:pt x="32" y="19"/>
                  </a:lnTo>
                  <a:lnTo>
                    <a:pt x="39" y="14"/>
                  </a:lnTo>
                  <a:lnTo>
                    <a:pt x="45" y="11"/>
                  </a:lnTo>
                  <a:lnTo>
                    <a:pt x="54" y="6"/>
                  </a:lnTo>
                  <a:lnTo>
                    <a:pt x="61" y="4"/>
                  </a:lnTo>
                  <a:lnTo>
                    <a:pt x="69" y="2"/>
                  </a:lnTo>
                  <a:lnTo>
                    <a:pt x="78" y="1"/>
                  </a:lnTo>
                  <a:lnTo>
                    <a:pt x="87" y="0"/>
                  </a:lnTo>
                  <a:lnTo>
                    <a:pt x="96" y="1"/>
                  </a:lnTo>
                  <a:lnTo>
                    <a:pt x="104" y="2"/>
                  </a:lnTo>
                  <a:lnTo>
                    <a:pt x="112" y="4"/>
                  </a:lnTo>
                  <a:lnTo>
                    <a:pt x="121" y="6"/>
                  </a:lnTo>
                  <a:lnTo>
                    <a:pt x="128" y="11"/>
                  </a:lnTo>
                  <a:lnTo>
                    <a:pt x="135" y="14"/>
                  </a:lnTo>
                  <a:lnTo>
                    <a:pt x="142" y="19"/>
                  </a:lnTo>
                  <a:lnTo>
                    <a:pt x="148" y="24"/>
                  </a:lnTo>
                  <a:lnTo>
                    <a:pt x="153" y="29"/>
                  </a:lnTo>
                  <a:lnTo>
                    <a:pt x="158" y="36"/>
                  </a:lnTo>
                  <a:lnTo>
                    <a:pt x="163" y="42"/>
                  </a:lnTo>
                  <a:lnTo>
                    <a:pt x="167" y="49"/>
                  </a:lnTo>
                  <a:lnTo>
                    <a:pt x="170" y="57"/>
                  </a:lnTo>
                  <a:lnTo>
                    <a:pt x="172" y="64"/>
                  </a:lnTo>
                  <a:lnTo>
                    <a:pt x="173" y="71"/>
                  </a:lnTo>
                  <a:lnTo>
                    <a:pt x="173" y="80"/>
                  </a:lnTo>
                  <a:lnTo>
                    <a:pt x="173" y="88"/>
                  </a:lnTo>
                  <a:lnTo>
                    <a:pt x="172" y="95"/>
                  </a:lnTo>
                  <a:lnTo>
                    <a:pt x="170" y="103"/>
                  </a:lnTo>
                  <a:lnTo>
                    <a:pt x="167" y="110"/>
                  </a:lnTo>
                  <a:lnTo>
                    <a:pt x="163" y="117"/>
                  </a:lnTo>
                  <a:lnTo>
                    <a:pt x="158" y="124"/>
                  </a:lnTo>
                  <a:lnTo>
                    <a:pt x="153" y="130"/>
                  </a:lnTo>
                  <a:lnTo>
                    <a:pt x="148" y="135"/>
                  </a:lnTo>
                  <a:lnTo>
                    <a:pt x="142" y="140"/>
                  </a:lnTo>
                  <a:lnTo>
                    <a:pt x="135" y="146"/>
                  </a:lnTo>
                  <a:lnTo>
                    <a:pt x="128" y="150"/>
                  </a:lnTo>
                  <a:lnTo>
                    <a:pt x="121" y="153"/>
                  </a:lnTo>
                  <a:lnTo>
                    <a:pt x="112" y="155"/>
                  </a:lnTo>
                  <a:lnTo>
                    <a:pt x="104" y="157"/>
                  </a:lnTo>
                  <a:lnTo>
                    <a:pt x="96" y="158"/>
                  </a:lnTo>
                  <a:lnTo>
                    <a:pt x="87" y="159"/>
                  </a:lnTo>
                </a:path>
              </a:pathLst>
            </a:custGeom>
            <a:solidFill>
              <a:srgbClr val="FFFF00"/>
            </a:solidFill>
            <a:ln w="6350">
              <a:solidFill>
                <a:srgbClr val="000000"/>
              </a:solidFill>
              <a:prstDash val="solid"/>
              <a:round/>
              <a:headEnd/>
              <a:tailEnd/>
            </a:ln>
          </p:spPr>
          <p:txBody>
            <a:bodyPr/>
            <a:lstStyle/>
            <a:p>
              <a:endParaRPr lang="it-IT"/>
            </a:p>
          </p:txBody>
        </p:sp>
        <p:sp>
          <p:nvSpPr>
            <p:cNvPr id="21052" name="Freeform 572"/>
            <p:cNvSpPr>
              <a:spLocks/>
            </p:cNvSpPr>
            <p:nvPr/>
          </p:nvSpPr>
          <p:spPr bwMode="auto">
            <a:xfrm>
              <a:off x="920" y="2532"/>
              <a:ext cx="25" cy="23"/>
            </a:xfrm>
            <a:custGeom>
              <a:avLst/>
              <a:gdLst/>
              <a:ahLst/>
              <a:cxnLst>
                <a:cxn ang="0">
                  <a:pos x="78" y="158"/>
                </a:cxn>
                <a:cxn ang="0">
                  <a:pos x="60" y="155"/>
                </a:cxn>
                <a:cxn ang="0">
                  <a:pos x="46" y="150"/>
                </a:cxn>
                <a:cxn ang="0">
                  <a:pos x="31" y="140"/>
                </a:cxn>
                <a:cxn ang="0">
                  <a:pos x="19" y="130"/>
                </a:cxn>
                <a:cxn ang="0">
                  <a:pos x="10" y="117"/>
                </a:cxn>
                <a:cxn ang="0">
                  <a:pos x="4" y="103"/>
                </a:cxn>
                <a:cxn ang="0">
                  <a:pos x="1" y="88"/>
                </a:cxn>
                <a:cxn ang="0">
                  <a:pos x="1" y="71"/>
                </a:cxn>
                <a:cxn ang="0">
                  <a:pos x="4" y="57"/>
                </a:cxn>
                <a:cxn ang="0">
                  <a:pos x="10" y="42"/>
                </a:cxn>
                <a:cxn ang="0">
                  <a:pos x="19" y="29"/>
                </a:cxn>
                <a:cxn ang="0">
                  <a:pos x="31" y="19"/>
                </a:cxn>
                <a:cxn ang="0">
                  <a:pos x="46" y="10"/>
                </a:cxn>
                <a:cxn ang="0">
                  <a:pos x="60" y="4"/>
                </a:cxn>
                <a:cxn ang="0">
                  <a:pos x="78" y="1"/>
                </a:cxn>
                <a:cxn ang="0">
                  <a:pos x="95" y="1"/>
                </a:cxn>
                <a:cxn ang="0">
                  <a:pos x="112" y="4"/>
                </a:cxn>
                <a:cxn ang="0">
                  <a:pos x="127" y="10"/>
                </a:cxn>
                <a:cxn ang="0">
                  <a:pos x="141" y="19"/>
                </a:cxn>
                <a:cxn ang="0">
                  <a:pos x="153" y="29"/>
                </a:cxn>
                <a:cxn ang="0">
                  <a:pos x="162" y="42"/>
                </a:cxn>
                <a:cxn ang="0">
                  <a:pos x="169" y="57"/>
                </a:cxn>
                <a:cxn ang="0">
                  <a:pos x="172" y="71"/>
                </a:cxn>
                <a:cxn ang="0">
                  <a:pos x="172" y="88"/>
                </a:cxn>
                <a:cxn ang="0">
                  <a:pos x="169" y="103"/>
                </a:cxn>
                <a:cxn ang="0">
                  <a:pos x="162" y="117"/>
                </a:cxn>
                <a:cxn ang="0">
                  <a:pos x="153" y="130"/>
                </a:cxn>
                <a:cxn ang="0">
                  <a:pos x="141" y="140"/>
                </a:cxn>
                <a:cxn ang="0">
                  <a:pos x="127" y="150"/>
                </a:cxn>
                <a:cxn ang="0">
                  <a:pos x="112" y="155"/>
                </a:cxn>
                <a:cxn ang="0">
                  <a:pos x="95" y="158"/>
                </a:cxn>
              </a:cxnLst>
              <a:rect l="0" t="0" r="r" b="b"/>
              <a:pathLst>
                <a:path w="173" h="159">
                  <a:moveTo>
                    <a:pt x="86" y="159"/>
                  </a:moveTo>
                  <a:lnTo>
                    <a:pt x="78" y="158"/>
                  </a:lnTo>
                  <a:lnTo>
                    <a:pt x="69" y="157"/>
                  </a:lnTo>
                  <a:lnTo>
                    <a:pt x="60" y="155"/>
                  </a:lnTo>
                  <a:lnTo>
                    <a:pt x="53" y="153"/>
                  </a:lnTo>
                  <a:lnTo>
                    <a:pt x="46" y="150"/>
                  </a:lnTo>
                  <a:lnTo>
                    <a:pt x="38" y="146"/>
                  </a:lnTo>
                  <a:lnTo>
                    <a:pt x="31" y="140"/>
                  </a:lnTo>
                  <a:lnTo>
                    <a:pt x="26" y="135"/>
                  </a:lnTo>
                  <a:lnTo>
                    <a:pt x="19" y="130"/>
                  </a:lnTo>
                  <a:lnTo>
                    <a:pt x="15" y="124"/>
                  </a:lnTo>
                  <a:lnTo>
                    <a:pt x="10" y="117"/>
                  </a:lnTo>
                  <a:lnTo>
                    <a:pt x="7" y="110"/>
                  </a:lnTo>
                  <a:lnTo>
                    <a:pt x="4" y="103"/>
                  </a:lnTo>
                  <a:lnTo>
                    <a:pt x="2" y="95"/>
                  </a:lnTo>
                  <a:lnTo>
                    <a:pt x="1" y="88"/>
                  </a:lnTo>
                  <a:lnTo>
                    <a:pt x="0" y="80"/>
                  </a:lnTo>
                  <a:lnTo>
                    <a:pt x="1" y="71"/>
                  </a:lnTo>
                  <a:lnTo>
                    <a:pt x="2" y="64"/>
                  </a:lnTo>
                  <a:lnTo>
                    <a:pt x="4" y="57"/>
                  </a:lnTo>
                  <a:lnTo>
                    <a:pt x="7" y="49"/>
                  </a:lnTo>
                  <a:lnTo>
                    <a:pt x="10" y="42"/>
                  </a:lnTo>
                  <a:lnTo>
                    <a:pt x="15" y="36"/>
                  </a:lnTo>
                  <a:lnTo>
                    <a:pt x="19" y="29"/>
                  </a:lnTo>
                  <a:lnTo>
                    <a:pt x="26" y="24"/>
                  </a:lnTo>
                  <a:lnTo>
                    <a:pt x="31" y="19"/>
                  </a:lnTo>
                  <a:lnTo>
                    <a:pt x="38" y="14"/>
                  </a:lnTo>
                  <a:lnTo>
                    <a:pt x="46" y="10"/>
                  </a:lnTo>
                  <a:lnTo>
                    <a:pt x="53" y="6"/>
                  </a:lnTo>
                  <a:lnTo>
                    <a:pt x="60" y="4"/>
                  </a:lnTo>
                  <a:lnTo>
                    <a:pt x="69" y="2"/>
                  </a:lnTo>
                  <a:lnTo>
                    <a:pt x="78" y="1"/>
                  </a:lnTo>
                  <a:lnTo>
                    <a:pt x="86" y="0"/>
                  </a:lnTo>
                  <a:lnTo>
                    <a:pt x="95" y="1"/>
                  </a:lnTo>
                  <a:lnTo>
                    <a:pt x="104" y="2"/>
                  </a:lnTo>
                  <a:lnTo>
                    <a:pt x="112" y="4"/>
                  </a:lnTo>
                  <a:lnTo>
                    <a:pt x="120" y="6"/>
                  </a:lnTo>
                  <a:lnTo>
                    <a:pt x="127" y="10"/>
                  </a:lnTo>
                  <a:lnTo>
                    <a:pt x="135" y="14"/>
                  </a:lnTo>
                  <a:lnTo>
                    <a:pt x="141" y="19"/>
                  </a:lnTo>
                  <a:lnTo>
                    <a:pt x="147" y="24"/>
                  </a:lnTo>
                  <a:lnTo>
                    <a:pt x="153" y="29"/>
                  </a:lnTo>
                  <a:lnTo>
                    <a:pt x="158" y="36"/>
                  </a:lnTo>
                  <a:lnTo>
                    <a:pt x="162" y="42"/>
                  </a:lnTo>
                  <a:lnTo>
                    <a:pt x="166" y="49"/>
                  </a:lnTo>
                  <a:lnTo>
                    <a:pt x="169" y="57"/>
                  </a:lnTo>
                  <a:lnTo>
                    <a:pt x="171" y="64"/>
                  </a:lnTo>
                  <a:lnTo>
                    <a:pt x="172" y="71"/>
                  </a:lnTo>
                  <a:lnTo>
                    <a:pt x="173" y="80"/>
                  </a:lnTo>
                  <a:lnTo>
                    <a:pt x="172" y="88"/>
                  </a:lnTo>
                  <a:lnTo>
                    <a:pt x="171" y="95"/>
                  </a:lnTo>
                  <a:lnTo>
                    <a:pt x="169" y="103"/>
                  </a:lnTo>
                  <a:lnTo>
                    <a:pt x="166" y="110"/>
                  </a:lnTo>
                  <a:lnTo>
                    <a:pt x="162" y="117"/>
                  </a:lnTo>
                  <a:lnTo>
                    <a:pt x="158" y="124"/>
                  </a:lnTo>
                  <a:lnTo>
                    <a:pt x="153" y="130"/>
                  </a:lnTo>
                  <a:lnTo>
                    <a:pt x="147" y="135"/>
                  </a:lnTo>
                  <a:lnTo>
                    <a:pt x="141" y="140"/>
                  </a:lnTo>
                  <a:lnTo>
                    <a:pt x="135" y="146"/>
                  </a:lnTo>
                  <a:lnTo>
                    <a:pt x="127" y="150"/>
                  </a:lnTo>
                  <a:lnTo>
                    <a:pt x="120" y="153"/>
                  </a:lnTo>
                  <a:lnTo>
                    <a:pt x="112" y="155"/>
                  </a:lnTo>
                  <a:lnTo>
                    <a:pt x="104" y="157"/>
                  </a:lnTo>
                  <a:lnTo>
                    <a:pt x="95" y="158"/>
                  </a:lnTo>
                  <a:lnTo>
                    <a:pt x="86" y="159"/>
                  </a:lnTo>
                  <a:close/>
                </a:path>
              </a:pathLst>
            </a:custGeom>
            <a:solidFill>
              <a:srgbClr val="FFFF00"/>
            </a:solidFill>
            <a:ln w="9525">
              <a:noFill/>
              <a:round/>
              <a:headEnd/>
              <a:tailEnd/>
            </a:ln>
          </p:spPr>
          <p:txBody>
            <a:bodyPr/>
            <a:lstStyle/>
            <a:p>
              <a:endParaRPr lang="it-IT"/>
            </a:p>
          </p:txBody>
        </p:sp>
        <p:sp>
          <p:nvSpPr>
            <p:cNvPr id="21053" name="Freeform 573"/>
            <p:cNvSpPr>
              <a:spLocks/>
            </p:cNvSpPr>
            <p:nvPr/>
          </p:nvSpPr>
          <p:spPr bwMode="auto">
            <a:xfrm>
              <a:off x="920" y="2532"/>
              <a:ext cx="25" cy="23"/>
            </a:xfrm>
            <a:custGeom>
              <a:avLst/>
              <a:gdLst/>
              <a:ahLst/>
              <a:cxnLst>
                <a:cxn ang="0">
                  <a:pos x="78" y="158"/>
                </a:cxn>
                <a:cxn ang="0">
                  <a:pos x="60" y="155"/>
                </a:cxn>
                <a:cxn ang="0">
                  <a:pos x="46" y="150"/>
                </a:cxn>
                <a:cxn ang="0">
                  <a:pos x="31" y="140"/>
                </a:cxn>
                <a:cxn ang="0">
                  <a:pos x="19" y="130"/>
                </a:cxn>
                <a:cxn ang="0">
                  <a:pos x="10" y="117"/>
                </a:cxn>
                <a:cxn ang="0">
                  <a:pos x="4" y="103"/>
                </a:cxn>
                <a:cxn ang="0">
                  <a:pos x="1" y="88"/>
                </a:cxn>
                <a:cxn ang="0">
                  <a:pos x="1" y="71"/>
                </a:cxn>
                <a:cxn ang="0">
                  <a:pos x="4" y="57"/>
                </a:cxn>
                <a:cxn ang="0">
                  <a:pos x="10" y="42"/>
                </a:cxn>
                <a:cxn ang="0">
                  <a:pos x="19" y="29"/>
                </a:cxn>
                <a:cxn ang="0">
                  <a:pos x="31" y="19"/>
                </a:cxn>
                <a:cxn ang="0">
                  <a:pos x="46" y="10"/>
                </a:cxn>
                <a:cxn ang="0">
                  <a:pos x="60" y="4"/>
                </a:cxn>
                <a:cxn ang="0">
                  <a:pos x="78" y="1"/>
                </a:cxn>
                <a:cxn ang="0">
                  <a:pos x="95" y="1"/>
                </a:cxn>
                <a:cxn ang="0">
                  <a:pos x="112" y="4"/>
                </a:cxn>
                <a:cxn ang="0">
                  <a:pos x="127" y="10"/>
                </a:cxn>
                <a:cxn ang="0">
                  <a:pos x="141" y="19"/>
                </a:cxn>
                <a:cxn ang="0">
                  <a:pos x="153" y="29"/>
                </a:cxn>
                <a:cxn ang="0">
                  <a:pos x="162" y="42"/>
                </a:cxn>
                <a:cxn ang="0">
                  <a:pos x="169" y="57"/>
                </a:cxn>
                <a:cxn ang="0">
                  <a:pos x="172" y="71"/>
                </a:cxn>
                <a:cxn ang="0">
                  <a:pos x="172" y="88"/>
                </a:cxn>
                <a:cxn ang="0">
                  <a:pos x="169" y="103"/>
                </a:cxn>
                <a:cxn ang="0">
                  <a:pos x="162" y="117"/>
                </a:cxn>
                <a:cxn ang="0">
                  <a:pos x="153" y="130"/>
                </a:cxn>
                <a:cxn ang="0">
                  <a:pos x="141" y="140"/>
                </a:cxn>
                <a:cxn ang="0">
                  <a:pos x="127" y="150"/>
                </a:cxn>
                <a:cxn ang="0">
                  <a:pos x="112" y="155"/>
                </a:cxn>
                <a:cxn ang="0">
                  <a:pos x="95" y="158"/>
                </a:cxn>
              </a:cxnLst>
              <a:rect l="0" t="0" r="r" b="b"/>
              <a:pathLst>
                <a:path w="173" h="159">
                  <a:moveTo>
                    <a:pt x="86" y="159"/>
                  </a:moveTo>
                  <a:lnTo>
                    <a:pt x="78" y="158"/>
                  </a:lnTo>
                  <a:lnTo>
                    <a:pt x="69" y="157"/>
                  </a:lnTo>
                  <a:lnTo>
                    <a:pt x="60" y="155"/>
                  </a:lnTo>
                  <a:lnTo>
                    <a:pt x="53" y="153"/>
                  </a:lnTo>
                  <a:lnTo>
                    <a:pt x="46" y="150"/>
                  </a:lnTo>
                  <a:lnTo>
                    <a:pt x="38" y="146"/>
                  </a:lnTo>
                  <a:lnTo>
                    <a:pt x="31" y="140"/>
                  </a:lnTo>
                  <a:lnTo>
                    <a:pt x="26" y="135"/>
                  </a:lnTo>
                  <a:lnTo>
                    <a:pt x="19" y="130"/>
                  </a:lnTo>
                  <a:lnTo>
                    <a:pt x="15" y="124"/>
                  </a:lnTo>
                  <a:lnTo>
                    <a:pt x="10" y="117"/>
                  </a:lnTo>
                  <a:lnTo>
                    <a:pt x="7" y="110"/>
                  </a:lnTo>
                  <a:lnTo>
                    <a:pt x="4" y="103"/>
                  </a:lnTo>
                  <a:lnTo>
                    <a:pt x="2" y="95"/>
                  </a:lnTo>
                  <a:lnTo>
                    <a:pt x="1" y="88"/>
                  </a:lnTo>
                  <a:lnTo>
                    <a:pt x="0" y="80"/>
                  </a:lnTo>
                  <a:lnTo>
                    <a:pt x="1" y="71"/>
                  </a:lnTo>
                  <a:lnTo>
                    <a:pt x="2" y="64"/>
                  </a:lnTo>
                  <a:lnTo>
                    <a:pt x="4" y="57"/>
                  </a:lnTo>
                  <a:lnTo>
                    <a:pt x="7" y="49"/>
                  </a:lnTo>
                  <a:lnTo>
                    <a:pt x="10" y="42"/>
                  </a:lnTo>
                  <a:lnTo>
                    <a:pt x="15" y="36"/>
                  </a:lnTo>
                  <a:lnTo>
                    <a:pt x="19" y="29"/>
                  </a:lnTo>
                  <a:lnTo>
                    <a:pt x="26" y="24"/>
                  </a:lnTo>
                  <a:lnTo>
                    <a:pt x="31" y="19"/>
                  </a:lnTo>
                  <a:lnTo>
                    <a:pt x="38" y="14"/>
                  </a:lnTo>
                  <a:lnTo>
                    <a:pt x="46" y="10"/>
                  </a:lnTo>
                  <a:lnTo>
                    <a:pt x="53" y="6"/>
                  </a:lnTo>
                  <a:lnTo>
                    <a:pt x="60" y="4"/>
                  </a:lnTo>
                  <a:lnTo>
                    <a:pt x="69" y="2"/>
                  </a:lnTo>
                  <a:lnTo>
                    <a:pt x="78" y="1"/>
                  </a:lnTo>
                  <a:lnTo>
                    <a:pt x="86" y="0"/>
                  </a:lnTo>
                  <a:lnTo>
                    <a:pt x="95" y="1"/>
                  </a:lnTo>
                  <a:lnTo>
                    <a:pt x="104" y="2"/>
                  </a:lnTo>
                  <a:lnTo>
                    <a:pt x="112" y="4"/>
                  </a:lnTo>
                  <a:lnTo>
                    <a:pt x="120" y="6"/>
                  </a:lnTo>
                  <a:lnTo>
                    <a:pt x="127" y="10"/>
                  </a:lnTo>
                  <a:lnTo>
                    <a:pt x="135" y="14"/>
                  </a:lnTo>
                  <a:lnTo>
                    <a:pt x="141" y="19"/>
                  </a:lnTo>
                  <a:lnTo>
                    <a:pt x="147" y="24"/>
                  </a:lnTo>
                  <a:lnTo>
                    <a:pt x="153" y="29"/>
                  </a:lnTo>
                  <a:lnTo>
                    <a:pt x="158" y="36"/>
                  </a:lnTo>
                  <a:lnTo>
                    <a:pt x="162" y="42"/>
                  </a:lnTo>
                  <a:lnTo>
                    <a:pt x="166" y="49"/>
                  </a:lnTo>
                  <a:lnTo>
                    <a:pt x="169" y="57"/>
                  </a:lnTo>
                  <a:lnTo>
                    <a:pt x="171" y="64"/>
                  </a:lnTo>
                  <a:lnTo>
                    <a:pt x="172" y="71"/>
                  </a:lnTo>
                  <a:lnTo>
                    <a:pt x="173" y="80"/>
                  </a:lnTo>
                  <a:lnTo>
                    <a:pt x="172" y="88"/>
                  </a:lnTo>
                  <a:lnTo>
                    <a:pt x="171" y="95"/>
                  </a:lnTo>
                  <a:lnTo>
                    <a:pt x="169" y="103"/>
                  </a:lnTo>
                  <a:lnTo>
                    <a:pt x="166" y="110"/>
                  </a:lnTo>
                  <a:lnTo>
                    <a:pt x="162" y="117"/>
                  </a:lnTo>
                  <a:lnTo>
                    <a:pt x="158" y="124"/>
                  </a:lnTo>
                  <a:lnTo>
                    <a:pt x="153" y="130"/>
                  </a:lnTo>
                  <a:lnTo>
                    <a:pt x="147" y="135"/>
                  </a:lnTo>
                  <a:lnTo>
                    <a:pt x="141" y="140"/>
                  </a:lnTo>
                  <a:lnTo>
                    <a:pt x="135" y="146"/>
                  </a:lnTo>
                  <a:lnTo>
                    <a:pt x="127" y="150"/>
                  </a:lnTo>
                  <a:lnTo>
                    <a:pt x="120" y="153"/>
                  </a:lnTo>
                  <a:lnTo>
                    <a:pt x="112" y="155"/>
                  </a:lnTo>
                  <a:lnTo>
                    <a:pt x="104" y="157"/>
                  </a:lnTo>
                  <a:lnTo>
                    <a:pt x="95" y="158"/>
                  </a:lnTo>
                  <a:lnTo>
                    <a:pt x="86" y="159"/>
                  </a:lnTo>
                </a:path>
              </a:pathLst>
            </a:custGeom>
            <a:noFill/>
            <a:ln w="6350">
              <a:solidFill>
                <a:srgbClr val="000000"/>
              </a:solidFill>
              <a:prstDash val="solid"/>
              <a:round/>
              <a:headEnd/>
              <a:tailEnd/>
            </a:ln>
          </p:spPr>
          <p:txBody>
            <a:bodyPr/>
            <a:lstStyle/>
            <a:p>
              <a:endParaRPr lang="it-IT"/>
            </a:p>
          </p:txBody>
        </p:sp>
        <p:sp>
          <p:nvSpPr>
            <p:cNvPr id="21054" name="Freeform 574"/>
            <p:cNvSpPr>
              <a:spLocks/>
            </p:cNvSpPr>
            <p:nvPr/>
          </p:nvSpPr>
          <p:spPr bwMode="auto">
            <a:xfrm>
              <a:off x="811" y="2555"/>
              <a:ext cx="25" cy="22"/>
            </a:xfrm>
            <a:custGeom>
              <a:avLst/>
              <a:gdLst/>
              <a:ahLst/>
              <a:cxnLst>
                <a:cxn ang="0">
                  <a:pos x="78" y="158"/>
                </a:cxn>
                <a:cxn ang="0">
                  <a:pos x="61" y="155"/>
                </a:cxn>
                <a:cxn ang="0">
                  <a:pos x="45" y="149"/>
                </a:cxn>
                <a:cxn ang="0">
                  <a:pos x="31" y="141"/>
                </a:cxn>
                <a:cxn ang="0">
                  <a:pos x="20" y="129"/>
                </a:cxn>
                <a:cxn ang="0">
                  <a:pos x="10" y="116"/>
                </a:cxn>
                <a:cxn ang="0">
                  <a:pos x="4" y="103"/>
                </a:cxn>
                <a:cxn ang="0">
                  <a:pos x="1" y="87"/>
                </a:cxn>
                <a:cxn ang="0">
                  <a:pos x="1" y="71"/>
                </a:cxn>
                <a:cxn ang="0">
                  <a:pos x="4" y="56"/>
                </a:cxn>
                <a:cxn ang="0">
                  <a:pos x="10" y="41"/>
                </a:cxn>
                <a:cxn ang="0">
                  <a:pos x="20" y="28"/>
                </a:cxn>
                <a:cxn ang="0">
                  <a:pos x="31" y="18"/>
                </a:cxn>
                <a:cxn ang="0">
                  <a:pos x="45" y="10"/>
                </a:cxn>
                <a:cxn ang="0">
                  <a:pos x="61" y="3"/>
                </a:cxn>
                <a:cxn ang="0">
                  <a:pos x="78" y="0"/>
                </a:cxn>
                <a:cxn ang="0">
                  <a:pos x="95" y="0"/>
                </a:cxn>
                <a:cxn ang="0">
                  <a:pos x="112" y="3"/>
                </a:cxn>
                <a:cxn ang="0">
                  <a:pos x="128" y="10"/>
                </a:cxn>
                <a:cxn ang="0">
                  <a:pos x="141" y="18"/>
                </a:cxn>
                <a:cxn ang="0">
                  <a:pos x="153" y="28"/>
                </a:cxn>
                <a:cxn ang="0">
                  <a:pos x="162" y="41"/>
                </a:cxn>
                <a:cxn ang="0">
                  <a:pos x="170" y="56"/>
                </a:cxn>
                <a:cxn ang="0">
                  <a:pos x="173" y="71"/>
                </a:cxn>
                <a:cxn ang="0">
                  <a:pos x="173" y="87"/>
                </a:cxn>
                <a:cxn ang="0">
                  <a:pos x="170" y="103"/>
                </a:cxn>
                <a:cxn ang="0">
                  <a:pos x="162" y="116"/>
                </a:cxn>
                <a:cxn ang="0">
                  <a:pos x="153" y="129"/>
                </a:cxn>
                <a:cxn ang="0">
                  <a:pos x="141" y="141"/>
                </a:cxn>
                <a:cxn ang="0">
                  <a:pos x="128" y="149"/>
                </a:cxn>
                <a:cxn ang="0">
                  <a:pos x="112" y="155"/>
                </a:cxn>
                <a:cxn ang="0">
                  <a:pos x="95" y="158"/>
                </a:cxn>
              </a:cxnLst>
              <a:rect l="0" t="0" r="r" b="b"/>
              <a:pathLst>
                <a:path w="173" h="158">
                  <a:moveTo>
                    <a:pt x="87" y="158"/>
                  </a:moveTo>
                  <a:lnTo>
                    <a:pt x="78" y="158"/>
                  </a:lnTo>
                  <a:lnTo>
                    <a:pt x="69" y="156"/>
                  </a:lnTo>
                  <a:lnTo>
                    <a:pt x="61" y="155"/>
                  </a:lnTo>
                  <a:lnTo>
                    <a:pt x="53" y="152"/>
                  </a:lnTo>
                  <a:lnTo>
                    <a:pt x="45" y="149"/>
                  </a:lnTo>
                  <a:lnTo>
                    <a:pt x="39" y="145"/>
                  </a:lnTo>
                  <a:lnTo>
                    <a:pt x="31" y="141"/>
                  </a:lnTo>
                  <a:lnTo>
                    <a:pt x="25" y="135"/>
                  </a:lnTo>
                  <a:lnTo>
                    <a:pt x="20" y="129"/>
                  </a:lnTo>
                  <a:lnTo>
                    <a:pt x="15" y="124"/>
                  </a:lnTo>
                  <a:lnTo>
                    <a:pt x="10" y="116"/>
                  </a:lnTo>
                  <a:lnTo>
                    <a:pt x="7" y="110"/>
                  </a:lnTo>
                  <a:lnTo>
                    <a:pt x="4" y="103"/>
                  </a:lnTo>
                  <a:lnTo>
                    <a:pt x="2" y="95"/>
                  </a:lnTo>
                  <a:lnTo>
                    <a:pt x="1" y="87"/>
                  </a:lnTo>
                  <a:lnTo>
                    <a:pt x="0" y="79"/>
                  </a:lnTo>
                  <a:lnTo>
                    <a:pt x="1" y="71"/>
                  </a:lnTo>
                  <a:lnTo>
                    <a:pt x="2" y="63"/>
                  </a:lnTo>
                  <a:lnTo>
                    <a:pt x="4" y="56"/>
                  </a:lnTo>
                  <a:lnTo>
                    <a:pt x="7" y="48"/>
                  </a:lnTo>
                  <a:lnTo>
                    <a:pt x="10" y="41"/>
                  </a:lnTo>
                  <a:lnTo>
                    <a:pt x="15" y="35"/>
                  </a:lnTo>
                  <a:lnTo>
                    <a:pt x="20" y="28"/>
                  </a:lnTo>
                  <a:lnTo>
                    <a:pt x="25" y="23"/>
                  </a:lnTo>
                  <a:lnTo>
                    <a:pt x="31" y="18"/>
                  </a:lnTo>
                  <a:lnTo>
                    <a:pt x="39" y="14"/>
                  </a:lnTo>
                  <a:lnTo>
                    <a:pt x="45" y="10"/>
                  </a:lnTo>
                  <a:lnTo>
                    <a:pt x="53" y="6"/>
                  </a:lnTo>
                  <a:lnTo>
                    <a:pt x="61" y="3"/>
                  </a:lnTo>
                  <a:lnTo>
                    <a:pt x="69" y="1"/>
                  </a:lnTo>
                  <a:lnTo>
                    <a:pt x="78" y="0"/>
                  </a:lnTo>
                  <a:lnTo>
                    <a:pt x="87" y="0"/>
                  </a:lnTo>
                  <a:lnTo>
                    <a:pt x="95" y="0"/>
                  </a:lnTo>
                  <a:lnTo>
                    <a:pt x="104" y="1"/>
                  </a:lnTo>
                  <a:lnTo>
                    <a:pt x="112" y="3"/>
                  </a:lnTo>
                  <a:lnTo>
                    <a:pt x="120" y="6"/>
                  </a:lnTo>
                  <a:lnTo>
                    <a:pt x="128" y="10"/>
                  </a:lnTo>
                  <a:lnTo>
                    <a:pt x="135" y="14"/>
                  </a:lnTo>
                  <a:lnTo>
                    <a:pt x="141" y="18"/>
                  </a:lnTo>
                  <a:lnTo>
                    <a:pt x="148" y="23"/>
                  </a:lnTo>
                  <a:lnTo>
                    <a:pt x="153" y="28"/>
                  </a:lnTo>
                  <a:lnTo>
                    <a:pt x="158" y="35"/>
                  </a:lnTo>
                  <a:lnTo>
                    <a:pt x="162" y="41"/>
                  </a:lnTo>
                  <a:lnTo>
                    <a:pt x="167" y="48"/>
                  </a:lnTo>
                  <a:lnTo>
                    <a:pt x="170" y="56"/>
                  </a:lnTo>
                  <a:lnTo>
                    <a:pt x="172" y="63"/>
                  </a:lnTo>
                  <a:lnTo>
                    <a:pt x="173" y="71"/>
                  </a:lnTo>
                  <a:lnTo>
                    <a:pt x="173" y="79"/>
                  </a:lnTo>
                  <a:lnTo>
                    <a:pt x="173" y="87"/>
                  </a:lnTo>
                  <a:lnTo>
                    <a:pt x="172" y="95"/>
                  </a:lnTo>
                  <a:lnTo>
                    <a:pt x="170" y="103"/>
                  </a:lnTo>
                  <a:lnTo>
                    <a:pt x="167" y="110"/>
                  </a:lnTo>
                  <a:lnTo>
                    <a:pt x="162" y="116"/>
                  </a:lnTo>
                  <a:lnTo>
                    <a:pt x="158" y="124"/>
                  </a:lnTo>
                  <a:lnTo>
                    <a:pt x="153" y="129"/>
                  </a:lnTo>
                  <a:lnTo>
                    <a:pt x="148" y="135"/>
                  </a:lnTo>
                  <a:lnTo>
                    <a:pt x="141" y="141"/>
                  </a:lnTo>
                  <a:lnTo>
                    <a:pt x="135" y="145"/>
                  </a:lnTo>
                  <a:lnTo>
                    <a:pt x="128" y="149"/>
                  </a:lnTo>
                  <a:lnTo>
                    <a:pt x="120" y="152"/>
                  </a:lnTo>
                  <a:lnTo>
                    <a:pt x="112" y="155"/>
                  </a:lnTo>
                  <a:lnTo>
                    <a:pt x="104" y="156"/>
                  </a:lnTo>
                  <a:lnTo>
                    <a:pt x="95" y="158"/>
                  </a:lnTo>
                  <a:lnTo>
                    <a:pt x="87" y="158"/>
                  </a:lnTo>
                  <a:close/>
                </a:path>
              </a:pathLst>
            </a:custGeom>
            <a:solidFill>
              <a:srgbClr val="BAAD94"/>
            </a:solidFill>
            <a:ln w="9525">
              <a:noFill/>
              <a:round/>
              <a:headEnd/>
              <a:tailEnd/>
            </a:ln>
          </p:spPr>
          <p:txBody>
            <a:bodyPr/>
            <a:lstStyle/>
            <a:p>
              <a:endParaRPr lang="it-IT"/>
            </a:p>
          </p:txBody>
        </p:sp>
        <p:sp>
          <p:nvSpPr>
            <p:cNvPr id="21055" name="Freeform 575"/>
            <p:cNvSpPr>
              <a:spLocks/>
            </p:cNvSpPr>
            <p:nvPr/>
          </p:nvSpPr>
          <p:spPr bwMode="auto">
            <a:xfrm>
              <a:off x="811" y="2555"/>
              <a:ext cx="25" cy="22"/>
            </a:xfrm>
            <a:custGeom>
              <a:avLst/>
              <a:gdLst/>
              <a:ahLst/>
              <a:cxnLst>
                <a:cxn ang="0">
                  <a:pos x="78" y="158"/>
                </a:cxn>
                <a:cxn ang="0">
                  <a:pos x="61" y="155"/>
                </a:cxn>
                <a:cxn ang="0">
                  <a:pos x="45" y="149"/>
                </a:cxn>
                <a:cxn ang="0">
                  <a:pos x="31" y="141"/>
                </a:cxn>
                <a:cxn ang="0">
                  <a:pos x="20" y="129"/>
                </a:cxn>
                <a:cxn ang="0">
                  <a:pos x="10" y="116"/>
                </a:cxn>
                <a:cxn ang="0">
                  <a:pos x="4" y="103"/>
                </a:cxn>
                <a:cxn ang="0">
                  <a:pos x="1" y="87"/>
                </a:cxn>
                <a:cxn ang="0">
                  <a:pos x="1" y="71"/>
                </a:cxn>
                <a:cxn ang="0">
                  <a:pos x="4" y="56"/>
                </a:cxn>
                <a:cxn ang="0">
                  <a:pos x="10" y="41"/>
                </a:cxn>
                <a:cxn ang="0">
                  <a:pos x="20" y="28"/>
                </a:cxn>
                <a:cxn ang="0">
                  <a:pos x="31" y="18"/>
                </a:cxn>
                <a:cxn ang="0">
                  <a:pos x="45" y="10"/>
                </a:cxn>
                <a:cxn ang="0">
                  <a:pos x="61" y="3"/>
                </a:cxn>
                <a:cxn ang="0">
                  <a:pos x="78" y="0"/>
                </a:cxn>
                <a:cxn ang="0">
                  <a:pos x="95" y="0"/>
                </a:cxn>
                <a:cxn ang="0">
                  <a:pos x="112" y="3"/>
                </a:cxn>
                <a:cxn ang="0">
                  <a:pos x="128" y="10"/>
                </a:cxn>
                <a:cxn ang="0">
                  <a:pos x="141" y="18"/>
                </a:cxn>
                <a:cxn ang="0">
                  <a:pos x="153" y="28"/>
                </a:cxn>
                <a:cxn ang="0">
                  <a:pos x="162" y="41"/>
                </a:cxn>
                <a:cxn ang="0">
                  <a:pos x="170" y="56"/>
                </a:cxn>
                <a:cxn ang="0">
                  <a:pos x="173" y="71"/>
                </a:cxn>
                <a:cxn ang="0">
                  <a:pos x="173" y="87"/>
                </a:cxn>
                <a:cxn ang="0">
                  <a:pos x="170" y="103"/>
                </a:cxn>
                <a:cxn ang="0">
                  <a:pos x="162" y="116"/>
                </a:cxn>
                <a:cxn ang="0">
                  <a:pos x="153" y="129"/>
                </a:cxn>
                <a:cxn ang="0">
                  <a:pos x="141" y="141"/>
                </a:cxn>
                <a:cxn ang="0">
                  <a:pos x="128" y="149"/>
                </a:cxn>
                <a:cxn ang="0">
                  <a:pos x="112" y="155"/>
                </a:cxn>
                <a:cxn ang="0">
                  <a:pos x="95" y="158"/>
                </a:cxn>
              </a:cxnLst>
              <a:rect l="0" t="0" r="r" b="b"/>
              <a:pathLst>
                <a:path w="173" h="158">
                  <a:moveTo>
                    <a:pt x="87" y="158"/>
                  </a:moveTo>
                  <a:lnTo>
                    <a:pt x="78" y="158"/>
                  </a:lnTo>
                  <a:lnTo>
                    <a:pt x="69" y="156"/>
                  </a:lnTo>
                  <a:lnTo>
                    <a:pt x="61" y="155"/>
                  </a:lnTo>
                  <a:lnTo>
                    <a:pt x="53" y="152"/>
                  </a:lnTo>
                  <a:lnTo>
                    <a:pt x="45" y="149"/>
                  </a:lnTo>
                  <a:lnTo>
                    <a:pt x="39" y="145"/>
                  </a:lnTo>
                  <a:lnTo>
                    <a:pt x="31" y="141"/>
                  </a:lnTo>
                  <a:lnTo>
                    <a:pt x="25" y="135"/>
                  </a:lnTo>
                  <a:lnTo>
                    <a:pt x="20" y="129"/>
                  </a:lnTo>
                  <a:lnTo>
                    <a:pt x="15" y="124"/>
                  </a:lnTo>
                  <a:lnTo>
                    <a:pt x="10" y="116"/>
                  </a:lnTo>
                  <a:lnTo>
                    <a:pt x="7" y="110"/>
                  </a:lnTo>
                  <a:lnTo>
                    <a:pt x="4" y="103"/>
                  </a:lnTo>
                  <a:lnTo>
                    <a:pt x="2" y="95"/>
                  </a:lnTo>
                  <a:lnTo>
                    <a:pt x="1" y="87"/>
                  </a:lnTo>
                  <a:lnTo>
                    <a:pt x="0" y="79"/>
                  </a:lnTo>
                  <a:lnTo>
                    <a:pt x="1" y="71"/>
                  </a:lnTo>
                  <a:lnTo>
                    <a:pt x="2" y="63"/>
                  </a:lnTo>
                  <a:lnTo>
                    <a:pt x="4" y="56"/>
                  </a:lnTo>
                  <a:lnTo>
                    <a:pt x="7" y="48"/>
                  </a:lnTo>
                  <a:lnTo>
                    <a:pt x="10" y="41"/>
                  </a:lnTo>
                  <a:lnTo>
                    <a:pt x="15" y="35"/>
                  </a:lnTo>
                  <a:lnTo>
                    <a:pt x="20" y="28"/>
                  </a:lnTo>
                  <a:lnTo>
                    <a:pt x="25" y="23"/>
                  </a:lnTo>
                  <a:lnTo>
                    <a:pt x="31" y="18"/>
                  </a:lnTo>
                  <a:lnTo>
                    <a:pt x="39" y="14"/>
                  </a:lnTo>
                  <a:lnTo>
                    <a:pt x="45" y="10"/>
                  </a:lnTo>
                  <a:lnTo>
                    <a:pt x="53" y="6"/>
                  </a:lnTo>
                  <a:lnTo>
                    <a:pt x="61" y="3"/>
                  </a:lnTo>
                  <a:lnTo>
                    <a:pt x="69" y="1"/>
                  </a:lnTo>
                  <a:lnTo>
                    <a:pt x="78" y="0"/>
                  </a:lnTo>
                  <a:lnTo>
                    <a:pt x="87" y="0"/>
                  </a:lnTo>
                  <a:lnTo>
                    <a:pt x="95" y="0"/>
                  </a:lnTo>
                  <a:lnTo>
                    <a:pt x="104" y="1"/>
                  </a:lnTo>
                  <a:lnTo>
                    <a:pt x="112" y="3"/>
                  </a:lnTo>
                  <a:lnTo>
                    <a:pt x="120" y="6"/>
                  </a:lnTo>
                  <a:lnTo>
                    <a:pt x="128" y="10"/>
                  </a:lnTo>
                  <a:lnTo>
                    <a:pt x="135" y="14"/>
                  </a:lnTo>
                  <a:lnTo>
                    <a:pt x="141" y="18"/>
                  </a:lnTo>
                  <a:lnTo>
                    <a:pt x="148" y="23"/>
                  </a:lnTo>
                  <a:lnTo>
                    <a:pt x="153" y="28"/>
                  </a:lnTo>
                  <a:lnTo>
                    <a:pt x="158" y="35"/>
                  </a:lnTo>
                  <a:lnTo>
                    <a:pt x="162" y="41"/>
                  </a:lnTo>
                  <a:lnTo>
                    <a:pt x="167" y="48"/>
                  </a:lnTo>
                  <a:lnTo>
                    <a:pt x="170" y="56"/>
                  </a:lnTo>
                  <a:lnTo>
                    <a:pt x="172" y="63"/>
                  </a:lnTo>
                  <a:lnTo>
                    <a:pt x="173" y="71"/>
                  </a:lnTo>
                  <a:lnTo>
                    <a:pt x="173" y="79"/>
                  </a:lnTo>
                  <a:lnTo>
                    <a:pt x="173" y="87"/>
                  </a:lnTo>
                  <a:lnTo>
                    <a:pt x="172" y="95"/>
                  </a:lnTo>
                  <a:lnTo>
                    <a:pt x="170" y="103"/>
                  </a:lnTo>
                  <a:lnTo>
                    <a:pt x="167" y="110"/>
                  </a:lnTo>
                  <a:lnTo>
                    <a:pt x="162" y="116"/>
                  </a:lnTo>
                  <a:lnTo>
                    <a:pt x="158" y="124"/>
                  </a:lnTo>
                  <a:lnTo>
                    <a:pt x="153" y="129"/>
                  </a:lnTo>
                  <a:lnTo>
                    <a:pt x="148" y="135"/>
                  </a:lnTo>
                  <a:lnTo>
                    <a:pt x="141" y="141"/>
                  </a:lnTo>
                  <a:lnTo>
                    <a:pt x="135" y="145"/>
                  </a:lnTo>
                  <a:lnTo>
                    <a:pt x="128" y="149"/>
                  </a:lnTo>
                  <a:lnTo>
                    <a:pt x="120" y="152"/>
                  </a:lnTo>
                  <a:lnTo>
                    <a:pt x="112" y="155"/>
                  </a:lnTo>
                  <a:lnTo>
                    <a:pt x="104" y="156"/>
                  </a:lnTo>
                  <a:lnTo>
                    <a:pt x="95" y="158"/>
                  </a:lnTo>
                  <a:lnTo>
                    <a:pt x="87" y="158"/>
                  </a:lnTo>
                </a:path>
              </a:pathLst>
            </a:custGeom>
            <a:solidFill>
              <a:srgbClr val="FFFF00"/>
            </a:solidFill>
            <a:ln w="6350">
              <a:solidFill>
                <a:srgbClr val="000000"/>
              </a:solidFill>
              <a:prstDash val="solid"/>
              <a:round/>
              <a:headEnd/>
              <a:tailEnd/>
            </a:ln>
          </p:spPr>
          <p:txBody>
            <a:bodyPr/>
            <a:lstStyle/>
            <a:p>
              <a:endParaRPr lang="it-IT"/>
            </a:p>
          </p:txBody>
        </p:sp>
        <p:sp>
          <p:nvSpPr>
            <p:cNvPr id="21056" name="Freeform 576"/>
            <p:cNvSpPr>
              <a:spLocks/>
            </p:cNvSpPr>
            <p:nvPr/>
          </p:nvSpPr>
          <p:spPr bwMode="auto">
            <a:xfrm>
              <a:off x="706" y="2738"/>
              <a:ext cx="25" cy="22"/>
            </a:xfrm>
            <a:custGeom>
              <a:avLst/>
              <a:gdLst/>
              <a:ahLst/>
              <a:cxnLst>
                <a:cxn ang="0">
                  <a:pos x="77" y="158"/>
                </a:cxn>
                <a:cxn ang="0">
                  <a:pos x="61" y="155"/>
                </a:cxn>
                <a:cxn ang="0">
                  <a:pos x="45" y="149"/>
                </a:cxn>
                <a:cxn ang="0">
                  <a:pos x="31" y="141"/>
                </a:cxn>
                <a:cxn ang="0">
                  <a:pos x="19" y="130"/>
                </a:cxn>
                <a:cxn ang="0">
                  <a:pos x="10" y="118"/>
                </a:cxn>
                <a:cxn ang="0">
                  <a:pos x="3" y="103"/>
                </a:cxn>
                <a:cxn ang="0">
                  <a:pos x="0" y="88"/>
                </a:cxn>
                <a:cxn ang="0">
                  <a:pos x="0" y="71"/>
                </a:cxn>
                <a:cxn ang="0">
                  <a:pos x="3" y="56"/>
                </a:cxn>
                <a:cxn ang="0">
                  <a:pos x="10" y="42"/>
                </a:cxn>
                <a:cxn ang="0">
                  <a:pos x="19" y="30"/>
                </a:cxn>
                <a:cxn ang="0">
                  <a:pos x="31" y="18"/>
                </a:cxn>
                <a:cxn ang="0">
                  <a:pos x="45" y="10"/>
                </a:cxn>
                <a:cxn ang="0">
                  <a:pos x="61" y="4"/>
                </a:cxn>
                <a:cxn ang="0">
                  <a:pos x="77" y="1"/>
                </a:cxn>
                <a:cxn ang="0">
                  <a:pos x="95" y="1"/>
                </a:cxn>
                <a:cxn ang="0">
                  <a:pos x="112" y="4"/>
                </a:cxn>
                <a:cxn ang="0">
                  <a:pos x="127" y="10"/>
                </a:cxn>
                <a:cxn ang="0">
                  <a:pos x="141" y="18"/>
                </a:cxn>
                <a:cxn ang="0">
                  <a:pos x="153" y="30"/>
                </a:cxn>
                <a:cxn ang="0">
                  <a:pos x="162" y="42"/>
                </a:cxn>
                <a:cxn ang="0">
                  <a:pos x="168" y="56"/>
                </a:cxn>
                <a:cxn ang="0">
                  <a:pos x="172" y="71"/>
                </a:cxn>
                <a:cxn ang="0">
                  <a:pos x="172" y="88"/>
                </a:cxn>
                <a:cxn ang="0">
                  <a:pos x="168" y="103"/>
                </a:cxn>
                <a:cxn ang="0">
                  <a:pos x="162" y="118"/>
                </a:cxn>
                <a:cxn ang="0">
                  <a:pos x="153" y="130"/>
                </a:cxn>
                <a:cxn ang="0">
                  <a:pos x="141" y="141"/>
                </a:cxn>
                <a:cxn ang="0">
                  <a:pos x="127" y="149"/>
                </a:cxn>
                <a:cxn ang="0">
                  <a:pos x="112" y="155"/>
                </a:cxn>
                <a:cxn ang="0">
                  <a:pos x="95" y="158"/>
                </a:cxn>
              </a:cxnLst>
              <a:rect l="0" t="0" r="r" b="b"/>
              <a:pathLst>
                <a:path w="173" h="158">
                  <a:moveTo>
                    <a:pt x="86" y="158"/>
                  </a:moveTo>
                  <a:lnTo>
                    <a:pt x="77" y="158"/>
                  </a:lnTo>
                  <a:lnTo>
                    <a:pt x="69" y="157"/>
                  </a:lnTo>
                  <a:lnTo>
                    <a:pt x="61" y="155"/>
                  </a:lnTo>
                  <a:lnTo>
                    <a:pt x="52" y="152"/>
                  </a:lnTo>
                  <a:lnTo>
                    <a:pt x="45" y="149"/>
                  </a:lnTo>
                  <a:lnTo>
                    <a:pt x="37" y="146"/>
                  </a:lnTo>
                  <a:lnTo>
                    <a:pt x="31" y="141"/>
                  </a:lnTo>
                  <a:lnTo>
                    <a:pt x="25" y="135"/>
                  </a:lnTo>
                  <a:lnTo>
                    <a:pt x="19" y="130"/>
                  </a:lnTo>
                  <a:lnTo>
                    <a:pt x="14" y="124"/>
                  </a:lnTo>
                  <a:lnTo>
                    <a:pt x="10" y="118"/>
                  </a:lnTo>
                  <a:lnTo>
                    <a:pt x="6" y="110"/>
                  </a:lnTo>
                  <a:lnTo>
                    <a:pt x="3" y="103"/>
                  </a:lnTo>
                  <a:lnTo>
                    <a:pt x="1" y="96"/>
                  </a:lnTo>
                  <a:lnTo>
                    <a:pt x="0" y="88"/>
                  </a:lnTo>
                  <a:lnTo>
                    <a:pt x="0" y="80"/>
                  </a:lnTo>
                  <a:lnTo>
                    <a:pt x="0" y="71"/>
                  </a:lnTo>
                  <a:lnTo>
                    <a:pt x="1" y="64"/>
                  </a:lnTo>
                  <a:lnTo>
                    <a:pt x="3" y="56"/>
                  </a:lnTo>
                  <a:lnTo>
                    <a:pt x="6" y="48"/>
                  </a:lnTo>
                  <a:lnTo>
                    <a:pt x="10" y="42"/>
                  </a:lnTo>
                  <a:lnTo>
                    <a:pt x="14" y="36"/>
                  </a:lnTo>
                  <a:lnTo>
                    <a:pt x="19" y="30"/>
                  </a:lnTo>
                  <a:lnTo>
                    <a:pt x="25" y="23"/>
                  </a:lnTo>
                  <a:lnTo>
                    <a:pt x="31" y="18"/>
                  </a:lnTo>
                  <a:lnTo>
                    <a:pt x="37" y="14"/>
                  </a:lnTo>
                  <a:lnTo>
                    <a:pt x="45" y="10"/>
                  </a:lnTo>
                  <a:lnTo>
                    <a:pt x="52" y="7"/>
                  </a:lnTo>
                  <a:lnTo>
                    <a:pt x="61" y="4"/>
                  </a:lnTo>
                  <a:lnTo>
                    <a:pt x="69" y="2"/>
                  </a:lnTo>
                  <a:lnTo>
                    <a:pt x="77" y="1"/>
                  </a:lnTo>
                  <a:lnTo>
                    <a:pt x="86" y="0"/>
                  </a:lnTo>
                  <a:lnTo>
                    <a:pt x="95" y="1"/>
                  </a:lnTo>
                  <a:lnTo>
                    <a:pt x="103" y="2"/>
                  </a:lnTo>
                  <a:lnTo>
                    <a:pt x="112" y="4"/>
                  </a:lnTo>
                  <a:lnTo>
                    <a:pt x="119" y="7"/>
                  </a:lnTo>
                  <a:lnTo>
                    <a:pt x="127" y="10"/>
                  </a:lnTo>
                  <a:lnTo>
                    <a:pt x="134" y="14"/>
                  </a:lnTo>
                  <a:lnTo>
                    <a:pt x="141" y="18"/>
                  </a:lnTo>
                  <a:lnTo>
                    <a:pt x="146" y="23"/>
                  </a:lnTo>
                  <a:lnTo>
                    <a:pt x="153" y="30"/>
                  </a:lnTo>
                  <a:lnTo>
                    <a:pt x="158" y="36"/>
                  </a:lnTo>
                  <a:lnTo>
                    <a:pt x="162" y="42"/>
                  </a:lnTo>
                  <a:lnTo>
                    <a:pt x="165" y="48"/>
                  </a:lnTo>
                  <a:lnTo>
                    <a:pt x="168" y="56"/>
                  </a:lnTo>
                  <a:lnTo>
                    <a:pt x="171" y="64"/>
                  </a:lnTo>
                  <a:lnTo>
                    <a:pt x="172" y="71"/>
                  </a:lnTo>
                  <a:lnTo>
                    <a:pt x="173" y="80"/>
                  </a:lnTo>
                  <a:lnTo>
                    <a:pt x="172" y="88"/>
                  </a:lnTo>
                  <a:lnTo>
                    <a:pt x="171" y="96"/>
                  </a:lnTo>
                  <a:lnTo>
                    <a:pt x="168" y="103"/>
                  </a:lnTo>
                  <a:lnTo>
                    <a:pt x="165" y="110"/>
                  </a:lnTo>
                  <a:lnTo>
                    <a:pt x="162" y="118"/>
                  </a:lnTo>
                  <a:lnTo>
                    <a:pt x="158" y="124"/>
                  </a:lnTo>
                  <a:lnTo>
                    <a:pt x="153" y="130"/>
                  </a:lnTo>
                  <a:lnTo>
                    <a:pt x="146" y="135"/>
                  </a:lnTo>
                  <a:lnTo>
                    <a:pt x="141" y="141"/>
                  </a:lnTo>
                  <a:lnTo>
                    <a:pt x="134" y="146"/>
                  </a:lnTo>
                  <a:lnTo>
                    <a:pt x="127" y="149"/>
                  </a:lnTo>
                  <a:lnTo>
                    <a:pt x="119" y="152"/>
                  </a:lnTo>
                  <a:lnTo>
                    <a:pt x="112" y="155"/>
                  </a:lnTo>
                  <a:lnTo>
                    <a:pt x="103" y="157"/>
                  </a:lnTo>
                  <a:lnTo>
                    <a:pt x="95" y="158"/>
                  </a:lnTo>
                  <a:lnTo>
                    <a:pt x="86" y="158"/>
                  </a:lnTo>
                  <a:close/>
                </a:path>
              </a:pathLst>
            </a:custGeom>
            <a:solidFill>
              <a:srgbClr val="BAAD94"/>
            </a:solidFill>
            <a:ln w="9525">
              <a:noFill/>
              <a:round/>
              <a:headEnd/>
              <a:tailEnd/>
            </a:ln>
          </p:spPr>
          <p:txBody>
            <a:bodyPr/>
            <a:lstStyle/>
            <a:p>
              <a:endParaRPr lang="it-IT"/>
            </a:p>
          </p:txBody>
        </p:sp>
        <p:sp>
          <p:nvSpPr>
            <p:cNvPr id="21057" name="Freeform 577"/>
            <p:cNvSpPr>
              <a:spLocks/>
            </p:cNvSpPr>
            <p:nvPr/>
          </p:nvSpPr>
          <p:spPr bwMode="auto">
            <a:xfrm>
              <a:off x="706" y="2738"/>
              <a:ext cx="25" cy="22"/>
            </a:xfrm>
            <a:custGeom>
              <a:avLst/>
              <a:gdLst/>
              <a:ahLst/>
              <a:cxnLst>
                <a:cxn ang="0">
                  <a:pos x="77" y="158"/>
                </a:cxn>
                <a:cxn ang="0">
                  <a:pos x="61" y="155"/>
                </a:cxn>
                <a:cxn ang="0">
                  <a:pos x="45" y="149"/>
                </a:cxn>
                <a:cxn ang="0">
                  <a:pos x="31" y="141"/>
                </a:cxn>
                <a:cxn ang="0">
                  <a:pos x="19" y="130"/>
                </a:cxn>
                <a:cxn ang="0">
                  <a:pos x="10" y="118"/>
                </a:cxn>
                <a:cxn ang="0">
                  <a:pos x="3" y="103"/>
                </a:cxn>
                <a:cxn ang="0">
                  <a:pos x="0" y="88"/>
                </a:cxn>
                <a:cxn ang="0">
                  <a:pos x="0" y="71"/>
                </a:cxn>
                <a:cxn ang="0">
                  <a:pos x="3" y="56"/>
                </a:cxn>
                <a:cxn ang="0">
                  <a:pos x="10" y="42"/>
                </a:cxn>
                <a:cxn ang="0">
                  <a:pos x="19" y="30"/>
                </a:cxn>
                <a:cxn ang="0">
                  <a:pos x="31" y="18"/>
                </a:cxn>
                <a:cxn ang="0">
                  <a:pos x="45" y="10"/>
                </a:cxn>
                <a:cxn ang="0">
                  <a:pos x="61" y="4"/>
                </a:cxn>
                <a:cxn ang="0">
                  <a:pos x="77" y="1"/>
                </a:cxn>
                <a:cxn ang="0">
                  <a:pos x="95" y="1"/>
                </a:cxn>
                <a:cxn ang="0">
                  <a:pos x="112" y="4"/>
                </a:cxn>
                <a:cxn ang="0">
                  <a:pos x="127" y="10"/>
                </a:cxn>
                <a:cxn ang="0">
                  <a:pos x="141" y="18"/>
                </a:cxn>
                <a:cxn ang="0">
                  <a:pos x="153" y="30"/>
                </a:cxn>
                <a:cxn ang="0">
                  <a:pos x="162" y="42"/>
                </a:cxn>
                <a:cxn ang="0">
                  <a:pos x="168" y="56"/>
                </a:cxn>
                <a:cxn ang="0">
                  <a:pos x="172" y="71"/>
                </a:cxn>
                <a:cxn ang="0">
                  <a:pos x="172" y="88"/>
                </a:cxn>
                <a:cxn ang="0">
                  <a:pos x="168" y="103"/>
                </a:cxn>
                <a:cxn ang="0">
                  <a:pos x="162" y="118"/>
                </a:cxn>
                <a:cxn ang="0">
                  <a:pos x="153" y="130"/>
                </a:cxn>
                <a:cxn ang="0">
                  <a:pos x="141" y="141"/>
                </a:cxn>
                <a:cxn ang="0">
                  <a:pos x="127" y="149"/>
                </a:cxn>
                <a:cxn ang="0">
                  <a:pos x="112" y="155"/>
                </a:cxn>
                <a:cxn ang="0">
                  <a:pos x="95" y="158"/>
                </a:cxn>
              </a:cxnLst>
              <a:rect l="0" t="0" r="r" b="b"/>
              <a:pathLst>
                <a:path w="173" h="158">
                  <a:moveTo>
                    <a:pt x="86" y="158"/>
                  </a:moveTo>
                  <a:lnTo>
                    <a:pt x="77" y="158"/>
                  </a:lnTo>
                  <a:lnTo>
                    <a:pt x="69" y="157"/>
                  </a:lnTo>
                  <a:lnTo>
                    <a:pt x="61" y="155"/>
                  </a:lnTo>
                  <a:lnTo>
                    <a:pt x="52" y="152"/>
                  </a:lnTo>
                  <a:lnTo>
                    <a:pt x="45" y="149"/>
                  </a:lnTo>
                  <a:lnTo>
                    <a:pt x="37" y="146"/>
                  </a:lnTo>
                  <a:lnTo>
                    <a:pt x="31" y="141"/>
                  </a:lnTo>
                  <a:lnTo>
                    <a:pt x="25" y="135"/>
                  </a:lnTo>
                  <a:lnTo>
                    <a:pt x="19" y="130"/>
                  </a:lnTo>
                  <a:lnTo>
                    <a:pt x="14" y="124"/>
                  </a:lnTo>
                  <a:lnTo>
                    <a:pt x="10" y="118"/>
                  </a:lnTo>
                  <a:lnTo>
                    <a:pt x="6" y="110"/>
                  </a:lnTo>
                  <a:lnTo>
                    <a:pt x="3" y="103"/>
                  </a:lnTo>
                  <a:lnTo>
                    <a:pt x="1" y="96"/>
                  </a:lnTo>
                  <a:lnTo>
                    <a:pt x="0" y="88"/>
                  </a:lnTo>
                  <a:lnTo>
                    <a:pt x="0" y="80"/>
                  </a:lnTo>
                  <a:lnTo>
                    <a:pt x="0" y="71"/>
                  </a:lnTo>
                  <a:lnTo>
                    <a:pt x="1" y="64"/>
                  </a:lnTo>
                  <a:lnTo>
                    <a:pt x="3" y="56"/>
                  </a:lnTo>
                  <a:lnTo>
                    <a:pt x="6" y="48"/>
                  </a:lnTo>
                  <a:lnTo>
                    <a:pt x="10" y="42"/>
                  </a:lnTo>
                  <a:lnTo>
                    <a:pt x="14" y="36"/>
                  </a:lnTo>
                  <a:lnTo>
                    <a:pt x="19" y="30"/>
                  </a:lnTo>
                  <a:lnTo>
                    <a:pt x="25" y="23"/>
                  </a:lnTo>
                  <a:lnTo>
                    <a:pt x="31" y="18"/>
                  </a:lnTo>
                  <a:lnTo>
                    <a:pt x="37" y="14"/>
                  </a:lnTo>
                  <a:lnTo>
                    <a:pt x="45" y="10"/>
                  </a:lnTo>
                  <a:lnTo>
                    <a:pt x="52" y="7"/>
                  </a:lnTo>
                  <a:lnTo>
                    <a:pt x="61" y="4"/>
                  </a:lnTo>
                  <a:lnTo>
                    <a:pt x="69" y="2"/>
                  </a:lnTo>
                  <a:lnTo>
                    <a:pt x="77" y="1"/>
                  </a:lnTo>
                  <a:lnTo>
                    <a:pt x="86" y="0"/>
                  </a:lnTo>
                  <a:lnTo>
                    <a:pt x="95" y="1"/>
                  </a:lnTo>
                  <a:lnTo>
                    <a:pt x="103" y="2"/>
                  </a:lnTo>
                  <a:lnTo>
                    <a:pt x="112" y="4"/>
                  </a:lnTo>
                  <a:lnTo>
                    <a:pt x="119" y="7"/>
                  </a:lnTo>
                  <a:lnTo>
                    <a:pt x="127" y="10"/>
                  </a:lnTo>
                  <a:lnTo>
                    <a:pt x="134" y="14"/>
                  </a:lnTo>
                  <a:lnTo>
                    <a:pt x="141" y="18"/>
                  </a:lnTo>
                  <a:lnTo>
                    <a:pt x="146" y="23"/>
                  </a:lnTo>
                  <a:lnTo>
                    <a:pt x="153" y="30"/>
                  </a:lnTo>
                  <a:lnTo>
                    <a:pt x="158" y="36"/>
                  </a:lnTo>
                  <a:lnTo>
                    <a:pt x="162" y="42"/>
                  </a:lnTo>
                  <a:lnTo>
                    <a:pt x="165" y="48"/>
                  </a:lnTo>
                  <a:lnTo>
                    <a:pt x="168" y="56"/>
                  </a:lnTo>
                  <a:lnTo>
                    <a:pt x="171" y="64"/>
                  </a:lnTo>
                  <a:lnTo>
                    <a:pt x="172" y="71"/>
                  </a:lnTo>
                  <a:lnTo>
                    <a:pt x="173" y="80"/>
                  </a:lnTo>
                  <a:lnTo>
                    <a:pt x="172" y="88"/>
                  </a:lnTo>
                  <a:lnTo>
                    <a:pt x="171" y="96"/>
                  </a:lnTo>
                  <a:lnTo>
                    <a:pt x="168" y="103"/>
                  </a:lnTo>
                  <a:lnTo>
                    <a:pt x="165" y="110"/>
                  </a:lnTo>
                  <a:lnTo>
                    <a:pt x="162" y="118"/>
                  </a:lnTo>
                  <a:lnTo>
                    <a:pt x="158" y="124"/>
                  </a:lnTo>
                  <a:lnTo>
                    <a:pt x="153" y="130"/>
                  </a:lnTo>
                  <a:lnTo>
                    <a:pt x="146" y="135"/>
                  </a:lnTo>
                  <a:lnTo>
                    <a:pt x="141" y="141"/>
                  </a:lnTo>
                  <a:lnTo>
                    <a:pt x="134" y="146"/>
                  </a:lnTo>
                  <a:lnTo>
                    <a:pt x="127" y="149"/>
                  </a:lnTo>
                  <a:lnTo>
                    <a:pt x="119" y="152"/>
                  </a:lnTo>
                  <a:lnTo>
                    <a:pt x="112" y="155"/>
                  </a:lnTo>
                  <a:lnTo>
                    <a:pt x="103" y="157"/>
                  </a:lnTo>
                  <a:lnTo>
                    <a:pt x="95" y="158"/>
                  </a:lnTo>
                  <a:lnTo>
                    <a:pt x="86" y="158"/>
                  </a:lnTo>
                </a:path>
              </a:pathLst>
            </a:custGeom>
            <a:solidFill>
              <a:srgbClr val="FFFF00"/>
            </a:solidFill>
            <a:ln w="6350">
              <a:solidFill>
                <a:srgbClr val="000000"/>
              </a:solidFill>
              <a:prstDash val="solid"/>
              <a:round/>
              <a:headEnd/>
              <a:tailEnd/>
            </a:ln>
          </p:spPr>
          <p:txBody>
            <a:bodyPr/>
            <a:lstStyle/>
            <a:p>
              <a:endParaRPr lang="it-IT"/>
            </a:p>
          </p:txBody>
        </p:sp>
        <p:sp>
          <p:nvSpPr>
            <p:cNvPr id="21058" name="Freeform 578"/>
            <p:cNvSpPr>
              <a:spLocks/>
            </p:cNvSpPr>
            <p:nvPr/>
          </p:nvSpPr>
          <p:spPr bwMode="auto">
            <a:xfrm>
              <a:off x="889" y="2950"/>
              <a:ext cx="25" cy="23"/>
            </a:xfrm>
            <a:custGeom>
              <a:avLst/>
              <a:gdLst/>
              <a:ahLst/>
              <a:cxnLst>
                <a:cxn ang="0">
                  <a:pos x="77" y="159"/>
                </a:cxn>
                <a:cxn ang="0">
                  <a:pos x="61" y="156"/>
                </a:cxn>
                <a:cxn ang="0">
                  <a:pos x="45" y="149"/>
                </a:cxn>
                <a:cxn ang="0">
                  <a:pos x="31" y="141"/>
                </a:cxn>
                <a:cxn ang="0">
                  <a:pos x="20" y="130"/>
                </a:cxn>
                <a:cxn ang="0">
                  <a:pos x="10" y="118"/>
                </a:cxn>
                <a:cxn ang="0">
                  <a:pos x="4" y="103"/>
                </a:cxn>
                <a:cxn ang="0">
                  <a:pos x="0" y="88"/>
                </a:cxn>
                <a:cxn ang="0">
                  <a:pos x="0" y="72"/>
                </a:cxn>
                <a:cxn ang="0">
                  <a:pos x="4" y="56"/>
                </a:cxn>
                <a:cxn ang="0">
                  <a:pos x="10" y="42"/>
                </a:cxn>
                <a:cxn ang="0">
                  <a:pos x="20" y="30"/>
                </a:cxn>
                <a:cxn ang="0">
                  <a:pos x="31" y="18"/>
                </a:cxn>
                <a:cxn ang="0">
                  <a:pos x="45" y="10"/>
                </a:cxn>
                <a:cxn ang="0">
                  <a:pos x="61" y="5"/>
                </a:cxn>
                <a:cxn ang="0">
                  <a:pos x="77" y="2"/>
                </a:cxn>
                <a:cxn ang="0">
                  <a:pos x="95" y="2"/>
                </a:cxn>
                <a:cxn ang="0">
                  <a:pos x="112" y="5"/>
                </a:cxn>
                <a:cxn ang="0">
                  <a:pos x="128" y="10"/>
                </a:cxn>
                <a:cxn ang="0">
                  <a:pos x="141" y="18"/>
                </a:cxn>
                <a:cxn ang="0">
                  <a:pos x="153" y="30"/>
                </a:cxn>
                <a:cxn ang="0">
                  <a:pos x="162" y="42"/>
                </a:cxn>
                <a:cxn ang="0">
                  <a:pos x="168" y="56"/>
                </a:cxn>
                <a:cxn ang="0">
                  <a:pos x="173" y="72"/>
                </a:cxn>
                <a:cxn ang="0">
                  <a:pos x="173" y="88"/>
                </a:cxn>
                <a:cxn ang="0">
                  <a:pos x="168" y="103"/>
                </a:cxn>
                <a:cxn ang="0">
                  <a:pos x="162" y="118"/>
                </a:cxn>
                <a:cxn ang="0">
                  <a:pos x="153" y="130"/>
                </a:cxn>
                <a:cxn ang="0">
                  <a:pos x="141" y="141"/>
                </a:cxn>
                <a:cxn ang="0">
                  <a:pos x="128" y="149"/>
                </a:cxn>
                <a:cxn ang="0">
                  <a:pos x="112" y="156"/>
                </a:cxn>
                <a:cxn ang="0">
                  <a:pos x="95" y="159"/>
                </a:cxn>
              </a:cxnLst>
              <a:rect l="0" t="0" r="r" b="b"/>
              <a:pathLst>
                <a:path w="173" h="160">
                  <a:moveTo>
                    <a:pt x="87" y="160"/>
                  </a:moveTo>
                  <a:lnTo>
                    <a:pt x="77" y="159"/>
                  </a:lnTo>
                  <a:lnTo>
                    <a:pt x="69" y="158"/>
                  </a:lnTo>
                  <a:lnTo>
                    <a:pt x="61" y="156"/>
                  </a:lnTo>
                  <a:lnTo>
                    <a:pt x="53" y="153"/>
                  </a:lnTo>
                  <a:lnTo>
                    <a:pt x="45" y="149"/>
                  </a:lnTo>
                  <a:lnTo>
                    <a:pt x="37" y="146"/>
                  </a:lnTo>
                  <a:lnTo>
                    <a:pt x="31" y="141"/>
                  </a:lnTo>
                  <a:lnTo>
                    <a:pt x="25" y="136"/>
                  </a:lnTo>
                  <a:lnTo>
                    <a:pt x="20" y="130"/>
                  </a:lnTo>
                  <a:lnTo>
                    <a:pt x="14" y="124"/>
                  </a:lnTo>
                  <a:lnTo>
                    <a:pt x="10" y="118"/>
                  </a:lnTo>
                  <a:lnTo>
                    <a:pt x="7" y="110"/>
                  </a:lnTo>
                  <a:lnTo>
                    <a:pt x="4" y="103"/>
                  </a:lnTo>
                  <a:lnTo>
                    <a:pt x="2" y="96"/>
                  </a:lnTo>
                  <a:lnTo>
                    <a:pt x="0" y="88"/>
                  </a:lnTo>
                  <a:lnTo>
                    <a:pt x="0" y="80"/>
                  </a:lnTo>
                  <a:lnTo>
                    <a:pt x="0" y="72"/>
                  </a:lnTo>
                  <a:lnTo>
                    <a:pt x="2" y="64"/>
                  </a:lnTo>
                  <a:lnTo>
                    <a:pt x="4" y="56"/>
                  </a:lnTo>
                  <a:lnTo>
                    <a:pt x="7" y="49"/>
                  </a:lnTo>
                  <a:lnTo>
                    <a:pt x="10" y="42"/>
                  </a:lnTo>
                  <a:lnTo>
                    <a:pt x="14" y="36"/>
                  </a:lnTo>
                  <a:lnTo>
                    <a:pt x="20" y="30"/>
                  </a:lnTo>
                  <a:lnTo>
                    <a:pt x="25" y="24"/>
                  </a:lnTo>
                  <a:lnTo>
                    <a:pt x="31" y="18"/>
                  </a:lnTo>
                  <a:lnTo>
                    <a:pt x="37" y="14"/>
                  </a:lnTo>
                  <a:lnTo>
                    <a:pt x="45" y="10"/>
                  </a:lnTo>
                  <a:lnTo>
                    <a:pt x="53" y="7"/>
                  </a:lnTo>
                  <a:lnTo>
                    <a:pt x="61" y="5"/>
                  </a:lnTo>
                  <a:lnTo>
                    <a:pt x="69" y="3"/>
                  </a:lnTo>
                  <a:lnTo>
                    <a:pt x="77" y="2"/>
                  </a:lnTo>
                  <a:lnTo>
                    <a:pt x="87" y="0"/>
                  </a:lnTo>
                  <a:lnTo>
                    <a:pt x="95" y="2"/>
                  </a:lnTo>
                  <a:lnTo>
                    <a:pt x="103" y="3"/>
                  </a:lnTo>
                  <a:lnTo>
                    <a:pt x="112" y="5"/>
                  </a:lnTo>
                  <a:lnTo>
                    <a:pt x="120" y="7"/>
                  </a:lnTo>
                  <a:lnTo>
                    <a:pt x="128" y="10"/>
                  </a:lnTo>
                  <a:lnTo>
                    <a:pt x="135" y="14"/>
                  </a:lnTo>
                  <a:lnTo>
                    <a:pt x="141" y="18"/>
                  </a:lnTo>
                  <a:lnTo>
                    <a:pt x="147" y="24"/>
                  </a:lnTo>
                  <a:lnTo>
                    <a:pt x="153" y="30"/>
                  </a:lnTo>
                  <a:lnTo>
                    <a:pt x="158" y="36"/>
                  </a:lnTo>
                  <a:lnTo>
                    <a:pt x="162" y="42"/>
                  </a:lnTo>
                  <a:lnTo>
                    <a:pt x="166" y="49"/>
                  </a:lnTo>
                  <a:lnTo>
                    <a:pt x="168" y="56"/>
                  </a:lnTo>
                  <a:lnTo>
                    <a:pt x="170" y="64"/>
                  </a:lnTo>
                  <a:lnTo>
                    <a:pt x="173" y="72"/>
                  </a:lnTo>
                  <a:lnTo>
                    <a:pt x="173" y="80"/>
                  </a:lnTo>
                  <a:lnTo>
                    <a:pt x="173" y="88"/>
                  </a:lnTo>
                  <a:lnTo>
                    <a:pt x="170" y="96"/>
                  </a:lnTo>
                  <a:lnTo>
                    <a:pt x="168" y="103"/>
                  </a:lnTo>
                  <a:lnTo>
                    <a:pt x="166" y="110"/>
                  </a:lnTo>
                  <a:lnTo>
                    <a:pt x="162" y="118"/>
                  </a:lnTo>
                  <a:lnTo>
                    <a:pt x="158" y="124"/>
                  </a:lnTo>
                  <a:lnTo>
                    <a:pt x="153" y="130"/>
                  </a:lnTo>
                  <a:lnTo>
                    <a:pt x="147" y="136"/>
                  </a:lnTo>
                  <a:lnTo>
                    <a:pt x="141" y="141"/>
                  </a:lnTo>
                  <a:lnTo>
                    <a:pt x="135" y="146"/>
                  </a:lnTo>
                  <a:lnTo>
                    <a:pt x="128" y="149"/>
                  </a:lnTo>
                  <a:lnTo>
                    <a:pt x="120" y="153"/>
                  </a:lnTo>
                  <a:lnTo>
                    <a:pt x="112" y="156"/>
                  </a:lnTo>
                  <a:lnTo>
                    <a:pt x="103" y="158"/>
                  </a:lnTo>
                  <a:lnTo>
                    <a:pt x="95" y="159"/>
                  </a:lnTo>
                  <a:lnTo>
                    <a:pt x="87" y="160"/>
                  </a:lnTo>
                  <a:close/>
                </a:path>
              </a:pathLst>
            </a:custGeom>
            <a:solidFill>
              <a:srgbClr val="BAAD94"/>
            </a:solidFill>
            <a:ln w="9525">
              <a:noFill/>
              <a:round/>
              <a:headEnd/>
              <a:tailEnd/>
            </a:ln>
          </p:spPr>
          <p:txBody>
            <a:bodyPr/>
            <a:lstStyle/>
            <a:p>
              <a:endParaRPr lang="it-IT"/>
            </a:p>
          </p:txBody>
        </p:sp>
        <p:sp>
          <p:nvSpPr>
            <p:cNvPr id="21059" name="Freeform 579"/>
            <p:cNvSpPr>
              <a:spLocks/>
            </p:cNvSpPr>
            <p:nvPr/>
          </p:nvSpPr>
          <p:spPr bwMode="auto">
            <a:xfrm>
              <a:off x="889" y="2950"/>
              <a:ext cx="25" cy="23"/>
            </a:xfrm>
            <a:custGeom>
              <a:avLst/>
              <a:gdLst/>
              <a:ahLst/>
              <a:cxnLst>
                <a:cxn ang="0">
                  <a:pos x="77" y="159"/>
                </a:cxn>
                <a:cxn ang="0">
                  <a:pos x="61" y="156"/>
                </a:cxn>
                <a:cxn ang="0">
                  <a:pos x="45" y="149"/>
                </a:cxn>
                <a:cxn ang="0">
                  <a:pos x="31" y="141"/>
                </a:cxn>
                <a:cxn ang="0">
                  <a:pos x="20" y="130"/>
                </a:cxn>
                <a:cxn ang="0">
                  <a:pos x="10" y="118"/>
                </a:cxn>
                <a:cxn ang="0">
                  <a:pos x="4" y="103"/>
                </a:cxn>
                <a:cxn ang="0">
                  <a:pos x="0" y="88"/>
                </a:cxn>
                <a:cxn ang="0">
                  <a:pos x="0" y="72"/>
                </a:cxn>
                <a:cxn ang="0">
                  <a:pos x="4" y="56"/>
                </a:cxn>
                <a:cxn ang="0">
                  <a:pos x="10" y="42"/>
                </a:cxn>
                <a:cxn ang="0">
                  <a:pos x="20" y="30"/>
                </a:cxn>
                <a:cxn ang="0">
                  <a:pos x="31" y="18"/>
                </a:cxn>
                <a:cxn ang="0">
                  <a:pos x="45" y="10"/>
                </a:cxn>
                <a:cxn ang="0">
                  <a:pos x="61" y="5"/>
                </a:cxn>
                <a:cxn ang="0">
                  <a:pos x="77" y="2"/>
                </a:cxn>
                <a:cxn ang="0">
                  <a:pos x="95" y="2"/>
                </a:cxn>
                <a:cxn ang="0">
                  <a:pos x="112" y="5"/>
                </a:cxn>
                <a:cxn ang="0">
                  <a:pos x="128" y="10"/>
                </a:cxn>
                <a:cxn ang="0">
                  <a:pos x="141" y="18"/>
                </a:cxn>
                <a:cxn ang="0">
                  <a:pos x="153" y="30"/>
                </a:cxn>
                <a:cxn ang="0">
                  <a:pos x="162" y="42"/>
                </a:cxn>
                <a:cxn ang="0">
                  <a:pos x="168" y="56"/>
                </a:cxn>
                <a:cxn ang="0">
                  <a:pos x="173" y="72"/>
                </a:cxn>
                <a:cxn ang="0">
                  <a:pos x="173" y="88"/>
                </a:cxn>
                <a:cxn ang="0">
                  <a:pos x="168" y="103"/>
                </a:cxn>
                <a:cxn ang="0">
                  <a:pos x="162" y="118"/>
                </a:cxn>
                <a:cxn ang="0">
                  <a:pos x="153" y="130"/>
                </a:cxn>
                <a:cxn ang="0">
                  <a:pos x="141" y="141"/>
                </a:cxn>
                <a:cxn ang="0">
                  <a:pos x="128" y="149"/>
                </a:cxn>
                <a:cxn ang="0">
                  <a:pos x="112" y="156"/>
                </a:cxn>
                <a:cxn ang="0">
                  <a:pos x="95" y="159"/>
                </a:cxn>
              </a:cxnLst>
              <a:rect l="0" t="0" r="r" b="b"/>
              <a:pathLst>
                <a:path w="173" h="160">
                  <a:moveTo>
                    <a:pt x="87" y="160"/>
                  </a:moveTo>
                  <a:lnTo>
                    <a:pt x="77" y="159"/>
                  </a:lnTo>
                  <a:lnTo>
                    <a:pt x="69" y="158"/>
                  </a:lnTo>
                  <a:lnTo>
                    <a:pt x="61" y="156"/>
                  </a:lnTo>
                  <a:lnTo>
                    <a:pt x="53" y="153"/>
                  </a:lnTo>
                  <a:lnTo>
                    <a:pt x="45" y="149"/>
                  </a:lnTo>
                  <a:lnTo>
                    <a:pt x="37" y="146"/>
                  </a:lnTo>
                  <a:lnTo>
                    <a:pt x="31" y="141"/>
                  </a:lnTo>
                  <a:lnTo>
                    <a:pt x="25" y="136"/>
                  </a:lnTo>
                  <a:lnTo>
                    <a:pt x="20" y="130"/>
                  </a:lnTo>
                  <a:lnTo>
                    <a:pt x="14" y="124"/>
                  </a:lnTo>
                  <a:lnTo>
                    <a:pt x="10" y="118"/>
                  </a:lnTo>
                  <a:lnTo>
                    <a:pt x="7" y="110"/>
                  </a:lnTo>
                  <a:lnTo>
                    <a:pt x="4" y="103"/>
                  </a:lnTo>
                  <a:lnTo>
                    <a:pt x="2" y="96"/>
                  </a:lnTo>
                  <a:lnTo>
                    <a:pt x="0" y="88"/>
                  </a:lnTo>
                  <a:lnTo>
                    <a:pt x="0" y="80"/>
                  </a:lnTo>
                  <a:lnTo>
                    <a:pt x="0" y="72"/>
                  </a:lnTo>
                  <a:lnTo>
                    <a:pt x="2" y="64"/>
                  </a:lnTo>
                  <a:lnTo>
                    <a:pt x="4" y="56"/>
                  </a:lnTo>
                  <a:lnTo>
                    <a:pt x="7" y="49"/>
                  </a:lnTo>
                  <a:lnTo>
                    <a:pt x="10" y="42"/>
                  </a:lnTo>
                  <a:lnTo>
                    <a:pt x="14" y="36"/>
                  </a:lnTo>
                  <a:lnTo>
                    <a:pt x="20" y="30"/>
                  </a:lnTo>
                  <a:lnTo>
                    <a:pt x="25" y="24"/>
                  </a:lnTo>
                  <a:lnTo>
                    <a:pt x="31" y="18"/>
                  </a:lnTo>
                  <a:lnTo>
                    <a:pt x="37" y="14"/>
                  </a:lnTo>
                  <a:lnTo>
                    <a:pt x="45" y="10"/>
                  </a:lnTo>
                  <a:lnTo>
                    <a:pt x="53" y="7"/>
                  </a:lnTo>
                  <a:lnTo>
                    <a:pt x="61" y="5"/>
                  </a:lnTo>
                  <a:lnTo>
                    <a:pt x="69" y="3"/>
                  </a:lnTo>
                  <a:lnTo>
                    <a:pt x="77" y="2"/>
                  </a:lnTo>
                  <a:lnTo>
                    <a:pt x="87" y="0"/>
                  </a:lnTo>
                  <a:lnTo>
                    <a:pt x="95" y="2"/>
                  </a:lnTo>
                  <a:lnTo>
                    <a:pt x="103" y="3"/>
                  </a:lnTo>
                  <a:lnTo>
                    <a:pt x="112" y="5"/>
                  </a:lnTo>
                  <a:lnTo>
                    <a:pt x="120" y="7"/>
                  </a:lnTo>
                  <a:lnTo>
                    <a:pt x="128" y="10"/>
                  </a:lnTo>
                  <a:lnTo>
                    <a:pt x="135" y="14"/>
                  </a:lnTo>
                  <a:lnTo>
                    <a:pt x="141" y="18"/>
                  </a:lnTo>
                  <a:lnTo>
                    <a:pt x="147" y="24"/>
                  </a:lnTo>
                  <a:lnTo>
                    <a:pt x="153" y="30"/>
                  </a:lnTo>
                  <a:lnTo>
                    <a:pt x="158" y="36"/>
                  </a:lnTo>
                  <a:lnTo>
                    <a:pt x="162" y="42"/>
                  </a:lnTo>
                  <a:lnTo>
                    <a:pt x="166" y="49"/>
                  </a:lnTo>
                  <a:lnTo>
                    <a:pt x="168" y="56"/>
                  </a:lnTo>
                  <a:lnTo>
                    <a:pt x="170" y="64"/>
                  </a:lnTo>
                  <a:lnTo>
                    <a:pt x="173" y="72"/>
                  </a:lnTo>
                  <a:lnTo>
                    <a:pt x="173" y="80"/>
                  </a:lnTo>
                  <a:lnTo>
                    <a:pt x="173" y="88"/>
                  </a:lnTo>
                  <a:lnTo>
                    <a:pt x="170" y="96"/>
                  </a:lnTo>
                  <a:lnTo>
                    <a:pt x="168" y="103"/>
                  </a:lnTo>
                  <a:lnTo>
                    <a:pt x="166" y="110"/>
                  </a:lnTo>
                  <a:lnTo>
                    <a:pt x="162" y="118"/>
                  </a:lnTo>
                  <a:lnTo>
                    <a:pt x="158" y="124"/>
                  </a:lnTo>
                  <a:lnTo>
                    <a:pt x="153" y="130"/>
                  </a:lnTo>
                  <a:lnTo>
                    <a:pt x="147" y="136"/>
                  </a:lnTo>
                  <a:lnTo>
                    <a:pt x="141" y="141"/>
                  </a:lnTo>
                  <a:lnTo>
                    <a:pt x="135" y="146"/>
                  </a:lnTo>
                  <a:lnTo>
                    <a:pt x="128" y="149"/>
                  </a:lnTo>
                  <a:lnTo>
                    <a:pt x="120" y="153"/>
                  </a:lnTo>
                  <a:lnTo>
                    <a:pt x="112" y="156"/>
                  </a:lnTo>
                  <a:lnTo>
                    <a:pt x="103" y="158"/>
                  </a:lnTo>
                  <a:lnTo>
                    <a:pt x="95" y="159"/>
                  </a:lnTo>
                  <a:lnTo>
                    <a:pt x="87" y="160"/>
                  </a:lnTo>
                </a:path>
              </a:pathLst>
            </a:custGeom>
            <a:solidFill>
              <a:srgbClr val="FFFF00"/>
            </a:solidFill>
            <a:ln w="6350">
              <a:solidFill>
                <a:srgbClr val="000000"/>
              </a:solidFill>
              <a:prstDash val="solid"/>
              <a:round/>
              <a:headEnd/>
              <a:tailEnd/>
            </a:ln>
          </p:spPr>
          <p:txBody>
            <a:bodyPr/>
            <a:lstStyle/>
            <a:p>
              <a:endParaRPr lang="it-IT"/>
            </a:p>
          </p:txBody>
        </p:sp>
        <p:sp>
          <p:nvSpPr>
            <p:cNvPr id="21060" name="Freeform 580"/>
            <p:cNvSpPr>
              <a:spLocks/>
            </p:cNvSpPr>
            <p:nvPr/>
          </p:nvSpPr>
          <p:spPr bwMode="auto">
            <a:xfrm>
              <a:off x="897" y="2915"/>
              <a:ext cx="25" cy="23"/>
            </a:xfrm>
            <a:custGeom>
              <a:avLst/>
              <a:gdLst/>
              <a:ahLst/>
              <a:cxnLst>
                <a:cxn ang="0">
                  <a:pos x="78" y="159"/>
                </a:cxn>
                <a:cxn ang="0">
                  <a:pos x="61" y="155"/>
                </a:cxn>
                <a:cxn ang="0">
                  <a:pos x="45" y="149"/>
                </a:cxn>
                <a:cxn ang="0">
                  <a:pos x="32" y="141"/>
                </a:cxn>
                <a:cxn ang="0">
                  <a:pos x="20" y="130"/>
                </a:cxn>
                <a:cxn ang="0">
                  <a:pos x="11" y="118"/>
                </a:cxn>
                <a:cxn ang="0">
                  <a:pos x="5" y="103"/>
                </a:cxn>
                <a:cxn ang="0">
                  <a:pos x="1" y="88"/>
                </a:cxn>
                <a:cxn ang="0">
                  <a:pos x="1" y="72"/>
                </a:cxn>
                <a:cxn ang="0">
                  <a:pos x="5" y="57"/>
                </a:cxn>
                <a:cxn ang="0">
                  <a:pos x="11" y="42"/>
                </a:cxn>
                <a:cxn ang="0">
                  <a:pos x="20" y="30"/>
                </a:cxn>
                <a:cxn ang="0">
                  <a:pos x="32" y="19"/>
                </a:cxn>
                <a:cxn ang="0">
                  <a:pos x="45" y="10"/>
                </a:cxn>
                <a:cxn ang="0">
                  <a:pos x="61" y="5"/>
                </a:cxn>
                <a:cxn ang="0">
                  <a:pos x="78" y="1"/>
                </a:cxn>
                <a:cxn ang="0">
                  <a:pos x="96" y="1"/>
                </a:cxn>
                <a:cxn ang="0">
                  <a:pos x="112" y="5"/>
                </a:cxn>
                <a:cxn ang="0">
                  <a:pos x="128" y="10"/>
                </a:cxn>
                <a:cxn ang="0">
                  <a:pos x="142" y="19"/>
                </a:cxn>
                <a:cxn ang="0">
                  <a:pos x="153" y="30"/>
                </a:cxn>
                <a:cxn ang="0">
                  <a:pos x="163" y="42"/>
                </a:cxn>
                <a:cxn ang="0">
                  <a:pos x="169" y="57"/>
                </a:cxn>
                <a:cxn ang="0">
                  <a:pos x="173" y="72"/>
                </a:cxn>
                <a:cxn ang="0">
                  <a:pos x="173" y="88"/>
                </a:cxn>
                <a:cxn ang="0">
                  <a:pos x="169" y="103"/>
                </a:cxn>
                <a:cxn ang="0">
                  <a:pos x="163" y="118"/>
                </a:cxn>
                <a:cxn ang="0">
                  <a:pos x="153" y="130"/>
                </a:cxn>
                <a:cxn ang="0">
                  <a:pos x="142" y="141"/>
                </a:cxn>
                <a:cxn ang="0">
                  <a:pos x="128" y="149"/>
                </a:cxn>
                <a:cxn ang="0">
                  <a:pos x="112" y="155"/>
                </a:cxn>
                <a:cxn ang="0">
                  <a:pos x="96" y="159"/>
                </a:cxn>
              </a:cxnLst>
              <a:rect l="0" t="0" r="r" b="b"/>
              <a:pathLst>
                <a:path w="173" h="160">
                  <a:moveTo>
                    <a:pt x="87" y="160"/>
                  </a:moveTo>
                  <a:lnTo>
                    <a:pt x="78" y="159"/>
                  </a:lnTo>
                  <a:lnTo>
                    <a:pt x="70" y="157"/>
                  </a:lnTo>
                  <a:lnTo>
                    <a:pt x="61" y="155"/>
                  </a:lnTo>
                  <a:lnTo>
                    <a:pt x="54" y="153"/>
                  </a:lnTo>
                  <a:lnTo>
                    <a:pt x="45" y="149"/>
                  </a:lnTo>
                  <a:lnTo>
                    <a:pt x="39" y="146"/>
                  </a:lnTo>
                  <a:lnTo>
                    <a:pt x="32" y="141"/>
                  </a:lnTo>
                  <a:lnTo>
                    <a:pt x="26" y="136"/>
                  </a:lnTo>
                  <a:lnTo>
                    <a:pt x="20" y="130"/>
                  </a:lnTo>
                  <a:lnTo>
                    <a:pt x="15" y="124"/>
                  </a:lnTo>
                  <a:lnTo>
                    <a:pt x="11" y="118"/>
                  </a:lnTo>
                  <a:lnTo>
                    <a:pt x="8" y="110"/>
                  </a:lnTo>
                  <a:lnTo>
                    <a:pt x="5" y="103"/>
                  </a:lnTo>
                  <a:lnTo>
                    <a:pt x="2" y="96"/>
                  </a:lnTo>
                  <a:lnTo>
                    <a:pt x="1" y="88"/>
                  </a:lnTo>
                  <a:lnTo>
                    <a:pt x="0" y="80"/>
                  </a:lnTo>
                  <a:lnTo>
                    <a:pt x="1" y="72"/>
                  </a:lnTo>
                  <a:lnTo>
                    <a:pt x="2" y="64"/>
                  </a:lnTo>
                  <a:lnTo>
                    <a:pt x="5" y="57"/>
                  </a:lnTo>
                  <a:lnTo>
                    <a:pt x="8" y="50"/>
                  </a:lnTo>
                  <a:lnTo>
                    <a:pt x="11" y="42"/>
                  </a:lnTo>
                  <a:lnTo>
                    <a:pt x="15" y="36"/>
                  </a:lnTo>
                  <a:lnTo>
                    <a:pt x="20" y="30"/>
                  </a:lnTo>
                  <a:lnTo>
                    <a:pt x="26" y="23"/>
                  </a:lnTo>
                  <a:lnTo>
                    <a:pt x="32" y="19"/>
                  </a:lnTo>
                  <a:lnTo>
                    <a:pt x="39" y="14"/>
                  </a:lnTo>
                  <a:lnTo>
                    <a:pt x="45" y="10"/>
                  </a:lnTo>
                  <a:lnTo>
                    <a:pt x="54" y="7"/>
                  </a:lnTo>
                  <a:lnTo>
                    <a:pt x="61" y="5"/>
                  </a:lnTo>
                  <a:lnTo>
                    <a:pt x="70" y="2"/>
                  </a:lnTo>
                  <a:lnTo>
                    <a:pt x="78" y="1"/>
                  </a:lnTo>
                  <a:lnTo>
                    <a:pt x="87" y="0"/>
                  </a:lnTo>
                  <a:lnTo>
                    <a:pt x="96" y="1"/>
                  </a:lnTo>
                  <a:lnTo>
                    <a:pt x="104" y="2"/>
                  </a:lnTo>
                  <a:lnTo>
                    <a:pt x="112" y="5"/>
                  </a:lnTo>
                  <a:lnTo>
                    <a:pt x="121" y="7"/>
                  </a:lnTo>
                  <a:lnTo>
                    <a:pt x="128" y="10"/>
                  </a:lnTo>
                  <a:lnTo>
                    <a:pt x="135" y="14"/>
                  </a:lnTo>
                  <a:lnTo>
                    <a:pt x="142" y="19"/>
                  </a:lnTo>
                  <a:lnTo>
                    <a:pt x="148" y="23"/>
                  </a:lnTo>
                  <a:lnTo>
                    <a:pt x="153" y="30"/>
                  </a:lnTo>
                  <a:lnTo>
                    <a:pt x="159" y="36"/>
                  </a:lnTo>
                  <a:lnTo>
                    <a:pt x="163" y="42"/>
                  </a:lnTo>
                  <a:lnTo>
                    <a:pt x="167" y="50"/>
                  </a:lnTo>
                  <a:lnTo>
                    <a:pt x="169" y="57"/>
                  </a:lnTo>
                  <a:lnTo>
                    <a:pt x="171" y="64"/>
                  </a:lnTo>
                  <a:lnTo>
                    <a:pt x="173" y="72"/>
                  </a:lnTo>
                  <a:lnTo>
                    <a:pt x="173" y="80"/>
                  </a:lnTo>
                  <a:lnTo>
                    <a:pt x="173" y="88"/>
                  </a:lnTo>
                  <a:lnTo>
                    <a:pt x="171" y="96"/>
                  </a:lnTo>
                  <a:lnTo>
                    <a:pt x="169" y="103"/>
                  </a:lnTo>
                  <a:lnTo>
                    <a:pt x="167" y="110"/>
                  </a:lnTo>
                  <a:lnTo>
                    <a:pt x="163" y="118"/>
                  </a:lnTo>
                  <a:lnTo>
                    <a:pt x="159" y="124"/>
                  </a:lnTo>
                  <a:lnTo>
                    <a:pt x="153" y="130"/>
                  </a:lnTo>
                  <a:lnTo>
                    <a:pt x="148" y="136"/>
                  </a:lnTo>
                  <a:lnTo>
                    <a:pt x="142" y="141"/>
                  </a:lnTo>
                  <a:lnTo>
                    <a:pt x="135" y="146"/>
                  </a:lnTo>
                  <a:lnTo>
                    <a:pt x="128" y="149"/>
                  </a:lnTo>
                  <a:lnTo>
                    <a:pt x="121" y="153"/>
                  </a:lnTo>
                  <a:lnTo>
                    <a:pt x="112" y="155"/>
                  </a:lnTo>
                  <a:lnTo>
                    <a:pt x="104" y="157"/>
                  </a:lnTo>
                  <a:lnTo>
                    <a:pt x="96" y="159"/>
                  </a:lnTo>
                  <a:lnTo>
                    <a:pt x="87" y="160"/>
                  </a:lnTo>
                  <a:close/>
                </a:path>
              </a:pathLst>
            </a:custGeom>
            <a:solidFill>
              <a:srgbClr val="BAAD94"/>
            </a:solidFill>
            <a:ln w="9525">
              <a:noFill/>
              <a:round/>
              <a:headEnd/>
              <a:tailEnd/>
            </a:ln>
          </p:spPr>
          <p:txBody>
            <a:bodyPr/>
            <a:lstStyle/>
            <a:p>
              <a:endParaRPr lang="it-IT"/>
            </a:p>
          </p:txBody>
        </p:sp>
        <p:sp>
          <p:nvSpPr>
            <p:cNvPr id="21061" name="Freeform 581"/>
            <p:cNvSpPr>
              <a:spLocks/>
            </p:cNvSpPr>
            <p:nvPr/>
          </p:nvSpPr>
          <p:spPr bwMode="auto">
            <a:xfrm>
              <a:off x="897" y="2915"/>
              <a:ext cx="25" cy="23"/>
            </a:xfrm>
            <a:custGeom>
              <a:avLst/>
              <a:gdLst/>
              <a:ahLst/>
              <a:cxnLst>
                <a:cxn ang="0">
                  <a:pos x="78" y="159"/>
                </a:cxn>
                <a:cxn ang="0">
                  <a:pos x="61" y="155"/>
                </a:cxn>
                <a:cxn ang="0">
                  <a:pos x="45" y="149"/>
                </a:cxn>
                <a:cxn ang="0">
                  <a:pos x="32" y="141"/>
                </a:cxn>
                <a:cxn ang="0">
                  <a:pos x="20" y="130"/>
                </a:cxn>
                <a:cxn ang="0">
                  <a:pos x="11" y="118"/>
                </a:cxn>
                <a:cxn ang="0">
                  <a:pos x="5" y="103"/>
                </a:cxn>
                <a:cxn ang="0">
                  <a:pos x="1" y="88"/>
                </a:cxn>
                <a:cxn ang="0">
                  <a:pos x="1" y="72"/>
                </a:cxn>
                <a:cxn ang="0">
                  <a:pos x="5" y="57"/>
                </a:cxn>
                <a:cxn ang="0">
                  <a:pos x="11" y="42"/>
                </a:cxn>
                <a:cxn ang="0">
                  <a:pos x="20" y="30"/>
                </a:cxn>
                <a:cxn ang="0">
                  <a:pos x="32" y="19"/>
                </a:cxn>
                <a:cxn ang="0">
                  <a:pos x="45" y="10"/>
                </a:cxn>
                <a:cxn ang="0">
                  <a:pos x="61" y="5"/>
                </a:cxn>
                <a:cxn ang="0">
                  <a:pos x="78" y="1"/>
                </a:cxn>
                <a:cxn ang="0">
                  <a:pos x="96" y="1"/>
                </a:cxn>
                <a:cxn ang="0">
                  <a:pos x="112" y="5"/>
                </a:cxn>
                <a:cxn ang="0">
                  <a:pos x="128" y="10"/>
                </a:cxn>
                <a:cxn ang="0">
                  <a:pos x="142" y="19"/>
                </a:cxn>
                <a:cxn ang="0">
                  <a:pos x="153" y="30"/>
                </a:cxn>
                <a:cxn ang="0">
                  <a:pos x="163" y="42"/>
                </a:cxn>
                <a:cxn ang="0">
                  <a:pos x="169" y="57"/>
                </a:cxn>
                <a:cxn ang="0">
                  <a:pos x="173" y="72"/>
                </a:cxn>
                <a:cxn ang="0">
                  <a:pos x="173" y="88"/>
                </a:cxn>
                <a:cxn ang="0">
                  <a:pos x="169" y="103"/>
                </a:cxn>
                <a:cxn ang="0">
                  <a:pos x="163" y="118"/>
                </a:cxn>
                <a:cxn ang="0">
                  <a:pos x="153" y="130"/>
                </a:cxn>
                <a:cxn ang="0">
                  <a:pos x="142" y="141"/>
                </a:cxn>
                <a:cxn ang="0">
                  <a:pos x="128" y="149"/>
                </a:cxn>
                <a:cxn ang="0">
                  <a:pos x="112" y="155"/>
                </a:cxn>
                <a:cxn ang="0">
                  <a:pos x="96" y="159"/>
                </a:cxn>
              </a:cxnLst>
              <a:rect l="0" t="0" r="r" b="b"/>
              <a:pathLst>
                <a:path w="173" h="160">
                  <a:moveTo>
                    <a:pt x="87" y="160"/>
                  </a:moveTo>
                  <a:lnTo>
                    <a:pt x="78" y="159"/>
                  </a:lnTo>
                  <a:lnTo>
                    <a:pt x="70" y="157"/>
                  </a:lnTo>
                  <a:lnTo>
                    <a:pt x="61" y="155"/>
                  </a:lnTo>
                  <a:lnTo>
                    <a:pt x="54" y="153"/>
                  </a:lnTo>
                  <a:lnTo>
                    <a:pt x="45" y="149"/>
                  </a:lnTo>
                  <a:lnTo>
                    <a:pt x="39" y="146"/>
                  </a:lnTo>
                  <a:lnTo>
                    <a:pt x="32" y="141"/>
                  </a:lnTo>
                  <a:lnTo>
                    <a:pt x="26" y="136"/>
                  </a:lnTo>
                  <a:lnTo>
                    <a:pt x="20" y="130"/>
                  </a:lnTo>
                  <a:lnTo>
                    <a:pt x="15" y="124"/>
                  </a:lnTo>
                  <a:lnTo>
                    <a:pt x="11" y="118"/>
                  </a:lnTo>
                  <a:lnTo>
                    <a:pt x="8" y="110"/>
                  </a:lnTo>
                  <a:lnTo>
                    <a:pt x="5" y="103"/>
                  </a:lnTo>
                  <a:lnTo>
                    <a:pt x="2" y="96"/>
                  </a:lnTo>
                  <a:lnTo>
                    <a:pt x="1" y="88"/>
                  </a:lnTo>
                  <a:lnTo>
                    <a:pt x="0" y="80"/>
                  </a:lnTo>
                  <a:lnTo>
                    <a:pt x="1" y="72"/>
                  </a:lnTo>
                  <a:lnTo>
                    <a:pt x="2" y="64"/>
                  </a:lnTo>
                  <a:lnTo>
                    <a:pt x="5" y="57"/>
                  </a:lnTo>
                  <a:lnTo>
                    <a:pt x="8" y="50"/>
                  </a:lnTo>
                  <a:lnTo>
                    <a:pt x="11" y="42"/>
                  </a:lnTo>
                  <a:lnTo>
                    <a:pt x="15" y="36"/>
                  </a:lnTo>
                  <a:lnTo>
                    <a:pt x="20" y="30"/>
                  </a:lnTo>
                  <a:lnTo>
                    <a:pt x="26" y="23"/>
                  </a:lnTo>
                  <a:lnTo>
                    <a:pt x="32" y="19"/>
                  </a:lnTo>
                  <a:lnTo>
                    <a:pt x="39" y="14"/>
                  </a:lnTo>
                  <a:lnTo>
                    <a:pt x="45" y="10"/>
                  </a:lnTo>
                  <a:lnTo>
                    <a:pt x="54" y="7"/>
                  </a:lnTo>
                  <a:lnTo>
                    <a:pt x="61" y="5"/>
                  </a:lnTo>
                  <a:lnTo>
                    <a:pt x="70" y="2"/>
                  </a:lnTo>
                  <a:lnTo>
                    <a:pt x="78" y="1"/>
                  </a:lnTo>
                  <a:lnTo>
                    <a:pt x="87" y="0"/>
                  </a:lnTo>
                  <a:lnTo>
                    <a:pt x="96" y="1"/>
                  </a:lnTo>
                  <a:lnTo>
                    <a:pt x="104" y="2"/>
                  </a:lnTo>
                  <a:lnTo>
                    <a:pt x="112" y="5"/>
                  </a:lnTo>
                  <a:lnTo>
                    <a:pt x="121" y="7"/>
                  </a:lnTo>
                  <a:lnTo>
                    <a:pt x="128" y="10"/>
                  </a:lnTo>
                  <a:lnTo>
                    <a:pt x="135" y="14"/>
                  </a:lnTo>
                  <a:lnTo>
                    <a:pt x="142" y="19"/>
                  </a:lnTo>
                  <a:lnTo>
                    <a:pt x="148" y="23"/>
                  </a:lnTo>
                  <a:lnTo>
                    <a:pt x="153" y="30"/>
                  </a:lnTo>
                  <a:lnTo>
                    <a:pt x="159" y="36"/>
                  </a:lnTo>
                  <a:lnTo>
                    <a:pt x="163" y="42"/>
                  </a:lnTo>
                  <a:lnTo>
                    <a:pt x="167" y="50"/>
                  </a:lnTo>
                  <a:lnTo>
                    <a:pt x="169" y="57"/>
                  </a:lnTo>
                  <a:lnTo>
                    <a:pt x="171" y="64"/>
                  </a:lnTo>
                  <a:lnTo>
                    <a:pt x="173" y="72"/>
                  </a:lnTo>
                  <a:lnTo>
                    <a:pt x="173" y="80"/>
                  </a:lnTo>
                  <a:lnTo>
                    <a:pt x="173" y="88"/>
                  </a:lnTo>
                  <a:lnTo>
                    <a:pt x="171" y="96"/>
                  </a:lnTo>
                  <a:lnTo>
                    <a:pt x="169" y="103"/>
                  </a:lnTo>
                  <a:lnTo>
                    <a:pt x="167" y="110"/>
                  </a:lnTo>
                  <a:lnTo>
                    <a:pt x="163" y="118"/>
                  </a:lnTo>
                  <a:lnTo>
                    <a:pt x="159" y="124"/>
                  </a:lnTo>
                  <a:lnTo>
                    <a:pt x="153" y="130"/>
                  </a:lnTo>
                  <a:lnTo>
                    <a:pt x="148" y="136"/>
                  </a:lnTo>
                  <a:lnTo>
                    <a:pt x="142" y="141"/>
                  </a:lnTo>
                  <a:lnTo>
                    <a:pt x="135" y="146"/>
                  </a:lnTo>
                  <a:lnTo>
                    <a:pt x="128" y="149"/>
                  </a:lnTo>
                  <a:lnTo>
                    <a:pt x="121" y="153"/>
                  </a:lnTo>
                  <a:lnTo>
                    <a:pt x="112" y="155"/>
                  </a:lnTo>
                  <a:lnTo>
                    <a:pt x="104" y="157"/>
                  </a:lnTo>
                  <a:lnTo>
                    <a:pt x="96" y="159"/>
                  </a:lnTo>
                  <a:lnTo>
                    <a:pt x="87" y="160"/>
                  </a:lnTo>
                </a:path>
              </a:pathLst>
            </a:custGeom>
            <a:solidFill>
              <a:srgbClr val="FFFF00"/>
            </a:solidFill>
            <a:ln w="6350">
              <a:solidFill>
                <a:srgbClr val="000000"/>
              </a:solidFill>
              <a:prstDash val="solid"/>
              <a:round/>
              <a:headEnd/>
              <a:tailEnd/>
            </a:ln>
          </p:spPr>
          <p:txBody>
            <a:bodyPr/>
            <a:lstStyle/>
            <a:p>
              <a:endParaRPr lang="it-IT"/>
            </a:p>
          </p:txBody>
        </p:sp>
        <p:sp>
          <p:nvSpPr>
            <p:cNvPr id="21062" name="Freeform 582"/>
            <p:cNvSpPr>
              <a:spLocks/>
            </p:cNvSpPr>
            <p:nvPr/>
          </p:nvSpPr>
          <p:spPr bwMode="auto">
            <a:xfrm>
              <a:off x="990" y="2927"/>
              <a:ext cx="25" cy="23"/>
            </a:xfrm>
            <a:custGeom>
              <a:avLst/>
              <a:gdLst/>
              <a:ahLst/>
              <a:cxnLst>
                <a:cxn ang="0">
                  <a:pos x="77" y="158"/>
                </a:cxn>
                <a:cxn ang="0">
                  <a:pos x="60" y="155"/>
                </a:cxn>
                <a:cxn ang="0">
                  <a:pos x="45" y="149"/>
                </a:cxn>
                <a:cxn ang="0">
                  <a:pos x="31" y="141"/>
                </a:cxn>
                <a:cxn ang="0">
                  <a:pos x="20" y="130"/>
                </a:cxn>
                <a:cxn ang="0">
                  <a:pos x="10" y="118"/>
                </a:cxn>
                <a:cxn ang="0">
                  <a:pos x="4" y="103"/>
                </a:cxn>
                <a:cxn ang="0">
                  <a:pos x="1" y="87"/>
                </a:cxn>
                <a:cxn ang="0">
                  <a:pos x="1" y="72"/>
                </a:cxn>
                <a:cxn ang="0">
                  <a:pos x="4" y="56"/>
                </a:cxn>
                <a:cxn ang="0">
                  <a:pos x="10" y="42"/>
                </a:cxn>
                <a:cxn ang="0">
                  <a:pos x="20" y="29"/>
                </a:cxn>
                <a:cxn ang="0">
                  <a:pos x="31" y="18"/>
                </a:cxn>
                <a:cxn ang="0">
                  <a:pos x="45" y="10"/>
                </a:cxn>
                <a:cxn ang="0">
                  <a:pos x="60" y="3"/>
                </a:cxn>
                <a:cxn ang="0">
                  <a:pos x="77" y="0"/>
                </a:cxn>
                <a:cxn ang="0">
                  <a:pos x="95" y="0"/>
                </a:cxn>
                <a:cxn ang="0">
                  <a:pos x="112" y="3"/>
                </a:cxn>
                <a:cxn ang="0">
                  <a:pos x="127" y="10"/>
                </a:cxn>
                <a:cxn ang="0">
                  <a:pos x="141" y="18"/>
                </a:cxn>
                <a:cxn ang="0">
                  <a:pos x="153" y="29"/>
                </a:cxn>
                <a:cxn ang="0">
                  <a:pos x="162" y="42"/>
                </a:cxn>
                <a:cxn ang="0">
                  <a:pos x="169" y="56"/>
                </a:cxn>
                <a:cxn ang="0">
                  <a:pos x="173" y="72"/>
                </a:cxn>
                <a:cxn ang="0">
                  <a:pos x="173" y="87"/>
                </a:cxn>
                <a:cxn ang="0">
                  <a:pos x="169" y="103"/>
                </a:cxn>
                <a:cxn ang="0">
                  <a:pos x="162" y="118"/>
                </a:cxn>
                <a:cxn ang="0">
                  <a:pos x="153" y="130"/>
                </a:cxn>
                <a:cxn ang="0">
                  <a:pos x="141" y="141"/>
                </a:cxn>
                <a:cxn ang="0">
                  <a:pos x="127" y="149"/>
                </a:cxn>
                <a:cxn ang="0">
                  <a:pos x="112" y="155"/>
                </a:cxn>
                <a:cxn ang="0">
                  <a:pos x="95" y="158"/>
                </a:cxn>
              </a:cxnLst>
              <a:rect l="0" t="0" r="r" b="b"/>
              <a:pathLst>
                <a:path w="173" h="158">
                  <a:moveTo>
                    <a:pt x="87" y="158"/>
                  </a:moveTo>
                  <a:lnTo>
                    <a:pt x="77" y="158"/>
                  </a:lnTo>
                  <a:lnTo>
                    <a:pt x="69" y="157"/>
                  </a:lnTo>
                  <a:lnTo>
                    <a:pt x="60" y="155"/>
                  </a:lnTo>
                  <a:lnTo>
                    <a:pt x="53" y="152"/>
                  </a:lnTo>
                  <a:lnTo>
                    <a:pt x="45" y="149"/>
                  </a:lnTo>
                  <a:lnTo>
                    <a:pt x="38" y="145"/>
                  </a:lnTo>
                  <a:lnTo>
                    <a:pt x="31" y="141"/>
                  </a:lnTo>
                  <a:lnTo>
                    <a:pt x="25" y="135"/>
                  </a:lnTo>
                  <a:lnTo>
                    <a:pt x="20" y="130"/>
                  </a:lnTo>
                  <a:lnTo>
                    <a:pt x="14" y="124"/>
                  </a:lnTo>
                  <a:lnTo>
                    <a:pt x="10" y="118"/>
                  </a:lnTo>
                  <a:lnTo>
                    <a:pt x="7" y="110"/>
                  </a:lnTo>
                  <a:lnTo>
                    <a:pt x="4" y="103"/>
                  </a:lnTo>
                  <a:lnTo>
                    <a:pt x="2" y="96"/>
                  </a:lnTo>
                  <a:lnTo>
                    <a:pt x="1" y="87"/>
                  </a:lnTo>
                  <a:lnTo>
                    <a:pt x="0" y="79"/>
                  </a:lnTo>
                  <a:lnTo>
                    <a:pt x="1" y="72"/>
                  </a:lnTo>
                  <a:lnTo>
                    <a:pt x="2" y="63"/>
                  </a:lnTo>
                  <a:lnTo>
                    <a:pt x="4" y="56"/>
                  </a:lnTo>
                  <a:lnTo>
                    <a:pt x="7" y="49"/>
                  </a:lnTo>
                  <a:lnTo>
                    <a:pt x="10" y="42"/>
                  </a:lnTo>
                  <a:lnTo>
                    <a:pt x="14" y="35"/>
                  </a:lnTo>
                  <a:lnTo>
                    <a:pt x="20" y="29"/>
                  </a:lnTo>
                  <a:lnTo>
                    <a:pt x="25" y="23"/>
                  </a:lnTo>
                  <a:lnTo>
                    <a:pt x="31" y="18"/>
                  </a:lnTo>
                  <a:lnTo>
                    <a:pt x="38" y="14"/>
                  </a:lnTo>
                  <a:lnTo>
                    <a:pt x="45" y="10"/>
                  </a:lnTo>
                  <a:lnTo>
                    <a:pt x="53" y="7"/>
                  </a:lnTo>
                  <a:lnTo>
                    <a:pt x="60" y="3"/>
                  </a:lnTo>
                  <a:lnTo>
                    <a:pt x="69" y="1"/>
                  </a:lnTo>
                  <a:lnTo>
                    <a:pt x="77" y="0"/>
                  </a:lnTo>
                  <a:lnTo>
                    <a:pt x="87" y="0"/>
                  </a:lnTo>
                  <a:lnTo>
                    <a:pt x="95" y="0"/>
                  </a:lnTo>
                  <a:lnTo>
                    <a:pt x="103" y="1"/>
                  </a:lnTo>
                  <a:lnTo>
                    <a:pt x="112" y="3"/>
                  </a:lnTo>
                  <a:lnTo>
                    <a:pt x="120" y="7"/>
                  </a:lnTo>
                  <a:lnTo>
                    <a:pt x="127" y="10"/>
                  </a:lnTo>
                  <a:lnTo>
                    <a:pt x="135" y="14"/>
                  </a:lnTo>
                  <a:lnTo>
                    <a:pt x="141" y="18"/>
                  </a:lnTo>
                  <a:lnTo>
                    <a:pt x="147" y="23"/>
                  </a:lnTo>
                  <a:lnTo>
                    <a:pt x="153" y="29"/>
                  </a:lnTo>
                  <a:lnTo>
                    <a:pt x="158" y="35"/>
                  </a:lnTo>
                  <a:lnTo>
                    <a:pt x="162" y="42"/>
                  </a:lnTo>
                  <a:lnTo>
                    <a:pt x="166" y="49"/>
                  </a:lnTo>
                  <a:lnTo>
                    <a:pt x="169" y="56"/>
                  </a:lnTo>
                  <a:lnTo>
                    <a:pt x="171" y="63"/>
                  </a:lnTo>
                  <a:lnTo>
                    <a:pt x="173" y="72"/>
                  </a:lnTo>
                  <a:lnTo>
                    <a:pt x="173" y="79"/>
                  </a:lnTo>
                  <a:lnTo>
                    <a:pt x="173" y="87"/>
                  </a:lnTo>
                  <a:lnTo>
                    <a:pt x="171" y="96"/>
                  </a:lnTo>
                  <a:lnTo>
                    <a:pt x="169" y="103"/>
                  </a:lnTo>
                  <a:lnTo>
                    <a:pt x="166" y="110"/>
                  </a:lnTo>
                  <a:lnTo>
                    <a:pt x="162" y="118"/>
                  </a:lnTo>
                  <a:lnTo>
                    <a:pt x="158" y="124"/>
                  </a:lnTo>
                  <a:lnTo>
                    <a:pt x="153" y="130"/>
                  </a:lnTo>
                  <a:lnTo>
                    <a:pt x="147" y="135"/>
                  </a:lnTo>
                  <a:lnTo>
                    <a:pt x="141" y="141"/>
                  </a:lnTo>
                  <a:lnTo>
                    <a:pt x="135" y="145"/>
                  </a:lnTo>
                  <a:lnTo>
                    <a:pt x="127" y="149"/>
                  </a:lnTo>
                  <a:lnTo>
                    <a:pt x="120" y="152"/>
                  </a:lnTo>
                  <a:lnTo>
                    <a:pt x="112" y="155"/>
                  </a:lnTo>
                  <a:lnTo>
                    <a:pt x="103" y="157"/>
                  </a:lnTo>
                  <a:lnTo>
                    <a:pt x="95" y="158"/>
                  </a:lnTo>
                  <a:lnTo>
                    <a:pt x="87" y="158"/>
                  </a:lnTo>
                  <a:close/>
                </a:path>
              </a:pathLst>
            </a:custGeom>
            <a:solidFill>
              <a:srgbClr val="BAAD94"/>
            </a:solidFill>
            <a:ln w="9525">
              <a:noFill/>
              <a:round/>
              <a:headEnd/>
              <a:tailEnd/>
            </a:ln>
          </p:spPr>
          <p:txBody>
            <a:bodyPr/>
            <a:lstStyle/>
            <a:p>
              <a:endParaRPr lang="it-IT"/>
            </a:p>
          </p:txBody>
        </p:sp>
        <p:sp>
          <p:nvSpPr>
            <p:cNvPr id="21063" name="Freeform 583"/>
            <p:cNvSpPr>
              <a:spLocks/>
            </p:cNvSpPr>
            <p:nvPr/>
          </p:nvSpPr>
          <p:spPr bwMode="auto">
            <a:xfrm>
              <a:off x="990" y="2927"/>
              <a:ext cx="25" cy="23"/>
            </a:xfrm>
            <a:custGeom>
              <a:avLst/>
              <a:gdLst/>
              <a:ahLst/>
              <a:cxnLst>
                <a:cxn ang="0">
                  <a:pos x="77" y="158"/>
                </a:cxn>
                <a:cxn ang="0">
                  <a:pos x="60" y="155"/>
                </a:cxn>
                <a:cxn ang="0">
                  <a:pos x="45" y="149"/>
                </a:cxn>
                <a:cxn ang="0">
                  <a:pos x="31" y="141"/>
                </a:cxn>
                <a:cxn ang="0">
                  <a:pos x="20" y="130"/>
                </a:cxn>
                <a:cxn ang="0">
                  <a:pos x="10" y="118"/>
                </a:cxn>
                <a:cxn ang="0">
                  <a:pos x="4" y="103"/>
                </a:cxn>
                <a:cxn ang="0">
                  <a:pos x="1" y="87"/>
                </a:cxn>
                <a:cxn ang="0">
                  <a:pos x="1" y="72"/>
                </a:cxn>
                <a:cxn ang="0">
                  <a:pos x="4" y="56"/>
                </a:cxn>
                <a:cxn ang="0">
                  <a:pos x="10" y="42"/>
                </a:cxn>
                <a:cxn ang="0">
                  <a:pos x="20" y="29"/>
                </a:cxn>
                <a:cxn ang="0">
                  <a:pos x="31" y="18"/>
                </a:cxn>
                <a:cxn ang="0">
                  <a:pos x="45" y="10"/>
                </a:cxn>
                <a:cxn ang="0">
                  <a:pos x="60" y="3"/>
                </a:cxn>
                <a:cxn ang="0">
                  <a:pos x="77" y="0"/>
                </a:cxn>
                <a:cxn ang="0">
                  <a:pos x="95" y="0"/>
                </a:cxn>
                <a:cxn ang="0">
                  <a:pos x="112" y="3"/>
                </a:cxn>
                <a:cxn ang="0">
                  <a:pos x="127" y="10"/>
                </a:cxn>
                <a:cxn ang="0">
                  <a:pos x="141" y="18"/>
                </a:cxn>
                <a:cxn ang="0">
                  <a:pos x="153" y="29"/>
                </a:cxn>
                <a:cxn ang="0">
                  <a:pos x="162" y="42"/>
                </a:cxn>
                <a:cxn ang="0">
                  <a:pos x="169" y="56"/>
                </a:cxn>
                <a:cxn ang="0">
                  <a:pos x="173" y="72"/>
                </a:cxn>
                <a:cxn ang="0">
                  <a:pos x="173" y="87"/>
                </a:cxn>
                <a:cxn ang="0">
                  <a:pos x="169" y="103"/>
                </a:cxn>
                <a:cxn ang="0">
                  <a:pos x="162" y="118"/>
                </a:cxn>
                <a:cxn ang="0">
                  <a:pos x="153" y="130"/>
                </a:cxn>
                <a:cxn ang="0">
                  <a:pos x="141" y="141"/>
                </a:cxn>
                <a:cxn ang="0">
                  <a:pos x="127" y="149"/>
                </a:cxn>
                <a:cxn ang="0">
                  <a:pos x="112" y="155"/>
                </a:cxn>
                <a:cxn ang="0">
                  <a:pos x="95" y="158"/>
                </a:cxn>
              </a:cxnLst>
              <a:rect l="0" t="0" r="r" b="b"/>
              <a:pathLst>
                <a:path w="173" h="158">
                  <a:moveTo>
                    <a:pt x="87" y="158"/>
                  </a:moveTo>
                  <a:lnTo>
                    <a:pt x="77" y="158"/>
                  </a:lnTo>
                  <a:lnTo>
                    <a:pt x="69" y="157"/>
                  </a:lnTo>
                  <a:lnTo>
                    <a:pt x="60" y="155"/>
                  </a:lnTo>
                  <a:lnTo>
                    <a:pt x="53" y="152"/>
                  </a:lnTo>
                  <a:lnTo>
                    <a:pt x="45" y="149"/>
                  </a:lnTo>
                  <a:lnTo>
                    <a:pt x="38" y="145"/>
                  </a:lnTo>
                  <a:lnTo>
                    <a:pt x="31" y="141"/>
                  </a:lnTo>
                  <a:lnTo>
                    <a:pt x="25" y="135"/>
                  </a:lnTo>
                  <a:lnTo>
                    <a:pt x="20" y="130"/>
                  </a:lnTo>
                  <a:lnTo>
                    <a:pt x="14" y="124"/>
                  </a:lnTo>
                  <a:lnTo>
                    <a:pt x="10" y="118"/>
                  </a:lnTo>
                  <a:lnTo>
                    <a:pt x="7" y="110"/>
                  </a:lnTo>
                  <a:lnTo>
                    <a:pt x="4" y="103"/>
                  </a:lnTo>
                  <a:lnTo>
                    <a:pt x="2" y="96"/>
                  </a:lnTo>
                  <a:lnTo>
                    <a:pt x="1" y="87"/>
                  </a:lnTo>
                  <a:lnTo>
                    <a:pt x="0" y="79"/>
                  </a:lnTo>
                  <a:lnTo>
                    <a:pt x="1" y="72"/>
                  </a:lnTo>
                  <a:lnTo>
                    <a:pt x="2" y="63"/>
                  </a:lnTo>
                  <a:lnTo>
                    <a:pt x="4" y="56"/>
                  </a:lnTo>
                  <a:lnTo>
                    <a:pt x="7" y="49"/>
                  </a:lnTo>
                  <a:lnTo>
                    <a:pt x="10" y="42"/>
                  </a:lnTo>
                  <a:lnTo>
                    <a:pt x="14" y="35"/>
                  </a:lnTo>
                  <a:lnTo>
                    <a:pt x="20" y="29"/>
                  </a:lnTo>
                  <a:lnTo>
                    <a:pt x="25" y="23"/>
                  </a:lnTo>
                  <a:lnTo>
                    <a:pt x="31" y="18"/>
                  </a:lnTo>
                  <a:lnTo>
                    <a:pt x="38" y="14"/>
                  </a:lnTo>
                  <a:lnTo>
                    <a:pt x="45" y="10"/>
                  </a:lnTo>
                  <a:lnTo>
                    <a:pt x="53" y="7"/>
                  </a:lnTo>
                  <a:lnTo>
                    <a:pt x="60" y="3"/>
                  </a:lnTo>
                  <a:lnTo>
                    <a:pt x="69" y="1"/>
                  </a:lnTo>
                  <a:lnTo>
                    <a:pt x="77" y="0"/>
                  </a:lnTo>
                  <a:lnTo>
                    <a:pt x="87" y="0"/>
                  </a:lnTo>
                  <a:lnTo>
                    <a:pt x="95" y="0"/>
                  </a:lnTo>
                  <a:lnTo>
                    <a:pt x="103" y="1"/>
                  </a:lnTo>
                  <a:lnTo>
                    <a:pt x="112" y="3"/>
                  </a:lnTo>
                  <a:lnTo>
                    <a:pt x="120" y="7"/>
                  </a:lnTo>
                  <a:lnTo>
                    <a:pt x="127" y="10"/>
                  </a:lnTo>
                  <a:lnTo>
                    <a:pt x="135" y="14"/>
                  </a:lnTo>
                  <a:lnTo>
                    <a:pt x="141" y="18"/>
                  </a:lnTo>
                  <a:lnTo>
                    <a:pt x="147" y="23"/>
                  </a:lnTo>
                  <a:lnTo>
                    <a:pt x="153" y="29"/>
                  </a:lnTo>
                  <a:lnTo>
                    <a:pt x="158" y="35"/>
                  </a:lnTo>
                  <a:lnTo>
                    <a:pt x="162" y="42"/>
                  </a:lnTo>
                  <a:lnTo>
                    <a:pt x="166" y="49"/>
                  </a:lnTo>
                  <a:lnTo>
                    <a:pt x="169" y="56"/>
                  </a:lnTo>
                  <a:lnTo>
                    <a:pt x="171" y="63"/>
                  </a:lnTo>
                  <a:lnTo>
                    <a:pt x="173" y="72"/>
                  </a:lnTo>
                  <a:lnTo>
                    <a:pt x="173" y="79"/>
                  </a:lnTo>
                  <a:lnTo>
                    <a:pt x="173" y="87"/>
                  </a:lnTo>
                  <a:lnTo>
                    <a:pt x="171" y="96"/>
                  </a:lnTo>
                  <a:lnTo>
                    <a:pt x="169" y="103"/>
                  </a:lnTo>
                  <a:lnTo>
                    <a:pt x="166" y="110"/>
                  </a:lnTo>
                  <a:lnTo>
                    <a:pt x="162" y="118"/>
                  </a:lnTo>
                  <a:lnTo>
                    <a:pt x="158" y="124"/>
                  </a:lnTo>
                  <a:lnTo>
                    <a:pt x="153" y="130"/>
                  </a:lnTo>
                  <a:lnTo>
                    <a:pt x="147" y="135"/>
                  </a:lnTo>
                  <a:lnTo>
                    <a:pt x="141" y="141"/>
                  </a:lnTo>
                  <a:lnTo>
                    <a:pt x="135" y="145"/>
                  </a:lnTo>
                  <a:lnTo>
                    <a:pt x="127" y="149"/>
                  </a:lnTo>
                  <a:lnTo>
                    <a:pt x="120" y="152"/>
                  </a:lnTo>
                  <a:lnTo>
                    <a:pt x="112" y="155"/>
                  </a:lnTo>
                  <a:lnTo>
                    <a:pt x="103" y="157"/>
                  </a:lnTo>
                  <a:lnTo>
                    <a:pt x="95" y="158"/>
                  </a:lnTo>
                  <a:lnTo>
                    <a:pt x="87" y="158"/>
                  </a:lnTo>
                </a:path>
              </a:pathLst>
            </a:custGeom>
            <a:solidFill>
              <a:srgbClr val="FFFF00"/>
            </a:solidFill>
            <a:ln w="6350">
              <a:solidFill>
                <a:srgbClr val="000000"/>
              </a:solidFill>
              <a:prstDash val="solid"/>
              <a:round/>
              <a:headEnd/>
              <a:tailEnd/>
            </a:ln>
          </p:spPr>
          <p:txBody>
            <a:bodyPr/>
            <a:lstStyle/>
            <a:p>
              <a:endParaRPr lang="it-IT"/>
            </a:p>
          </p:txBody>
        </p:sp>
        <p:sp>
          <p:nvSpPr>
            <p:cNvPr id="21064" name="Freeform 584"/>
            <p:cNvSpPr>
              <a:spLocks/>
            </p:cNvSpPr>
            <p:nvPr/>
          </p:nvSpPr>
          <p:spPr bwMode="auto">
            <a:xfrm>
              <a:off x="1013" y="3024"/>
              <a:ext cx="24" cy="23"/>
            </a:xfrm>
            <a:custGeom>
              <a:avLst/>
              <a:gdLst/>
              <a:ahLst/>
              <a:cxnLst>
                <a:cxn ang="0">
                  <a:pos x="77" y="158"/>
                </a:cxn>
                <a:cxn ang="0">
                  <a:pos x="61" y="155"/>
                </a:cxn>
                <a:cxn ang="0">
                  <a:pos x="45" y="150"/>
                </a:cxn>
                <a:cxn ang="0">
                  <a:pos x="31" y="140"/>
                </a:cxn>
                <a:cxn ang="0">
                  <a:pos x="19" y="130"/>
                </a:cxn>
                <a:cxn ang="0">
                  <a:pos x="9" y="117"/>
                </a:cxn>
                <a:cxn ang="0">
                  <a:pos x="3" y="104"/>
                </a:cxn>
                <a:cxn ang="0">
                  <a:pos x="0" y="88"/>
                </a:cxn>
                <a:cxn ang="0">
                  <a:pos x="0" y="71"/>
                </a:cxn>
                <a:cxn ang="0">
                  <a:pos x="3" y="57"/>
                </a:cxn>
                <a:cxn ang="0">
                  <a:pos x="9" y="42"/>
                </a:cxn>
                <a:cxn ang="0">
                  <a:pos x="19" y="29"/>
                </a:cxn>
                <a:cxn ang="0">
                  <a:pos x="31" y="19"/>
                </a:cxn>
                <a:cxn ang="0">
                  <a:pos x="45" y="10"/>
                </a:cxn>
                <a:cxn ang="0">
                  <a:pos x="61" y="4"/>
                </a:cxn>
                <a:cxn ang="0">
                  <a:pos x="77" y="1"/>
                </a:cxn>
                <a:cxn ang="0">
                  <a:pos x="94" y="1"/>
                </a:cxn>
                <a:cxn ang="0">
                  <a:pos x="112" y="4"/>
                </a:cxn>
                <a:cxn ang="0">
                  <a:pos x="127" y="10"/>
                </a:cxn>
                <a:cxn ang="0">
                  <a:pos x="140" y="19"/>
                </a:cxn>
                <a:cxn ang="0">
                  <a:pos x="153" y="29"/>
                </a:cxn>
                <a:cxn ang="0">
                  <a:pos x="162" y="42"/>
                </a:cxn>
                <a:cxn ang="0">
                  <a:pos x="169" y="57"/>
                </a:cxn>
                <a:cxn ang="0">
                  <a:pos x="172" y="71"/>
                </a:cxn>
                <a:cxn ang="0">
                  <a:pos x="172" y="88"/>
                </a:cxn>
                <a:cxn ang="0">
                  <a:pos x="169" y="104"/>
                </a:cxn>
                <a:cxn ang="0">
                  <a:pos x="162" y="117"/>
                </a:cxn>
                <a:cxn ang="0">
                  <a:pos x="153" y="130"/>
                </a:cxn>
                <a:cxn ang="0">
                  <a:pos x="140" y="140"/>
                </a:cxn>
                <a:cxn ang="0">
                  <a:pos x="127" y="150"/>
                </a:cxn>
                <a:cxn ang="0">
                  <a:pos x="112" y="155"/>
                </a:cxn>
                <a:cxn ang="0">
                  <a:pos x="94" y="158"/>
                </a:cxn>
              </a:cxnLst>
              <a:rect l="0" t="0" r="r" b="b"/>
              <a:pathLst>
                <a:path w="173" h="159">
                  <a:moveTo>
                    <a:pt x="86" y="159"/>
                  </a:moveTo>
                  <a:lnTo>
                    <a:pt x="77" y="158"/>
                  </a:lnTo>
                  <a:lnTo>
                    <a:pt x="68" y="157"/>
                  </a:lnTo>
                  <a:lnTo>
                    <a:pt x="61" y="155"/>
                  </a:lnTo>
                  <a:lnTo>
                    <a:pt x="52" y="153"/>
                  </a:lnTo>
                  <a:lnTo>
                    <a:pt x="45" y="150"/>
                  </a:lnTo>
                  <a:lnTo>
                    <a:pt x="38" y="146"/>
                  </a:lnTo>
                  <a:lnTo>
                    <a:pt x="31" y="140"/>
                  </a:lnTo>
                  <a:lnTo>
                    <a:pt x="25" y="136"/>
                  </a:lnTo>
                  <a:lnTo>
                    <a:pt x="19" y="130"/>
                  </a:lnTo>
                  <a:lnTo>
                    <a:pt x="15" y="124"/>
                  </a:lnTo>
                  <a:lnTo>
                    <a:pt x="9" y="117"/>
                  </a:lnTo>
                  <a:lnTo>
                    <a:pt x="6" y="111"/>
                  </a:lnTo>
                  <a:lnTo>
                    <a:pt x="3" y="104"/>
                  </a:lnTo>
                  <a:lnTo>
                    <a:pt x="1" y="95"/>
                  </a:lnTo>
                  <a:lnTo>
                    <a:pt x="0" y="88"/>
                  </a:lnTo>
                  <a:lnTo>
                    <a:pt x="0" y="80"/>
                  </a:lnTo>
                  <a:lnTo>
                    <a:pt x="0" y="71"/>
                  </a:lnTo>
                  <a:lnTo>
                    <a:pt x="1" y="64"/>
                  </a:lnTo>
                  <a:lnTo>
                    <a:pt x="3" y="57"/>
                  </a:lnTo>
                  <a:lnTo>
                    <a:pt x="6" y="49"/>
                  </a:lnTo>
                  <a:lnTo>
                    <a:pt x="9" y="42"/>
                  </a:lnTo>
                  <a:lnTo>
                    <a:pt x="15" y="36"/>
                  </a:lnTo>
                  <a:lnTo>
                    <a:pt x="19" y="29"/>
                  </a:lnTo>
                  <a:lnTo>
                    <a:pt x="25" y="24"/>
                  </a:lnTo>
                  <a:lnTo>
                    <a:pt x="31" y="19"/>
                  </a:lnTo>
                  <a:lnTo>
                    <a:pt x="38" y="14"/>
                  </a:lnTo>
                  <a:lnTo>
                    <a:pt x="45" y="10"/>
                  </a:lnTo>
                  <a:lnTo>
                    <a:pt x="52" y="6"/>
                  </a:lnTo>
                  <a:lnTo>
                    <a:pt x="61" y="4"/>
                  </a:lnTo>
                  <a:lnTo>
                    <a:pt x="68" y="2"/>
                  </a:lnTo>
                  <a:lnTo>
                    <a:pt x="77" y="1"/>
                  </a:lnTo>
                  <a:lnTo>
                    <a:pt x="86" y="0"/>
                  </a:lnTo>
                  <a:lnTo>
                    <a:pt x="94" y="1"/>
                  </a:lnTo>
                  <a:lnTo>
                    <a:pt x="104" y="2"/>
                  </a:lnTo>
                  <a:lnTo>
                    <a:pt x="112" y="4"/>
                  </a:lnTo>
                  <a:lnTo>
                    <a:pt x="119" y="6"/>
                  </a:lnTo>
                  <a:lnTo>
                    <a:pt x="127" y="10"/>
                  </a:lnTo>
                  <a:lnTo>
                    <a:pt x="134" y="14"/>
                  </a:lnTo>
                  <a:lnTo>
                    <a:pt x="140" y="19"/>
                  </a:lnTo>
                  <a:lnTo>
                    <a:pt x="147" y="24"/>
                  </a:lnTo>
                  <a:lnTo>
                    <a:pt x="153" y="29"/>
                  </a:lnTo>
                  <a:lnTo>
                    <a:pt x="157" y="36"/>
                  </a:lnTo>
                  <a:lnTo>
                    <a:pt x="162" y="42"/>
                  </a:lnTo>
                  <a:lnTo>
                    <a:pt x="165" y="49"/>
                  </a:lnTo>
                  <a:lnTo>
                    <a:pt x="169" y="57"/>
                  </a:lnTo>
                  <a:lnTo>
                    <a:pt x="171" y="64"/>
                  </a:lnTo>
                  <a:lnTo>
                    <a:pt x="172" y="71"/>
                  </a:lnTo>
                  <a:lnTo>
                    <a:pt x="173" y="80"/>
                  </a:lnTo>
                  <a:lnTo>
                    <a:pt x="172" y="88"/>
                  </a:lnTo>
                  <a:lnTo>
                    <a:pt x="171" y="95"/>
                  </a:lnTo>
                  <a:lnTo>
                    <a:pt x="169" y="104"/>
                  </a:lnTo>
                  <a:lnTo>
                    <a:pt x="165" y="111"/>
                  </a:lnTo>
                  <a:lnTo>
                    <a:pt x="162" y="117"/>
                  </a:lnTo>
                  <a:lnTo>
                    <a:pt x="157" y="124"/>
                  </a:lnTo>
                  <a:lnTo>
                    <a:pt x="153" y="130"/>
                  </a:lnTo>
                  <a:lnTo>
                    <a:pt x="147" y="136"/>
                  </a:lnTo>
                  <a:lnTo>
                    <a:pt x="140" y="140"/>
                  </a:lnTo>
                  <a:lnTo>
                    <a:pt x="134" y="146"/>
                  </a:lnTo>
                  <a:lnTo>
                    <a:pt x="127" y="150"/>
                  </a:lnTo>
                  <a:lnTo>
                    <a:pt x="119" y="153"/>
                  </a:lnTo>
                  <a:lnTo>
                    <a:pt x="112" y="155"/>
                  </a:lnTo>
                  <a:lnTo>
                    <a:pt x="104" y="157"/>
                  </a:lnTo>
                  <a:lnTo>
                    <a:pt x="94" y="158"/>
                  </a:lnTo>
                  <a:lnTo>
                    <a:pt x="86" y="159"/>
                  </a:lnTo>
                  <a:close/>
                </a:path>
              </a:pathLst>
            </a:custGeom>
            <a:solidFill>
              <a:srgbClr val="BAAD94"/>
            </a:solidFill>
            <a:ln w="9525">
              <a:noFill/>
              <a:round/>
              <a:headEnd/>
              <a:tailEnd/>
            </a:ln>
          </p:spPr>
          <p:txBody>
            <a:bodyPr/>
            <a:lstStyle/>
            <a:p>
              <a:endParaRPr lang="it-IT"/>
            </a:p>
          </p:txBody>
        </p:sp>
        <p:sp>
          <p:nvSpPr>
            <p:cNvPr id="21065" name="Freeform 585"/>
            <p:cNvSpPr>
              <a:spLocks/>
            </p:cNvSpPr>
            <p:nvPr/>
          </p:nvSpPr>
          <p:spPr bwMode="auto">
            <a:xfrm>
              <a:off x="1013" y="3024"/>
              <a:ext cx="24" cy="23"/>
            </a:xfrm>
            <a:custGeom>
              <a:avLst/>
              <a:gdLst/>
              <a:ahLst/>
              <a:cxnLst>
                <a:cxn ang="0">
                  <a:pos x="77" y="158"/>
                </a:cxn>
                <a:cxn ang="0">
                  <a:pos x="61" y="155"/>
                </a:cxn>
                <a:cxn ang="0">
                  <a:pos x="45" y="150"/>
                </a:cxn>
                <a:cxn ang="0">
                  <a:pos x="31" y="140"/>
                </a:cxn>
                <a:cxn ang="0">
                  <a:pos x="19" y="130"/>
                </a:cxn>
                <a:cxn ang="0">
                  <a:pos x="9" y="117"/>
                </a:cxn>
                <a:cxn ang="0">
                  <a:pos x="3" y="104"/>
                </a:cxn>
                <a:cxn ang="0">
                  <a:pos x="0" y="88"/>
                </a:cxn>
                <a:cxn ang="0">
                  <a:pos x="0" y="71"/>
                </a:cxn>
                <a:cxn ang="0">
                  <a:pos x="3" y="57"/>
                </a:cxn>
                <a:cxn ang="0">
                  <a:pos x="9" y="42"/>
                </a:cxn>
                <a:cxn ang="0">
                  <a:pos x="19" y="29"/>
                </a:cxn>
                <a:cxn ang="0">
                  <a:pos x="31" y="19"/>
                </a:cxn>
                <a:cxn ang="0">
                  <a:pos x="45" y="10"/>
                </a:cxn>
                <a:cxn ang="0">
                  <a:pos x="61" y="4"/>
                </a:cxn>
                <a:cxn ang="0">
                  <a:pos x="77" y="1"/>
                </a:cxn>
                <a:cxn ang="0">
                  <a:pos x="94" y="1"/>
                </a:cxn>
                <a:cxn ang="0">
                  <a:pos x="112" y="4"/>
                </a:cxn>
                <a:cxn ang="0">
                  <a:pos x="127" y="10"/>
                </a:cxn>
                <a:cxn ang="0">
                  <a:pos x="140" y="19"/>
                </a:cxn>
                <a:cxn ang="0">
                  <a:pos x="153" y="29"/>
                </a:cxn>
                <a:cxn ang="0">
                  <a:pos x="162" y="42"/>
                </a:cxn>
                <a:cxn ang="0">
                  <a:pos x="169" y="57"/>
                </a:cxn>
                <a:cxn ang="0">
                  <a:pos x="172" y="71"/>
                </a:cxn>
                <a:cxn ang="0">
                  <a:pos x="172" y="88"/>
                </a:cxn>
                <a:cxn ang="0">
                  <a:pos x="169" y="104"/>
                </a:cxn>
                <a:cxn ang="0">
                  <a:pos x="162" y="117"/>
                </a:cxn>
                <a:cxn ang="0">
                  <a:pos x="153" y="130"/>
                </a:cxn>
                <a:cxn ang="0">
                  <a:pos x="140" y="140"/>
                </a:cxn>
                <a:cxn ang="0">
                  <a:pos x="127" y="150"/>
                </a:cxn>
                <a:cxn ang="0">
                  <a:pos x="112" y="155"/>
                </a:cxn>
                <a:cxn ang="0">
                  <a:pos x="94" y="158"/>
                </a:cxn>
              </a:cxnLst>
              <a:rect l="0" t="0" r="r" b="b"/>
              <a:pathLst>
                <a:path w="173" h="159">
                  <a:moveTo>
                    <a:pt x="86" y="159"/>
                  </a:moveTo>
                  <a:lnTo>
                    <a:pt x="77" y="158"/>
                  </a:lnTo>
                  <a:lnTo>
                    <a:pt x="68" y="157"/>
                  </a:lnTo>
                  <a:lnTo>
                    <a:pt x="61" y="155"/>
                  </a:lnTo>
                  <a:lnTo>
                    <a:pt x="52" y="153"/>
                  </a:lnTo>
                  <a:lnTo>
                    <a:pt x="45" y="150"/>
                  </a:lnTo>
                  <a:lnTo>
                    <a:pt x="38" y="146"/>
                  </a:lnTo>
                  <a:lnTo>
                    <a:pt x="31" y="140"/>
                  </a:lnTo>
                  <a:lnTo>
                    <a:pt x="25" y="136"/>
                  </a:lnTo>
                  <a:lnTo>
                    <a:pt x="19" y="130"/>
                  </a:lnTo>
                  <a:lnTo>
                    <a:pt x="15" y="124"/>
                  </a:lnTo>
                  <a:lnTo>
                    <a:pt x="9" y="117"/>
                  </a:lnTo>
                  <a:lnTo>
                    <a:pt x="6" y="111"/>
                  </a:lnTo>
                  <a:lnTo>
                    <a:pt x="3" y="104"/>
                  </a:lnTo>
                  <a:lnTo>
                    <a:pt x="1" y="95"/>
                  </a:lnTo>
                  <a:lnTo>
                    <a:pt x="0" y="88"/>
                  </a:lnTo>
                  <a:lnTo>
                    <a:pt x="0" y="80"/>
                  </a:lnTo>
                  <a:lnTo>
                    <a:pt x="0" y="71"/>
                  </a:lnTo>
                  <a:lnTo>
                    <a:pt x="1" y="64"/>
                  </a:lnTo>
                  <a:lnTo>
                    <a:pt x="3" y="57"/>
                  </a:lnTo>
                  <a:lnTo>
                    <a:pt x="6" y="49"/>
                  </a:lnTo>
                  <a:lnTo>
                    <a:pt x="9" y="42"/>
                  </a:lnTo>
                  <a:lnTo>
                    <a:pt x="15" y="36"/>
                  </a:lnTo>
                  <a:lnTo>
                    <a:pt x="19" y="29"/>
                  </a:lnTo>
                  <a:lnTo>
                    <a:pt x="25" y="24"/>
                  </a:lnTo>
                  <a:lnTo>
                    <a:pt x="31" y="19"/>
                  </a:lnTo>
                  <a:lnTo>
                    <a:pt x="38" y="14"/>
                  </a:lnTo>
                  <a:lnTo>
                    <a:pt x="45" y="10"/>
                  </a:lnTo>
                  <a:lnTo>
                    <a:pt x="52" y="6"/>
                  </a:lnTo>
                  <a:lnTo>
                    <a:pt x="61" y="4"/>
                  </a:lnTo>
                  <a:lnTo>
                    <a:pt x="68" y="2"/>
                  </a:lnTo>
                  <a:lnTo>
                    <a:pt x="77" y="1"/>
                  </a:lnTo>
                  <a:lnTo>
                    <a:pt x="86" y="0"/>
                  </a:lnTo>
                  <a:lnTo>
                    <a:pt x="94" y="1"/>
                  </a:lnTo>
                  <a:lnTo>
                    <a:pt x="104" y="2"/>
                  </a:lnTo>
                  <a:lnTo>
                    <a:pt x="112" y="4"/>
                  </a:lnTo>
                  <a:lnTo>
                    <a:pt x="119" y="6"/>
                  </a:lnTo>
                  <a:lnTo>
                    <a:pt x="127" y="10"/>
                  </a:lnTo>
                  <a:lnTo>
                    <a:pt x="134" y="14"/>
                  </a:lnTo>
                  <a:lnTo>
                    <a:pt x="140" y="19"/>
                  </a:lnTo>
                  <a:lnTo>
                    <a:pt x="147" y="24"/>
                  </a:lnTo>
                  <a:lnTo>
                    <a:pt x="153" y="29"/>
                  </a:lnTo>
                  <a:lnTo>
                    <a:pt x="157" y="36"/>
                  </a:lnTo>
                  <a:lnTo>
                    <a:pt x="162" y="42"/>
                  </a:lnTo>
                  <a:lnTo>
                    <a:pt x="165" y="49"/>
                  </a:lnTo>
                  <a:lnTo>
                    <a:pt x="169" y="57"/>
                  </a:lnTo>
                  <a:lnTo>
                    <a:pt x="171" y="64"/>
                  </a:lnTo>
                  <a:lnTo>
                    <a:pt x="172" y="71"/>
                  </a:lnTo>
                  <a:lnTo>
                    <a:pt x="173" y="80"/>
                  </a:lnTo>
                  <a:lnTo>
                    <a:pt x="172" y="88"/>
                  </a:lnTo>
                  <a:lnTo>
                    <a:pt x="171" y="95"/>
                  </a:lnTo>
                  <a:lnTo>
                    <a:pt x="169" y="104"/>
                  </a:lnTo>
                  <a:lnTo>
                    <a:pt x="165" y="111"/>
                  </a:lnTo>
                  <a:lnTo>
                    <a:pt x="162" y="117"/>
                  </a:lnTo>
                  <a:lnTo>
                    <a:pt x="157" y="124"/>
                  </a:lnTo>
                  <a:lnTo>
                    <a:pt x="153" y="130"/>
                  </a:lnTo>
                  <a:lnTo>
                    <a:pt x="147" y="136"/>
                  </a:lnTo>
                  <a:lnTo>
                    <a:pt x="140" y="140"/>
                  </a:lnTo>
                  <a:lnTo>
                    <a:pt x="134" y="146"/>
                  </a:lnTo>
                  <a:lnTo>
                    <a:pt x="127" y="150"/>
                  </a:lnTo>
                  <a:lnTo>
                    <a:pt x="119" y="153"/>
                  </a:lnTo>
                  <a:lnTo>
                    <a:pt x="112" y="155"/>
                  </a:lnTo>
                  <a:lnTo>
                    <a:pt x="104" y="157"/>
                  </a:lnTo>
                  <a:lnTo>
                    <a:pt x="94" y="158"/>
                  </a:lnTo>
                  <a:lnTo>
                    <a:pt x="86" y="159"/>
                  </a:lnTo>
                </a:path>
              </a:pathLst>
            </a:custGeom>
            <a:solidFill>
              <a:srgbClr val="FFFF00"/>
            </a:solidFill>
            <a:ln w="6350">
              <a:solidFill>
                <a:srgbClr val="000000"/>
              </a:solidFill>
              <a:prstDash val="solid"/>
              <a:round/>
              <a:headEnd/>
              <a:tailEnd/>
            </a:ln>
          </p:spPr>
          <p:txBody>
            <a:bodyPr/>
            <a:lstStyle/>
            <a:p>
              <a:endParaRPr lang="it-IT"/>
            </a:p>
          </p:txBody>
        </p:sp>
        <p:sp>
          <p:nvSpPr>
            <p:cNvPr id="21066" name="Freeform 586"/>
            <p:cNvSpPr>
              <a:spLocks/>
            </p:cNvSpPr>
            <p:nvPr/>
          </p:nvSpPr>
          <p:spPr bwMode="auto">
            <a:xfrm>
              <a:off x="953" y="2950"/>
              <a:ext cx="25" cy="23"/>
            </a:xfrm>
            <a:custGeom>
              <a:avLst/>
              <a:gdLst/>
              <a:ahLst/>
              <a:cxnLst>
                <a:cxn ang="0">
                  <a:pos x="78" y="159"/>
                </a:cxn>
                <a:cxn ang="0">
                  <a:pos x="61" y="156"/>
                </a:cxn>
                <a:cxn ang="0">
                  <a:pos x="45" y="149"/>
                </a:cxn>
                <a:cxn ang="0">
                  <a:pos x="31" y="141"/>
                </a:cxn>
                <a:cxn ang="0">
                  <a:pos x="19" y="130"/>
                </a:cxn>
                <a:cxn ang="0">
                  <a:pos x="10" y="118"/>
                </a:cxn>
                <a:cxn ang="0">
                  <a:pos x="3" y="103"/>
                </a:cxn>
                <a:cxn ang="0">
                  <a:pos x="0" y="88"/>
                </a:cxn>
                <a:cxn ang="0">
                  <a:pos x="0" y="72"/>
                </a:cxn>
                <a:cxn ang="0">
                  <a:pos x="3" y="56"/>
                </a:cxn>
                <a:cxn ang="0">
                  <a:pos x="10" y="42"/>
                </a:cxn>
                <a:cxn ang="0">
                  <a:pos x="19" y="30"/>
                </a:cxn>
                <a:cxn ang="0">
                  <a:pos x="31" y="18"/>
                </a:cxn>
                <a:cxn ang="0">
                  <a:pos x="45" y="10"/>
                </a:cxn>
                <a:cxn ang="0">
                  <a:pos x="61" y="5"/>
                </a:cxn>
                <a:cxn ang="0">
                  <a:pos x="78" y="2"/>
                </a:cxn>
                <a:cxn ang="0">
                  <a:pos x="94" y="2"/>
                </a:cxn>
                <a:cxn ang="0">
                  <a:pos x="112" y="5"/>
                </a:cxn>
                <a:cxn ang="0">
                  <a:pos x="127" y="10"/>
                </a:cxn>
                <a:cxn ang="0">
                  <a:pos x="141" y="18"/>
                </a:cxn>
                <a:cxn ang="0">
                  <a:pos x="153" y="30"/>
                </a:cxn>
                <a:cxn ang="0">
                  <a:pos x="162" y="42"/>
                </a:cxn>
                <a:cxn ang="0">
                  <a:pos x="169" y="56"/>
                </a:cxn>
                <a:cxn ang="0">
                  <a:pos x="172" y="72"/>
                </a:cxn>
                <a:cxn ang="0">
                  <a:pos x="172" y="88"/>
                </a:cxn>
                <a:cxn ang="0">
                  <a:pos x="169" y="103"/>
                </a:cxn>
                <a:cxn ang="0">
                  <a:pos x="162" y="118"/>
                </a:cxn>
                <a:cxn ang="0">
                  <a:pos x="153" y="130"/>
                </a:cxn>
                <a:cxn ang="0">
                  <a:pos x="141" y="141"/>
                </a:cxn>
                <a:cxn ang="0">
                  <a:pos x="127" y="149"/>
                </a:cxn>
                <a:cxn ang="0">
                  <a:pos x="112" y="156"/>
                </a:cxn>
                <a:cxn ang="0">
                  <a:pos x="94" y="159"/>
                </a:cxn>
              </a:cxnLst>
              <a:rect l="0" t="0" r="r" b="b"/>
              <a:pathLst>
                <a:path w="173" h="160">
                  <a:moveTo>
                    <a:pt x="86" y="160"/>
                  </a:moveTo>
                  <a:lnTo>
                    <a:pt x="78" y="159"/>
                  </a:lnTo>
                  <a:lnTo>
                    <a:pt x="68" y="158"/>
                  </a:lnTo>
                  <a:lnTo>
                    <a:pt x="61" y="156"/>
                  </a:lnTo>
                  <a:lnTo>
                    <a:pt x="52" y="153"/>
                  </a:lnTo>
                  <a:lnTo>
                    <a:pt x="45" y="149"/>
                  </a:lnTo>
                  <a:lnTo>
                    <a:pt x="38" y="146"/>
                  </a:lnTo>
                  <a:lnTo>
                    <a:pt x="31" y="141"/>
                  </a:lnTo>
                  <a:lnTo>
                    <a:pt x="25" y="136"/>
                  </a:lnTo>
                  <a:lnTo>
                    <a:pt x="19" y="130"/>
                  </a:lnTo>
                  <a:lnTo>
                    <a:pt x="15" y="124"/>
                  </a:lnTo>
                  <a:lnTo>
                    <a:pt x="10" y="118"/>
                  </a:lnTo>
                  <a:lnTo>
                    <a:pt x="6" y="110"/>
                  </a:lnTo>
                  <a:lnTo>
                    <a:pt x="3" y="103"/>
                  </a:lnTo>
                  <a:lnTo>
                    <a:pt x="1" y="96"/>
                  </a:lnTo>
                  <a:lnTo>
                    <a:pt x="0" y="88"/>
                  </a:lnTo>
                  <a:lnTo>
                    <a:pt x="0" y="80"/>
                  </a:lnTo>
                  <a:lnTo>
                    <a:pt x="0" y="72"/>
                  </a:lnTo>
                  <a:lnTo>
                    <a:pt x="1" y="64"/>
                  </a:lnTo>
                  <a:lnTo>
                    <a:pt x="3" y="56"/>
                  </a:lnTo>
                  <a:lnTo>
                    <a:pt x="6" y="49"/>
                  </a:lnTo>
                  <a:lnTo>
                    <a:pt x="10" y="42"/>
                  </a:lnTo>
                  <a:lnTo>
                    <a:pt x="15" y="36"/>
                  </a:lnTo>
                  <a:lnTo>
                    <a:pt x="19" y="30"/>
                  </a:lnTo>
                  <a:lnTo>
                    <a:pt x="25" y="24"/>
                  </a:lnTo>
                  <a:lnTo>
                    <a:pt x="31" y="18"/>
                  </a:lnTo>
                  <a:lnTo>
                    <a:pt x="38" y="14"/>
                  </a:lnTo>
                  <a:lnTo>
                    <a:pt x="45" y="10"/>
                  </a:lnTo>
                  <a:lnTo>
                    <a:pt x="52" y="7"/>
                  </a:lnTo>
                  <a:lnTo>
                    <a:pt x="61" y="5"/>
                  </a:lnTo>
                  <a:lnTo>
                    <a:pt x="68" y="3"/>
                  </a:lnTo>
                  <a:lnTo>
                    <a:pt x="78" y="2"/>
                  </a:lnTo>
                  <a:lnTo>
                    <a:pt x="86" y="0"/>
                  </a:lnTo>
                  <a:lnTo>
                    <a:pt x="94" y="2"/>
                  </a:lnTo>
                  <a:lnTo>
                    <a:pt x="104" y="3"/>
                  </a:lnTo>
                  <a:lnTo>
                    <a:pt x="112" y="5"/>
                  </a:lnTo>
                  <a:lnTo>
                    <a:pt x="119" y="7"/>
                  </a:lnTo>
                  <a:lnTo>
                    <a:pt x="127" y="10"/>
                  </a:lnTo>
                  <a:lnTo>
                    <a:pt x="134" y="14"/>
                  </a:lnTo>
                  <a:lnTo>
                    <a:pt x="141" y="18"/>
                  </a:lnTo>
                  <a:lnTo>
                    <a:pt x="147" y="24"/>
                  </a:lnTo>
                  <a:lnTo>
                    <a:pt x="153" y="30"/>
                  </a:lnTo>
                  <a:lnTo>
                    <a:pt x="157" y="36"/>
                  </a:lnTo>
                  <a:lnTo>
                    <a:pt x="162" y="42"/>
                  </a:lnTo>
                  <a:lnTo>
                    <a:pt x="165" y="49"/>
                  </a:lnTo>
                  <a:lnTo>
                    <a:pt x="169" y="56"/>
                  </a:lnTo>
                  <a:lnTo>
                    <a:pt x="171" y="64"/>
                  </a:lnTo>
                  <a:lnTo>
                    <a:pt x="172" y="72"/>
                  </a:lnTo>
                  <a:lnTo>
                    <a:pt x="173" y="80"/>
                  </a:lnTo>
                  <a:lnTo>
                    <a:pt x="172" y="88"/>
                  </a:lnTo>
                  <a:lnTo>
                    <a:pt x="171" y="96"/>
                  </a:lnTo>
                  <a:lnTo>
                    <a:pt x="169" y="103"/>
                  </a:lnTo>
                  <a:lnTo>
                    <a:pt x="165" y="110"/>
                  </a:lnTo>
                  <a:lnTo>
                    <a:pt x="162" y="118"/>
                  </a:lnTo>
                  <a:lnTo>
                    <a:pt x="157" y="124"/>
                  </a:lnTo>
                  <a:lnTo>
                    <a:pt x="153" y="130"/>
                  </a:lnTo>
                  <a:lnTo>
                    <a:pt x="147" y="136"/>
                  </a:lnTo>
                  <a:lnTo>
                    <a:pt x="141" y="141"/>
                  </a:lnTo>
                  <a:lnTo>
                    <a:pt x="134" y="146"/>
                  </a:lnTo>
                  <a:lnTo>
                    <a:pt x="127" y="149"/>
                  </a:lnTo>
                  <a:lnTo>
                    <a:pt x="119" y="153"/>
                  </a:lnTo>
                  <a:lnTo>
                    <a:pt x="112" y="156"/>
                  </a:lnTo>
                  <a:lnTo>
                    <a:pt x="104" y="158"/>
                  </a:lnTo>
                  <a:lnTo>
                    <a:pt x="94" y="159"/>
                  </a:lnTo>
                  <a:lnTo>
                    <a:pt x="86" y="160"/>
                  </a:lnTo>
                  <a:close/>
                </a:path>
              </a:pathLst>
            </a:custGeom>
            <a:solidFill>
              <a:srgbClr val="BAAD94"/>
            </a:solidFill>
            <a:ln w="9525">
              <a:noFill/>
              <a:round/>
              <a:headEnd/>
              <a:tailEnd/>
            </a:ln>
          </p:spPr>
          <p:txBody>
            <a:bodyPr/>
            <a:lstStyle/>
            <a:p>
              <a:endParaRPr lang="it-IT"/>
            </a:p>
          </p:txBody>
        </p:sp>
        <p:sp>
          <p:nvSpPr>
            <p:cNvPr id="21067" name="Freeform 587"/>
            <p:cNvSpPr>
              <a:spLocks/>
            </p:cNvSpPr>
            <p:nvPr/>
          </p:nvSpPr>
          <p:spPr bwMode="auto">
            <a:xfrm>
              <a:off x="953" y="2950"/>
              <a:ext cx="25" cy="23"/>
            </a:xfrm>
            <a:custGeom>
              <a:avLst/>
              <a:gdLst/>
              <a:ahLst/>
              <a:cxnLst>
                <a:cxn ang="0">
                  <a:pos x="78" y="159"/>
                </a:cxn>
                <a:cxn ang="0">
                  <a:pos x="61" y="156"/>
                </a:cxn>
                <a:cxn ang="0">
                  <a:pos x="45" y="149"/>
                </a:cxn>
                <a:cxn ang="0">
                  <a:pos x="31" y="141"/>
                </a:cxn>
                <a:cxn ang="0">
                  <a:pos x="19" y="130"/>
                </a:cxn>
                <a:cxn ang="0">
                  <a:pos x="10" y="118"/>
                </a:cxn>
                <a:cxn ang="0">
                  <a:pos x="3" y="103"/>
                </a:cxn>
                <a:cxn ang="0">
                  <a:pos x="0" y="88"/>
                </a:cxn>
                <a:cxn ang="0">
                  <a:pos x="0" y="72"/>
                </a:cxn>
                <a:cxn ang="0">
                  <a:pos x="3" y="56"/>
                </a:cxn>
                <a:cxn ang="0">
                  <a:pos x="10" y="42"/>
                </a:cxn>
                <a:cxn ang="0">
                  <a:pos x="19" y="30"/>
                </a:cxn>
                <a:cxn ang="0">
                  <a:pos x="31" y="18"/>
                </a:cxn>
                <a:cxn ang="0">
                  <a:pos x="45" y="10"/>
                </a:cxn>
                <a:cxn ang="0">
                  <a:pos x="61" y="5"/>
                </a:cxn>
                <a:cxn ang="0">
                  <a:pos x="78" y="2"/>
                </a:cxn>
                <a:cxn ang="0">
                  <a:pos x="94" y="2"/>
                </a:cxn>
                <a:cxn ang="0">
                  <a:pos x="112" y="5"/>
                </a:cxn>
                <a:cxn ang="0">
                  <a:pos x="127" y="10"/>
                </a:cxn>
                <a:cxn ang="0">
                  <a:pos x="141" y="18"/>
                </a:cxn>
                <a:cxn ang="0">
                  <a:pos x="153" y="30"/>
                </a:cxn>
                <a:cxn ang="0">
                  <a:pos x="162" y="42"/>
                </a:cxn>
                <a:cxn ang="0">
                  <a:pos x="169" y="56"/>
                </a:cxn>
                <a:cxn ang="0">
                  <a:pos x="172" y="72"/>
                </a:cxn>
                <a:cxn ang="0">
                  <a:pos x="172" y="88"/>
                </a:cxn>
                <a:cxn ang="0">
                  <a:pos x="169" y="103"/>
                </a:cxn>
                <a:cxn ang="0">
                  <a:pos x="162" y="118"/>
                </a:cxn>
                <a:cxn ang="0">
                  <a:pos x="153" y="130"/>
                </a:cxn>
                <a:cxn ang="0">
                  <a:pos x="141" y="141"/>
                </a:cxn>
                <a:cxn ang="0">
                  <a:pos x="127" y="149"/>
                </a:cxn>
                <a:cxn ang="0">
                  <a:pos x="112" y="156"/>
                </a:cxn>
                <a:cxn ang="0">
                  <a:pos x="94" y="159"/>
                </a:cxn>
              </a:cxnLst>
              <a:rect l="0" t="0" r="r" b="b"/>
              <a:pathLst>
                <a:path w="173" h="160">
                  <a:moveTo>
                    <a:pt x="86" y="160"/>
                  </a:moveTo>
                  <a:lnTo>
                    <a:pt x="78" y="159"/>
                  </a:lnTo>
                  <a:lnTo>
                    <a:pt x="68" y="158"/>
                  </a:lnTo>
                  <a:lnTo>
                    <a:pt x="61" y="156"/>
                  </a:lnTo>
                  <a:lnTo>
                    <a:pt x="52" y="153"/>
                  </a:lnTo>
                  <a:lnTo>
                    <a:pt x="45" y="149"/>
                  </a:lnTo>
                  <a:lnTo>
                    <a:pt x="38" y="146"/>
                  </a:lnTo>
                  <a:lnTo>
                    <a:pt x="31" y="141"/>
                  </a:lnTo>
                  <a:lnTo>
                    <a:pt x="25" y="136"/>
                  </a:lnTo>
                  <a:lnTo>
                    <a:pt x="19" y="130"/>
                  </a:lnTo>
                  <a:lnTo>
                    <a:pt x="15" y="124"/>
                  </a:lnTo>
                  <a:lnTo>
                    <a:pt x="10" y="118"/>
                  </a:lnTo>
                  <a:lnTo>
                    <a:pt x="6" y="110"/>
                  </a:lnTo>
                  <a:lnTo>
                    <a:pt x="3" y="103"/>
                  </a:lnTo>
                  <a:lnTo>
                    <a:pt x="1" y="96"/>
                  </a:lnTo>
                  <a:lnTo>
                    <a:pt x="0" y="88"/>
                  </a:lnTo>
                  <a:lnTo>
                    <a:pt x="0" y="80"/>
                  </a:lnTo>
                  <a:lnTo>
                    <a:pt x="0" y="72"/>
                  </a:lnTo>
                  <a:lnTo>
                    <a:pt x="1" y="64"/>
                  </a:lnTo>
                  <a:lnTo>
                    <a:pt x="3" y="56"/>
                  </a:lnTo>
                  <a:lnTo>
                    <a:pt x="6" y="49"/>
                  </a:lnTo>
                  <a:lnTo>
                    <a:pt x="10" y="42"/>
                  </a:lnTo>
                  <a:lnTo>
                    <a:pt x="15" y="36"/>
                  </a:lnTo>
                  <a:lnTo>
                    <a:pt x="19" y="30"/>
                  </a:lnTo>
                  <a:lnTo>
                    <a:pt x="25" y="24"/>
                  </a:lnTo>
                  <a:lnTo>
                    <a:pt x="31" y="18"/>
                  </a:lnTo>
                  <a:lnTo>
                    <a:pt x="38" y="14"/>
                  </a:lnTo>
                  <a:lnTo>
                    <a:pt x="45" y="10"/>
                  </a:lnTo>
                  <a:lnTo>
                    <a:pt x="52" y="7"/>
                  </a:lnTo>
                  <a:lnTo>
                    <a:pt x="61" y="5"/>
                  </a:lnTo>
                  <a:lnTo>
                    <a:pt x="68" y="3"/>
                  </a:lnTo>
                  <a:lnTo>
                    <a:pt x="78" y="2"/>
                  </a:lnTo>
                  <a:lnTo>
                    <a:pt x="86" y="0"/>
                  </a:lnTo>
                  <a:lnTo>
                    <a:pt x="94" y="2"/>
                  </a:lnTo>
                  <a:lnTo>
                    <a:pt x="104" y="3"/>
                  </a:lnTo>
                  <a:lnTo>
                    <a:pt x="112" y="5"/>
                  </a:lnTo>
                  <a:lnTo>
                    <a:pt x="119" y="7"/>
                  </a:lnTo>
                  <a:lnTo>
                    <a:pt x="127" y="10"/>
                  </a:lnTo>
                  <a:lnTo>
                    <a:pt x="134" y="14"/>
                  </a:lnTo>
                  <a:lnTo>
                    <a:pt x="141" y="18"/>
                  </a:lnTo>
                  <a:lnTo>
                    <a:pt x="147" y="24"/>
                  </a:lnTo>
                  <a:lnTo>
                    <a:pt x="153" y="30"/>
                  </a:lnTo>
                  <a:lnTo>
                    <a:pt x="157" y="36"/>
                  </a:lnTo>
                  <a:lnTo>
                    <a:pt x="162" y="42"/>
                  </a:lnTo>
                  <a:lnTo>
                    <a:pt x="165" y="49"/>
                  </a:lnTo>
                  <a:lnTo>
                    <a:pt x="169" y="56"/>
                  </a:lnTo>
                  <a:lnTo>
                    <a:pt x="171" y="64"/>
                  </a:lnTo>
                  <a:lnTo>
                    <a:pt x="172" y="72"/>
                  </a:lnTo>
                  <a:lnTo>
                    <a:pt x="173" y="80"/>
                  </a:lnTo>
                  <a:lnTo>
                    <a:pt x="172" y="88"/>
                  </a:lnTo>
                  <a:lnTo>
                    <a:pt x="171" y="96"/>
                  </a:lnTo>
                  <a:lnTo>
                    <a:pt x="169" y="103"/>
                  </a:lnTo>
                  <a:lnTo>
                    <a:pt x="165" y="110"/>
                  </a:lnTo>
                  <a:lnTo>
                    <a:pt x="162" y="118"/>
                  </a:lnTo>
                  <a:lnTo>
                    <a:pt x="157" y="124"/>
                  </a:lnTo>
                  <a:lnTo>
                    <a:pt x="153" y="130"/>
                  </a:lnTo>
                  <a:lnTo>
                    <a:pt x="147" y="136"/>
                  </a:lnTo>
                  <a:lnTo>
                    <a:pt x="141" y="141"/>
                  </a:lnTo>
                  <a:lnTo>
                    <a:pt x="134" y="146"/>
                  </a:lnTo>
                  <a:lnTo>
                    <a:pt x="127" y="149"/>
                  </a:lnTo>
                  <a:lnTo>
                    <a:pt x="119" y="153"/>
                  </a:lnTo>
                  <a:lnTo>
                    <a:pt x="112" y="156"/>
                  </a:lnTo>
                  <a:lnTo>
                    <a:pt x="104" y="158"/>
                  </a:lnTo>
                  <a:lnTo>
                    <a:pt x="94" y="159"/>
                  </a:lnTo>
                  <a:lnTo>
                    <a:pt x="86" y="160"/>
                  </a:lnTo>
                </a:path>
              </a:pathLst>
            </a:custGeom>
            <a:solidFill>
              <a:srgbClr val="FFFF00"/>
            </a:solidFill>
            <a:ln w="6350">
              <a:solidFill>
                <a:srgbClr val="000000"/>
              </a:solidFill>
              <a:prstDash val="solid"/>
              <a:round/>
              <a:headEnd/>
              <a:tailEnd/>
            </a:ln>
          </p:spPr>
          <p:txBody>
            <a:bodyPr/>
            <a:lstStyle/>
            <a:p>
              <a:endParaRPr lang="it-IT"/>
            </a:p>
          </p:txBody>
        </p:sp>
        <p:sp>
          <p:nvSpPr>
            <p:cNvPr id="21068" name="Freeform 588"/>
            <p:cNvSpPr>
              <a:spLocks/>
            </p:cNvSpPr>
            <p:nvPr/>
          </p:nvSpPr>
          <p:spPr bwMode="auto">
            <a:xfrm>
              <a:off x="1153" y="3010"/>
              <a:ext cx="24" cy="22"/>
            </a:xfrm>
            <a:custGeom>
              <a:avLst/>
              <a:gdLst/>
              <a:ahLst/>
              <a:cxnLst>
                <a:cxn ang="0">
                  <a:pos x="78" y="159"/>
                </a:cxn>
                <a:cxn ang="0">
                  <a:pos x="61" y="155"/>
                </a:cxn>
                <a:cxn ang="0">
                  <a:pos x="45" y="149"/>
                </a:cxn>
                <a:cxn ang="0">
                  <a:pos x="32" y="141"/>
                </a:cxn>
                <a:cxn ang="0">
                  <a:pos x="20" y="130"/>
                </a:cxn>
                <a:cxn ang="0">
                  <a:pos x="11" y="118"/>
                </a:cxn>
                <a:cxn ang="0">
                  <a:pos x="4" y="103"/>
                </a:cxn>
                <a:cxn ang="0">
                  <a:pos x="0" y="88"/>
                </a:cxn>
                <a:cxn ang="0">
                  <a:pos x="0" y="72"/>
                </a:cxn>
                <a:cxn ang="0">
                  <a:pos x="4" y="56"/>
                </a:cxn>
                <a:cxn ang="0">
                  <a:pos x="11" y="42"/>
                </a:cxn>
                <a:cxn ang="0">
                  <a:pos x="20" y="30"/>
                </a:cxn>
                <a:cxn ang="0">
                  <a:pos x="32" y="18"/>
                </a:cxn>
                <a:cxn ang="0">
                  <a:pos x="45" y="10"/>
                </a:cxn>
                <a:cxn ang="0">
                  <a:pos x="61" y="5"/>
                </a:cxn>
                <a:cxn ang="0">
                  <a:pos x="78" y="1"/>
                </a:cxn>
                <a:cxn ang="0">
                  <a:pos x="96" y="1"/>
                </a:cxn>
                <a:cxn ang="0">
                  <a:pos x="112" y="5"/>
                </a:cxn>
                <a:cxn ang="0">
                  <a:pos x="128" y="10"/>
                </a:cxn>
                <a:cxn ang="0">
                  <a:pos x="142" y="18"/>
                </a:cxn>
                <a:cxn ang="0">
                  <a:pos x="153" y="30"/>
                </a:cxn>
                <a:cxn ang="0">
                  <a:pos x="163" y="42"/>
                </a:cxn>
                <a:cxn ang="0">
                  <a:pos x="169" y="56"/>
                </a:cxn>
                <a:cxn ang="0">
                  <a:pos x="173" y="72"/>
                </a:cxn>
                <a:cxn ang="0">
                  <a:pos x="173" y="88"/>
                </a:cxn>
                <a:cxn ang="0">
                  <a:pos x="169" y="103"/>
                </a:cxn>
                <a:cxn ang="0">
                  <a:pos x="163" y="118"/>
                </a:cxn>
                <a:cxn ang="0">
                  <a:pos x="153" y="130"/>
                </a:cxn>
                <a:cxn ang="0">
                  <a:pos x="142" y="141"/>
                </a:cxn>
                <a:cxn ang="0">
                  <a:pos x="128" y="149"/>
                </a:cxn>
                <a:cxn ang="0">
                  <a:pos x="112" y="155"/>
                </a:cxn>
                <a:cxn ang="0">
                  <a:pos x="96" y="159"/>
                </a:cxn>
              </a:cxnLst>
              <a:rect l="0" t="0" r="r" b="b"/>
              <a:pathLst>
                <a:path w="173" h="159">
                  <a:moveTo>
                    <a:pt x="87" y="159"/>
                  </a:moveTo>
                  <a:lnTo>
                    <a:pt x="78" y="159"/>
                  </a:lnTo>
                  <a:lnTo>
                    <a:pt x="69" y="158"/>
                  </a:lnTo>
                  <a:lnTo>
                    <a:pt x="61" y="155"/>
                  </a:lnTo>
                  <a:lnTo>
                    <a:pt x="54" y="153"/>
                  </a:lnTo>
                  <a:lnTo>
                    <a:pt x="45" y="149"/>
                  </a:lnTo>
                  <a:lnTo>
                    <a:pt x="39" y="146"/>
                  </a:lnTo>
                  <a:lnTo>
                    <a:pt x="32" y="141"/>
                  </a:lnTo>
                  <a:lnTo>
                    <a:pt x="25" y="136"/>
                  </a:lnTo>
                  <a:lnTo>
                    <a:pt x="20" y="130"/>
                  </a:lnTo>
                  <a:lnTo>
                    <a:pt x="15" y="124"/>
                  </a:lnTo>
                  <a:lnTo>
                    <a:pt x="11" y="118"/>
                  </a:lnTo>
                  <a:lnTo>
                    <a:pt x="8" y="110"/>
                  </a:lnTo>
                  <a:lnTo>
                    <a:pt x="4" y="103"/>
                  </a:lnTo>
                  <a:lnTo>
                    <a:pt x="2" y="96"/>
                  </a:lnTo>
                  <a:lnTo>
                    <a:pt x="0" y="88"/>
                  </a:lnTo>
                  <a:lnTo>
                    <a:pt x="0" y="80"/>
                  </a:lnTo>
                  <a:lnTo>
                    <a:pt x="0" y="72"/>
                  </a:lnTo>
                  <a:lnTo>
                    <a:pt x="2" y="64"/>
                  </a:lnTo>
                  <a:lnTo>
                    <a:pt x="4" y="56"/>
                  </a:lnTo>
                  <a:lnTo>
                    <a:pt x="8" y="49"/>
                  </a:lnTo>
                  <a:lnTo>
                    <a:pt x="11" y="42"/>
                  </a:lnTo>
                  <a:lnTo>
                    <a:pt x="15" y="36"/>
                  </a:lnTo>
                  <a:lnTo>
                    <a:pt x="20" y="30"/>
                  </a:lnTo>
                  <a:lnTo>
                    <a:pt x="25" y="23"/>
                  </a:lnTo>
                  <a:lnTo>
                    <a:pt x="32" y="18"/>
                  </a:lnTo>
                  <a:lnTo>
                    <a:pt x="39" y="14"/>
                  </a:lnTo>
                  <a:lnTo>
                    <a:pt x="45" y="10"/>
                  </a:lnTo>
                  <a:lnTo>
                    <a:pt x="54" y="7"/>
                  </a:lnTo>
                  <a:lnTo>
                    <a:pt x="61" y="5"/>
                  </a:lnTo>
                  <a:lnTo>
                    <a:pt x="69" y="3"/>
                  </a:lnTo>
                  <a:lnTo>
                    <a:pt x="78" y="1"/>
                  </a:lnTo>
                  <a:lnTo>
                    <a:pt x="87" y="0"/>
                  </a:lnTo>
                  <a:lnTo>
                    <a:pt x="96" y="1"/>
                  </a:lnTo>
                  <a:lnTo>
                    <a:pt x="104" y="3"/>
                  </a:lnTo>
                  <a:lnTo>
                    <a:pt x="112" y="5"/>
                  </a:lnTo>
                  <a:lnTo>
                    <a:pt x="121" y="7"/>
                  </a:lnTo>
                  <a:lnTo>
                    <a:pt x="128" y="10"/>
                  </a:lnTo>
                  <a:lnTo>
                    <a:pt x="135" y="14"/>
                  </a:lnTo>
                  <a:lnTo>
                    <a:pt x="142" y="18"/>
                  </a:lnTo>
                  <a:lnTo>
                    <a:pt x="148" y="23"/>
                  </a:lnTo>
                  <a:lnTo>
                    <a:pt x="153" y="30"/>
                  </a:lnTo>
                  <a:lnTo>
                    <a:pt x="158" y="36"/>
                  </a:lnTo>
                  <a:lnTo>
                    <a:pt x="163" y="42"/>
                  </a:lnTo>
                  <a:lnTo>
                    <a:pt x="167" y="49"/>
                  </a:lnTo>
                  <a:lnTo>
                    <a:pt x="169" y="56"/>
                  </a:lnTo>
                  <a:lnTo>
                    <a:pt x="171" y="64"/>
                  </a:lnTo>
                  <a:lnTo>
                    <a:pt x="173" y="72"/>
                  </a:lnTo>
                  <a:lnTo>
                    <a:pt x="173" y="80"/>
                  </a:lnTo>
                  <a:lnTo>
                    <a:pt x="173" y="88"/>
                  </a:lnTo>
                  <a:lnTo>
                    <a:pt x="171" y="96"/>
                  </a:lnTo>
                  <a:lnTo>
                    <a:pt x="169" y="103"/>
                  </a:lnTo>
                  <a:lnTo>
                    <a:pt x="167" y="110"/>
                  </a:lnTo>
                  <a:lnTo>
                    <a:pt x="163" y="118"/>
                  </a:lnTo>
                  <a:lnTo>
                    <a:pt x="158" y="124"/>
                  </a:lnTo>
                  <a:lnTo>
                    <a:pt x="153" y="130"/>
                  </a:lnTo>
                  <a:lnTo>
                    <a:pt x="148" y="136"/>
                  </a:lnTo>
                  <a:lnTo>
                    <a:pt x="142" y="141"/>
                  </a:lnTo>
                  <a:lnTo>
                    <a:pt x="135" y="146"/>
                  </a:lnTo>
                  <a:lnTo>
                    <a:pt x="128" y="149"/>
                  </a:lnTo>
                  <a:lnTo>
                    <a:pt x="121" y="153"/>
                  </a:lnTo>
                  <a:lnTo>
                    <a:pt x="112" y="155"/>
                  </a:lnTo>
                  <a:lnTo>
                    <a:pt x="104" y="158"/>
                  </a:lnTo>
                  <a:lnTo>
                    <a:pt x="96" y="159"/>
                  </a:lnTo>
                  <a:lnTo>
                    <a:pt x="87" y="159"/>
                  </a:lnTo>
                  <a:close/>
                </a:path>
              </a:pathLst>
            </a:custGeom>
            <a:solidFill>
              <a:srgbClr val="BAAD94"/>
            </a:solidFill>
            <a:ln w="9525">
              <a:noFill/>
              <a:round/>
              <a:headEnd/>
              <a:tailEnd/>
            </a:ln>
          </p:spPr>
          <p:txBody>
            <a:bodyPr/>
            <a:lstStyle/>
            <a:p>
              <a:endParaRPr lang="it-IT"/>
            </a:p>
          </p:txBody>
        </p:sp>
        <p:sp>
          <p:nvSpPr>
            <p:cNvPr id="21069" name="Freeform 589"/>
            <p:cNvSpPr>
              <a:spLocks/>
            </p:cNvSpPr>
            <p:nvPr/>
          </p:nvSpPr>
          <p:spPr bwMode="auto">
            <a:xfrm>
              <a:off x="1153" y="3010"/>
              <a:ext cx="24" cy="22"/>
            </a:xfrm>
            <a:custGeom>
              <a:avLst/>
              <a:gdLst/>
              <a:ahLst/>
              <a:cxnLst>
                <a:cxn ang="0">
                  <a:pos x="78" y="159"/>
                </a:cxn>
                <a:cxn ang="0">
                  <a:pos x="61" y="155"/>
                </a:cxn>
                <a:cxn ang="0">
                  <a:pos x="45" y="149"/>
                </a:cxn>
                <a:cxn ang="0">
                  <a:pos x="32" y="141"/>
                </a:cxn>
                <a:cxn ang="0">
                  <a:pos x="20" y="130"/>
                </a:cxn>
                <a:cxn ang="0">
                  <a:pos x="11" y="118"/>
                </a:cxn>
                <a:cxn ang="0">
                  <a:pos x="4" y="103"/>
                </a:cxn>
                <a:cxn ang="0">
                  <a:pos x="0" y="88"/>
                </a:cxn>
                <a:cxn ang="0">
                  <a:pos x="0" y="72"/>
                </a:cxn>
                <a:cxn ang="0">
                  <a:pos x="4" y="56"/>
                </a:cxn>
                <a:cxn ang="0">
                  <a:pos x="11" y="42"/>
                </a:cxn>
                <a:cxn ang="0">
                  <a:pos x="20" y="30"/>
                </a:cxn>
                <a:cxn ang="0">
                  <a:pos x="32" y="18"/>
                </a:cxn>
                <a:cxn ang="0">
                  <a:pos x="45" y="10"/>
                </a:cxn>
                <a:cxn ang="0">
                  <a:pos x="61" y="5"/>
                </a:cxn>
                <a:cxn ang="0">
                  <a:pos x="78" y="1"/>
                </a:cxn>
                <a:cxn ang="0">
                  <a:pos x="96" y="1"/>
                </a:cxn>
                <a:cxn ang="0">
                  <a:pos x="112" y="5"/>
                </a:cxn>
                <a:cxn ang="0">
                  <a:pos x="128" y="10"/>
                </a:cxn>
                <a:cxn ang="0">
                  <a:pos x="142" y="18"/>
                </a:cxn>
                <a:cxn ang="0">
                  <a:pos x="153" y="30"/>
                </a:cxn>
                <a:cxn ang="0">
                  <a:pos x="163" y="42"/>
                </a:cxn>
                <a:cxn ang="0">
                  <a:pos x="169" y="56"/>
                </a:cxn>
                <a:cxn ang="0">
                  <a:pos x="173" y="72"/>
                </a:cxn>
                <a:cxn ang="0">
                  <a:pos x="173" y="88"/>
                </a:cxn>
                <a:cxn ang="0">
                  <a:pos x="169" y="103"/>
                </a:cxn>
                <a:cxn ang="0">
                  <a:pos x="163" y="118"/>
                </a:cxn>
                <a:cxn ang="0">
                  <a:pos x="153" y="130"/>
                </a:cxn>
                <a:cxn ang="0">
                  <a:pos x="142" y="141"/>
                </a:cxn>
                <a:cxn ang="0">
                  <a:pos x="128" y="149"/>
                </a:cxn>
                <a:cxn ang="0">
                  <a:pos x="112" y="155"/>
                </a:cxn>
                <a:cxn ang="0">
                  <a:pos x="96" y="159"/>
                </a:cxn>
              </a:cxnLst>
              <a:rect l="0" t="0" r="r" b="b"/>
              <a:pathLst>
                <a:path w="173" h="159">
                  <a:moveTo>
                    <a:pt x="87" y="159"/>
                  </a:moveTo>
                  <a:lnTo>
                    <a:pt x="78" y="159"/>
                  </a:lnTo>
                  <a:lnTo>
                    <a:pt x="69" y="158"/>
                  </a:lnTo>
                  <a:lnTo>
                    <a:pt x="61" y="155"/>
                  </a:lnTo>
                  <a:lnTo>
                    <a:pt x="54" y="153"/>
                  </a:lnTo>
                  <a:lnTo>
                    <a:pt x="45" y="149"/>
                  </a:lnTo>
                  <a:lnTo>
                    <a:pt x="39" y="146"/>
                  </a:lnTo>
                  <a:lnTo>
                    <a:pt x="32" y="141"/>
                  </a:lnTo>
                  <a:lnTo>
                    <a:pt x="25" y="136"/>
                  </a:lnTo>
                  <a:lnTo>
                    <a:pt x="20" y="130"/>
                  </a:lnTo>
                  <a:lnTo>
                    <a:pt x="15" y="124"/>
                  </a:lnTo>
                  <a:lnTo>
                    <a:pt x="11" y="118"/>
                  </a:lnTo>
                  <a:lnTo>
                    <a:pt x="8" y="110"/>
                  </a:lnTo>
                  <a:lnTo>
                    <a:pt x="4" y="103"/>
                  </a:lnTo>
                  <a:lnTo>
                    <a:pt x="2" y="96"/>
                  </a:lnTo>
                  <a:lnTo>
                    <a:pt x="0" y="88"/>
                  </a:lnTo>
                  <a:lnTo>
                    <a:pt x="0" y="80"/>
                  </a:lnTo>
                  <a:lnTo>
                    <a:pt x="0" y="72"/>
                  </a:lnTo>
                  <a:lnTo>
                    <a:pt x="2" y="64"/>
                  </a:lnTo>
                  <a:lnTo>
                    <a:pt x="4" y="56"/>
                  </a:lnTo>
                  <a:lnTo>
                    <a:pt x="8" y="49"/>
                  </a:lnTo>
                  <a:lnTo>
                    <a:pt x="11" y="42"/>
                  </a:lnTo>
                  <a:lnTo>
                    <a:pt x="15" y="36"/>
                  </a:lnTo>
                  <a:lnTo>
                    <a:pt x="20" y="30"/>
                  </a:lnTo>
                  <a:lnTo>
                    <a:pt x="25" y="23"/>
                  </a:lnTo>
                  <a:lnTo>
                    <a:pt x="32" y="18"/>
                  </a:lnTo>
                  <a:lnTo>
                    <a:pt x="39" y="14"/>
                  </a:lnTo>
                  <a:lnTo>
                    <a:pt x="45" y="10"/>
                  </a:lnTo>
                  <a:lnTo>
                    <a:pt x="54" y="7"/>
                  </a:lnTo>
                  <a:lnTo>
                    <a:pt x="61" y="5"/>
                  </a:lnTo>
                  <a:lnTo>
                    <a:pt x="69" y="3"/>
                  </a:lnTo>
                  <a:lnTo>
                    <a:pt x="78" y="1"/>
                  </a:lnTo>
                  <a:lnTo>
                    <a:pt x="87" y="0"/>
                  </a:lnTo>
                  <a:lnTo>
                    <a:pt x="96" y="1"/>
                  </a:lnTo>
                  <a:lnTo>
                    <a:pt x="104" y="3"/>
                  </a:lnTo>
                  <a:lnTo>
                    <a:pt x="112" y="5"/>
                  </a:lnTo>
                  <a:lnTo>
                    <a:pt x="121" y="7"/>
                  </a:lnTo>
                  <a:lnTo>
                    <a:pt x="128" y="10"/>
                  </a:lnTo>
                  <a:lnTo>
                    <a:pt x="135" y="14"/>
                  </a:lnTo>
                  <a:lnTo>
                    <a:pt x="142" y="18"/>
                  </a:lnTo>
                  <a:lnTo>
                    <a:pt x="148" y="23"/>
                  </a:lnTo>
                  <a:lnTo>
                    <a:pt x="153" y="30"/>
                  </a:lnTo>
                  <a:lnTo>
                    <a:pt x="158" y="36"/>
                  </a:lnTo>
                  <a:lnTo>
                    <a:pt x="163" y="42"/>
                  </a:lnTo>
                  <a:lnTo>
                    <a:pt x="167" y="49"/>
                  </a:lnTo>
                  <a:lnTo>
                    <a:pt x="169" y="56"/>
                  </a:lnTo>
                  <a:lnTo>
                    <a:pt x="171" y="64"/>
                  </a:lnTo>
                  <a:lnTo>
                    <a:pt x="173" y="72"/>
                  </a:lnTo>
                  <a:lnTo>
                    <a:pt x="173" y="80"/>
                  </a:lnTo>
                  <a:lnTo>
                    <a:pt x="173" y="88"/>
                  </a:lnTo>
                  <a:lnTo>
                    <a:pt x="171" y="96"/>
                  </a:lnTo>
                  <a:lnTo>
                    <a:pt x="169" y="103"/>
                  </a:lnTo>
                  <a:lnTo>
                    <a:pt x="167" y="110"/>
                  </a:lnTo>
                  <a:lnTo>
                    <a:pt x="163" y="118"/>
                  </a:lnTo>
                  <a:lnTo>
                    <a:pt x="158" y="124"/>
                  </a:lnTo>
                  <a:lnTo>
                    <a:pt x="153" y="130"/>
                  </a:lnTo>
                  <a:lnTo>
                    <a:pt x="148" y="136"/>
                  </a:lnTo>
                  <a:lnTo>
                    <a:pt x="142" y="141"/>
                  </a:lnTo>
                  <a:lnTo>
                    <a:pt x="135" y="146"/>
                  </a:lnTo>
                  <a:lnTo>
                    <a:pt x="128" y="149"/>
                  </a:lnTo>
                  <a:lnTo>
                    <a:pt x="121" y="153"/>
                  </a:lnTo>
                  <a:lnTo>
                    <a:pt x="112" y="155"/>
                  </a:lnTo>
                  <a:lnTo>
                    <a:pt x="104" y="158"/>
                  </a:lnTo>
                  <a:lnTo>
                    <a:pt x="96" y="159"/>
                  </a:lnTo>
                  <a:lnTo>
                    <a:pt x="87" y="159"/>
                  </a:lnTo>
                </a:path>
              </a:pathLst>
            </a:custGeom>
            <a:solidFill>
              <a:srgbClr val="FFFF00"/>
            </a:solidFill>
            <a:ln w="6350">
              <a:solidFill>
                <a:srgbClr val="000000"/>
              </a:solidFill>
              <a:prstDash val="solid"/>
              <a:round/>
              <a:headEnd/>
              <a:tailEnd/>
            </a:ln>
          </p:spPr>
          <p:txBody>
            <a:bodyPr/>
            <a:lstStyle/>
            <a:p>
              <a:endParaRPr lang="it-IT"/>
            </a:p>
          </p:txBody>
        </p:sp>
        <p:sp>
          <p:nvSpPr>
            <p:cNvPr id="21070" name="Freeform 590"/>
            <p:cNvSpPr>
              <a:spLocks/>
            </p:cNvSpPr>
            <p:nvPr/>
          </p:nvSpPr>
          <p:spPr bwMode="auto">
            <a:xfrm>
              <a:off x="1103" y="3063"/>
              <a:ext cx="25" cy="23"/>
            </a:xfrm>
            <a:custGeom>
              <a:avLst/>
              <a:gdLst/>
              <a:ahLst/>
              <a:cxnLst>
                <a:cxn ang="0">
                  <a:pos x="77" y="159"/>
                </a:cxn>
                <a:cxn ang="0">
                  <a:pos x="60" y="155"/>
                </a:cxn>
                <a:cxn ang="0">
                  <a:pos x="45" y="149"/>
                </a:cxn>
                <a:cxn ang="0">
                  <a:pos x="31" y="141"/>
                </a:cxn>
                <a:cxn ang="0">
                  <a:pos x="19" y="130"/>
                </a:cxn>
                <a:cxn ang="0">
                  <a:pos x="10" y="118"/>
                </a:cxn>
                <a:cxn ang="0">
                  <a:pos x="4" y="103"/>
                </a:cxn>
                <a:cxn ang="0">
                  <a:pos x="0" y="87"/>
                </a:cxn>
                <a:cxn ang="0">
                  <a:pos x="0" y="72"/>
                </a:cxn>
                <a:cxn ang="0">
                  <a:pos x="4" y="56"/>
                </a:cxn>
                <a:cxn ang="0">
                  <a:pos x="10" y="42"/>
                </a:cxn>
                <a:cxn ang="0">
                  <a:pos x="19" y="29"/>
                </a:cxn>
                <a:cxn ang="0">
                  <a:pos x="31" y="18"/>
                </a:cxn>
                <a:cxn ang="0">
                  <a:pos x="45" y="10"/>
                </a:cxn>
                <a:cxn ang="0">
                  <a:pos x="60" y="4"/>
                </a:cxn>
                <a:cxn ang="0">
                  <a:pos x="77" y="0"/>
                </a:cxn>
                <a:cxn ang="0">
                  <a:pos x="95" y="0"/>
                </a:cxn>
                <a:cxn ang="0">
                  <a:pos x="112" y="4"/>
                </a:cxn>
                <a:cxn ang="0">
                  <a:pos x="127" y="10"/>
                </a:cxn>
                <a:cxn ang="0">
                  <a:pos x="141" y="18"/>
                </a:cxn>
                <a:cxn ang="0">
                  <a:pos x="152" y="29"/>
                </a:cxn>
                <a:cxn ang="0">
                  <a:pos x="162" y="42"/>
                </a:cxn>
                <a:cxn ang="0">
                  <a:pos x="168" y="56"/>
                </a:cxn>
                <a:cxn ang="0">
                  <a:pos x="172" y="72"/>
                </a:cxn>
                <a:cxn ang="0">
                  <a:pos x="172" y="87"/>
                </a:cxn>
                <a:cxn ang="0">
                  <a:pos x="168" y="103"/>
                </a:cxn>
                <a:cxn ang="0">
                  <a:pos x="162" y="118"/>
                </a:cxn>
                <a:cxn ang="0">
                  <a:pos x="152" y="130"/>
                </a:cxn>
                <a:cxn ang="0">
                  <a:pos x="141" y="141"/>
                </a:cxn>
                <a:cxn ang="0">
                  <a:pos x="127" y="149"/>
                </a:cxn>
                <a:cxn ang="0">
                  <a:pos x="112" y="155"/>
                </a:cxn>
                <a:cxn ang="0">
                  <a:pos x="95" y="159"/>
                </a:cxn>
              </a:cxnLst>
              <a:rect l="0" t="0" r="r" b="b"/>
              <a:pathLst>
                <a:path w="172" h="159">
                  <a:moveTo>
                    <a:pt x="85" y="159"/>
                  </a:moveTo>
                  <a:lnTo>
                    <a:pt x="77" y="159"/>
                  </a:lnTo>
                  <a:lnTo>
                    <a:pt x="69" y="158"/>
                  </a:lnTo>
                  <a:lnTo>
                    <a:pt x="60" y="155"/>
                  </a:lnTo>
                  <a:lnTo>
                    <a:pt x="52" y="152"/>
                  </a:lnTo>
                  <a:lnTo>
                    <a:pt x="45" y="149"/>
                  </a:lnTo>
                  <a:lnTo>
                    <a:pt x="37" y="145"/>
                  </a:lnTo>
                  <a:lnTo>
                    <a:pt x="31" y="141"/>
                  </a:lnTo>
                  <a:lnTo>
                    <a:pt x="25" y="136"/>
                  </a:lnTo>
                  <a:lnTo>
                    <a:pt x="19" y="130"/>
                  </a:lnTo>
                  <a:lnTo>
                    <a:pt x="14" y="124"/>
                  </a:lnTo>
                  <a:lnTo>
                    <a:pt x="10" y="118"/>
                  </a:lnTo>
                  <a:lnTo>
                    <a:pt x="6" y="110"/>
                  </a:lnTo>
                  <a:lnTo>
                    <a:pt x="4" y="103"/>
                  </a:lnTo>
                  <a:lnTo>
                    <a:pt x="2" y="96"/>
                  </a:lnTo>
                  <a:lnTo>
                    <a:pt x="0" y="87"/>
                  </a:lnTo>
                  <a:lnTo>
                    <a:pt x="0" y="80"/>
                  </a:lnTo>
                  <a:lnTo>
                    <a:pt x="0" y="72"/>
                  </a:lnTo>
                  <a:lnTo>
                    <a:pt x="2" y="63"/>
                  </a:lnTo>
                  <a:lnTo>
                    <a:pt x="4" y="56"/>
                  </a:lnTo>
                  <a:lnTo>
                    <a:pt x="6" y="49"/>
                  </a:lnTo>
                  <a:lnTo>
                    <a:pt x="10" y="42"/>
                  </a:lnTo>
                  <a:lnTo>
                    <a:pt x="14" y="35"/>
                  </a:lnTo>
                  <a:lnTo>
                    <a:pt x="19" y="29"/>
                  </a:lnTo>
                  <a:lnTo>
                    <a:pt x="25" y="23"/>
                  </a:lnTo>
                  <a:lnTo>
                    <a:pt x="31" y="18"/>
                  </a:lnTo>
                  <a:lnTo>
                    <a:pt x="37" y="14"/>
                  </a:lnTo>
                  <a:lnTo>
                    <a:pt x="45" y="10"/>
                  </a:lnTo>
                  <a:lnTo>
                    <a:pt x="52" y="7"/>
                  </a:lnTo>
                  <a:lnTo>
                    <a:pt x="60" y="4"/>
                  </a:lnTo>
                  <a:lnTo>
                    <a:pt x="69" y="1"/>
                  </a:lnTo>
                  <a:lnTo>
                    <a:pt x="77" y="0"/>
                  </a:lnTo>
                  <a:lnTo>
                    <a:pt x="85" y="0"/>
                  </a:lnTo>
                  <a:lnTo>
                    <a:pt x="95" y="0"/>
                  </a:lnTo>
                  <a:lnTo>
                    <a:pt x="103" y="1"/>
                  </a:lnTo>
                  <a:lnTo>
                    <a:pt x="112" y="4"/>
                  </a:lnTo>
                  <a:lnTo>
                    <a:pt x="119" y="7"/>
                  </a:lnTo>
                  <a:lnTo>
                    <a:pt x="127" y="10"/>
                  </a:lnTo>
                  <a:lnTo>
                    <a:pt x="134" y="14"/>
                  </a:lnTo>
                  <a:lnTo>
                    <a:pt x="141" y="18"/>
                  </a:lnTo>
                  <a:lnTo>
                    <a:pt x="147" y="23"/>
                  </a:lnTo>
                  <a:lnTo>
                    <a:pt x="152" y="29"/>
                  </a:lnTo>
                  <a:lnTo>
                    <a:pt x="158" y="35"/>
                  </a:lnTo>
                  <a:lnTo>
                    <a:pt x="162" y="42"/>
                  </a:lnTo>
                  <a:lnTo>
                    <a:pt x="165" y="49"/>
                  </a:lnTo>
                  <a:lnTo>
                    <a:pt x="168" y="56"/>
                  </a:lnTo>
                  <a:lnTo>
                    <a:pt x="170" y="63"/>
                  </a:lnTo>
                  <a:lnTo>
                    <a:pt x="172" y="72"/>
                  </a:lnTo>
                  <a:lnTo>
                    <a:pt x="172" y="80"/>
                  </a:lnTo>
                  <a:lnTo>
                    <a:pt x="172" y="87"/>
                  </a:lnTo>
                  <a:lnTo>
                    <a:pt x="170" y="96"/>
                  </a:lnTo>
                  <a:lnTo>
                    <a:pt x="168" y="103"/>
                  </a:lnTo>
                  <a:lnTo>
                    <a:pt x="165" y="110"/>
                  </a:lnTo>
                  <a:lnTo>
                    <a:pt x="162" y="118"/>
                  </a:lnTo>
                  <a:lnTo>
                    <a:pt x="158" y="124"/>
                  </a:lnTo>
                  <a:lnTo>
                    <a:pt x="152" y="130"/>
                  </a:lnTo>
                  <a:lnTo>
                    <a:pt x="147" y="136"/>
                  </a:lnTo>
                  <a:lnTo>
                    <a:pt x="141" y="141"/>
                  </a:lnTo>
                  <a:lnTo>
                    <a:pt x="134" y="145"/>
                  </a:lnTo>
                  <a:lnTo>
                    <a:pt x="127" y="149"/>
                  </a:lnTo>
                  <a:lnTo>
                    <a:pt x="119" y="152"/>
                  </a:lnTo>
                  <a:lnTo>
                    <a:pt x="112" y="155"/>
                  </a:lnTo>
                  <a:lnTo>
                    <a:pt x="103" y="158"/>
                  </a:lnTo>
                  <a:lnTo>
                    <a:pt x="95" y="159"/>
                  </a:lnTo>
                  <a:lnTo>
                    <a:pt x="85" y="159"/>
                  </a:lnTo>
                  <a:close/>
                </a:path>
              </a:pathLst>
            </a:custGeom>
            <a:solidFill>
              <a:srgbClr val="BAAD94"/>
            </a:solidFill>
            <a:ln w="9525">
              <a:noFill/>
              <a:round/>
              <a:headEnd/>
              <a:tailEnd/>
            </a:ln>
          </p:spPr>
          <p:txBody>
            <a:bodyPr/>
            <a:lstStyle/>
            <a:p>
              <a:endParaRPr lang="it-IT"/>
            </a:p>
          </p:txBody>
        </p:sp>
        <p:sp>
          <p:nvSpPr>
            <p:cNvPr id="21071" name="Freeform 591"/>
            <p:cNvSpPr>
              <a:spLocks/>
            </p:cNvSpPr>
            <p:nvPr/>
          </p:nvSpPr>
          <p:spPr bwMode="auto">
            <a:xfrm>
              <a:off x="1103" y="3063"/>
              <a:ext cx="25" cy="23"/>
            </a:xfrm>
            <a:custGeom>
              <a:avLst/>
              <a:gdLst/>
              <a:ahLst/>
              <a:cxnLst>
                <a:cxn ang="0">
                  <a:pos x="77" y="159"/>
                </a:cxn>
                <a:cxn ang="0">
                  <a:pos x="60" y="155"/>
                </a:cxn>
                <a:cxn ang="0">
                  <a:pos x="45" y="149"/>
                </a:cxn>
                <a:cxn ang="0">
                  <a:pos x="31" y="141"/>
                </a:cxn>
                <a:cxn ang="0">
                  <a:pos x="19" y="130"/>
                </a:cxn>
                <a:cxn ang="0">
                  <a:pos x="10" y="118"/>
                </a:cxn>
                <a:cxn ang="0">
                  <a:pos x="4" y="103"/>
                </a:cxn>
                <a:cxn ang="0">
                  <a:pos x="0" y="87"/>
                </a:cxn>
                <a:cxn ang="0">
                  <a:pos x="0" y="72"/>
                </a:cxn>
                <a:cxn ang="0">
                  <a:pos x="4" y="56"/>
                </a:cxn>
                <a:cxn ang="0">
                  <a:pos x="10" y="42"/>
                </a:cxn>
                <a:cxn ang="0">
                  <a:pos x="19" y="29"/>
                </a:cxn>
                <a:cxn ang="0">
                  <a:pos x="31" y="18"/>
                </a:cxn>
                <a:cxn ang="0">
                  <a:pos x="45" y="10"/>
                </a:cxn>
                <a:cxn ang="0">
                  <a:pos x="60" y="4"/>
                </a:cxn>
                <a:cxn ang="0">
                  <a:pos x="77" y="0"/>
                </a:cxn>
                <a:cxn ang="0">
                  <a:pos x="95" y="0"/>
                </a:cxn>
                <a:cxn ang="0">
                  <a:pos x="112" y="4"/>
                </a:cxn>
                <a:cxn ang="0">
                  <a:pos x="127" y="10"/>
                </a:cxn>
                <a:cxn ang="0">
                  <a:pos x="141" y="18"/>
                </a:cxn>
                <a:cxn ang="0">
                  <a:pos x="152" y="29"/>
                </a:cxn>
                <a:cxn ang="0">
                  <a:pos x="162" y="42"/>
                </a:cxn>
                <a:cxn ang="0">
                  <a:pos x="168" y="56"/>
                </a:cxn>
                <a:cxn ang="0">
                  <a:pos x="172" y="72"/>
                </a:cxn>
                <a:cxn ang="0">
                  <a:pos x="172" y="87"/>
                </a:cxn>
                <a:cxn ang="0">
                  <a:pos x="168" y="103"/>
                </a:cxn>
                <a:cxn ang="0">
                  <a:pos x="162" y="118"/>
                </a:cxn>
                <a:cxn ang="0">
                  <a:pos x="152" y="130"/>
                </a:cxn>
                <a:cxn ang="0">
                  <a:pos x="141" y="141"/>
                </a:cxn>
                <a:cxn ang="0">
                  <a:pos x="127" y="149"/>
                </a:cxn>
                <a:cxn ang="0">
                  <a:pos x="112" y="155"/>
                </a:cxn>
                <a:cxn ang="0">
                  <a:pos x="95" y="159"/>
                </a:cxn>
              </a:cxnLst>
              <a:rect l="0" t="0" r="r" b="b"/>
              <a:pathLst>
                <a:path w="172" h="159">
                  <a:moveTo>
                    <a:pt x="85" y="159"/>
                  </a:moveTo>
                  <a:lnTo>
                    <a:pt x="77" y="159"/>
                  </a:lnTo>
                  <a:lnTo>
                    <a:pt x="69" y="158"/>
                  </a:lnTo>
                  <a:lnTo>
                    <a:pt x="60" y="155"/>
                  </a:lnTo>
                  <a:lnTo>
                    <a:pt x="52" y="152"/>
                  </a:lnTo>
                  <a:lnTo>
                    <a:pt x="45" y="149"/>
                  </a:lnTo>
                  <a:lnTo>
                    <a:pt x="37" y="145"/>
                  </a:lnTo>
                  <a:lnTo>
                    <a:pt x="31" y="141"/>
                  </a:lnTo>
                  <a:lnTo>
                    <a:pt x="25" y="136"/>
                  </a:lnTo>
                  <a:lnTo>
                    <a:pt x="19" y="130"/>
                  </a:lnTo>
                  <a:lnTo>
                    <a:pt x="14" y="124"/>
                  </a:lnTo>
                  <a:lnTo>
                    <a:pt x="10" y="118"/>
                  </a:lnTo>
                  <a:lnTo>
                    <a:pt x="6" y="110"/>
                  </a:lnTo>
                  <a:lnTo>
                    <a:pt x="4" y="103"/>
                  </a:lnTo>
                  <a:lnTo>
                    <a:pt x="2" y="96"/>
                  </a:lnTo>
                  <a:lnTo>
                    <a:pt x="0" y="87"/>
                  </a:lnTo>
                  <a:lnTo>
                    <a:pt x="0" y="80"/>
                  </a:lnTo>
                  <a:lnTo>
                    <a:pt x="0" y="72"/>
                  </a:lnTo>
                  <a:lnTo>
                    <a:pt x="2" y="63"/>
                  </a:lnTo>
                  <a:lnTo>
                    <a:pt x="4" y="56"/>
                  </a:lnTo>
                  <a:lnTo>
                    <a:pt x="6" y="49"/>
                  </a:lnTo>
                  <a:lnTo>
                    <a:pt x="10" y="42"/>
                  </a:lnTo>
                  <a:lnTo>
                    <a:pt x="14" y="35"/>
                  </a:lnTo>
                  <a:lnTo>
                    <a:pt x="19" y="29"/>
                  </a:lnTo>
                  <a:lnTo>
                    <a:pt x="25" y="23"/>
                  </a:lnTo>
                  <a:lnTo>
                    <a:pt x="31" y="18"/>
                  </a:lnTo>
                  <a:lnTo>
                    <a:pt x="37" y="14"/>
                  </a:lnTo>
                  <a:lnTo>
                    <a:pt x="45" y="10"/>
                  </a:lnTo>
                  <a:lnTo>
                    <a:pt x="52" y="7"/>
                  </a:lnTo>
                  <a:lnTo>
                    <a:pt x="60" y="4"/>
                  </a:lnTo>
                  <a:lnTo>
                    <a:pt x="69" y="1"/>
                  </a:lnTo>
                  <a:lnTo>
                    <a:pt x="77" y="0"/>
                  </a:lnTo>
                  <a:lnTo>
                    <a:pt x="85" y="0"/>
                  </a:lnTo>
                  <a:lnTo>
                    <a:pt x="95" y="0"/>
                  </a:lnTo>
                  <a:lnTo>
                    <a:pt x="103" y="1"/>
                  </a:lnTo>
                  <a:lnTo>
                    <a:pt x="112" y="4"/>
                  </a:lnTo>
                  <a:lnTo>
                    <a:pt x="119" y="7"/>
                  </a:lnTo>
                  <a:lnTo>
                    <a:pt x="127" y="10"/>
                  </a:lnTo>
                  <a:lnTo>
                    <a:pt x="134" y="14"/>
                  </a:lnTo>
                  <a:lnTo>
                    <a:pt x="141" y="18"/>
                  </a:lnTo>
                  <a:lnTo>
                    <a:pt x="147" y="23"/>
                  </a:lnTo>
                  <a:lnTo>
                    <a:pt x="152" y="29"/>
                  </a:lnTo>
                  <a:lnTo>
                    <a:pt x="158" y="35"/>
                  </a:lnTo>
                  <a:lnTo>
                    <a:pt x="162" y="42"/>
                  </a:lnTo>
                  <a:lnTo>
                    <a:pt x="165" y="49"/>
                  </a:lnTo>
                  <a:lnTo>
                    <a:pt x="168" y="56"/>
                  </a:lnTo>
                  <a:lnTo>
                    <a:pt x="170" y="63"/>
                  </a:lnTo>
                  <a:lnTo>
                    <a:pt x="172" y="72"/>
                  </a:lnTo>
                  <a:lnTo>
                    <a:pt x="172" y="80"/>
                  </a:lnTo>
                  <a:lnTo>
                    <a:pt x="172" y="87"/>
                  </a:lnTo>
                  <a:lnTo>
                    <a:pt x="170" y="96"/>
                  </a:lnTo>
                  <a:lnTo>
                    <a:pt x="168" y="103"/>
                  </a:lnTo>
                  <a:lnTo>
                    <a:pt x="165" y="110"/>
                  </a:lnTo>
                  <a:lnTo>
                    <a:pt x="162" y="118"/>
                  </a:lnTo>
                  <a:lnTo>
                    <a:pt x="158" y="124"/>
                  </a:lnTo>
                  <a:lnTo>
                    <a:pt x="152" y="130"/>
                  </a:lnTo>
                  <a:lnTo>
                    <a:pt x="147" y="136"/>
                  </a:lnTo>
                  <a:lnTo>
                    <a:pt x="141" y="141"/>
                  </a:lnTo>
                  <a:lnTo>
                    <a:pt x="134" y="145"/>
                  </a:lnTo>
                  <a:lnTo>
                    <a:pt x="127" y="149"/>
                  </a:lnTo>
                  <a:lnTo>
                    <a:pt x="119" y="152"/>
                  </a:lnTo>
                  <a:lnTo>
                    <a:pt x="112" y="155"/>
                  </a:lnTo>
                  <a:lnTo>
                    <a:pt x="103" y="158"/>
                  </a:lnTo>
                  <a:lnTo>
                    <a:pt x="95" y="159"/>
                  </a:lnTo>
                  <a:lnTo>
                    <a:pt x="85" y="159"/>
                  </a:lnTo>
                </a:path>
              </a:pathLst>
            </a:custGeom>
            <a:solidFill>
              <a:srgbClr val="FFFF00"/>
            </a:solidFill>
            <a:ln w="6350">
              <a:solidFill>
                <a:srgbClr val="000000"/>
              </a:solidFill>
              <a:prstDash val="solid"/>
              <a:round/>
              <a:headEnd/>
              <a:tailEnd/>
            </a:ln>
          </p:spPr>
          <p:txBody>
            <a:bodyPr/>
            <a:lstStyle/>
            <a:p>
              <a:endParaRPr lang="it-IT"/>
            </a:p>
          </p:txBody>
        </p:sp>
        <p:sp>
          <p:nvSpPr>
            <p:cNvPr id="21072" name="Freeform 592"/>
            <p:cNvSpPr>
              <a:spLocks/>
            </p:cNvSpPr>
            <p:nvPr/>
          </p:nvSpPr>
          <p:spPr bwMode="auto">
            <a:xfrm>
              <a:off x="990" y="3160"/>
              <a:ext cx="25" cy="23"/>
            </a:xfrm>
            <a:custGeom>
              <a:avLst/>
              <a:gdLst/>
              <a:ahLst/>
              <a:cxnLst>
                <a:cxn ang="0">
                  <a:pos x="77" y="158"/>
                </a:cxn>
                <a:cxn ang="0">
                  <a:pos x="60" y="155"/>
                </a:cxn>
                <a:cxn ang="0">
                  <a:pos x="45" y="150"/>
                </a:cxn>
                <a:cxn ang="0">
                  <a:pos x="31" y="141"/>
                </a:cxn>
                <a:cxn ang="0">
                  <a:pos x="20" y="130"/>
                </a:cxn>
                <a:cxn ang="0">
                  <a:pos x="10" y="117"/>
                </a:cxn>
                <a:cxn ang="0">
                  <a:pos x="4" y="104"/>
                </a:cxn>
                <a:cxn ang="0">
                  <a:pos x="1" y="88"/>
                </a:cxn>
                <a:cxn ang="0">
                  <a:pos x="1" y="71"/>
                </a:cxn>
                <a:cxn ang="0">
                  <a:pos x="4" y="57"/>
                </a:cxn>
                <a:cxn ang="0">
                  <a:pos x="10" y="42"/>
                </a:cxn>
                <a:cxn ang="0">
                  <a:pos x="20" y="29"/>
                </a:cxn>
                <a:cxn ang="0">
                  <a:pos x="31" y="19"/>
                </a:cxn>
                <a:cxn ang="0">
                  <a:pos x="45" y="11"/>
                </a:cxn>
                <a:cxn ang="0">
                  <a:pos x="60" y="4"/>
                </a:cxn>
                <a:cxn ang="0">
                  <a:pos x="77" y="1"/>
                </a:cxn>
                <a:cxn ang="0">
                  <a:pos x="95" y="1"/>
                </a:cxn>
                <a:cxn ang="0">
                  <a:pos x="112" y="4"/>
                </a:cxn>
                <a:cxn ang="0">
                  <a:pos x="127" y="11"/>
                </a:cxn>
                <a:cxn ang="0">
                  <a:pos x="141" y="19"/>
                </a:cxn>
                <a:cxn ang="0">
                  <a:pos x="153" y="29"/>
                </a:cxn>
                <a:cxn ang="0">
                  <a:pos x="162" y="42"/>
                </a:cxn>
                <a:cxn ang="0">
                  <a:pos x="169" y="57"/>
                </a:cxn>
                <a:cxn ang="0">
                  <a:pos x="173" y="71"/>
                </a:cxn>
                <a:cxn ang="0">
                  <a:pos x="173" y="88"/>
                </a:cxn>
                <a:cxn ang="0">
                  <a:pos x="169" y="104"/>
                </a:cxn>
                <a:cxn ang="0">
                  <a:pos x="162" y="117"/>
                </a:cxn>
                <a:cxn ang="0">
                  <a:pos x="153" y="130"/>
                </a:cxn>
                <a:cxn ang="0">
                  <a:pos x="141" y="141"/>
                </a:cxn>
                <a:cxn ang="0">
                  <a:pos x="127" y="150"/>
                </a:cxn>
                <a:cxn ang="0">
                  <a:pos x="112" y="155"/>
                </a:cxn>
                <a:cxn ang="0">
                  <a:pos x="95" y="158"/>
                </a:cxn>
              </a:cxnLst>
              <a:rect l="0" t="0" r="r" b="b"/>
              <a:pathLst>
                <a:path w="173" h="159">
                  <a:moveTo>
                    <a:pt x="87" y="159"/>
                  </a:moveTo>
                  <a:lnTo>
                    <a:pt x="77" y="158"/>
                  </a:lnTo>
                  <a:lnTo>
                    <a:pt x="69" y="157"/>
                  </a:lnTo>
                  <a:lnTo>
                    <a:pt x="60" y="155"/>
                  </a:lnTo>
                  <a:lnTo>
                    <a:pt x="53" y="153"/>
                  </a:lnTo>
                  <a:lnTo>
                    <a:pt x="45" y="150"/>
                  </a:lnTo>
                  <a:lnTo>
                    <a:pt x="38" y="146"/>
                  </a:lnTo>
                  <a:lnTo>
                    <a:pt x="31" y="141"/>
                  </a:lnTo>
                  <a:lnTo>
                    <a:pt x="25" y="136"/>
                  </a:lnTo>
                  <a:lnTo>
                    <a:pt x="20" y="130"/>
                  </a:lnTo>
                  <a:lnTo>
                    <a:pt x="14" y="124"/>
                  </a:lnTo>
                  <a:lnTo>
                    <a:pt x="10" y="117"/>
                  </a:lnTo>
                  <a:lnTo>
                    <a:pt x="7" y="111"/>
                  </a:lnTo>
                  <a:lnTo>
                    <a:pt x="4" y="104"/>
                  </a:lnTo>
                  <a:lnTo>
                    <a:pt x="2" y="95"/>
                  </a:lnTo>
                  <a:lnTo>
                    <a:pt x="1" y="88"/>
                  </a:lnTo>
                  <a:lnTo>
                    <a:pt x="0" y="80"/>
                  </a:lnTo>
                  <a:lnTo>
                    <a:pt x="1" y="71"/>
                  </a:lnTo>
                  <a:lnTo>
                    <a:pt x="2" y="64"/>
                  </a:lnTo>
                  <a:lnTo>
                    <a:pt x="4" y="57"/>
                  </a:lnTo>
                  <a:lnTo>
                    <a:pt x="7" y="49"/>
                  </a:lnTo>
                  <a:lnTo>
                    <a:pt x="10" y="42"/>
                  </a:lnTo>
                  <a:lnTo>
                    <a:pt x="14" y="36"/>
                  </a:lnTo>
                  <a:lnTo>
                    <a:pt x="20" y="29"/>
                  </a:lnTo>
                  <a:lnTo>
                    <a:pt x="25" y="24"/>
                  </a:lnTo>
                  <a:lnTo>
                    <a:pt x="31" y="19"/>
                  </a:lnTo>
                  <a:lnTo>
                    <a:pt x="38" y="14"/>
                  </a:lnTo>
                  <a:lnTo>
                    <a:pt x="45" y="11"/>
                  </a:lnTo>
                  <a:lnTo>
                    <a:pt x="53" y="6"/>
                  </a:lnTo>
                  <a:lnTo>
                    <a:pt x="60" y="4"/>
                  </a:lnTo>
                  <a:lnTo>
                    <a:pt x="69" y="2"/>
                  </a:lnTo>
                  <a:lnTo>
                    <a:pt x="77" y="1"/>
                  </a:lnTo>
                  <a:lnTo>
                    <a:pt x="87" y="0"/>
                  </a:lnTo>
                  <a:lnTo>
                    <a:pt x="95" y="1"/>
                  </a:lnTo>
                  <a:lnTo>
                    <a:pt x="103" y="2"/>
                  </a:lnTo>
                  <a:lnTo>
                    <a:pt x="112" y="4"/>
                  </a:lnTo>
                  <a:lnTo>
                    <a:pt x="120" y="6"/>
                  </a:lnTo>
                  <a:lnTo>
                    <a:pt x="127" y="11"/>
                  </a:lnTo>
                  <a:lnTo>
                    <a:pt x="135" y="14"/>
                  </a:lnTo>
                  <a:lnTo>
                    <a:pt x="141" y="19"/>
                  </a:lnTo>
                  <a:lnTo>
                    <a:pt x="147" y="24"/>
                  </a:lnTo>
                  <a:lnTo>
                    <a:pt x="153" y="29"/>
                  </a:lnTo>
                  <a:lnTo>
                    <a:pt x="158" y="36"/>
                  </a:lnTo>
                  <a:lnTo>
                    <a:pt x="162" y="42"/>
                  </a:lnTo>
                  <a:lnTo>
                    <a:pt x="166" y="49"/>
                  </a:lnTo>
                  <a:lnTo>
                    <a:pt x="169" y="57"/>
                  </a:lnTo>
                  <a:lnTo>
                    <a:pt x="171" y="64"/>
                  </a:lnTo>
                  <a:lnTo>
                    <a:pt x="173" y="71"/>
                  </a:lnTo>
                  <a:lnTo>
                    <a:pt x="173" y="80"/>
                  </a:lnTo>
                  <a:lnTo>
                    <a:pt x="173" y="88"/>
                  </a:lnTo>
                  <a:lnTo>
                    <a:pt x="171" y="95"/>
                  </a:lnTo>
                  <a:lnTo>
                    <a:pt x="169" y="104"/>
                  </a:lnTo>
                  <a:lnTo>
                    <a:pt x="166" y="111"/>
                  </a:lnTo>
                  <a:lnTo>
                    <a:pt x="162" y="117"/>
                  </a:lnTo>
                  <a:lnTo>
                    <a:pt x="158" y="124"/>
                  </a:lnTo>
                  <a:lnTo>
                    <a:pt x="153" y="130"/>
                  </a:lnTo>
                  <a:lnTo>
                    <a:pt x="147" y="136"/>
                  </a:lnTo>
                  <a:lnTo>
                    <a:pt x="141" y="141"/>
                  </a:lnTo>
                  <a:lnTo>
                    <a:pt x="135" y="146"/>
                  </a:lnTo>
                  <a:lnTo>
                    <a:pt x="127" y="150"/>
                  </a:lnTo>
                  <a:lnTo>
                    <a:pt x="120" y="153"/>
                  </a:lnTo>
                  <a:lnTo>
                    <a:pt x="112" y="155"/>
                  </a:lnTo>
                  <a:lnTo>
                    <a:pt x="103" y="157"/>
                  </a:lnTo>
                  <a:lnTo>
                    <a:pt x="95" y="158"/>
                  </a:lnTo>
                  <a:lnTo>
                    <a:pt x="87" y="159"/>
                  </a:lnTo>
                  <a:close/>
                </a:path>
              </a:pathLst>
            </a:custGeom>
            <a:solidFill>
              <a:srgbClr val="FFFF00"/>
            </a:solidFill>
            <a:ln w="9525">
              <a:noFill/>
              <a:round/>
              <a:headEnd/>
              <a:tailEnd/>
            </a:ln>
          </p:spPr>
          <p:txBody>
            <a:bodyPr/>
            <a:lstStyle/>
            <a:p>
              <a:endParaRPr lang="it-IT"/>
            </a:p>
          </p:txBody>
        </p:sp>
        <p:sp>
          <p:nvSpPr>
            <p:cNvPr id="21073" name="Freeform 593"/>
            <p:cNvSpPr>
              <a:spLocks/>
            </p:cNvSpPr>
            <p:nvPr/>
          </p:nvSpPr>
          <p:spPr bwMode="auto">
            <a:xfrm>
              <a:off x="990" y="3160"/>
              <a:ext cx="25" cy="23"/>
            </a:xfrm>
            <a:custGeom>
              <a:avLst/>
              <a:gdLst/>
              <a:ahLst/>
              <a:cxnLst>
                <a:cxn ang="0">
                  <a:pos x="77" y="158"/>
                </a:cxn>
                <a:cxn ang="0">
                  <a:pos x="60" y="155"/>
                </a:cxn>
                <a:cxn ang="0">
                  <a:pos x="45" y="150"/>
                </a:cxn>
                <a:cxn ang="0">
                  <a:pos x="31" y="141"/>
                </a:cxn>
                <a:cxn ang="0">
                  <a:pos x="20" y="130"/>
                </a:cxn>
                <a:cxn ang="0">
                  <a:pos x="10" y="117"/>
                </a:cxn>
                <a:cxn ang="0">
                  <a:pos x="4" y="104"/>
                </a:cxn>
                <a:cxn ang="0">
                  <a:pos x="1" y="88"/>
                </a:cxn>
                <a:cxn ang="0">
                  <a:pos x="1" y="71"/>
                </a:cxn>
                <a:cxn ang="0">
                  <a:pos x="4" y="57"/>
                </a:cxn>
                <a:cxn ang="0">
                  <a:pos x="10" y="42"/>
                </a:cxn>
                <a:cxn ang="0">
                  <a:pos x="20" y="29"/>
                </a:cxn>
                <a:cxn ang="0">
                  <a:pos x="31" y="19"/>
                </a:cxn>
                <a:cxn ang="0">
                  <a:pos x="45" y="11"/>
                </a:cxn>
                <a:cxn ang="0">
                  <a:pos x="60" y="4"/>
                </a:cxn>
                <a:cxn ang="0">
                  <a:pos x="77" y="1"/>
                </a:cxn>
                <a:cxn ang="0">
                  <a:pos x="95" y="1"/>
                </a:cxn>
                <a:cxn ang="0">
                  <a:pos x="112" y="4"/>
                </a:cxn>
                <a:cxn ang="0">
                  <a:pos x="127" y="11"/>
                </a:cxn>
                <a:cxn ang="0">
                  <a:pos x="141" y="19"/>
                </a:cxn>
                <a:cxn ang="0">
                  <a:pos x="153" y="29"/>
                </a:cxn>
                <a:cxn ang="0">
                  <a:pos x="162" y="42"/>
                </a:cxn>
                <a:cxn ang="0">
                  <a:pos x="169" y="57"/>
                </a:cxn>
                <a:cxn ang="0">
                  <a:pos x="173" y="71"/>
                </a:cxn>
                <a:cxn ang="0">
                  <a:pos x="173" y="88"/>
                </a:cxn>
                <a:cxn ang="0">
                  <a:pos x="169" y="104"/>
                </a:cxn>
                <a:cxn ang="0">
                  <a:pos x="162" y="117"/>
                </a:cxn>
                <a:cxn ang="0">
                  <a:pos x="153" y="130"/>
                </a:cxn>
                <a:cxn ang="0">
                  <a:pos x="141" y="141"/>
                </a:cxn>
                <a:cxn ang="0">
                  <a:pos x="127" y="150"/>
                </a:cxn>
                <a:cxn ang="0">
                  <a:pos x="112" y="155"/>
                </a:cxn>
                <a:cxn ang="0">
                  <a:pos x="95" y="158"/>
                </a:cxn>
              </a:cxnLst>
              <a:rect l="0" t="0" r="r" b="b"/>
              <a:pathLst>
                <a:path w="173" h="159">
                  <a:moveTo>
                    <a:pt x="87" y="159"/>
                  </a:moveTo>
                  <a:lnTo>
                    <a:pt x="77" y="158"/>
                  </a:lnTo>
                  <a:lnTo>
                    <a:pt x="69" y="157"/>
                  </a:lnTo>
                  <a:lnTo>
                    <a:pt x="60" y="155"/>
                  </a:lnTo>
                  <a:lnTo>
                    <a:pt x="53" y="153"/>
                  </a:lnTo>
                  <a:lnTo>
                    <a:pt x="45" y="150"/>
                  </a:lnTo>
                  <a:lnTo>
                    <a:pt x="38" y="146"/>
                  </a:lnTo>
                  <a:lnTo>
                    <a:pt x="31" y="141"/>
                  </a:lnTo>
                  <a:lnTo>
                    <a:pt x="25" y="136"/>
                  </a:lnTo>
                  <a:lnTo>
                    <a:pt x="20" y="130"/>
                  </a:lnTo>
                  <a:lnTo>
                    <a:pt x="14" y="124"/>
                  </a:lnTo>
                  <a:lnTo>
                    <a:pt x="10" y="117"/>
                  </a:lnTo>
                  <a:lnTo>
                    <a:pt x="7" y="111"/>
                  </a:lnTo>
                  <a:lnTo>
                    <a:pt x="4" y="104"/>
                  </a:lnTo>
                  <a:lnTo>
                    <a:pt x="2" y="95"/>
                  </a:lnTo>
                  <a:lnTo>
                    <a:pt x="1" y="88"/>
                  </a:lnTo>
                  <a:lnTo>
                    <a:pt x="0" y="80"/>
                  </a:lnTo>
                  <a:lnTo>
                    <a:pt x="1" y="71"/>
                  </a:lnTo>
                  <a:lnTo>
                    <a:pt x="2" y="64"/>
                  </a:lnTo>
                  <a:lnTo>
                    <a:pt x="4" y="57"/>
                  </a:lnTo>
                  <a:lnTo>
                    <a:pt x="7" y="49"/>
                  </a:lnTo>
                  <a:lnTo>
                    <a:pt x="10" y="42"/>
                  </a:lnTo>
                  <a:lnTo>
                    <a:pt x="14" y="36"/>
                  </a:lnTo>
                  <a:lnTo>
                    <a:pt x="20" y="29"/>
                  </a:lnTo>
                  <a:lnTo>
                    <a:pt x="25" y="24"/>
                  </a:lnTo>
                  <a:lnTo>
                    <a:pt x="31" y="19"/>
                  </a:lnTo>
                  <a:lnTo>
                    <a:pt x="38" y="14"/>
                  </a:lnTo>
                  <a:lnTo>
                    <a:pt x="45" y="11"/>
                  </a:lnTo>
                  <a:lnTo>
                    <a:pt x="53" y="6"/>
                  </a:lnTo>
                  <a:lnTo>
                    <a:pt x="60" y="4"/>
                  </a:lnTo>
                  <a:lnTo>
                    <a:pt x="69" y="2"/>
                  </a:lnTo>
                  <a:lnTo>
                    <a:pt x="77" y="1"/>
                  </a:lnTo>
                  <a:lnTo>
                    <a:pt x="87" y="0"/>
                  </a:lnTo>
                  <a:lnTo>
                    <a:pt x="95" y="1"/>
                  </a:lnTo>
                  <a:lnTo>
                    <a:pt x="103" y="2"/>
                  </a:lnTo>
                  <a:lnTo>
                    <a:pt x="112" y="4"/>
                  </a:lnTo>
                  <a:lnTo>
                    <a:pt x="120" y="6"/>
                  </a:lnTo>
                  <a:lnTo>
                    <a:pt x="127" y="11"/>
                  </a:lnTo>
                  <a:lnTo>
                    <a:pt x="135" y="14"/>
                  </a:lnTo>
                  <a:lnTo>
                    <a:pt x="141" y="19"/>
                  </a:lnTo>
                  <a:lnTo>
                    <a:pt x="147" y="24"/>
                  </a:lnTo>
                  <a:lnTo>
                    <a:pt x="153" y="29"/>
                  </a:lnTo>
                  <a:lnTo>
                    <a:pt x="158" y="36"/>
                  </a:lnTo>
                  <a:lnTo>
                    <a:pt x="162" y="42"/>
                  </a:lnTo>
                  <a:lnTo>
                    <a:pt x="166" y="49"/>
                  </a:lnTo>
                  <a:lnTo>
                    <a:pt x="169" y="57"/>
                  </a:lnTo>
                  <a:lnTo>
                    <a:pt x="171" y="64"/>
                  </a:lnTo>
                  <a:lnTo>
                    <a:pt x="173" y="71"/>
                  </a:lnTo>
                  <a:lnTo>
                    <a:pt x="173" y="80"/>
                  </a:lnTo>
                  <a:lnTo>
                    <a:pt x="173" y="88"/>
                  </a:lnTo>
                  <a:lnTo>
                    <a:pt x="171" y="95"/>
                  </a:lnTo>
                  <a:lnTo>
                    <a:pt x="169" y="104"/>
                  </a:lnTo>
                  <a:lnTo>
                    <a:pt x="166" y="111"/>
                  </a:lnTo>
                  <a:lnTo>
                    <a:pt x="162" y="117"/>
                  </a:lnTo>
                  <a:lnTo>
                    <a:pt x="158" y="124"/>
                  </a:lnTo>
                  <a:lnTo>
                    <a:pt x="153" y="130"/>
                  </a:lnTo>
                  <a:lnTo>
                    <a:pt x="147" y="136"/>
                  </a:lnTo>
                  <a:lnTo>
                    <a:pt x="141" y="141"/>
                  </a:lnTo>
                  <a:lnTo>
                    <a:pt x="135" y="146"/>
                  </a:lnTo>
                  <a:lnTo>
                    <a:pt x="127" y="150"/>
                  </a:lnTo>
                  <a:lnTo>
                    <a:pt x="120" y="153"/>
                  </a:lnTo>
                  <a:lnTo>
                    <a:pt x="112" y="155"/>
                  </a:lnTo>
                  <a:lnTo>
                    <a:pt x="103" y="157"/>
                  </a:lnTo>
                  <a:lnTo>
                    <a:pt x="95" y="158"/>
                  </a:lnTo>
                  <a:lnTo>
                    <a:pt x="87" y="159"/>
                  </a:lnTo>
                </a:path>
              </a:pathLst>
            </a:custGeom>
            <a:noFill/>
            <a:ln w="6350">
              <a:solidFill>
                <a:srgbClr val="000000"/>
              </a:solidFill>
              <a:prstDash val="solid"/>
              <a:round/>
              <a:headEnd/>
              <a:tailEnd/>
            </a:ln>
          </p:spPr>
          <p:txBody>
            <a:bodyPr/>
            <a:lstStyle/>
            <a:p>
              <a:endParaRPr lang="it-IT"/>
            </a:p>
          </p:txBody>
        </p:sp>
        <p:sp>
          <p:nvSpPr>
            <p:cNvPr id="21074" name="Freeform 594"/>
            <p:cNvSpPr>
              <a:spLocks/>
            </p:cNvSpPr>
            <p:nvPr/>
          </p:nvSpPr>
          <p:spPr bwMode="auto">
            <a:xfrm>
              <a:off x="1151" y="3183"/>
              <a:ext cx="24" cy="22"/>
            </a:xfrm>
            <a:custGeom>
              <a:avLst/>
              <a:gdLst/>
              <a:ahLst/>
              <a:cxnLst>
                <a:cxn ang="0">
                  <a:pos x="77" y="158"/>
                </a:cxn>
                <a:cxn ang="0">
                  <a:pos x="60" y="155"/>
                </a:cxn>
                <a:cxn ang="0">
                  <a:pos x="46" y="149"/>
                </a:cxn>
                <a:cxn ang="0">
                  <a:pos x="31" y="141"/>
                </a:cxn>
                <a:cxn ang="0">
                  <a:pos x="19" y="130"/>
                </a:cxn>
                <a:cxn ang="0">
                  <a:pos x="10" y="118"/>
                </a:cxn>
                <a:cxn ang="0">
                  <a:pos x="4" y="103"/>
                </a:cxn>
                <a:cxn ang="0">
                  <a:pos x="1" y="87"/>
                </a:cxn>
                <a:cxn ang="0">
                  <a:pos x="1" y="72"/>
                </a:cxn>
                <a:cxn ang="0">
                  <a:pos x="4" y="56"/>
                </a:cxn>
                <a:cxn ang="0">
                  <a:pos x="10" y="41"/>
                </a:cxn>
                <a:cxn ang="0">
                  <a:pos x="19" y="29"/>
                </a:cxn>
                <a:cxn ang="0">
                  <a:pos x="31" y="18"/>
                </a:cxn>
                <a:cxn ang="0">
                  <a:pos x="46" y="10"/>
                </a:cxn>
                <a:cxn ang="0">
                  <a:pos x="60" y="3"/>
                </a:cxn>
                <a:cxn ang="0">
                  <a:pos x="77" y="0"/>
                </a:cxn>
                <a:cxn ang="0">
                  <a:pos x="95" y="0"/>
                </a:cxn>
                <a:cxn ang="0">
                  <a:pos x="112" y="3"/>
                </a:cxn>
                <a:cxn ang="0">
                  <a:pos x="127" y="10"/>
                </a:cxn>
                <a:cxn ang="0">
                  <a:pos x="141" y="18"/>
                </a:cxn>
                <a:cxn ang="0">
                  <a:pos x="152" y="29"/>
                </a:cxn>
                <a:cxn ang="0">
                  <a:pos x="162" y="41"/>
                </a:cxn>
                <a:cxn ang="0">
                  <a:pos x="169" y="56"/>
                </a:cxn>
                <a:cxn ang="0">
                  <a:pos x="172" y="72"/>
                </a:cxn>
                <a:cxn ang="0">
                  <a:pos x="172" y="87"/>
                </a:cxn>
                <a:cxn ang="0">
                  <a:pos x="169" y="103"/>
                </a:cxn>
                <a:cxn ang="0">
                  <a:pos x="162" y="118"/>
                </a:cxn>
                <a:cxn ang="0">
                  <a:pos x="152" y="130"/>
                </a:cxn>
                <a:cxn ang="0">
                  <a:pos x="141" y="141"/>
                </a:cxn>
                <a:cxn ang="0">
                  <a:pos x="127" y="149"/>
                </a:cxn>
                <a:cxn ang="0">
                  <a:pos x="112" y="155"/>
                </a:cxn>
                <a:cxn ang="0">
                  <a:pos x="95" y="158"/>
                </a:cxn>
              </a:cxnLst>
              <a:rect l="0" t="0" r="r" b="b"/>
              <a:pathLst>
                <a:path w="172" h="158">
                  <a:moveTo>
                    <a:pt x="86" y="158"/>
                  </a:moveTo>
                  <a:lnTo>
                    <a:pt x="77" y="158"/>
                  </a:lnTo>
                  <a:lnTo>
                    <a:pt x="69" y="157"/>
                  </a:lnTo>
                  <a:lnTo>
                    <a:pt x="60" y="155"/>
                  </a:lnTo>
                  <a:lnTo>
                    <a:pt x="53" y="152"/>
                  </a:lnTo>
                  <a:lnTo>
                    <a:pt x="46" y="149"/>
                  </a:lnTo>
                  <a:lnTo>
                    <a:pt x="38" y="145"/>
                  </a:lnTo>
                  <a:lnTo>
                    <a:pt x="31" y="141"/>
                  </a:lnTo>
                  <a:lnTo>
                    <a:pt x="26" y="135"/>
                  </a:lnTo>
                  <a:lnTo>
                    <a:pt x="19" y="130"/>
                  </a:lnTo>
                  <a:lnTo>
                    <a:pt x="14" y="124"/>
                  </a:lnTo>
                  <a:lnTo>
                    <a:pt x="10" y="118"/>
                  </a:lnTo>
                  <a:lnTo>
                    <a:pt x="7" y="110"/>
                  </a:lnTo>
                  <a:lnTo>
                    <a:pt x="4" y="103"/>
                  </a:lnTo>
                  <a:lnTo>
                    <a:pt x="2" y="96"/>
                  </a:lnTo>
                  <a:lnTo>
                    <a:pt x="1" y="87"/>
                  </a:lnTo>
                  <a:lnTo>
                    <a:pt x="0" y="79"/>
                  </a:lnTo>
                  <a:lnTo>
                    <a:pt x="1" y="72"/>
                  </a:lnTo>
                  <a:lnTo>
                    <a:pt x="2" y="63"/>
                  </a:lnTo>
                  <a:lnTo>
                    <a:pt x="4" y="56"/>
                  </a:lnTo>
                  <a:lnTo>
                    <a:pt x="7" y="48"/>
                  </a:lnTo>
                  <a:lnTo>
                    <a:pt x="10" y="41"/>
                  </a:lnTo>
                  <a:lnTo>
                    <a:pt x="14" y="35"/>
                  </a:lnTo>
                  <a:lnTo>
                    <a:pt x="19" y="29"/>
                  </a:lnTo>
                  <a:lnTo>
                    <a:pt x="26" y="23"/>
                  </a:lnTo>
                  <a:lnTo>
                    <a:pt x="31" y="18"/>
                  </a:lnTo>
                  <a:lnTo>
                    <a:pt x="38" y="14"/>
                  </a:lnTo>
                  <a:lnTo>
                    <a:pt x="46" y="10"/>
                  </a:lnTo>
                  <a:lnTo>
                    <a:pt x="53" y="7"/>
                  </a:lnTo>
                  <a:lnTo>
                    <a:pt x="60" y="3"/>
                  </a:lnTo>
                  <a:lnTo>
                    <a:pt x="69" y="1"/>
                  </a:lnTo>
                  <a:lnTo>
                    <a:pt x="77" y="0"/>
                  </a:lnTo>
                  <a:lnTo>
                    <a:pt x="86" y="0"/>
                  </a:lnTo>
                  <a:lnTo>
                    <a:pt x="95" y="0"/>
                  </a:lnTo>
                  <a:lnTo>
                    <a:pt x="103" y="1"/>
                  </a:lnTo>
                  <a:lnTo>
                    <a:pt x="112" y="3"/>
                  </a:lnTo>
                  <a:lnTo>
                    <a:pt x="120" y="7"/>
                  </a:lnTo>
                  <a:lnTo>
                    <a:pt x="127" y="10"/>
                  </a:lnTo>
                  <a:lnTo>
                    <a:pt x="135" y="14"/>
                  </a:lnTo>
                  <a:lnTo>
                    <a:pt x="141" y="18"/>
                  </a:lnTo>
                  <a:lnTo>
                    <a:pt x="147" y="23"/>
                  </a:lnTo>
                  <a:lnTo>
                    <a:pt x="152" y="29"/>
                  </a:lnTo>
                  <a:lnTo>
                    <a:pt x="158" y="35"/>
                  </a:lnTo>
                  <a:lnTo>
                    <a:pt x="162" y="41"/>
                  </a:lnTo>
                  <a:lnTo>
                    <a:pt x="166" y="48"/>
                  </a:lnTo>
                  <a:lnTo>
                    <a:pt x="169" y="56"/>
                  </a:lnTo>
                  <a:lnTo>
                    <a:pt x="171" y="63"/>
                  </a:lnTo>
                  <a:lnTo>
                    <a:pt x="172" y="72"/>
                  </a:lnTo>
                  <a:lnTo>
                    <a:pt x="172" y="79"/>
                  </a:lnTo>
                  <a:lnTo>
                    <a:pt x="172" y="87"/>
                  </a:lnTo>
                  <a:lnTo>
                    <a:pt x="171" y="96"/>
                  </a:lnTo>
                  <a:lnTo>
                    <a:pt x="169" y="103"/>
                  </a:lnTo>
                  <a:lnTo>
                    <a:pt x="166" y="110"/>
                  </a:lnTo>
                  <a:lnTo>
                    <a:pt x="162" y="118"/>
                  </a:lnTo>
                  <a:lnTo>
                    <a:pt x="158" y="124"/>
                  </a:lnTo>
                  <a:lnTo>
                    <a:pt x="152" y="130"/>
                  </a:lnTo>
                  <a:lnTo>
                    <a:pt x="147" y="135"/>
                  </a:lnTo>
                  <a:lnTo>
                    <a:pt x="141" y="141"/>
                  </a:lnTo>
                  <a:lnTo>
                    <a:pt x="135" y="145"/>
                  </a:lnTo>
                  <a:lnTo>
                    <a:pt x="127" y="149"/>
                  </a:lnTo>
                  <a:lnTo>
                    <a:pt x="120" y="152"/>
                  </a:lnTo>
                  <a:lnTo>
                    <a:pt x="112" y="155"/>
                  </a:lnTo>
                  <a:lnTo>
                    <a:pt x="103" y="157"/>
                  </a:lnTo>
                  <a:lnTo>
                    <a:pt x="95" y="158"/>
                  </a:lnTo>
                  <a:lnTo>
                    <a:pt x="86" y="158"/>
                  </a:lnTo>
                  <a:close/>
                </a:path>
              </a:pathLst>
            </a:custGeom>
            <a:solidFill>
              <a:srgbClr val="FFFF00"/>
            </a:solidFill>
            <a:ln w="9525">
              <a:noFill/>
              <a:round/>
              <a:headEnd/>
              <a:tailEnd/>
            </a:ln>
          </p:spPr>
          <p:txBody>
            <a:bodyPr/>
            <a:lstStyle/>
            <a:p>
              <a:endParaRPr lang="it-IT"/>
            </a:p>
          </p:txBody>
        </p:sp>
        <p:sp>
          <p:nvSpPr>
            <p:cNvPr id="21075" name="Freeform 595"/>
            <p:cNvSpPr>
              <a:spLocks/>
            </p:cNvSpPr>
            <p:nvPr/>
          </p:nvSpPr>
          <p:spPr bwMode="auto">
            <a:xfrm>
              <a:off x="1151" y="3183"/>
              <a:ext cx="24" cy="22"/>
            </a:xfrm>
            <a:custGeom>
              <a:avLst/>
              <a:gdLst/>
              <a:ahLst/>
              <a:cxnLst>
                <a:cxn ang="0">
                  <a:pos x="77" y="158"/>
                </a:cxn>
                <a:cxn ang="0">
                  <a:pos x="60" y="155"/>
                </a:cxn>
                <a:cxn ang="0">
                  <a:pos x="46" y="149"/>
                </a:cxn>
                <a:cxn ang="0">
                  <a:pos x="31" y="141"/>
                </a:cxn>
                <a:cxn ang="0">
                  <a:pos x="19" y="130"/>
                </a:cxn>
                <a:cxn ang="0">
                  <a:pos x="10" y="118"/>
                </a:cxn>
                <a:cxn ang="0">
                  <a:pos x="4" y="103"/>
                </a:cxn>
                <a:cxn ang="0">
                  <a:pos x="1" y="87"/>
                </a:cxn>
                <a:cxn ang="0">
                  <a:pos x="1" y="72"/>
                </a:cxn>
                <a:cxn ang="0">
                  <a:pos x="4" y="56"/>
                </a:cxn>
                <a:cxn ang="0">
                  <a:pos x="10" y="41"/>
                </a:cxn>
                <a:cxn ang="0">
                  <a:pos x="19" y="29"/>
                </a:cxn>
                <a:cxn ang="0">
                  <a:pos x="31" y="18"/>
                </a:cxn>
                <a:cxn ang="0">
                  <a:pos x="46" y="10"/>
                </a:cxn>
                <a:cxn ang="0">
                  <a:pos x="60" y="3"/>
                </a:cxn>
                <a:cxn ang="0">
                  <a:pos x="77" y="0"/>
                </a:cxn>
                <a:cxn ang="0">
                  <a:pos x="95" y="0"/>
                </a:cxn>
                <a:cxn ang="0">
                  <a:pos x="112" y="3"/>
                </a:cxn>
                <a:cxn ang="0">
                  <a:pos x="127" y="10"/>
                </a:cxn>
                <a:cxn ang="0">
                  <a:pos x="141" y="18"/>
                </a:cxn>
                <a:cxn ang="0">
                  <a:pos x="152" y="29"/>
                </a:cxn>
                <a:cxn ang="0">
                  <a:pos x="162" y="41"/>
                </a:cxn>
                <a:cxn ang="0">
                  <a:pos x="169" y="56"/>
                </a:cxn>
                <a:cxn ang="0">
                  <a:pos x="172" y="72"/>
                </a:cxn>
                <a:cxn ang="0">
                  <a:pos x="172" y="87"/>
                </a:cxn>
                <a:cxn ang="0">
                  <a:pos x="169" y="103"/>
                </a:cxn>
                <a:cxn ang="0">
                  <a:pos x="162" y="118"/>
                </a:cxn>
                <a:cxn ang="0">
                  <a:pos x="152" y="130"/>
                </a:cxn>
                <a:cxn ang="0">
                  <a:pos x="141" y="141"/>
                </a:cxn>
                <a:cxn ang="0">
                  <a:pos x="127" y="149"/>
                </a:cxn>
                <a:cxn ang="0">
                  <a:pos x="112" y="155"/>
                </a:cxn>
                <a:cxn ang="0">
                  <a:pos x="95" y="158"/>
                </a:cxn>
              </a:cxnLst>
              <a:rect l="0" t="0" r="r" b="b"/>
              <a:pathLst>
                <a:path w="172" h="158">
                  <a:moveTo>
                    <a:pt x="86" y="158"/>
                  </a:moveTo>
                  <a:lnTo>
                    <a:pt x="77" y="158"/>
                  </a:lnTo>
                  <a:lnTo>
                    <a:pt x="69" y="157"/>
                  </a:lnTo>
                  <a:lnTo>
                    <a:pt x="60" y="155"/>
                  </a:lnTo>
                  <a:lnTo>
                    <a:pt x="53" y="152"/>
                  </a:lnTo>
                  <a:lnTo>
                    <a:pt x="46" y="149"/>
                  </a:lnTo>
                  <a:lnTo>
                    <a:pt x="38" y="145"/>
                  </a:lnTo>
                  <a:lnTo>
                    <a:pt x="31" y="141"/>
                  </a:lnTo>
                  <a:lnTo>
                    <a:pt x="26" y="135"/>
                  </a:lnTo>
                  <a:lnTo>
                    <a:pt x="19" y="130"/>
                  </a:lnTo>
                  <a:lnTo>
                    <a:pt x="14" y="124"/>
                  </a:lnTo>
                  <a:lnTo>
                    <a:pt x="10" y="118"/>
                  </a:lnTo>
                  <a:lnTo>
                    <a:pt x="7" y="110"/>
                  </a:lnTo>
                  <a:lnTo>
                    <a:pt x="4" y="103"/>
                  </a:lnTo>
                  <a:lnTo>
                    <a:pt x="2" y="96"/>
                  </a:lnTo>
                  <a:lnTo>
                    <a:pt x="1" y="87"/>
                  </a:lnTo>
                  <a:lnTo>
                    <a:pt x="0" y="79"/>
                  </a:lnTo>
                  <a:lnTo>
                    <a:pt x="1" y="72"/>
                  </a:lnTo>
                  <a:lnTo>
                    <a:pt x="2" y="63"/>
                  </a:lnTo>
                  <a:lnTo>
                    <a:pt x="4" y="56"/>
                  </a:lnTo>
                  <a:lnTo>
                    <a:pt x="7" y="48"/>
                  </a:lnTo>
                  <a:lnTo>
                    <a:pt x="10" y="41"/>
                  </a:lnTo>
                  <a:lnTo>
                    <a:pt x="14" y="35"/>
                  </a:lnTo>
                  <a:lnTo>
                    <a:pt x="19" y="29"/>
                  </a:lnTo>
                  <a:lnTo>
                    <a:pt x="26" y="23"/>
                  </a:lnTo>
                  <a:lnTo>
                    <a:pt x="31" y="18"/>
                  </a:lnTo>
                  <a:lnTo>
                    <a:pt x="38" y="14"/>
                  </a:lnTo>
                  <a:lnTo>
                    <a:pt x="46" y="10"/>
                  </a:lnTo>
                  <a:lnTo>
                    <a:pt x="53" y="7"/>
                  </a:lnTo>
                  <a:lnTo>
                    <a:pt x="60" y="3"/>
                  </a:lnTo>
                  <a:lnTo>
                    <a:pt x="69" y="1"/>
                  </a:lnTo>
                  <a:lnTo>
                    <a:pt x="77" y="0"/>
                  </a:lnTo>
                  <a:lnTo>
                    <a:pt x="86" y="0"/>
                  </a:lnTo>
                  <a:lnTo>
                    <a:pt x="95" y="0"/>
                  </a:lnTo>
                  <a:lnTo>
                    <a:pt x="103" y="1"/>
                  </a:lnTo>
                  <a:lnTo>
                    <a:pt x="112" y="3"/>
                  </a:lnTo>
                  <a:lnTo>
                    <a:pt x="120" y="7"/>
                  </a:lnTo>
                  <a:lnTo>
                    <a:pt x="127" y="10"/>
                  </a:lnTo>
                  <a:lnTo>
                    <a:pt x="135" y="14"/>
                  </a:lnTo>
                  <a:lnTo>
                    <a:pt x="141" y="18"/>
                  </a:lnTo>
                  <a:lnTo>
                    <a:pt x="147" y="23"/>
                  </a:lnTo>
                  <a:lnTo>
                    <a:pt x="152" y="29"/>
                  </a:lnTo>
                  <a:lnTo>
                    <a:pt x="158" y="35"/>
                  </a:lnTo>
                  <a:lnTo>
                    <a:pt x="162" y="41"/>
                  </a:lnTo>
                  <a:lnTo>
                    <a:pt x="166" y="48"/>
                  </a:lnTo>
                  <a:lnTo>
                    <a:pt x="169" y="56"/>
                  </a:lnTo>
                  <a:lnTo>
                    <a:pt x="171" y="63"/>
                  </a:lnTo>
                  <a:lnTo>
                    <a:pt x="172" y="72"/>
                  </a:lnTo>
                  <a:lnTo>
                    <a:pt x="172" y="79"/>
                  </a:lnTo>
                  <a:lnTo>
                    <a:pt x="172" y="87"/>
                  </a:lnTo>
                  <a:lnTo>
                    <a:pt x="171" y="96"/>
                  </a:lnTo>
                  <a:lnTo>
                    <a:pt x="169" y="103"/>
                  </a:lnTo>
                  <a:lnTo>
                    <a:pt x="166" y="110"/>
                  </a:lnTo>
                  <a:lnTo>
                    <a:pt x="162" y="118"/>
                  </a:lnTo>
                  <a:lnTo>
                    <a:pt x="158" y="124"/>
                  </a:lnTo>
                  <a:lnTo>
                    <a:pt x="152" y="130"/>
                  </a:lnTo>
                  <a:lnTo>
                    <a:pt x="147" y="135"/>
                  </a:lnTo>
                  <a:lnTo>
                    <a:pt x="141" y="141"/>
                  </a:lnTo>
                  <a:lnTo>
                    <a:pt x="135" y="145"/>
                  </a:lnTo>
                  <a:lnTo>
                    <a:pt x="127" y="149"/>
                  </a:lnTo>
                  <a:lnTo>
                    <a:pt x="120" y="152"/>
                  </a:lnTo>
                  <a:lnTo>
                    <a:pt x="112" y="155"/>
                  </a:lnTo>
                  <a:lnTo>
                    <a:pt x="103" y="157"/>
                  </a:lnTo>
                  <a:lnTo>
                    <a:pt x="95" y="158"/>
                  </a:lnTo>
                  <a:lnTo>
                    <a:pt x="86" y="158"/>
                  </a:lnTo>
                </a:path>
              </a:pathLst>
            </a:custGeom>
            <a:noFill/>
            <a:ln w="6350">
              <a:solidFill>
                <a:srgbClr val="000000"/>
              </a:solidFill>
              <a:prstDash val="solid"/>
              <a:round/>
              <a:headEnd/>
              <a:tailEnd/>
            </a:ln>
          </p:spPr>
          <p:txBody>
            <a:bodyPr/>
            <a:lstStyle/>
            <a:p>
              <a:endParaRPr lang="it-IT"/>
            </a:p>
          </p:txBody>
        </p:sp>
        <p:sp>
          <p:nvSpPr>
            <p:cNvPr id="21076" name="Freeform 596"/>
            <p:cNvSpPr>
              <a:spLocks/>
            </p:cNvSpPr>
            <p:nvPr/>
          </p:nvSpPr>
          <p:spPr bwMode="auto">
            <a:xfrm>
              <a:off x="1111" y="3376"/>
              <a:ext cx="25" cy="23"/>
            </a:xfrm>
            <a:custGeom>
              <a:avLst/>
              <a:gdLst/>
              <a:ahLst/>
              <a:cxnLst>
                <a:cxn ang="0">
                  <a:pos x="78" y="158"/>
                </a:cxn>
                <a:cxn ang="0">
                  <a:pos x="61" y="155"/>
                </a:cxn>
                <a:cxn ang="0">
                  <a:pos x="45" y="148"/>
                </a:cxn>
                <a:cxn ang="0">
                  <a:pos x="32" y="140"/>
                </a:cxn>
                <a:cxn ang="0">
                  <a:pos x="20" y="130"/>
                </a:cxn>
                <a:cxn ang="0">
                  <a:pos x="11" y="117"/>
                </a:cxn>
                <a:cxn ang="0">
                  <a:pos x="4" y="102"/>
                </a:cxn>
                <a:cxn ang="0">
                  <a:pos x="0" y="87"/>
                </a:cxn>
                <a:cxn ang="0">
                  <a:pos x="0" y="71"/>
                </a:cxn>
                <a:cxn ang="0">
                  <a:pos x="4" y="55"/>
                </a:cxn>
                <a:cxn ang="0">
                  <a:pos x="11" y="42"/>
                </a:cxn>
                <a:cxn ang="0">
                  <a:pos x="20" y="29"/>
                </a:cxn>
                <a:cxn ang="0">
                  <a:pos x="32" y="17"/>
                </a:cxn>
                <a:cxn ang="0">
                  <a:pos x="45" y="9"/>
                </a:cxn>
                <a:cxn ang="0">
                  <a:pos x="61" y="3"/>
                </a:cxn>
                <a:cxn ang="0">
                  <a:pos x="78" y="0"/>
                </a:cxn>
                <a:cxn ang="0">
                  <a:pos x="95" y="0"/>
                </a:cxn>
                <a:cxn ang="0">
                  <a:pos x="112" y="3"/>
                </a:cxn>
                <a:cxn ang="0">
                  <a:pos x="128" y="9"/>
                </a:cxn>
                <a:cxn ang="0">
                  <a:pos x="142" y="17"/>
                </a:cxn>
                <a:cxn ang="0">
                  <a:pos x="153" y="29"/>
                </a:cxn>
                <a:cxn ang="0">
                  <a:pos x="163" y="42"/>
                </a:cxn>
                <a:cxn ang="0">
                  <a:pos x="169" y="55"/>
                </a:cxn>
                <a:cxn ang="0">
                  <a:pos x="173" y="71"/>
                </a:cxn>
                <a:cxn ang="0">
                  <a:pos x="173" y="87"/>
                </a:cxn>
                <a:cxn ang="0">
                  <a:pos x="169" y="102"/>
                </a:cxn>
                <a:cxn ang="0">
                  <a:pos x="163" y="117"/>
                </a:cxn>
                <a:cxn ang="0">
                  <a:pos x="153" y="130"/>
                </a:cxn>
                <a:cxn ang="0">
                  <a:pos x="142" y="140"/>
                </a:cxn>
                <a:cxn ang="0">
                  <a:pos x="128" y="148"/>
                </a:cxn>
                <a:cxn ang="0">
                  <a:pos x="112" y="155"/>
                </a:cxn>
                <a:cxn ang="0">
                  <a:pos x="95" y="158"/>
                </a:cxn>
              </a:cxnLst>
              <a:rect l="0" t="0" r="r" b="b"/>
              <a:pathLst>
                <a:path w="173" h="158">
                  <a:moveTo>
                    <a:pt x="86" y="158"/>
                  </a:moveTo>
                  <a:lnTo>
                    <a:pt x="78" y="158"/>
                  </a:lnTo>
                  <a:lnTo>
                    <a:pt x="69" y="157"/>
                  </a:lnTo>
                  <a:lnTo>
                    <a:pt x="61" y="155"/>
                  </a:lnTo>
                  <a:lnTo>
                    <a:pt x="53" y="152"/>
                  </a:lnTo>
                  <a:lnTo>
                    <a:pt x="45" y="148"/>
                  </a:lnTo>
                  <a:lnTo>
                    <a:pt x="38" y="144"/>
                  </a:lnTo>
                  <a:lnTo>
                    <a:pt x="32" y="140"/>
                  </a:lnTo>
                  <a:lnTo>
                    <a:pt x="25" y="135"/>
                  </a:lnTo>
                  <a:lnTo>
                    <a:pt x="20" y="130"/>
                  </a:lnTo>
                  <a:lnTo>
                    <a:pt x="15" y="123"/>
                  </a:lnTo>
                  <a:lnTo>
                    <a:pt x="11" y="117"/>
                  </a:lnTo>
                  <a:lnTo>
                    <a:pt x="6" y="110"/>
                  </a:lnTo>
                  <a:lnTo>
                    <a:pt x="4" y="102"/>
                  </a:lnTo>
                  <a:lnTo>
                    <a:pt x="2" y="95"/>
                  </a:lnTo>
                  <a:lnTo>
                    <a:pt x="0" y="87"/>
                  </a:lnTo>
                  <a:lnTo>
                    <a:pt x="0" y="79"/>
                  </a:lnTo>
                  <a:lnTo>
                    <a:pt x="0" y="71"/>
                  </a:lnTo>
                  <a:lnTo>
                    <a:pt x="2" y="64"/>
                  </a:lnTo>
                  <a:lnTo>
                    <a:pt x="4" y="55"/>
                  </a:lnTo>
                  <a:lnTo>
                    <a:pt x="6" y="48"/>
                  </a:lnTo>
                  <a:lnTo>
                    <a:pt x="11" y="42"/>
                  </a:lnTo>
                  <a:lnTo>
                    <a:pt x="15" y="34"/>
                  </a:lnTo>
                  <a:lnTo>
                    <a:pt x="20" y="29"/>
                  </a:lnTo>
                  <a:lnTo>
                    <a:pt x="25" y="23"/>
                  </a:lnTo>
                  <a:lnTo>
                    <a:pt x="32" y="17"/>
                  </a:lnTo>
                  <a:lnTo>
                    <a:pt x="38" y="13"/>
                  </a:lnTo>
                  <a:lnTo>
                    <a:pt x="45" y="9"/>
                  </a:lnTo>
                  <a:lnTo>
                    <a:pt x="53" y="6"/>
                  </a:lnTo>
                  <a:lnTo>
                    <a:pt x="61" y="3"/>
                  </a:lnTo>
                  <a:lnTo>
                    <a:pt x="69" y="2"/>
                  </a:lnTo>
                  <a:lnTo>
                    <a:pt x="78" y="0"/>
                  </a:lnTo>
                  <a:lnTo>
                    <a:pt x="86" y="0"/>
                  </a:lnTo>
                  <a:lnTo>
                    <a:pt x="95" y="0"/>
                  </a:lnTo>
                  <a:lnTo>
                    <a:pt x="104" y="2"/>
                  </a:lnTo>
                  <a:lnTo>
                    <a:pt x="112" y="3"/>
                  </a:lnTo>
                  <a:lnTo>
                    <a:pt x="121" y="6"/>
                  </a:lnTo>
                  <a:lnTo>
                    <a:pt x="128" y="9"/>
                  </a:lnTo>
                  <a:lnTo>
                    <a:pt x="135" y="13"/>
                  </a:lnTo>
                  <a:lnTo>
                    <a:pt x="142" y="17"/>
                  </a:lnTo>
                  <a:lnTo>
                    <a:pt x="148" y="23"/>
                  </a:lnTo>
                  <a:lnTo>
                    <a:pt x="153" y="29"/>
                  </a:lnTo>
                  <a:lnTo>
                    <a:pt x="158" y="34"/>
                  </a:lnTo>
                  <a:lnTo>
                    <a:pt x="163" y="42"/>
                  </a:lnTo>
                  <a:lnTo>
                    <a:pt x="166" y="48"/>
                  </a:lnTo>
                  <a:lnTo>
                    <a:pt x="169" y="55"/>
                  </a:lnTo>
                  <a:lnTo>
                    <a:pt x="171" y="64"/>
                  </a:lnTo>
                  <a:lnTo>
                    <a:pt x="173" y="71"/>
                  </a:lnTo>
                  <a:lnTo>
                    <a:pt x="173" y="79"/>
                  </a:lnTo>
                  <a:lnTo>
                    <a:pt x="173" y="87"/>
                  </a:lnTo>
                  <a:lnTo>
                    <a:pt x="171" y="95"/>
                  </a:lnTo>
                  <a:lnTo>
                    <a:pt x="169" y="102"/>
                  </a:lnTo>
                  <a:lnTo>
                    <a:pt x="166" y="110"/>
                  </a:lnTo>
                  <a:lnTo>
                    <a:pt x="163" y="117"/>
                  </a:lnTo>
                  <a:lnTo>
                    <a:pt x="158" y="123"/>
                  </a:lnTo>
                  <a:lnTo>
                    <a:pt x="153" y="130"/>
                  </a:lnTo>
                  <a:lnTo>
                    <a:pt x="148" y="135"/>
                  </a:lnTo>
                  <a:lnTo>
                    <a:pt x="142" y="140"/>
                  </a:lnTo>
                  <a:lnTo>
                    <a:pt x="135" y="144"/>
                  </a:lnTo>
                  <a:lnTo>
                    <a:pt x="128" y="148"/>
                  </a:lnTo>
                  <a:lnTo>
                    <a:pt x="121" y="152"/>
                  </a:lnTo>
                  <a:lnTo>
                    <a:pt x="112" y="155"/>
                  </a:lnTo>
                  <a:lnTo>
                    <a:pt x="104" y="157"/>
                  </a:lnTo>
                  <a:lnTo>
                    <a:pt x="95" y="158"/>
                  </a:lnTo>
                  <a:lnTo>
                    <a:pt x="86" y="158"/>
                  </a:lnTo>
                  <a:close/>
                </a:path>
              </a:pathLst>
            </a:custGeom>
            <a:solidFill>
              <a:srgbClr val="FFFF00"/>
            </a:solidFill>
            <a:ln w="9525">
              <a:noFill/>
              <a:round/>
              <a:headEnd/>
              <a:tailEnd/>
            </a:ln>
          </p:spPr>
          <p:txBody>
            <a:bodyPr/>
            <a:lstStyle/>
            <a:p>
              <a:endParaRPr lang="it-IT"/>
            </a:p>
          </p:txBody>
        </p:sp>
        <p:sp>
          <p:nvSpPr>
            <p:cNvPr id="21077" name="Freeform 597"/>
            <p:cNvSpPr>
              <a:spLocks/>
            </p:cNvSpPr>
            <p:nvPr/>
          </p:nvSpPr>
          <p:spPr bwMode="auto">
            <a:xfrm>
              <a:off x="1111" y="3376"/>
              <a:ext cx="25" cy="23"/>
            </a:xfrm>
            <a:custGeom>
              <a:avLst/>
              <a:gdLst/>
              <a:ahLst/>
              <a:cxnLst>
                <a:cxn ang="0">
                  <a:pos x="78" y="158"/>
                </a:cxn>
                <a:cxn ang="0">
                  <a:pos x="61" y="155"/>
                </a:cxn>
                <a:cxn ang="0">
                  <a:pos x="45" y="148"/>
                </a:cxn>
                <a:cxn ang="0">
                  <a:pos x="32" y="140"/>
                </a:cxn>
                <a:cxn ang="0">
                  <a:pos x="20" y="130"/>
                </a:cxn>
                <a:cxn ang="0">
                  <a:pos x="11" y="117"/>
                </a:cxn>
                <a:cxn ang="0">
                  <a:pos x="4" y="102"/>
                </a:cxn>
                <a:cxn ang="0">
                  <a:pos x="0" y="87"/>
                </a:cxn>
                <a:cxn ang="0">
                  <a:pos x="0" y="71"/>
                </a:cxn>
                <a:cxn ang="0">
                  <a:pos x="4" y="55"/>
                </a:cxn>
                <a:cxn ang="0">
                  <a:pos x="11" y="42"/>
                </a:cxn>
                <a:cxn ang="0">
                  <a:pos x="20" y="29"/>
                </a:cxn>
                <a:cxn ang="0">
                  <a:pos x="32" y="17"/>
                </a:cxn>
                <a:cxn ang="0">
                  <a:pos x="45" y="9"/>
                </a:cxn>
                <a:cxn ang="0">
                  <a:pos x="61" y="3"/>
                </a:cxn>
                <a:cxn ang="0">
                  <a:pos x="78" y="0"/>
                </a:cxn>
                <a:cxn ang="0">
                  <a:pos x="95" y="0"/>
                </a:cxn>
                <a:cxn ang="0">
                  <a:pos x="112" y="3"/>
                </a:cxn>
                <a:cxn ang="0">
                  <a:pos x="128" y="9"/>
                </a:cxn>
                <a:cxn ang="0">
                  <a:pos x="142" y="17"/>
                </a:cxn>
                <a:cxn ang="0">
                  <a:pos x="153" y="29"/>
                </a:cxn>
                <a:cxn ang="0">
                  <a:pos x="163" y="42"/>
                </a:cxn>
                <a:cxn ang="0">
                  <a:pos x="169" y="55"/>
                </a:cxn>
                <a:cxn ang="0">
                  <a:pos x="173" y="71"/>
                </a:cxn>
                <a:cxn ang="0">
                  <a:pos x="173" y="87"/>
                </a:cxn>
                <a:cxn ang="0">
                  <a:pos x="169" y="102"/>
                </a:cxn>
                <a:cxn ang="0">
                  <a:pos x="163" y="117"/>
                </a:cxn>
                <a:cxn ang="0">
                  <a:pos x="153" y="130"/>
                </a:cxn>
                <a:cxn ang="0">
                  <a:pos x="142" y="140"/>
                </a:cxn>
                <a:cxn ang="0">
                  <a:pos x="128" y="148"/>
                </a:cxn>
                <a:cxn ang="0">
                  <a:pos x="112" y="155"/>
                </a:cxn>
                <a:cxn ang="0">
                  <a:pos x="95" y="158"/>
                </a:cxn>
              </a:cxnLst>
              <a:rect l="0" t="0" r="r" b="b"/>
              <a:pathLst>
                <a:path w="173" h="158">
                  <a:moveTo>
                    <a:pt x="86" y="158"/>
                  </a:moveTo>
                  <a:lnTo>
                    <a:pt x="78" y="158"/>
                  </a:lnTo>
                  <a:lnTo>
                    <a:pt x="69" y="157"/>
                  </a:lnTo>
                  <a:lnTo>
                    <a:pt x="61" y="155"/>
                  </a:lnTo>
                  <a:lnTo>
                    <a:pt x="53" y="152"/>
                  </a:lnTo>
                  <a:lnTo>
                    <a:pt x="45" y="148"/>
                  </a:lnTo>
                  <a:lnTo>
                    <a:pt x="38" y="144"/>
                  </a:lnTo>
                  <a:lnTo>
                    <a:pt x="32" y="140"/>
                  </a:lnTo>
                  <a:lnTo>
                    <a:pt x="25" y="135"/>
                  </a:lnTo>
                  <a:lnTo>
                    <a:pt x="20" y="130"/>
                  </a:lnTo>
                  <a:lnTo>
                    <a:pt x="15" y="123"/>
                  </a:lnTo>
                  <a:lnTo>
                    <a:pt x="11" y="117"/>
                  </a:lnTo>
                  <a:lnTo>
                    <a:pt x="6" y="110"/>
                  </a:lnTo>
                  <a:lnTo>
                    <a:pt x="4" y="102"/>
                  </a:lnTo>
                  <a:lnTo>
                    <a:pt x="2" y="95"/>
                  </a:lnTo>
                  <a:lnTo>
                    <a:pt x="0" y="87"/>
                  </a:lnTo>
                  <a:lnTo>
                    <a:pt x="0" y="79"/>
                  </a:lnTo>
                  <a:lnTo>
                    <a:pt x="0" y="71"/>
                  </a:lnTo>
                  <a:lnTo>
                    <a:pt x="2" y="64"/>
                  </a:lnTo>
                  <a:lnTo>
                    <a:pt x="4" y="55"/>
                  </a:lnTo>
                  <a:lnTo>
                    <a:pt x="6" y="48"/>
                  </a:lnTo>
                  <a:lnTo>
                    <a:pt x="11" y="42"/>
                  </a:lnTo>
                  <a:lnTo>
                    <a:pt x="15" y="34"/>
                  </a:lnTo>
                  <a:lnTo>
                    <a:pt x="20" y="29"/>
                  </a:lnTo>
                  <a:lnTo>
                    <a:pt x="25" y="23"/>
                  </a:lnTo>
                  <a:lnTo>
                    <a:pt x="32" y="17"/>
                  </a:lnTo>
                  <a:lnTo>
                    <a:pt x="38" y="13"/>
                  </a:lnTo>
                  <a:lnTo>
                    <a:pt x="45" y="9"/>
                  </a:lnTo>
                  <a:lnTo>
                    <a:pt x="53" y="6"/>
                  </a:lnTo>
                  <a:lnTo>
                    <a:pt x="61" y="3"/>
                  </a:lnTo>
                  <a:lnTo>
                    <a:pt x="69" y="2"/>
                  </a:lnTo>
                  <a:lnTo>
                    <a:pt x="78" y="0"/>
                  </a:lnTo>
                  <a:lnTo>
                    <a:pt x="86" y="0"/>
                  </a:lnTo>
                  <a:lnTo>
                    <a:pt x="95" y="0"/>
                  </a:lnTo>
                  <a:lnTo>
                    <a:pt x="104" y="2"/>
                  </a:lnTo>
                  <a:lnTo>
                    <a:pt x="112" y="3"/>
                  </a:lnTo>
                  <a:lnTo>
                    <a:pt x="121" y="6"/>
                  </a:lnTo>
                  <a:lnTo>
                    <a:pt x="128" y="9"/>
                  </a:lnTo>
                  <a:lnTo>
                    <a:pt x="135" y="13"/>
                  </a:lnTo>
                  <a:lnTo>
                    <a:pt x="142" y="17"/>
                  </a:lnTo>
                  <a:lnTo>
                    <a:pt x="148" y="23"/>
                  </a:lnTo>
                  <a:lnTo>
                    <a:pt x="153" y="29"/>
                  </a:lnTo>
                  <a:lnTo>
                    <a:pt x="158" y="34"/>
                  </a:lnTo>
                  <a:lnTo>
                    <a:pt x="163" y="42"/>
                  </a:lnTo>
                  <a:lnTo>
                    <a:pt x="166" y="48"/>
                  </a:lnTo>
                  <a:lnTo>
                    <a:pt x="169" y="55"/>
                  </a:lnTo>
                  <a:lnTo>
                    <a:pt x="171" y="64"/>
                  </a:lnTo>
                  <a:lnTo>
                    <a:pt x="173" y="71"/>
                  </a:lnTo>
                  <a:lnTo>
                    <a:pt x="173" y="79"/>
                  </a:lnTo>
                  <a:lnTo>
                    <a:pt x="173" y="87"/>
                  </a:lnTo>
                  <a:lnTo>
                    <a:pt x="171" y="95"/>
                  </a:lnTo>
                  <a:lnTo>
                    <a:pt x="169" y="102"/>
                  </a:lnTo>
                  <a:lnTo>
                    <a:pt x="166" y="110"/>
                  </a:lnTo>
                  <a:lnTo>
                    <a:pt x="163" y="117"/>
                  </a:lnTo>
                  <a:lnTo>
                    <a:pt x="158" y="123"/>
                  </a:lnTo>
                  <a:lnTo>
                    <a:pt x="153" y="130"/>
                  </a:lnTo>
                  <a:lnTo>
                    <a:pt x="148" y="135"/>
                  </a:lnTo>
                  <a:lnTo>
                    <a:pt x="142" y="140"/>
                  </a:lnTo>
                  <a:lnTo>
                    <a:pt x="135" y="144"/>
                  </a:lnTo>
                  <a:lnTo>
                    <a:pt x="128" y="148"/>
                  </a:lnTo>
                  <a:lnTo>
                    <a:pt x="121" y="152"/>
                  </a:lnTo>
                  <a:lnTo>
                    <a:pt x="112" y="155"/>
                  </a:lnTo>
                  <a:lnTo>
                    <a:pt x="104" y="157"/>
                  </a:lnTo>
                  <a:lnTo>
                    <a:pt x="95" y="158"/>
                  </a:lnTo>
                  <a:lnTo>
                    <a:pt x="86" y="158"/>
                  </a:lnTo>
                </a:path>
              </a:pathLst>
            </a:custGeom>
            <a:noFill/>
            <a:ln w="6350">
              <a:solidFill>
                <a:srgbClr val="000000"/>
              </a:solidFill>
              <a:prstDash val="solid"/>
              <a:round/>
              <a:headEnd/>
              <a:tailEnd/>
            </a:ln>
          </p:spPr>
          <p:txBody>
            <a:bodyPr/>
            <a:lstStyle/>
            <a:p>
              <a:endParaRPr lang="it-IT"/>
            </a:p>
          </p:txBody>
        </p:sp>
        <p:sp>
          <p:nvSpPr>
            <p:cNvPr id="21078" name="Freeform 598"/>
            <p:cNvSpPr>
              <a:spLocks/>
            </p:cNvSpPr>
            <p:nvPr/>
          </p:nvSpPr>
          <p:spPr bwMode="auto">
            <a:xfrm>
              <a:off x="1171" y="3376"/>
              <a:ext cx="25" cy="23"/>
            </a:xfrm>
            <a:custGeom>
              <a:avLst/>
              <a:gdLst/>
              <a:ahLst/>
              <a:cxnLst>
                <a:cxn ang="0">
                  <a:pos x="78" y="158"/>
                </a:cxn>
                <a:cxn ang="0">
                  <a:pos x="61" y="155"/>
                </a:cxn>
                <a:cxn ang="0">
                  <a:pos x="45" y="148"/>
                </a:cxn>
                <a:cxn ang="0">
                  <a:pos x="31" y="140"/>
                </a:cxn>
                <a:cxn ang="0">
                  <a:pos x="20" y="130"/>
                </a:cxn>
                <a:cxn ang="0">
                  <a:pos x="11" y="117"/>
                </a:cxn>
                <a:cxn ang="0">
                  <a:pos x="4" y="102"/>
                </a:cxn>
                <a:cxn ang="0">
                  <a:pos x="0" y="87"/>
                </a:cxn>
                <a:cxn ang="0">
                  <a:pos x="0" y="71"/>
                </a:cxn>
                <a:cxn ang="0">
                  <a:pos x="4" y="55"/>
                </a:cxn>
                <a:cxn ang="0">
                  <a:pos x="11" y="42"/>
                </a:cxn>
                <a:cxn ang="0">
                  <a:pos x="20" y="29"/>
                </a:cxn>
                <a:cxn ang="0">
                  <a:pos x="31" y="17"/>
                </a:cxn>
                <a:cxn ang="0">
                  <a:pos x="45" y="9"/>
                </a:cxn>
                <a:cxn ang="0">
                  <a:pos x="61" y="3"/>
                </a:cxn>
                <a:cxn ang="0">
                  <a:pos x="78" y="0"/>
                </a:cxn>
                <a:cxn ang="0">
                  <a:pos x="95" y="0"/>
                </a:cxn>
                <a:cxn ang="0">
                  <a:pos x="112" y="3"/>
                </a:cxn>
                <a:cxn ang="0">
                  <a:pos x="128" y="9"/>
                </a:cxn>
                <a:cxn ang="0">
                  <a:pos x="141" y="17"/>
                </a:cxn>
                <a:cxn ang="0">
                  <a:pos x="153" y="29"/>
                </a:cxn>
                <a:cxn ang="0">
                  <a:pos x="162" y="42"/>
                </a:cxn>
                <a:cxn ang="0">
                  <a:pos x="169" y="55"/>
                </a:cxn>
                <a:cxn ang="0">
                  <a:pos x="173" y="71"/>
                </a:cxn>
                <a:cxn ang="0">
                  <a:pos x="173" y="87"/>
                </a:cxn>
                <a:cxn ang="0">
                  <a:pos x="169" y="102"/>
                </a:cxn>
                <a:cxn ang="0">
                  <a:pos x="162" y="117"/>
                </a:cxn>
                <a:cxn ang="0">
                  <a:pos x="153" y="130"/>
                </a:cxn>
                <a:cxn ang="0">
                  <a:pos x="141" y="140"/>
                </a:cxn>
                <a:cxn ang="0">
                  <a:pos x="128" y="148"/>
                </a:cxn>
                <a:cxn ang="0">
                  <a:pos x="112" y="155"/>
                </a:cxn>
                <a:cxn ang="0">
                  <a:pos x="95" y="158"/>
                </a:cxn>
              </a:cxnLst>
              <a:rect l="0" t="0" r="r" b="b"/>
              <a:pathLst>
                <a:path w="173" h="158">
                  <a:moveTo>
                    <a:pt x="86" y="158"/>
                  </a:moveTo>
                  <a:lnTo>
                    <a:pt x="78" y="158"/>
                  </a:lnTo>
                  <a:lnTo>
                    <a:pt x="69" y="157"/>
                  </a:lnTo>
                  <a:lnTo>
                    <a:pt x="61" y="155"/>
                  </a:lnTo>
                  <a:lnTo>
                    <a:pt x="52" y="152"/>
                  </a:lnTo>
                  <a:lnTo>
                    <a:pt x="45" y="148"/>
                  </a:lnTo>
                  <a:lnTo>
                    <a:pt x="38" y="144"/>
                  </a:lnTo>
                  <a:lnTo>
                    <a:pt x="31" y="140"/>
                  </a:lnTo>
                  <a:lnTo>
                    <a:pt x="25" y="135"/>
                  </a:lnTo>
                  <a:lnTo>
                    <a:pt x="20" y="130"/>
                  </a:lnTo>
                  <a:lnTo>
                    <a:pt x="15" y="123"/>
                  </a:lnTo>
                  <a:lnTo>
                    <a:pt x="11" y="117"/>
                  </a:lnTo>
                  <a:lnTo>
                    <a:pt x="6" y="110"/>
                  </a:lnTo>
                  <a:lnTo>
                    <a:pt x="4" y="102"/>
                  </a:lnTo>
                  <a:lnTo>
                    <a:pt x="2" y="95"/>
                  </a:lnTo>
                  <a:lnTo>
                    <a:pt x="0" y="87"/>
                  </a:lnTo>
                  <a:lnTo>
                    <a:pt x="0" y="79"/>
                  </a:lnTo>
                  <a:lnTo>
                    <a:pt x="0" y="71"/>
                  </a:lnTo>
                  <a:lnTo>
                    <a:pt x="2" y="64"/>
                  </a:lnTo>
                  <a:lnTo>
                    <a:pt x="4" y="55"/>
                  </a:lnTo>
                  <a:lnTo>
                    <a:pt x="6" y="48"/>
                  </a:lnTo>
                  <a:lnTo>
                    <a:pt x="11" y="42"/>
                  </a:lnTo>
                  <a:lnTo>
                    <a:pt x="15" y="34"/>
                  </a:lnTo>
                  <a:lnTo>
                    <a:pt x="20" y="29"/>
                  </a:lnTo>
                  <a:lnTo>
                    <a:pt x="25" y="23"/>
                  </a:lnTo>
                  <a:lnTo>
                    <a:pt x="31" y="17"/>
                  </a:lnTo>
                  <a:lnTo>
                    <a:pt x="38" y="13"/>
                  </a:lnTo>
                  <a:lnTo>
                    <a:pt x="45" y="9"/>
                  </a:lnTo>
                  <a:lnTo>
                    <a:pt x="52" y="6"/>
                  </a:lnTo>
                  <a:lnTo>
                    <a:pt x="61" y="3"/>
                  </a:lnTo>
                  <a:lnTo>
                    <a:pt x="69" y="2"/>
                  </a:lnTo>
                  <a:lnTo>
                    <a:pt x="78" y="0"/>
                  </a:lnTo>
                  <a:lnTo>
                    <a:pt x="86" y="0"/>
                  </a:lnTo>
                  <a:lnTo>
                    <a:pt x="95" y="0"/>
                  </a:lnTo>
                  <a:lnTo>
                    <a:pt x="104" y="2"/>
                  </a:lnTo>
                  <a:lnTo>
                    <a:pt x="112" y="3"/>
                  </a:lnTo>
                  <a:lnTo>
                    <a:pt x="119" y="6"/>
                  </a:lnTo>
                  <a:lnTo>
                    <a:pt x="128" y="9"/>
                  </a:lnTo>
                  <a:lnTo>
                    <a:pt x="135" y="13"/>
                  </a:lnTo>
                  <a:lnTo>
                    <a:pt x="141" y="17"/>
                  </a:lnTo>
                  <a:lnTo>
                    <a:pt x="148" y="23"/>
                  </a:lnTo>
                  <a:lnTo>
                    <a:pt x="153" y="29"/>
                  </a:lnTo>
                  <a:lnTo>
                    <a:pt x="158" y="34"/>
                  </a:lnTo>
                  <a:lnTo>
                    <a:pt x="162" y="42"/>
                  </a:lnTo>
                  <a:lnTo>
                    <a:pt x="166" y="48"/>
                  </a:lnTo>
                  <a:lnTo>
                    <a:pt x="169" y="55"/>
                  </a:lnTo>
                  <a:lnTo>
                    <a:pt x="171" y="64"/>
                  </a:lnTo>
                  <a:lnTo>
                    <a:pt x="173" y="71"/>
                  </a:lnTo>
                  <a:lnTo>
                    <a:pt x="173" y="79"/>
                  </a:lnTo>
                  <a:lnTo>
                    <a:pt x="173" y="87"/>
                  </a:lnTo>
                  <a:lnTo>
                    <a:pt x="171" y="95"/>
                  </a:lnTo>
                  <a:lnTo>
                    <a:pt x="169" y="102"/>
                  </a:lnTo>
                  <a:lnTo>
                    <a:pt x="166" y="110"/>
                  </a:lnTo>
                  <a:lnTo>
                    <a:pt x="162" y="117"/>
                  </a:lnTo>
                  <a:lnTo>
                    <a:pt x="158" y="123"/>
                  </a:lnTo>
                  <a:lnTo>
                    <a:pt x="153" y="130"/>
                  </a:lnTo>
                  <a:lnTo>
                    <a:pt x="148" y="135"/>
                  </a:lnTo>
                  <a:lnTo>
                    <a:pt x="141" y="140"/>
                  </a:lnTo>
                  <a:lnTo>
                    <a:pt x="135" y="144"/>
                  </a:lnTo>
                  <a:lnTo>
                    <a:pt x="128" y="148"/>
                  </a:lnTo>
                  <a:lnTo>
                    <a:pt x="119" y="152"/>
                  </a:lnTo>
                  <a:lnTo>
                    <a:pt x="112" y="155"/>
                  </a:lnTo>
                  <a:lnTo>
                    <a:pt x="104" y="157"/>
                  </a:lnTo>
                  <a:lnTo>
                    <a:pt x="95" y="158"/>
                  </a:lnTo>
                  <a:lnTo>
                    <a:pt x="86" y="158"/>
                  </a:lnTo>
                  <a:close/>
                </a:path>
              </a:pathLst>
            </a:custGeom>
            <a:solidFill>
              <a:srgbClr val="BAAD94"/>
            </a:solidFill>
            <a:ln w="9525">
              <a:noFill/>
              <a:round/>
              <a:headEnd/>
              <a:tailEnd/>
            </a:ln>
          </p:spPr>
          <p:txBody>
            <a:bodyPr/>
            <a:lstStyle/>
            <a:p>
              <a:endParaRPr lang="it-IT"/>
            </a:p>
          </p:txBody>
        </p:sp>
        <p:sp>
          <p:nvSpPr>
            <p:cNvPr id="21079" name="Freeform 599"/>
            <p:cNvSpPr>
              <a:spLocks/>
            </p:cNvSpPr>
            <p:nvPr/>
          </p:nvSpPr>
          <p:spPr bwMode="auto">
            <a:xfrm>
              <a:off x="1171" y="3376"/>
              <a:ext cx="25" cy="23"/>
            </a:xfrm>
            <a:custGeom>
              <a:avLst/>
              <a:gdLst/>
              <a:ahLst/>
              <a:cxnLst>
                <a:cxn ang="0">
                  <a:pos x="78" y="158"/>
                </a:cxn>
                <a:cxn ang="0">
                  <a:pos x="61" y="155"/>
                </a:cxn>
                <a:cxn ang="0">
                  <a:pos x="45" y="148"/>
                </a:cxn>
                <a:cxn ang="0">
                  <a:pos x="31" y="140"/>
                </a:cxn>
                <a:cxn ang="0">
                  <a:pos x="20" y="130"/>
                </a:cxn>
                <a:cxn ang="0">
                  <a:pos x="11" y="117"/>
                </a:cxn>
                <a:cxn ang="0">
                  <a:pos x="4" y="102"/>
                </a:cxn>
                <a:cxn ang="0">
                  <a:pos x="0" y="87"/>
                </a:cxn>
                <a:cxn ang="0">
                  <a:pos x="0" y="71"/>
                </a:cxn>
                <a:cxn ang="0">
                  <a:pos x="4" y="55"/>
                </a:cxn>
                <a:cxn ang="0">
                  <a:pos x="11" y="42"/>
                </a:cxn>
                <a:cxn ang="0">
                  <a:pos x="20" y="29"/>
                </a:cxn>
                <a:cxn ang="0">
                  <a:pos x="31" y="17"/>
                </a:cxn>
                <a:cxn ang="0">
                  <a:pos x="45" y="9"/>
                </a:cxn>
                <a:cxn ang="0">
                  <a:pos x="61" y="3"/>
                </a:cxn>
                <a:cxn ang="0">
                  <a:pos x="78" y="0"/>
                </a:cxn>
                <a:cxn ang="0">
                  <a:pos x="95" y="0"/>
                </a:cxn>
                <a:cxn ang="0">
                  <a:pos x="112" y="3"/>
                </a:cxn>
                <a:cxn ang="0">
                  <a:pos x="128" y="9"/>
                </a:cxn>
                <a:cxn ang="0">
                  <a:pos x="141" y="17"/>
                </a:cxn>
                <a:cxn ang="0">
                  <a:pos x="153" y="29"/>
                </a:cxn>
                <a:cxn ang="0">
                  <a:pos x="162" y="42"/>
                </a:cxn>
                <a:cxn ang="0">
                  <a:pos x="169" y="55"/>
                </a:cxn>
                <a:cxn ang="0">
                  <a:pos x="173" y="71"/>
                </a:cxn>
                <a:cxn ang="0">
                  <a:pos x="173" y="87"/>
                </a:cxn>
                <a:cxn ang="0">
                  <a:pos x="169" y="102"/>
                </a:cxn>
                <a:cxn ang="0">
                  <a:pos x="162" y="117"/>
                </a:cxn>
                <a:cxn ang="0">
                  <a:pos x="153" y="130"/>
                </a:cxn>
                <a:cxn ang="0">
                  <a:pos x="141" y="140"/>
                </a:cxn>
                <a:cxn ang="0">
                  <a:pos x="128" y="148"/>
                </a:cxn>
                <a:cxn ang="0">
                  <a:pos x="112" y="155"/>
                </a:cxn>
                <a:cxn ang="0">
                  <a:pos x="95" y="158"/>
                </a:cxn>
              </a:cxnLst>
              <a:rect l="0" t="0" r="r" b="b"/>
              <a:pathLst>
                <a:path w="173" h="158">
                  <a:moveTo>
                    <a:pt x="86" y="158"/>
                  </a:moveTo>
                  <a:lnTo>
                    <a:pt x="78" y="158"/>
                  </a:lnTo>
                  <a:lnTo>
                    <a:pt x="69" y="157"/>
                  </a:lnTo>
                  <a:lnTo>
                    <a:pt x="61" y="155"/>
                  </a:lnTo>
                  <a:lnTo>
                    <a:pt x="52" y="152"/>
                  </a:lnTo>
                  <a:lnTo>
                    <a:pt x="45" y="148"/>
                  </a:lnTo>
                  <a:lnTo>
                    <a:pt x="38" y="144"/>
                  </a:lnTo>
                  <a:lnTo>
                    <a:pt x="31" y="140"/>
                  </a:lnTo>
                  <a:lnTo>
                    <a:pt x="25" y="135"/>
                  </a:lnTo>
                  <a:lnTo>
                    <a:pt x="20" y="130"/>
                  </a:lnTo>
                  <a:lnTo>
                    <a:pt x="15" y="123"/>
                  </a:lnTo>
                  <a:lnTo>
                    <a:pt x="11" y="117"/>
                  </a:lnTo>
                  <a:lnTo>
                    <a:pt x="6" y="110"/>
                  </a:lnTo>
                  <a:lnTo>
                    <a:pt x="4" y="102"/>
                  </a:lnTo>
                  <a:lnTo>
                    <a:pt x="2" y="95"/>
                  </a:lnTo>
                  <a:lnTo>
                    <a:pt x="0" y="87"/>
                  </a:lnTo>
                  <a:lnTo>
                    <a:pt x="0" y="79"/>
                  </a:lnTo>
                  <a:lnTo>
                    <a:pt x="0" y="71"/>
                  </a:lnTo>
                  <a:lnTo>
                    <a:pt x="2" y="64"/>
                  </a:lnTo>
                  <a:lnTo>
                    <a:pt x="4" y="55"/>
                  </a:lnTo>
                  <a:lnTo>
                    <a:pt x="6" y="48"/>
                  </a:lnTo>
                  <a:lnTo>
                    <a:pt x="11" y="42"/>
                  </a:lnTo>
                  <a:lnTo>
                    <a:pt x="15" y="34"/>
                  </a:lnTo>
                  <a:lnTo>
                    <a:pt x="20" y="29"/>
                  </a:lnTo>
                  <a:lnTo>
                    <a:pt x="25" y="23"/>
                  </a:lnTo>
                  <a:lnTo>
                    <a:pt x="31" y="17"/>
                  </a:lnTo>
                  <a:lnTo>
                    <a:pt x="38" y="13"/>
                  </a:lnTo>
                  <a:lnTo>
                    <a:pt x="45" y="9"/>
                  </a:lnTo>
                  <a:lnTo>
                    <a:pt x="52" y="6"/>
                  </a:lnTo>
                  <a:lnTo>
                    <a:pt x="61" y="3"/>
                  </a:lnTo>
                  <a:lnTo>
                    <a:pt x="69" y="2"/>
                  </a:lnTo>
                  <a:lnTo>
                    <a:pt x="78" y="0"/>
                  </a:lnTo>
                  <a:lnTo>
                    <a:pt x="86" y="0"/>
                  </a:lnTo>
                  <a:lnTo>
                    <a:pt x="95" y="0"/>
                  </a:lnTo>
                  <a:lnTo>
                    <a:pt x="104" y="2"/>
                  </a:lnTo>
                  <a:lnTo>
                    <a:pt x="112" y="3"/>
                  </a:lnTo>
                  <a:lnTo>
                    <a:pt x="119" y="6"/>
                  </a:lnTo>
                  <a:lnTo>
                    <a:pt x="128" y="9"/>
                  </a:lnTo>
                  <a:lnTo>
                    <a:pt x="135" y="13"/>
                  </a:lnTo>
                  <a:lnTo>
                    <a:pt x="141" y="17"/>
                  </a:lnTo>
                  <a:lnTo>
                    <a:pt x="148" y="23"/>
                  </a:lnTo>
                  <a:lnTo>
                    <a:pt x="153" y="29"/>
                  </a:lnTo>
                  <a:lnTo>
                    <a:pt x="158" y="34"/>
                  </a:lnTo>
                  <a:lnTo>
                    <a:pt x="162" y="42"/>
                  </a:lnTo>
                  <a:lnTo>
                    <a:pt x="166" y="48"/>
                  </a:lnTo>
                  <a:lnTo>
                    <a:pt x="169" y="55"/>
                  </a:lnTo>
                  <a:lnTo>
                    <a:pt x="171" y="64"/>
                  </a:lnTo>
                  <a:lnTo>
                    <a:pt x="173" y="71"/>
                  </a:lnTo>
                  <a:lnTo>
                    <a:pt x="173" y="79"/>
                  </a:lnTo>
                  <a:lnTo>
                    <a:pt x="173" y="87"/>
                  </a:lnTo>
                  <a:lnTo>
                    <a:pt x="171" y="95"/>
                  </a:lnTo>
                  <a:lnTo>
                    <a:pt x="169" y="102"/>
                  </a:lnTo>
                  <a:lnTo>
                    <a:pt x="166" y="110"/>
                  </a:lnTo>
                  <a:lnTo>
                    <a:pt x="162" y="117"/>
                  </a:lnTo>
                  <a:lnTo>
                    <a:pt x="158" y="123"/>
                  </a:lnTo>
                  <a:lnTo>
                    <a:pt x="153" y="130"/>
                  </a:lnTo>
                  <a:lnTo>
                    <a:pt x="148" y="135"/>
                  </a:lnTo>
                  <a:lnTo>
                    <a:pt x="141" y="140"/>
                  </a:lnTo>
                  <a:lnTo>
                    <a:pt x="135" y="144"/>
                  </a:lnTo>
                  <a:lnTo>
                    <a:pt x="128" y="148"/>
                  </a:lnTo>
                  <a:lnTo>
                    <a:pt x="119" y="152"/>
                  </a:lnTo>
                  <a:lnTo>
                    <a:pt x="112" y="155"/>
                  </a:lnTo>
                  <a:lnTo>
                    <a:pt x="104" y="157"/>
                  </a:lnTo>
                  <a:lnTo>
                    <a:pt x="95" y="158"/>
                  </a:lnTo>
                  <a:lnTo>
                    <a:pt x="86" y="158"/>
                  </a:lnTo>
                </a:path>
              </a:pathLst>
            </a:custGeom>
            <a:solidFill>
              <a:srgbClr val="FFFF00"/>
            </a:solidFill>
            <a:ln w="6350">
              <a:solidFill>
                <a:srgbClr val="000000"/>
              </a:solidFill>
              <a:prstDash val="solid"/>
              <a:round/>
              <a:headEnd/>
              <a:tailEnd/>
            </a:ln>
          </p:spPr>
          <p:txBody>
            <a:bodyPr/>
            <a:lstStyle/>
            <a:p>
              <a:endParaRPr lang="it-IT"/>
            </a:p>
          </p:txBody>
        </p:sp>
        <p:sp>
          <p:nvSpPr>
            <p:cNvPr id="21080" name="Freeform 600"/>
            <p:cNvSpPr>
              <a:spLocks/>
            </p:cNvSpPr>
            <p:nvPr/>
          </p:nvSpPr>
          <p:spPr bwMode="auto">
            <a:xfrm>
              <a:off x="1128" y="3428"/>
              <a:ext cx="25" cy="22"/>
            </a:xfrm>
            <a:custGeom>
              <a:avLst/>
              <a:gdLst/>
              <a:ahLst/>
              <a:cxnLst>
                <a:cxn ang="0">
                  <a:pos x="78" y="158"/>
                </a:cxn>
                <a:cxn ang="0">
                  <a:pos x="61" y="155"/>
                </a:cxn>
                <a:cxn ang="0">
                  <a:pos x="45" y="149"/>
                </a:cxn>
                <a:cxn ang="0">
                  <a:pos x="32" y="140"/>
                </a:cxn>
                <a:cxn ang="0">
                  <a:pos x="20" y="130"/>
                </a:cxn>
                <a:cxn ang="0">
                  <a:pos x="11" y="117"/>
                </a:cxn>
                <a:cxn ang="0">
                  <a:pos x="5" y="103"/>
                </a:cxn>
                <a:cxn ang="0">
                  <a:pos x="0" y="87"/>
                </a:cxn>
                <a:cxn ang="0">
                  <a:pos x="0" y="71"/>
                </a:cxn>
                <a:cxn ang="0">
                  <a:pos x="5" y="55"/>
                </a:cxn>
                <a:cxn ang="0">
                  <a:pos x="11" y="42"/>
                </a:cxn>
                <a:cxn ang="0">
                  <a:pos x="20" y="29"/>
                </a:cxn>
                <a:cxn ang="0">
                  <a:pos x="32" y="18"/>
                </a:cxn>
                <a:cxn ang="0">
                  <a:pos x="45" y="9"/>
                </a:cxn>
                <a:cxn ang="0">
                  <a:pos x="61" y="3"/>
                </a:cxn>
                <a:cxn ang="0">
                  <a:pos x="78" y="0"/>
                </a:cxn>
                <a:cxn ang="0">
                  <a:pos x="96" y="0"/>
                </a:cxn>
                <a:cxn ang="0">
                  <a:pos x="112" y="3"/>
                </a:cxn>
                <a:cxn ang="0">
                  <a:pos x="128" y="9"/>
                </a:cxn>
                <a:cxn ang="0">
                  <a:pos x="142" y="18"/>
                </a:cxn>
                <a:cxn ang="0">
                  <a:pos x="153" y="29"/>
                </a:cxn>
                <a:cxn ang="0">
                  <a:pos x="163" y="42"/>
                </a:cxn>
                <a:cxn ang="0">
                  <a:pos x="169" y="55"/>
                </a:cxn>
                <a:cxn ang="0">
                  <a:pos x="173" y="71"/>
                </a:cxn>
                <a:cxn ang="0">
                  <a:pos x="173" y="87"/>
                </a:cxn>
                <a:cxn ang="0">
                  <a:pos x="169" y="103"/>
                </a:cxn>
                <a:cxn ang="0">
                  <a:pos x="163" y="117"/>
                </a:cxn>
                <a:cxn ang="0">
                  <a:pos x="153" y="130"/>
                </a:cxn>
                <a:cxn ang="0">
                  <a:pos x="142" y="140"/>
                </a:cxn>
                <a:cxn ang="0">
                  <a:pos x="128" y="149"/>
                </a:cxn>
                <a:cxn ang="0">
                  <a:pos x="112" y="155"/>
                </a:cxn>
                <a:cxn ang="0">
                  <a:pos x="96" y="158"/>
                </a:cxn>
              </a:cxnLst>
              <a:rect l="0" t="0" r="r" b="b"/>
              <a:pathLst>
                <a:path w="173" h="158">
                  <a:moveTo>
                    <a:pt x="87" y="158"/>
                  </a:moveTo>
                  <a:lnTo>
                    <a:pt x="78" y="158"/>
                  </a:lnTo>
                  <a:lnTo>
                    <a:pt x="70" y="157"/>
                  </a:lnTo>
                  <a:lnTo>
                    <a:pt x="61" y="155"/>
                  </a:lnTo>
                  <a:lnTo>
                    <a:pt x="53" y="152"/>
                  </a:lnTo>
                  <a:lnTo>
                    <a:pt x="45" y="149"/>
                  </a:lnTo>
                  <a:lnTo>
                    <a:pt x="38" y="145"/>
                  </a:lnTo>
                  <a:lnTo>
                    <a:pt x="32" y="140"/>
                  </a:lnTo>
                  <a:lnTo>
                    <a:pt x="26" y="135"/>
                  </a:lnTo>
                  <a:lnTo>
                    <a:pt x="20" y="130"/>
                  </a:lnTo>
                  <a:lnTo>
                    <a:pt x="15" y="124"/>
                  </a:lnTo>
                  <a:lnTo>
                    <a:pt x="11" y="117"/>
                  </a:lnTo>
                  <a:lnTo>
                    <a:pt x="7" y="110"/>
                  </a:lnTo>
                  <a:lnTo>
                    <a:pt x="5" y="103"/>
                  </a:lnTo>
                  <a:lnTo>
                    <a:pt x="2" y="95"/>
                  </a:lnTo>
                  <a:lnTo>
                    <a:pt x="0" y="87"/>
                  </a:lnTo>
                  <a:lnTo>
                    <a:pt x="0" y="80"/>
                  </a:lnTo>
                  <a:lnTo>
                    <a:pt x="0" y="71"/>
                  </a:lnTo>
                  <a:lnTo>
                    <a:pt x="2" y="63"/>
                  </a:lnTo>
                  <a:lnTo>
                    <a:pt x="5" y="55"/>
                  </a:lnTo>
                  <a:lnTo>
                    <a:pt x="7" y="48"/>
                  </a:lnTo>
                  <a:lnTo>
                    <a:pt x="11" y="42"/>
                  </a:lnTo>
                  <a:lnTo>
                    <a:pt x="15" y="35"/>
                  </a:lnTo>
                  <a:lnTo>
                    <a:pt x="20" y="29"/>
                  </a:lnTo>
                  <a:lnTo>
                    <a:pt x="26" y="23"/>
                  </a:lnTo>
                  <a:lnTo>
                    <a:pt x="32" y="18"/>
                  </a:lnTo>
                  <a:lnTo>
                    <a:pt x="38" y="14"/>
                  </a:lnTo>
                  <a:lnTo>
                    <a:pt x="45" y="9"/>
                  </a:lnTo>
                  <a:lnTo>
                    <a:pt x="53" y="6"/>
                  </a:lnTo>
                  <a:lnTo>
                    <a:pt x="61" y="3"/>
                  </a:lnTo>
                  <a:lnTo>
                    <a:pt x="70" y="2"/>
                  </a:lnTo>
                  <a:lnTo>
                    <a:pt x="78" y="0"/>
                  </a:lnTo>
                  <a:lnTo>
                    <a:pt x="87" y="0"/>
                  </a:lnTo>
                  <a:lnTo>
                    <a:pt x="96" y="0"/>
                  </a:lnTo>
                  <a:lnTo>
                    <a:pt x="104" y="2"/>
                  </a:lnTo>
                  <a:lnTo>
                    <a:pt x="112" y="3"/>
                  </a:lnTo>
                  <a:lnTo>
                    <a:pt x="121" y="6"/>
                  </a:lnTo>
                  <a:lnTo>
                    <a:pt x="128" y="9"/>
                  </a:lnTo>
                  <a:lnTo>
                    <a:pt x="135" y="14"/>
                  </a:lnTo>
                  <a:lnTo>
                    <a:pt x="142" y="18"/>
                  </a:lnTo>
                  <a:lnTo>
                    <a:pt x="148" y="23"/>
                  </a:lnTo>
                  <a:lnTo>
                    <a:pt x="153" y="29"/>
                  </a:lnTo>
                  <a:lnTo>
                    <a:pt x="159" y="35"/>
                  </a:lnTo>
                  <a:lnTo>
                    <a:pt x="163" y="42"/>
                  </a:lnTo>
                  <a:lnTo>
                    <a:pt x="167" y="48"/>
                  </a:lnTo>
                  <a:lnTo>
                    <a:pt x="169" y="55"/>
                  </a:lnTo>
                  <a:lnTo>
                    <a:pt x="171" y="63"/>
                  </a:lnTo>
                  <a:lnTo>
                    <a:pt x="173" y="71"/>
                  </a:lnTo>
                  <a:lnTo>
                    <a:pt x="173" y="80"/>
                  </a:lnTo>
                  <a:lnTo>
                    <a:pt x="173" y="87"/>
                  </a:lnTo>
                  <a:lnTo>
                    <a:pt x="171" y="95"/>
                  </a:lnTo>
                  <a:lnTo>
                    <a:pt x="169" y="103"/>
                  </a:lnTo>
                  <a:lnTo>
                    <a:pt x="167" y="110"/>
                  </a:lnTo>
                  <a:lnTo>
                    <a:pt x="163" y="117"/>
                  </a:lnTo>
                  <a:lnTo>
                    <a:pt x="159" y="124"/>
                  </a:lnTo>
                  <a:lnTo>
                    <a:pt x="153" y="130"/>
                  </a:lnTo>
                  <a:lnTo>
                    <a:pt x="148" y="135"/>
                  </a:lnTo>
                  <a:lnTo>
                    <a:pt x="142" y="140"/>
                  </a:lnTo>
                  <a:lnTo>
                    <a:pt x="135" y="145"/>
                  </a:lnTo>
                  <a:lnTo>
                    <a:pt x="128" y="149"/>
                  </a:lnTo>
                  <a:lnTo>
                    <a:pt x="121" y="152"/>
                  </a:lnTo>
                  <a:lnTo>
                    <a:pt x="112" y="155"/>
                  </a:lnTo>
                  <a:lnTo>
                    <a:pt x="104" y="157"/>
                  </a:lnTo>
                  <a:lnTo>
                    <a:pt x="96" y="158"/>
                  </a:lnTo>
                  <a:lnTo>
                    <a:pt x="87" y="158"/>
                  </a:lnTo>
                  <a:close/>
                </a:path>
              </a:pathLst>
            </a:custGeom>
            <a:solidFill>
              <a:srgbClr val="BAAD94"/>
            </a:solidFill>
            <a:ln w="9525">
              <a:noFill/>
              <a:round/>
              <a:headEnd/>
              <a:tailEnd/>
            </a:ln>
          </p:spPr>
          <p:txBody>
            <a:bodyPr/>
            <a:lstStyle/>
            <a:p>
              <a:endParaRPr lang="it-IT"/>
            </a:p>
          </p:txBody>
        </p:sp>
        <p:sp>
          <p:nvSpPr>
            <p:cNvPr id="21081" name="Freeform 601"/>
            <p:cNvSpPr>
              <a:spLocks/>
            </p:cNvSpPr>
            <p:nvPr/>
          </p:nvSpPr>
          <p:spPr bwMode="auto">
            <a:xfrm>
              <a:off x="1128" y="3428"/>
              <a:ext cx="25" cy="22"/>
            </a:xfrm>
            <a:custGeom>
              <a:avLst/>
              <a:gdLst/>
              <a:ahLst/>
              <a:cxnLst>
                <a:cxn ang="0">
                  <a:pos x="78" y="158"/>
                </a:cxn>
                <a:cxn ang="0">
                  <a:pos x="61" y="155"/>
                </a:cxn>
                <a:cxn ang="0">
                  <a:pos x="45" y="149"/>
                </a:cxn>
                <a:cxn ang="0">
                  <a:pos x="32" y="140"/>
                </a:cxn>
                <a:cxn ang="0">
                  <a:pos x="20" y="130"/>
                </a:cxn>
                <a:cxn ang="0">
                  <a:pos x="11" y="117"/>
                </a:cxn>
                <a:cxn ang="0">
                  <a:pos x="5" y="103"/>
                </a:cxn>
                <a:cxn ang="0">
                  <a:pos x="0" y="87"/>
                </a:cxn>
                <a:cxn ang="0">
                  <a:pos x="0" y="71"/>
                </a:cxn>
                <a:cxn ang="0">
                  <a:pos x="5" y="55"/>
                </a:cxn>
                <a:cxn ang="0">
                  <a:pos x="11" y="42"/>
                </a:cxn>
                <a:cxn ang="0">
                  <a:pos x="20" y="29"/>
                </a:cxn>
                <a:cxn ang="0">
                  <a:pos x="32" y="18"/>
                </a:cxn>
                <a:cxn ang="0">
                  <a:pos x="45" y="9"/>
                </a:cxn>
                <a:cxn ang="0">
                  <a:pos x="61" y="3"/>
                </a:cxn>
                <a:cxn ang="0">
                  <a:pos x="78" y="0"/>
                </a:cxn>
                <a:cxn ang="0">
                  <a:pos x="96" y="0"/>
                </a:cxn>
                <a:cxn ang="0">
                  <a:pos x="112" y="3"/>
                </a:cxn>
                <a:cxn ang="0">
                  <a:pos x="128" y="9"/>
                </a:cxn>
                <a:cxn ang="0">
                  <a:pos x="142" y="18"/>
                </a:cxn>
                <a:cxn ang="0">
                  <a:pos x="153" y="29"/>
                </a:cxn>
                <a:cxn ang="0">
                  <a:pos x="163" y="42"/>
                </a:cxn>
                <a:cxn ang="0">
                  <a:pos x="169" y="55"/>
                </a:cxn>
                <a:cxn ang="0">
                  <a:pos x="173" y="71"/>
                </a:cxn>
                <a:cxn ang="0">
                  <a:pos x="173" y="87"/>
                </a:cxn>
                <a:cxn ang="0">
                  <a:pos x="169" y="103"/>
                </a:cxn>
                <a:cxn ang="0">
                  <a:pos x="163" y="117"/>
                </a:cxn>
                <a:cxn ang="0">
                  <a:pos x="153" y="130"/>
                </a:cxn>
                <a:cxn ang="0">
                  <a:pos x="142" y="140"/>
                </a:cxn>
                <a:cxn ang="0">
                  <a:pos x="128" y="149"/>
                </a:cxn>
                <a:cxn ang="0">
                  <a:pos x="112" y="155"/>
                </a:cxn>
                <a:cxn ang="0">
                  <a:pos x="96" y="158"/>
                </a:cxn>
              </a:cxnLst>
              <a:rect l="0" t="0" r="r" b="b"/>
              <a:pathLst>
                <a:path w="173" h="158">
                  <a:moveTo>
                    <a:pt x="87" y="158"/>
                  </a:moveTo>
                  <a:lnTo>
                    <a:pt x="78" y="158"/>
                  </a:lnTo>
                  <a:lnTo>
                    <a:pt x="70" y="157"/>
                  </a:lnTo>
                  <a:lnTo>
                    <a:pt x="61" y="155"/>
                  </a:lnTo>
                  <a:lnTo>
                    <a:pt x="53" y="152"/>
                  </a:lnTo>
                  <a:lnTo>
                    <a:pt x="45" y="149"/>
                  </a:lnTo>
                  <a:lnTo>
                    <a:pt x="38" y="145"/>
                  </a:lnTo>
                  <a:lnTo>
                    <a:pt x="32" y="140"/>
                  </a:lnTo>
                  <a:lnTo>
                    <a:pt x="26" y="135"/>
                  </a:lnTo>
                  <a:lnTo>
                    <a:pt x="20" y="130"/>
                  </a:lnTo>
                  <a:lnTo>
                    <a:pt x="15" y="124"/>
                  </a:lnTo>
                  <a:lnTo>
                    <a:pt x="11" y="117"/>
                  </a:lnTo>
                  <a:lnTo>
                    <a:pt x="7" y="110"/>
                  </a:lnTo>
                  <a:lnTo>
                    <a:pt x="5" y="103"/>
                  </a:lnTo>
                  <a:lnTo>
                    <a:pt x="2" y="95"/>
                  </a:lnTo>
                  <a:lnTo>
                    <a:pt x="0" y="87"/>
                  </a:lnTo>
                  <a:lnTo>
                    <a:pt x="0" y="80"/>
                  </a:lnTo>
                  <a:lnTo>
                    <a:pt x="0" y="71"/>
                  </a:lnTo>
                  <a:lnTo>
                    <a:pt x="2" y="63"/>
                  </a:lnTo>
                  <a:lnTo>
                    <a:pt x="5" y="55"/>
                  </a:lnTo>
                  <a:lnTo>
                    <a:pt x="7" y="48"/>
                  </a:lnTo>
                  <a:lnTo>
                    <a:pt x="11" y="42"/>
                  </a:lnTo>
                  <a:lnTo>
                    <a:pt x="15" y="35"/>
                  </a:lnTo>
                  <a:lnTo>
                    <a:pt x="20" y="29"/>
                  </a:lnTo>
                  <a:lnTo>
                    <a:pt x="26" y="23"/>
                  </a:lnTo>
                  <a:lnTo>
                    <a:pt x="32" y="18"/>
                  </a:lnTo>
                  <a:lnTo>
                    <a:pt x="38" y="14"/>
                  </a:lnTo>
                  <a:lnTo>
                    <a:pt x="45" y="9"/>
                  </a:lnTo>
                  <a:lnTo>
                    <a:pt x="53" y="6"/>
                  </a:lnTo>
                  <a:lnTo>
                    <a:pt x="61" y="3"/>
                  </a:lnTo>
                  <a:lnTo>
                    <a:pt x="70" y="2"/>
                  </a:lnTo>
                  <a:lnTo>
                    <a:pt x="78" y="0"/>
                  </a:lnTo>
                  <a:lnTo>
                    <a:pt x="87" y="0"/>
                  </a:lnTo>
                  <a:lnTo>
                    <a:pt x="96" y="0"/>
                  </a:lnTo>
                  <a:lnTo>
                    <a:pt x="104" y="2"/>
                  </a:lnTo>
                  <a:lnTo>
                    <a:pt x="112" y="3"/>
                  </a:lnTo>
                  <a:lnTo>
                    <a:pt x="121" y="6"/>
                  </a:lnTo>
                  <a:lnTo>
                    <a:pt x="128" y="9"/>
                  </a:lnTo>
                  <a:lnTo>
                    <a:pt x="135" y="14"/>
                  </a:lnTo>
                  <a:lnTo>
                    <a:pt x="142" y="18"/>
                  </a:lnTo>
                  <a:lnTo>
                    <a:pt x="148" y="23"/>
                  </a:lnTo>
                  <a:lnTo>
                    <a:pt x="153" y="29"/>
                  </a:lnTo>
                  <a:lnTo>
                    <a:pt x="159" y="35"/>
                  </a:lnTo>
                  <a:lnTo>
                    <a:pt x="163" y="42"/>
                  </a:lnTo>
                  <a:lnTo>
                    <a:pt x="167" y="48"/>
                  </a:lnTo>
                  <a:lnTo>
                    <a:pt x="169" y="55"/>
                  </a:lnTo>
                  <a:lnTo>
                    <a:pt x="171" y="63"/>
                  </a:lnTo>
                  <a:lnTo>
                    <a:pt x="173" y="71"/>
                  </a:lnTo>
                  <a:lnTo>
                    <a:pt x="173" y="80"/>
                  </a:lnTo>
                  <a:lnTo>
                    <a:pt x="173" y="87"/>
                  </a:lnTo>
                  <a:lnTo>
                    <a:pt x="171" y="95"/>
                  </a:lnTo>
                  <a:lnTo>
                    <a:pt x="169" y="103"/>
                  </a:lnTo>
                  <a:lnTo>
                    <a:pt x="167" y="110"/>
                  </a:lnTo>
                  <a:lnTo>
                    <a:pt x="163" y="117"/>
                  </a:lnTo>
                  <a:lnTo>
                    <a:pt x="159" y="124"/>
                  </a:lnTo>
                  <a:lnTo>
                    <a:pt x="153" y="130"/>
                  </a:lnTo>
                  <a:lnTo>
                    <a:pt x="148" y="135"/>
                  </a:lnTo>
                  <a:lnTo>
                    <a:pt x="142" y="140"/>
                  </a:lnTo>
                  <a:lnTo>
                    <a:pt x="135" y="145"/>
                  </a:lnTo>
                  <a:lnTo>
                    <a:pt x="128" y="149"/>
                  </a:lnTo>
                  <a:lnTo>
                    <a:pt x="121" y="152"/>
                  </a:lnTo>
                  <a:lnTo>
                    <a:pt x="112" y="155"/>
                  </a:lnTo>
                  <a:lnTo>
                    <a:pt x="104" y="157"/>
                  </a:lnTo>
                  <a:lnTo>
                    <a:pt x="96" y="158"/>
                  </a:lnTo>
                  <a:lnTo>
                    <a:pt x="87" y="158"/>
                  </a:lnTo>
                </a:path>
              </a:pathLst>
            </a:custGeom>
            <a:solidFill>
              <a:srgbClr val="FFFF00"/>
            </a:solidFill>
            <a:ln w="6350">
              <a:solidFill>
                <a:srgbClr val="000000"/>
              </a:solidFill>
              <a:prstDash val="solid"/>
              <a:round/>
              <a:headEnd/>
              <a:tailEnd/>
            </a:ln>
          </p:spPr>
          <p:txBody>
            <a:bodyPr/>
            <a:lstStyle/>
            <a:p>
              <a:endParaRPr lang="it-IT"/>
            </a:p>
          </p:txBody>
        </p:sp>
        <p:sp>
          <p:nvSpPr>
            <p:cNvPr id="21082" name="Freeform 602"/>
            <p:cNvSpPr>
              <a:spLocks/>
            </p:cNvSpPr>
            <p:nvPr/>
          </p:nvSpPr>
          <p:spPr bwMode="auto">
            <a:xfrm>
              <a:off x="914" y="3407"/>
              <a:ext cx="24" cy="23"/>
            </a:xfrm>
            <a:custGeom>
              <a:avLst/>
              <a:gdLst/>
              <a:ahLst/>
              <a:cxnLst>
                <a:cxn ang="0">
                  <a:pos x="77" y="159"/>
                </a:cxn>
                <a:cxn ang="0">
                  <a:pos x="60" y="155"/>
                </a:cxn>
                <a:cxn ang="0">
                  <a:pos x="45" y="150"/>
                </a:cxn>
                <a:cxn ang="0">
                  <a:pos x="31" y="141"/>
                </a:cxn>
                <a:cxn ang="0">
                  <a:pos x="19" y="130"/>
                </a:cxn>
                <a:cxn ang="0">
                  <a:pos x="10" y="118"/>
                </a:cxn>
                <a:cxn ang="0">
                  <a:pos x="4" y="104"/>
                </a:cxn>
                <a:cxn ang="0">
                  <a:pos x="1" y="88"/>
                </a:cxn>
                <a:cxn ang="0">
                  <a:pos x="1" y="72"/>
                </a:cxn>
                <a:cxn ang="0">
                  <a:pos x="4" y="57"/>
                </a:cxn>
                <a:cxn ang="0">
                  <a:pos x="10" y="42"/>
                </a:cxn>
                <a:cxn ang="0">
                  <a:pos x="19" y="30"/>
                </a:cxn>
                <a:cxn ang="0">
                  <a:pos x="31" y="19"/>
                </a:cxn>
                <a:cxn ang="0">
                  <a:pos x="45" y="11"/>
                </a:cxn>
                <a:cxn ang="0">
                  <a:pos x="60" y="5"/>
                </a:cxn>
                <a:cxn ang="0">
                  <a:pos x="77" y="1"/>
                </a:cxn>
                <a:cxn ang="0">
                  <a:pos x="95" y="1"/>
                </a:cxn>
                <a:cxn ang="0">
                  <a:pos x="112" y="5"/>
                </a:cxn>
                <a:cxn ang="0">
                  <a:pos x="127" y="11"/>
                </a:cxn>
                <a:cxn ang="0">
                  <a:pos x="141" y="19"/>
                </a:cxn>
                <a:cxn ang="0">
                  <a:pos x="153" y="30"/>
                </a:cxn>
                <a:cxn ang="0">
                  <a:pos x="162" y="42"/>
                </a:cxn>
                <a:cxn ang="0">
                  <a:pos x="168" y="57"/>
                </a:cxn>
                <a:cxn ang="0">
                  <a:pos x="172" y="72"/>
                </a:cxn>
                <a:cxn ang="0">
                  <a:pos x="172" y="88"/>
                </a:cxn>
                <a:cxn ang="0">
                  <a:pos x="168" y="104"/>
                </a:cxn>
                <a:cxn ang="0">
                  <a:pos x="162" y="118"/>
                </a:cxn>
                <a:cxn ang="0">
                  <a:pos x="153" y="130"/>
                </a:cxn>
                <a:cxn ang="0">
                  <a:pos x="141" y="141"/>
                </a:cxn>
                <a:cxn ang="0">
                  <a:pos x="127" y="150"/>
                </a:cxn>
                <a:cxn ang="0">
                  <a:pos x="112" y="155"/>
                </a:cxn>
                <a:cxn ang="0">
                  <a:pos x="95" y="159"/>
                </a:cxn>
              </a:cxnLst>
              <a:rect l="0" t="0" r="r" b="b"/>
              <a:pathLst>
                <a:path w="172" h="160">
                  <a:moveTo>
                    <a:pt x="87" y="160"/>
                  </a:moveTo>
                  <a:lnTo>
                    <a:pt x="77" y="159"/>
                  </a:lnTo>
                  <a:lnTo>
                    <a:pt x="69" y="158"/>
                  </a:lnTo>
                  <a:lnTo>
                    <a:pt x="60" y="155"/>
                  </a:lnTo>
                  <a:lnTo>
                    <a:pt x="53" y="153"/>
                  </a:lnTo>
                  <a:lnTo>
                    <a:pt x="45" y="150"/>
                  </a:lnTo>
                  <a:lnTo>
                    <a:pt x="38" y="146"/>
                  </a:lnTo>
                  <a:lnTo>
                    <a:pt x="31" y="141"/>
                  </a:lnTo>
                  <a:lnTo>
                    <a:pt x="25" y="137"/>
                  </a:lnTo>
                  <a:lnTo>
                    <a:pt x="19" y="130"/>
                  </a:lnTo>
                  <a:lnTo>
                    <a:pt x="14" y="124"/>
                  </a:lnTo>
                  <a:lnTo>
                    <a:pt x="10" y="118"/>
                  </a:lnTo>
                  <a:lnTo>
                    <a:pt x="7" y="110"/>
                  </a:lnTo>
                  <a:lnTo>
                    <a:pt x="4" y="104"/>
                  </a:lnTo>
                  <a:lnTo>
                    <a:pt x="2" y="96"/>
                  </a:lnTo>
                  <a:lnTo>
                    <a:pt x="1" y="88"/>
                  </a:lnTo>
                  <a:lnTo>
                    <a:pt x="0" y="80"/>
                  </a:lnTo>
                  <a:lnTo>
                    <a:pt x="1" y="72"/>
                  </a:lnTo>
                  <a:lnTo>
                    <a:pt x="2" y="64"/>
                  </a:lnTo>
                  <a:lnTo>
                    <a:pt x="4" y="57"/>
                  </a:lnTo>
                  <a:lnTo>
                    <a:pt x="7" y="50"/>
                  </a:lnTo>
                  <a:lnTo>
                    <a:pt x="10" y="42"/>
                  </a:lnTo>
                  <a:lnTo>
                    <a:pt x="14" y="36"/>
                  </a:lnTo>
                  <a:lnTo>
                    <a:pt x="19" y="30"/>
                  </a:lnTo>
                  <a:lnTo>
                    <a:pt x="25" y="24"/>
                  </a:lnTo>
                  <a:lnTo>
                    <a:pt x="31" y="19"/>
                  </a:lnTo>
                  <a:lnTo>
                    <a:pt x="38" y="14"/>
                  </a:lnTo>
                  <a:lnTo>
                    <a:pt x="45" y="11"/>
                  </a:lnTo>
                  <a:lnTo>
                    <a:pt x="53" y="7"/>
                  </a:lnTo>
                  <a:lnTo>
                    <a:pt x="60" y="5"/>
                  </a:lnTo>
                  <a:lnTo>
                    <a:pt x="69" y="3"/>
                  </a:lnTo>
                  <a:lnTo>
                    <a:pt x="77" y="1"/>
                  </a:lnTo>
                  <a:lnTo>
                    <a:pt x="87" y="0"/>
                  </a:lnTo>
                  <a:lnTo>
                    <a:pt x="95" y="1"/>
                  </a:lnTo>
                  <a:lnTo>
                    <a:pt x="103" y="3"/>
                  </a:lnTo>
                  <a:lnTo>
                    <a:pt x="112" y="5"/>
                  </a:lnTo>
                  <a:lnTo>
                    <a:pt x="120" y="7"/>
                  </a:lnTo>
                  <a:lnTo>
                    <a:pt x="127" y="11"/>
                  </a:lnTo>
                  <a:lnTo>
                    <a:pt x="135" y="14"/>
                  </a:lnTo>
                  <a:lnTo>
                    <a:pt x="141" y="19"/>
                  </a:lnTo>
                  <a:lnTo>
                    <a:pt x="147" y="24"/>
                  </a:lnTo>
                  <a:lnTo>
                    <a:pt x="153" y="30"/>
                  </a:lnTo>
                  <a:lnTo>
                    <a:pt x="158" y="36"/>
                  </a:lnTo>
                  <a:lnTo>
                    <a:pt x="162" y="42"/>
                  </a:lnTo>
                  <a:lnTo>
                    <a:pt x="166" y="50"/>
                  </a:lnTo>
                  <a:lnTo>
                    <a:pt x="168" y="57"/>
                  </a:lnTo>
                  <a:lnTo>
                    <a:pt x="171" y="64"/>
                  </a:lnTo>
                  <a:lnTo>
                    <a:pt x="172" y="72"/>
                  </a:lnTo>
                  <a:lnTo>
                    <a:pt x="172" y="80"/>
                  </a:lnTo>
                  <a:lnTo>
                    <a:pt x="172" y="88"/>
                  </a:lnTo>
                  <a:lnTo>
                    <a:pt x="171" y="96"/>
                  </a:lnTo>
                  <a:lnTo>
                    <a:pt x="168" y="104"/>
                  </a:lnTo>
                  <a:lnTo>
                    <a:pt x="166" y="110"/>
                  </a:lnTo>
                  <a:lnTo>
                    <a:pt x="162" y="118"/>
                  </a:lnTo>
                  <a:lnTo>
                    <a:pt x="158" y="124"/>
                  </a:lnTo>
                  <a:lnTo>
                    <a:pt x="153" y="130"/>
                  </a:lnTo>
                  <a:lnTo>
                    <a:pt x="147" y="137"/>
                  </a:lnTo>
                  <a:lnTo>
                    <a:pt x="141" y="141"/>
                  </a:lnTo>
                  <a:lnTo>
                    <a:pt x="135" y="146"/>
                  </a:lnTo>
                  <a:lnTo>
                    <a:pt x="127" y="150"/>
                  </a:lnTo>
                  <a:lnTo>
                    <a:pt x="120" y="153"/>
                  </a:lnTo>
                  <a:lnTo>
                    <a:pt x="112" y="155"/>
                  </a:lnTo>
                  <a:lnTo>
                    <a:pt x="103" y="158"/>
                  </a:lnTo>
                  <a:lnTo>
                    <a:pt x="95" y="159"/>
                  </a:lnTo>
                  <a:lnTo>
                    <a:pt x="87" y="160"/>
                  </a:lnTo>
                  <a:close/>
                </a:path>
              </a:pathLst>
            </a:custGeom>
            <a:solidFill>
              <a:srgbClr val="BAAD94"/>
            </a:solidFill>
            <a:ln w="9525">
              <a:noFill/>
              <a:round/>
              <a:headEnd/>
              <a:tailEnd/>
            </a:ln>
          </p:spPr>
          <p:txBody>
            <a:bodyPr/>
            <a:lstStyle/>
            <a:p>
              <a:endParaRPr lang="it-IT"/>
            </a:p>
          </p:txBody>
        </p:sp>
        <p:sp>
          <p:nvSpPr>
            <p:cNvPr id="21083" name="Freeform 603"/>
            <p:cNvSpPr>
              <a:spLocks/>
            </p:cNvSpPr>
            <p:nvPr/>
          </p:nvSpPr>
          <p:spPr bwMode="auto">
            <a:xfrm>
              <a:off x="914" y="3407"/>
              <a:ext cx="24" cy="23"/>
            </a:xfrm>
            <a:custGeom>
              <a:avLst/>
              <a:gdLst/>
              <a:ahLst/>
              <a:cxnLst>
                <a:cxn ang="0">
                  <a:pos x="77" y="159"/>
                </a:cxn>
                <a:cxn ang="0">
                  <a:pos x="60" y="155"/>
                </a:cxn>
                <a:cxn ang="0">
                  <a:pos x="45" y="150"/>
                </a:cxn>
                <a:cxn ang="0">
                  <a:pos x="31" y="141"/>
                </a:cxn>
                <a:cxn ang="0">
                  <a:pos x="19" y="130"/>
                </a:cxn>
                <a:cxn ang="0">
                  <a:pos x="10" y="118"/>
                </a:cxn>
                <a:cxn ang="0">
                  <a:pos x="4" y="104"/>
                </a:cxn>
                <a:cxn ang="0">
                  <a:pos x="1" y="88"/>
                </a:cxn>
                <a:cxn ang="0">
                  <a:pos x="1" y="72"/>
                </a:cxn>
                <a:cxn ang="0">
                  <a:pos x="4" y="57"/>
                </a:cxn>
                <a:cxn ang="0">
                  <a:pos x="10" y="42"/>
                </a:cxn>
                <a:cxn ang="0">
                  <a:pos x="19" y="30"/>
                </a:cxn>
                <a:cxn ang="0">
                  <a:pos x="31" y="19"/>
                </a:cxn>
                <a:cxn ang="0">
                  <a:pos x="45" y="11"/>
                </a:cxn>
                <a:cxn ang="0">
                  <a:pos x="60" y="5"/>
                </a:cxn>
                <a:cxn ang="0">
                  <a:pos x="77" y="1"/>
                </a:cxn>
                <a:cxn ang="0">
                  <a:pos x="95" y="1"/>
                </a:cxn>
                <a:cxn ang="0">
                  <a:pos x="112" y="5"/>
                </a:cxn>
                <a:cxn ang="0">
                  <a:pos x="127" y="11"/>
                </a:cxn>
                <a:cxn ang="0">
                  <a:pos x="141" y="19"/>
                </a:cxn>
                <a:cxn ang="0">
                  <a:pos x="153" y="30"/>
                </a:cxn>
                <a:cxn ang="0">
                  <a:pos x="162" y="42"/>
                </a:cxn>
                <a:cxn ang="0">
                  <a:pos x="168" y="57"/>
                </a:cxn>
                <a:cxn ang="0">
                  <a:pos x="172" y="72"/>
                </a:cxn>
                <a:cxn ang="0">
                  <a:pos x="172" y="88"/>
                </a:cxn>
                <a:cxn ang="0">
                  <a:pos x="168" y="104"/>
                </a:cxn>
                <a:cxn ang="0">
                  <a:pos x="162" y="118"/>
                </a:cxn>
                <a:cxn ang="0">
                  <a:pos x="153" y="130"/>
                </a:cxn>
                <a:cxn ang="0">
                  <a:pos x="141" y="141"/>
                </a:cxn>
                <a:cxn ang="0">
                  <a:pos x="127" y="150"/>
                </a:cxn>
                <a:cxn ang="0">
                  <a:pos x="112" y="155"/>
                </a:cxn>
                <a:cxn ang="0">
                  <a:pos x="95" y="159"/>
                </a:cxn>
              </a:cxnLst>
              <a:rect l="0" t="0" r="r" b="b"/>
              <a:pathLst>
                <a:path w="172" h="160">
                  <a:moveTo>
                    <a:pt x="87" y="160"/>
                  </a:moveTo>
                  <a:lnTo>
                    <a:pt x="77" y="159"/>
                  </a:lnTo>
                  <a:lnTo>
                    <a:pt x="69" y="158"/>
                  </a:lnTo>
                  <a:lnTo>
                    <a:pt x="60" y="155"/>
                  </a:lnTo>
                  <a:lnTo>
                    <a:pt x="53" y="153"/>
                  </a:lnTo>
                  <a:lnTo>
                    <a:pt x="45" y="150"/>
                  </a:lnTo>
                  <a:lnTo>
                    <a:pt x="38" y="146"/>
                  </a:lnTo>
                  <a:lnTo>
                    <a:pt x="31" y="141"/>
                  </a:lnTo>
                  <a:lnTo>
                    <a:pt x="25" y="137"/>
                  </a:lnTo>
                  <a:lnTo>
                    <a:pt x="19" y="130"/>
                  </a:lnTo>
                  <a:lnTo>
                    <a:pt x="14" y="124"/>
                  </a:lnTo>
                  <a:lnTo>
                    <a:pt x="10" y="118"/>
                  </a:lnTo>
                  <a:lnTo>
                    <a:pt x="7" y="110"/>
                  </a:lnTo>
                  <a:lnTo>
                    <a:pt x="4" y="104"/>
                  </a:lnTo>
                  <a:lnTo>
                    <a:pt x="2" y="96"/>
                  </a:lnTo>
                  <a:lnTo>
                    <a:pt x="1" y="88"/>
                  </a:lnTo>
                  <a:lnTo>
                    <a:pt x="0" y="80"/>
                  </a:lnTo>
                  <a:lnTo>
                    <a:pt x="1" y="72"/>
                  </a:lnTo>
                  <a:lnTo>
                    <a:pt x="2" y="64"/>
                  </a:lnTo>
                  <a:lnTo>
                    <a:pt x="4" y="57"/>
                  </a:lnTo>
                  <a:lnTo>
                    <a:pt x="7" y="50"/>
                  </a:lnTo>
                  <a:lnTo>
                    <a:pt x="10" y="42"/>
                  </a:lnTo>
                  <a:lnTo>
                    <a:pt x="14" y="36"/>
                  </a:lnTo>
                  <a:lnTo>
                    <a:pt x="19" y="30"/>
                  </a:lnTo>
                  <a:lnTo>
                    <a:pt x="25" y="24"/>
                  </a:lnTo>
                  <a:lnTo>
                    <a:pt x="31" y="19"/>
                  </a:lnTo>
                  <a:lnTo>
                    <a:pt x="38" y="14"/>
                  </a:lnTo>
                  <a:lnTo>
                    <a:pt x="45" y="11"/>
                  </a:lnTo>
                  <a:lnTo>
                    <a:pt x="53" y="7"/>
                  </a:lnTo>
                  <a:lnTo>
                    <a:pt x="60" y="5"/>
                  </a:lnTo>
                  <a:lnTo>
                    <a:pt x="69" y="3"/>
                  </a:lnTo>
                  <a:lnTo>
                    <a:pt x="77" y="1"/>
                  </a:lnTo>
                  <a:lnTo>
                    <a:pt x="87" y="0"/>
                  </a:lnTo>
                  <a:lnTo>
                    <a:pt x="95" y="1"/>
                  </a:lnTo>
                  <a:lnTo>
                    <a:pt x="103" y="3"/>
                  </a:lnTo>
                  <a:lnTo>
                    <a:pt x="112" y="5"/>
                  </a:lnTo>
                  <a:lnTo>
                    <a:pt x="120" y="7"/>
                  </a:lnTo>
                  <a:lnTo>
                    <a:pt x="127" y="11"/>
                  </a:lnTo>
                  <a:lnTo>
                    <a:pt x="135" y="14"/>
                  </a:lnTo>
                  <a:lnTo>
                    <a:pt x="141" y="19"/>
                  </a:lnTo>
                  <a:lnTo>
                    <a:pt x="147" y="24"/>
                  </a:lnTo>
                  <a:lnTo>
                    <a:pt x="153" y="30"/>
                  </a:lnTo>
                  <a:lnTo>
                    <a:pt x="158" y="36"/>
                  </a:lnTo>
                  <a:lnTo>
                    <a:pt x="162" y="42"/>
                  </a:lnTo>
                  <a:lnTo>
                    <a:pt x="166" y="50"/>
                  </a:lnTo>
                  <a:lnTo>
                    <a:pt x="168" y="57"/>
                  </a:lnTo>
                  <a:lnTo>
                    <a:pt x="171" y="64"/>
                  </a:lnTo>
                  <a:lnTo>
                    <a:pt x="172" y="72"/>
                  </a:lnTo>
                  <a:lnTo>
                    <a:pt x="172" y="80"/>
                  </a:lnTo>
                  <a:lnTo>
                    <a:pt x="172" y="88"/>
                  </a:lnTo>
                  <a:lnTo>
                    <a:pt x="171" y="96"/>
                  </a:lnTo>
                  <a:lnTo>
                    <a:pt x="168" y="104"/>
                  </a:lnTo>
                  <a:lnTo>
                    <a:pt x="166" y="110"/>
                  </a:lnTo>
                  <a:lnTo>
                    <a:pt x="162" y="118"/>
                  </a:lnTo>
                  <a:lnTo>
                    <a:pt x="158" y="124"/>
                  </a:lnTo>
                  <a:lnTo>
                    <a:pt x="153" y="130"/>
                  </a:lnTo>
                  <a:lnTo>
                    <a:pt x="147" y="137"/>
                  </a:lnTo>
                  <a:lnTo>
                    <a:pt x="141" y="141"/>
                  </a:lnTo>
                  <a:lnTo>
                    <a:pt x="135" y="146"/>
                  </a:lnTo>
                  <a:lnTo>
                    <a:pt x="127" y="150"/>
                  </a:lnTo>
                  <a:lnTo>
                    <a:pt x="120" y="153"/>
                  </a:lnTo>
                  <a:lnTo>
                    <a:pt x="112" y="155"/>
                  </a:lnTo>
                  <a:lnTo>
                    <a:pt x="103" y="158"/>
                  </a:lnTo>
                  <a:lnTo>
                    <a:pt x="95" y="159"/>
                  </a:lnTo>
                  <a:lnTo>
                    <a:pt x="87" y="160"/>
                  </a:lnTo>
                </a:path>
              </a:pathLst>
            </a:custGeom>
            <a:solidFill>
              <a:srgbClr val="FFFF00"/>
            </a:solidFill>
            <a:ln w="6350">
              <a:solidFill>
                <a:srgbClr val="000000"/>
              </a:solidFill>
              <a:prstDash val="solid"/>
              <a:round/>
              <a:headEnd/>
              <a:tailEnd/>
            </a:ln>
          </p:spPr>
          <p:txBody>
            <a:bodyPr/>
            <a:lstStyle/>
            <a:p>
              <a:endParaRPr lang="it-IT"/>
            </a:p>
          </p:txBody>
        </p:sp>
        <p:sp>
          <p:nvSpPr>
            <p:cNvPr id="21084" name="Freeform 604"/>
            <p:cNvSpPr>
              <a:spLocks/>
            </p:cNvSpPr>
            <p:nvPr/>
          </p:nvSpPr>
          <p:spPr bwMode="auto">
            <a:xfrm>
              <a:off x="982" y="3376"/>
              <a:ext cx="24" cy="23"/>
            </a:xfrm>
            <a:custGeom>
              <a:avLst/>
              <a:gdLst/>
              <a:ahLst/>
              <a:cxnLst>
                <a:cxn ang="0">
                  <a:pos x="78" y="158"/>
                </a:cxn>
                <a:cxn ang="0">
                  <a:pos x="61" y="155"/>
                </a:cxn>
                <a:cxn ang="0">
                  <a:pos x="45" y="148"/>
                </a:cxn>
                <a:cxn ang="0">
                  <a:pos x="32" y="140"/>
                </a:cxn>
                <a:cxn ang="0">
                  <a:pos x="20" y="130"/>
                </a:cxn>
                <a:cxn ang="0">
                  <a:pos x="11" y="117"/>
                </a:cxn>
                <a:cxn ang="0">
                  <a:pos x="4" y="102"/>
                </a:cxn>
                <a:cxn ang="0">
                  <a:pos x="1" y="87"/>
                </a:cxn>
                <a:cxn ang="0">
                  <a:pos x="1" y="71"/>
                </a:cxn>
                <a:cxn ang="0">
                  <a:pos x="4" y="55"/>
                </a:cxn>
                <a:cxn ang="0">
                  <a:pos x="11" y="42"/>
                </a:cxn>
                <a:cxn ang="0">
                  <a:pos x="20" y="29"/>
                </a:cxn>
                <a:cxn ang="0">
                  <a:pos x="32" y="17"/>
                </a:cxn>
                <a:cxn ang="0">
                  <a:pos x="45" y="9"/>
                </a:cxn>
                <a:cxn ang="0">
                  <a:pos x="61" y="3"/>
                </a:cxn>
                <a:cxn ang="0">
                  <a:pos x="78" y="0"/>
                </a:cxn>
                <a:cxn ang="0">
                  <a:pos x="95" y="0"/>
                </a:cxn>
                <a:cxn ang="0">
                  <a:pos x="112" y="3"/>
                </a:cxn>
                <a:cxn ang="0">
                  <a:pos x="128" y="9"/>
                </a:cxn>
                <a:cxn ang="0">
                  <a:pos x="141" y="17"/>
                </a:cxn>
                <a:cxn ang="0">
                  <a:pos x="153" y="29"/>
                </a:cxn>
                <a:cxn ang="0">
                  <a:pos x="162" y="42"/>
                </a:cxn>
                <a:cxn ang="0">
                  <a:pos x="169" y="55"/>
                </a:cxn>
                <a:cxn ang="0">
                  <a:pos x="173" y="71"/>
                </a:cxn>
                <a:cxn ang="0">
                  <a:pos x="173" y="87"/>
                </a:cxn>
                <a:cxn ang="0">
                  <a:pos x="169" y="102"/>
                </a:cxn>
                <a:cxn ang="0">
                  <a:pos x="162" y="117"/>
                </a:cxn>
                <a:cxn ang="0">
                  <a:pos x="153" y="130"/>
                </a:cxn>
                <a:cxn ang="0">
                  <a:pos x="141" y="140"/>
                </a:cxn>
                <a:cxn ang="0">
                  <a:pos x="128" y="148"/>
                </a:cxn>
                <a:cxn ang="0">
                  <a:pos x="112" y="155"/>
                </a:cxn>
                <a:cxn ang="0">
                  <a:pos x="95" y="158"/>
                </a:cxn>
              </a:cxnLst>
              <a:rect l="0" t="0" r="r" b="b"/>
              <a:pathLst>
                <a:path w="173" h="158">
                  <a:moveTo>
                    <a:pt x="87" y="158"/>
                  </a:moveTo>
                  <a:lnTo>
                    <a:pt x="78" y="158"/>
                  </a:lnTo>
                  <a:lnTo>
                    <a:pt x="69" y="157"/>
                  </a:lnTo>
                  <a:lnTo>
                    <a:pt x="61" y="155"/>
                  </a:lnTo>
                  <a:lnTo>
                    <a:pt x="54" y="152"/>
                  </a:lnTo>
                  <a:lnTo>
                    <a:pt x="45" y="148"/>
                  </a:lnTo>
                  <a:lnTo>
                    <a:pt x="39" y="144"/>
                  </a:lnTo>
                  <a:lnTo>
                    <a:pt x="32" y="140"/>
                  </a:lnTo>
                  <a:lnTo>
                    <a:pt x="25" y="135"/>
                  </a:lnTo>
                  <a:lnTo>
                    <a:pt x="20" y="130"/>
                  </a:lnTo>
                  <a:lnTo>
                    <a:pt x="15" y="123"/>
                  </a:lnTo>
                  <a:lnTo>
                    <a:pt x="11" y="117"/>
                  </a:lnTo>
                  <a:lnTo>
                    <a:pt x="7" y="110"/>
                  </a:lnTo>
                  <a:lnTo>
                    <a:pt x="4" y="102"/>
                  </a:lnTo>
                  <a:lnTo>
                    <a:pt x="2" y="95"/>
                  </a:lnTo>
                  <a:lnTo>
                    <a:pt x="1" y="87"/>
                  </a:lnTo>
                  <a:lnTo>
                    <a:pt x="0" y="79"/>
                  </a:lnTo>
                  <a:lnTo>
                    <a:pt x="1" y="71"/>
                  </a:lnTo>
                  <a:lnTo>
                    <a:pt x="2" y="64"/>
                  </a:lnTo>
                  <a:lnTo>
                    <a:pt x="4" y="55"/>
                  </a:lnTo>
                  <a:lnTo>
                    <a:pt x="7" y="48"/>
                  </a:lnTo>
                  <a:lnTo>
                    <a:pt x="11" y="42"/>
                  </a:lnTo>
                  <a:lnTo>
                    <a:pt x="15" y="34"/>
                  </a:lnTo>
                  <a:lnTo>
                    <a:pt x="20" y="29"/>
                  </a:lnTo>
                  <a:lnTo>
                    <a:pt x="25" y="23"/>
                  </a:lnTo>
                  <a:lnTo>
                    <a:pt x="32" y="17"/>
                  </a:lnTo>
                  <a:lnTo>
                    <a:pt x="39" y="13"/>
                  </a:lnTo>
                  <a:lnTo>
                    <a:pt x="45" y="9"/>
                  </a:lnTo>
                  <a:lnTo>
                    <a:pt x="54" y="6"/>
                  </a:lnTo>
                  <a:lnTo>
                    <a:pt x="61" y="3"/>
                  </a:lnTo>
                  <a:lnTo>
                    <a:pt x="69" y="2"/>
                  </a:lnTo>
                  <a:lnTo>
                    <a:pt x="78" y="0"/>
                  </a:lnTo>
                  <a:lnTo>
                    <a:pt x="87" y="0"/>
                  </a:lnTo>
                  <a:lnTo>
                    <a:pt x="95" y="0"/>
                  </a:lnTo>
                  <a:lnTo>
                    <a:pt x="104" y="2"/>
                  </a:lnTo>
                  <a:lnTo>
                    <a:pt x="112" y="3"/>
                  </a:lnTo>
                  <a:lnTo>
                    <a:pt x="121" y="6"/>
                  </a:lnTo>
                  <a:lnTo>
                    <a:pt x="128" y="9"/>
                  </a:lnTo>
                  <a:lnTo>
                    <a:pt x="135" y="13"/>
                  </a:lnTo>
                  <a:lnTo>
                    <a:pt x="141" y="17"/>
                  </a:lnTo>
                  <a:lnTo>
                    <a:pt x="148" y="23"/>
                  </a:lnTo>
                  <a:lnTo>
                    <a:pt x="153" y="29"/>
                  </a:lnTo>
                  <a:lnTo>
                    <a:pt x="158" y="34"/>
                  </a:lnTo>
                  <a:lnTo>
                    <a:pt x="162" y="42"/>
                  </a:lnTo>
                  <a:lnTo>
                    <a:pt x="167" y="48"/>
                  </a:lnTo>
                  <a:lnTo>
                    <a:pt x="169" y="55"/>
                  </a:lnTo>
                  <a:lnTo>
                    <a:pt x="172" y="64"/>
                  </a:lnTo>
                  <a:lnTo>
                    <a:pt x="173" y="71"/>
                  </a:lnTo>
                  <a:lnTo>
                    <a:pt x="173" y="79"/>
                  </a:lnTo>
                  <a:lnTo>
                    <a:pt x="173" y="87"/>
                  </a:lnTo>
                  <a:lnTo>
                    <a:pt x="172" y="95"/>
                  </a:lnTo>
                  <a:lnTo>
                    <a:pt x="169" y="102"/>
                  </a:lnTo>
                  <a:lnTo>
                    <a:pt x="167" y="110"/>
                  </a:lnTo>
                  <a:lnTo>
                    <a:pt x="162" y="117"/>
                  </a:lnTo>
                  <a:lnTo>
                    <a:pt x="158" y="123"/>
                  </a:lnTo>
                  <a:lnTo>
                    <a:pt x="153" y="130"/>
                  </a:lnTo>
                  <a:lnTo>
                    <a:pt x="148" y="135"/>
                  </a:lnTo>
                  <a:lnTo>
                    <a:pt x="141" y="140"/>
                  </a:lnTo>
                  <a:lnTo>
                    <a:pt x="135" y="144"/>
                  </a:lnTo>
                  <a:lnTo>
                    <a:pt x="128" y="148"/>
                  </a:lnTo>
                  <a:lnTo>
                    <a:pt x="121" y="152"/>
                  </a:lnTo>
                  <a:lnTo>
                    <a:pt x="112" y="155"/>
                  </a:lnTo>
                  <a:lnTo>
                    <a:pt x="104" y="157"/>
                  </a:lnTo>
                  <a:lnTo>
                    <a:pt x="95" y="158"/>
                  </a:lnTo>
                  <a:lnTo>
                    <a:pt x="87" y="158"/>
                  </a:lnTo>
                  <a:close/>
                </a:path>
              </a:pathLst>
            </a:custGeom>
            <a:solidFill>
              <a:srgbClr val="FFFF00"/>
            </a:solidFill>
            <a:ln w="9525">
              <a:noFill/>
              <a:round/>
              <a:headEnd/>
              <a:tailEnd/>
            </a:ln>
          </p:spPr>
          <p:txBody>
            <a:bodyPr/>
            <a:lstStyle/>
            <a:p>
              <a:endParaRPr lang="it-IT"/>
            </a:p>
          </p:txBody>
        </p:sp>
        <p:sp>
          <p:nvSpPr>
            <p:cNvPr id="21085" name="Freeform 605"/>
            <p:cNvSpPr>
              <a:spLocks/>
            </p:cNvSpPr>
            <p:nvPr/>
          </p:nvSpPr>
          <p:spPr bwMode="auto">
            <a:xfrm>
              <a:off x="982" y="3376"/>
              <a:ext cx="24" cy="23"/>
            </a:xfrm>
            <a:custGeom>
              <a:avLst/>
              <a:gdLst/>
              <a:ahLst/>
              <a:cxnLst>
                <a:cxn ang="0">
                  <a:pos x="78" y="158"/>
                </a:cxn>
                <a:cxn ang="0">
                  <a:pos x="61" y="155"/>
                </a:cxn>
                <a:cxn ang="0">
                  <a:pos x="45" y="148"/>
                </a:cxn>
                <a:cxn ang="0">
                  <a:pos x="32" y="140"/>
                </a:cxn>
                <a:cxn ang="0">
                  <a:pos x="20" y="130"/>
                </a:cxn>
                <a:cxn ang="0">
                  <a:pos x="11" y="117"/>
                </a:cxn>
                <a:cxn ang="0">
                  <a:pos x="4" y="102"/>
                </a:cxn>
                <a:cxn ang="0">
                  <a:pos x="1" y="87"/>
                </a:cxn>
                <a:cxn ang="0">
                  <a:pos x="1" y="71"/>
                </a:cxn>
                <a:cxn ang="0">
                  <a:pos x="4" y="55"/>
                </a:cxn>
                <a:cxn ang="0">
                  <a:pos x="11" y="42"/>
                </a:cxn>
                <a:cxn ang="0">
                  <a:pos x="20" y="29"/>
                </a:cxn>
                <a:cxn ang="0">
                  <a:pos x="32" y="17"/>
                </a:cxn>
                <a:cxn ang="0">
                  <a:pos x="45" y="9"/>
                </a:cxn>
                <a:cxn ang="0">
                  <a:pos x="61" y="3"/>
                </a:cxn>
                <a:cxn ang="0">
                  <a:pos x="78" y="0"/>
                </a:cxn>
                <a:cxn ang="0">
                  <a:pos x="95" y="0"/>
                </a:cxn>
                <a:cxn ang="0">
                  <a:pos x="112" y="3"/>
                </a:cxn>
                <a:cxn ang="0">
                  <a:pos x="128" y="9"/>
                </a:cxn>
                <a:cxn ang="0">
                  <a:pos x="141" y="17"/>
                </a:cxn>
                <a:cxn ang="0">
                  <a:pos x="153" y="29"/>
                </a:cxn>
                <a:cxn ang="0">
                  <a:pos x="162" y="42"/>
                </a:cxn>
                <a:cxn ang="0">
                  <a:pos x="169" y="55"/>
                </a:cxn>
                <a:cxn ang="0">
                  <a:pos x="173" y="71"/>
                </a:cxn>
                <a:cxn ang="0">
                  <a:pos x="173" y="87"/>
                </a:cxn>
                <a:cxn ang="0">
                  <a:pos x="169" y="102"/>
                </a:cxn>
                <a:cxn ang="0">
                  <a:pos x="162" y="117"/>
                </a:cxn>
                <a:cxn ang="0">
                  <a:pos x="153" y="130"/>
                </a:cxn>
                <a:cxn ang="0">
                  <a:pos x="141" y="140"/>
                </a:cxn>
                <a:cxn ang="0">
                  <a:pos x="128" y="148"/>
                </a:cxn>
                <a:cxn ang="0">
                  <a:pos x="112" y="155"/>
                </a:cxn>
                <a:cxn ang="0">
                  <a:pos x="95" y="158"/>
                </a:cxn>
              </a:cxnLst>
              <a:rect l="0" t="0" r="r" b="b"/>
              <a:pathLst>
                <a:path w="173" h="158">
                  <a:moveTo>
                    <a:pt x="87" y="158"/>
                  </a:moveTo>
                  <a:lnTo>
                    <a:pt x="78" y="158"/>
                  </a:lnTo>
                  <a:lnTo>
                    <a:pt x="69" y="157"/>
                  </a:lnTo>
                  <a:lnTo>
                    <a:pt x="61" y="155"/>
                  </a:lnTo>
                  <a:lnTo>
                    <a:pt x="54" y="152"/>
                  </a:lnTo>
                  <a:lnTo>
                    <a:pt x="45" y="148"/>
                  </a:lnTo>
                  <a:lnTo>
                    <a:pt x="39" y="144"/>
                  </a:lnTo>
                  <a:lnTo>
                    <a:pt x="32" y="140"/>
                  </a:lnTo>
                  <a:lnTo>
                    <a:pt x="25" y="135"/>
                  </a:lnTo>
                  <a:lnTo>
                    <a:pt x="20" y="130"/>
                  </a:lnTo>
                  <a:lnTo>
                    <a:pt x="15" y="123"/>
                  </a:lnTo>
                  <a:lnTo>
                    <a:pt x="11" y="117"/>
                  </a:lnTo>
                  <a:lnTo>
                    <a:pt x="7" y="110"/>
                  </a:lnTo>
                  <a:lnTo>
                    <a:pt x="4" y="102"/>
                  </a:lnTo>
                  <a:lnTo>
                    <a:pt x="2" y="95"/>
                  </a:lnTo>
                  <a:lnTo>
                    <a:pt x="1" y="87"/>
                  </a:lnTo>
                  <a:lnTo>
                    <a:pt x="0" y="79"/>
                  </a:lnTo>
                  <a:lnTo>
                    <a:pt x="1" y="71"/>
                  </a:lnTo>
                  <a:lnTo>
                    <a:pt x="2" y="64"/>
                  </a:lnTo>
                  <a:lnTo>
                    <a:pt x="4" y="55"/>
                  </a:lnTo>
                  <a:lnTo>
                    <a:pt x="7" y="48"/>
                  </a:lnTo>
                  <a:lnTo>
                    <a:pt x="11" y="42"/>
                  </a:lnTo>
                  <a:lnTo>
                    <a:pt x="15" y="34"/>
                  </a:lnTo>
                  <a:lnTo>
                    <a:pt x="20" y="29"/>
                  </a:lnTo>
                  <a:lnTo>
                    <a:pt x="25" y="23"/>
                  </a:lnTo>
                  <a:lnTo>
                    <a:pt x="32" y="17"/>
                  </a:lnTo>
                  <a:lnTo>
                    <a:pt x="39" y="13"/>
                  </a:lnTo>
                  <a:lnTo>
                    <a:pt x="45" y="9"/>
                  </a:lnTo>
                  <a:lnTo>
                    <a:pt x="54" y="6"/>
                  </a:lnTo>
                  <a:lnTo>
                    <a:pt x="61" y="3"/>
                  </a:lnTo>
                  <a:lnTo>
                    <a:pt x="69" y="2"/>
                  </a:lnTo>
                  <a:lnTo>
                    <a:pt x="78" y="0"/>
                  </a:lnTo>
                  <a:lnTo>
                    <a:pt x="87" y="0"/>
                  </a:lnTo>
                  <a:lnTo>
                    <a:pt x="95" y="0"/>
                  </a:lnTo>
                  <a:lnTo>
                    <a:pt x="104" y="2"/>
                  </a:lnTo>
                  <a:lnTo>
                    <a:pt x="112" y="3"/>
                  </a:lnTo>
                  <a:lnTo>
                    <a:pt x="121" y="6"/>
                  </a:lnTo>
                  <a:lnTo>
                    <a:pt x="128" y="9"/>
                  </a:lnTo>
                  <a:lnTo>
                    <a:pt x="135" y="13"/>
                  </a:lnTo>
                  <a:lnTo>
                    <a:pt x="141" y="17"/>
                  </a:lnTo>
                  <a:lnTo>
                    <a:pt x="148" y="23"/>
                  </a:lnTo>
                  <a:lnTo>
                    <a:pt x="153" y="29"/>
                  </a:lnTo>
                  <a:lnTo>
                    <a:pt x="158" y="34"/>
                  </a:lnTo>
                  <a:lnTo>
                    <a:pt x="162" y="42"/>
                  </a:lnTo>
                  <a:lnTo>
                    <a:pt x="167" y="48"/>
                  </a:lnTo>
                  <a:lnTo>
                    <a:pt x="169" y="55"/>
                  </a:lnTo>
                  <a:lnTo>
                    <a:pt x="172" y="64"/>
                  </a:lnTo>
                  <a:lnTo>
                    <a:pt x="173" y="71"/>
                  </a:lnTo>
                  <a:lnTo>
                    <a:pt x="173" y="79"/>
                  </a:lnTo>
                  <a:lnTo>
                    <a:pt x="173" y="87"/>
                  </a:lnTo>
                  <a:lnTo>
                    <a:pt x="172" y="95"/>
                  </a:lnTo>
                  <a:lnTo>
                    <a:pt x="169" y="102"/>
                  </a:lnTo>
                  <a:lnTo>
                    <a:pt x="167" y="110"/>
                  </a:lnTo>
                  <a:lnTo>
                    <a:pt x="162" y="117"/>
                  </a:lnTo>
                  <a:lnTo>
                    <a:pt x="158" y="123"/>
                  </a:lnTo>
                  <a:lnTo>
                    <a:pt x="153" y="130"/>
                  </a:lnTo>
                  <a:lnTo>
                    <a:pt x="148" y="135"/>
                  </a:lnTo>
                  <a:lnTo>
                    <a:pt x="141" y="140"/>
                  </a:lnTo>
                  <a:lnTo>
                    <a:pt x="135" y="144"/>
                  </a:lnTo>
                  <a:lnTo>
                    <a:pt x="128" y="148"/>
                  </a:lnTo>
                  <a:lnTo>
                    <a:pt x="121" y="152"/>
                  </a:lnTo>
                  <a:lnTo>
                    <a:pt x="112" y="155"/>
                  </a:lnTo>
                  <a:lnTo>
                    <a:pt x="104" y="157"/>
                  </a:lnTo>
                  <a:lnTo>
                    <a:pt x="95" y="158"/>
                  </a:lnTo>
                  <a:lnTo>
                    <a:pt x="87" y="158"/>
                  </a:lnTo>
                </a:path>
              </a:pathLst>
            </a:custGeom>
            <a:noFill/>
            <a:ln w="6350">
              <a:solidFill>
                <a:srgbClr val="000000"/>
              </a:solidFill>
              <a:prstDash val="solid"/>
              <a:round/>
              <a:headEnd/>
              <a:tailEnd/>
            </a:ln>
          </p:spPr>
          <p:txBody>
            <a:bodyPr/>
            <a:lstStyle/>
            <a:p>
              <a:endParaRPr lang="it-IT"/>
            </a:p>
          </p:txBody>
        </p:sp>
        <p:sp>
          <p:nvSpPr>
            <p:cNvPr id="21086" name="Freeform 606"/>
            <p:cNvSpPr>
              <a:spLocks/>
            </p:cNvSpPr>
            <p:nvPr/>
          </p:nvSpPr>
          <p:spPr bwMode="auto">
            <a:xfrm>
              <a:off x="969" y="3430"/>
              <a:ext cx="25" cy="22"/>
            </a:xfrm>
            <a:custGeom>
              <a:avLst/>
              <a:gdLst/>
              <a:ahLst/>
              <a:cxnLst>
                <a:cxn ang="0">
                  <a:pos x="78" y="158"/>
                </a:cxn>
                <a:cxn ang="0">
                  <a:pos x="61" y="155"/>
                </a:cxn>
                <a:cxn ang="0">
                  <a:pos x="45" y="148"/>
                </a:cxn>
                <a:cxn ang="0">
                  <a:pos x="32" y="140"/>
                </a:cxn>
                <a:cxn ang="0">
                  <a:pos x="19" y="130"/>
                </a:cxn>
                <a:cxn ang="0">
                  <a:pos x="11" y="116"/>
                </a:cxn>
                <a:cxn ang="0">
                  <a:pos x="3" y="102"/>
                </a:cxn>
                <a:cxn ang="0">
                  <a:pos x="0" y="87"/>
                </a:cxn>
                <a:cxn ang="0">
                  <a:pos x="0" y="71"/>
                </a:cxn>
                <a:cxn ang="0">
                  <a:pos x="3" y="55"/>
                </a:cxn>
                <a:cxn ang="0">
                  <a:pos x="11" y="40"/>
                </a:cxn>
                <a:cxn ang="0">
                  <a:pos x="19" y="28"/>
                </a:cxn>
                <a:cxn ang="0">
                  <a:pos x="32" y="17"/>
                </a:cxn>
                <a:cxn ang="0">
                  <a:pos x="45" y="9"/>
                </a:cxn>
                <a:cxn ang="0">
                  <a:pos x="61" y="3"/>
                </a:cxn>
                <a:cxn ang="0">
                  <a:pos x="78" y="0"/>
                </a:cxn>
                <a:cxn ang="0">
                  <a:pos x="96" y="0"/>
                </a:cxn>
                <a:cxn ang="0">
                  <a:pos x="112" y="3"/>
                </a:cxn>
                <a:cxn ang="0">
                  <a:pos x="127" y="9"/>
                </a:cxn>
                <a:cxn ang="0">
                  <a:pos x="142" y="17"/>
                </a:cxn>
                <a:cxn ang="0">
                  <a:pos x="153" y="28"/>
                </a:cxn>
                <a:cxn ang="0">
                  <a:pos x="163" y="40"/>
                </a:cxn>
                <a:cxn ang="0">
                  <a:pos x="169" y="55"/>
                </a:cxn>
                <a:cxn ang="0">
                  <a:pos x="172" y="71"/>
                </a:cxn>
                <a:cxn ang="0">
                  <a:pos x="172" y="87"/>
                </a:cxn>
                <a:cxn ang="0">
                  <a:pos x="169" y="102"/>
                </a:cxn>
                <a:cxn ang="0">
                  <a:pos x="163" y="116"/>
                </a:cxn>
                <a:cxn ang="0">
                  <a:pos x="153" y="130"/>
                </a:cxn>
                <a:cxn ang="0">
                  <a:pos x="142" y="140"/>
                </a:cxn>
                <a:cxn ang="0">
                  <a:pos x="127" y="148"/>
                </a:cxn>
                <a:cxn ang="0">
                  <a:pos x="112" y="155"/>
                </a:cxn>
                <a:cxn ang="0">
                  <a:pos x="96" y="158"/>
                </a:cxn>
              </a:cxnLst>
              <a:rect l="0" t="0" r="r" b="b"/>
              <a:pathLst>
                <a:path w="173" h="158">
                  <a:moveTo>
                    <a:pt x="86" y="158"/>
                  </a:moveTo>
                  <a:lnTo>
                    <a:pt x="78" y="158"/>
                  </a:lnTo>
                  <a:lnTo>
                    <a:pt x="69" y="157"/>
                  </a:lnTo>
                  <a:lnTo>
                    <a:pt x="61" y="155"/>
                  </a:lnTo>
                  <a:lnTo>
                    <a:pt x="53" y="152"/>
                  </a:lnTo>
                  <a:lnTo>
                    <a:pt x="45" y="148"/>
                  </a:lnTo>
                  <a:lnTo>
                    <a:pt x="38" y="144"/>
                  </a:lnTo>
                  <a:lnTo>
                    <a:pt x="32" y="140"/>
                  </a:lnTo>
                  <a:lnTo>
                    <a:pt x="25" y="135"/>
                  </a:lnTo>
                  <a:lnTo>
                    <a:pt x="19" y="130"/>
                  </a:lnTo>
                  <a:lnTo>
                    <a:pt x="15" y="123"/>
                  </a:lnTo>
                  <a:lnTo>
                    <a:pt x="11" y="116"/>
                  </a:lnTo>
                  <a:lnTo>
                    <a:pt x="6" y="110"/>
                  </a:lnTo>
                  <a:lnTo>
                    <a:pt x="3" y="102"/>
                  </a:lnTo>
                  <a:lnTo>
                    <a:pt x="1" y="95"/>
                  </a:lnTo>
                  <a:lnTo>
                    <a:pt x="0" y="87"/>
                  </a:lnTo>
                  <a:lnTo>
                    <a:pt x="0" y="78"/>
                  </a:lnTo>
                  <a:lnTo>
                    <a:pt x="0" y="71"/>
                  </a:lnTo>
                  <a:lnTo>
                    <a:pt x="1" y="62"/>
                  </a:lnTo>
                  <a:lnTo>
                    <a:pt x="3" y="55"/>
                  </a:lnTo>
                  <a:lnTo>
                    <a:pt x="6" y="48"/>
                  </a:lnTo>
                  <a:lnTo>
                    <a:pt x="11" y="40"/>
                  </a:lnTo>
                  <a:lnTo>
                    <a:pt x="15" y="34"/>
                  </a:lnTo>
                  <a:lnTo>
                    <a:pt x="19" y="28"/>
                  </a:lnTo>
                  <a:lnTo>
                    <a:pt x="25" y="23"/>
                  </a:lnTo>
                  <a:lnTo>
                    <a:pt x="32" y="17"/>
                  </a:lnTo>
                  <a:lnTo>
                    <a:pt x="38" y="13"/>
                  </a:lnTo>
                  <a:lnTo>
                    <a:pt x="45" y="9"/>
                  </a:lnTo>
                  <a:lnTo>
                    <a:pt x="53" y="6"/>
                  </a:lnTo>
                  <a:lnTo>
                    <a:pt x="61" y="3"/>
                  </a:lnTo>
                  <a:lnTo>
                    <a:pt x="69" y="1"/>
                  </a:lnTo>
                  <a:lnTo>
                    <a:pt x="78" y="0"/>
                  </a:lnTo>
                  <a:lnTo>
                    <a:pt x="86" y="0"/>
                  </a:lnTo>
                  <a:lnTo>
                    <a:pt x="96" y="0"/>
                  </a:lnTo>
                  <a:lnTo>
                    <a:pt x="104" y="1"/>
                  </a:lnTo>
                  <a:lnTo>
                    <a:pt x="112" y="3"/>
                  </a:lnTo>
                  <a:lnTo>
                    <a:pt x="120" y="6"/>
                  </a:lnTo>
                  <a:lnTo>
                    <a:pt x="127" y="9"/>
                  </a:lnTo>
                  <a:lnTo>
                    <a:pt x="134" y="13"/>
                  </a:lnTo>
                  <a:lnTo>
                    <a:pt x="142" y="17"/>
                  </a:lnTo>
                  <a:lnTo>
                    <a:pt x="147" y="23"/>
                  </a:lnTo>
                  <a:lnTo>
                    <a:pt x="153" y="28"/>
                  </a:lnTo>
                  <a:lnTo>
                    <a:pt x="158" y="34"/>
                  </a:lnTo>
                  <a:lnTo>
                    <a:pt x="163" y="40"/>
                  </a:lnTo>
                  <a:lnTo>
                    <a:pt x="166" y="48"/>
                  </a:lnTo>
                  <a:lnTo>
                    <a:pt x="169" y="55"/>
                  </a:lnTo>
                  <a:lnTo>
                    <a:pt x="171" y="62"/>
                  </a:lnTo>
                  <a:lnTo>
                    <a:pt x="172" y="71"/>
                  </a:lnTo>
                  <a:lnTo>
                    <a:pt x="173" y="78"/>
                  </a:lnTo>
                  <a:lnTo>
                    <a:pt x="172" y="87"/>
                  </a:lnTo>
                  <a:lnTo>
                    <a:pt x="171" y="95"/>
                  </a:lnTo>
                  <a:lnTo>
                    <a:pt x="169" y="102"/>
                  </a:lnTo>
                  <a:lnTo>
                    <a:pt x="166" y="110"/>
                  </a:lnTo>
                  <a:lnTo>
                    <a:pt x="163" y="116"/>
                  </a:lnTo>
                  <a:lnTo>
                    <a:pt x="158" y="123"/>
                  </a:lnTo>
                  <a:lnTo>
                    <a:pt x="153" y="130"/>
                  </a:lnTo>
                  <a:lnTo>
                    <a:pt x="147" y="135"/>
                  </a:lnTo>
                  <a:lnTo>
                    <a:pt x="142" y="140"/>
                  </a:lnTo>
                  <a:lnTo>
                    <a:pt x="134" y="144"/>
                  </a:lnTo>
                  <a:lnTo>
                    <a:pt x="127" y="148"/>
                  </a:lnTo>
                  <a:lnTo>
                    <a:pt x="120" y="152"/>
                  </a:lnTo>
                  <a:lnTo>
                    <a:pt x="112" y="155"/>
                  </a:lnTo>
                  <a:lnTo>
                    <a:pt x="104" y="157"/>
                  </a:lnTo>
                  <a:lnTo>
                    <a:pt x="96" y="158"/>
                  </a:lnTo>
                  <a:lnTo>
                    <a:pt x="86" y="158"/>
                  </a:lnTo>
                  <a:close/>
                </a:path>
              </a:pathLst>
            </a:custGeom>
            <a:solidFill>
              <a:srgbClr val="BAAD94"/>
            </a:solidFill>
            <a:ln w="9525">
              <a:noFill/>
              <a:round/>
              <a:headEnd/>
              <a:tailEnd/>
            </a:ln>
          </p:spPr>
          <p:txBody>
            <a:bodyPr/>
            <a:lstStyle/>
            <a:p>
              <a:endParaRPr lang="it-IT"/>
            </a:p>
          </p:txBody>
        </p:sp>
        <p:sp>
          <p:nvSpPr>
            <p:cNvPr id="21087" name="Freeform 607"/>
            <p:cNvSpPr>
              <a:spLocks/>
            </p:cNvSpPr>
            <p:nvPr/>
          </p:nvSpPr>
          <p:spPr bwMode="auto">
            <a:xfrm>
              <a:off x="969" y="3430"/>
              <a:ext cx="25" cy="22"/>
            </a:xfrm>
            <a:custGeom>
              <a:avLst/>
              <a:gdLst/>
              <a:ahLst/>
              <a:cxnLst>
                <a:cxn ang="0">
                  <a:pos x="78" y="158"/>
                </a:cxn>
                <a:cxn ang="0">
                  <a:pos x="61" y="155"/>
                </a:cxn>
                <a:cxn ang="0">
                  <a:pos x="45" y="148"/>
                </a:cxn>
                <a:cxn ang="0">
                  <a:pos x="32" y="140"/>
                </a:cxn>
                <a:cxn ang="0">
                  <a:pos x="19" y="130"/>
                </a:cxn>
                <a:cxn ang="0">
                  <a:pos x="11" y="116"/>
                </a:cxn>
                <a:cxn ang="0">
                  <a:pos x="3" y="102"/>
                </a:cxn>
                <a:cxn ang="0">
                  <a:pos x="0" y="87"/>
                </a:cxn>
                <a:cxn ang="0">
                  <a:pos x="0" y="71"/>
                </a:cxn>
                <a:cxn ang="0">
                  <a:pos x="3" y="55"/>
                </a:cxn>
                <a:cxn ang="0">
                  <a:pos x="11" y="40"/>
                </a:cxn>
                <a:cxn ang="0">
                  <a:pos x="19" y="28"/>
                </a:cxn>
                <a:cxn ang="0">
                  <a:pos x="32" y="17"/>
                </a:cxn>
                <a:cxn ang="0">
                  <a:pos x="45" y="9"/>
                </a:cxn>
                <a:cxn ang="0">
                  <a:pos x="61" y="3"/>
                </a:cxn>
                <a:cxn ang="0">
                  <a:pos x="78" y="0"/>
                </a:cxn>
                <a:cxn ang="0">
                  <a:pos x="96" y="0"/>
                </a:cxn>
                <a:cxn ang="0">
                  <a:pos x="112" y="3"/>
                </a:cxn>
                <a:cxn ang="0">
                  <a:pos x="127" y="9"/>
                </a:cxn>
                <a:cxn ang="0">
                  <a:pos x="142" y="17"/>
                </a:cxn>
                <a:cxn ang="0">
                  <a:pos x="153" y="28"/>
                </a:cxn>
                <a:cxn ang="0">
                  <a:pos x="163" y="40"/>
                </a:cxn>
                <a:cxn ang="0">
                  <a:pos x="169" y="55"/>
                </a:cxn>
                <a:cxn ang="0">
                  <a:pos x="172" y="71"/>
                </a:cxn>
                <a:cxn ang="0">
                  <a:pos x="172" y="87"/>
                </a:cxn>
                <a:cxn ang="0">
                  <a:pos x="169" y="102"/>
                </a:cxn>
                <a:cxn ang="0">
                  <a:pos x="163" y="116"/>
                </a:cxn>
                <a:cxn ang="0">
                  <a:pos x="153" y="130"/>
                </a:cxn>
                <a:cxn ang="0">
                  <a:pos x="142" y="140"/>
                </a:cxn>
                <a:cxn ang="0">
                  <a:pos x="127" y="148"/>
                </a:cxn>
                <a:cxn ang="0">
                  <a:pos x="112" y="155"/>
                </a:cxn>
                <a:cxn ang="0">
                  <a:pos x="96" y="158"/>
                </a:cxn>
              </a:cxnLst>
              <a:rect l="0" t="0" r="r" b="b"/>
              <a:pathLst>
                <a:path w="173" h="158">
                  <a:moveTo>
                    <a:pt x="86" y="158"/>
                  </a:moveTo>
                  <a:lnTo>
                    <a:pt x="78" y="158"/>
                  </a:lnTo>
                  <a:lnTo>
                    <a:pt x="69" y="157"/>
                  </a:lnTo>
                  <a:lnTo>
                    <a:pt x="61" y="155"/>
                  </a:lnTo>
                  <a:lnTo>
                    <a:pt x="53" y="152"/>
                  </a:lnTo>
                  <a:lnTo>
                    <a:pt x="45" y="148"/>
                  </a:lnTo>
                  <a:lnTo>
                    <a:pt x="38" y="144"/>
                  </a:lnTo>
                  <a:lnTo>
                    <a:pt x="32" y="140"/>
                  </a:lnTo>
                  <a:lnTo>
                    <a:pt x="25" y="135"/>
                  </a:lnTo>
                  <a:lnTo>
                    <a:pt x="19" y="130"/>
                  </a:lnTo>
                  <a:lnTo>
                    <a:pt x="15" y="123"/>
                  </a:lnTo>
                  <a:lnTo>
                    <a:pt x="11" y="116"/>
                  </a:lnTo>
                  <a:lnTo>
                    <a:pt x="6" y="110"/>
                  </a:lnTo>
                  <a:lnTo>
                    <a:pt x="3" y="102"/>
                  </a:lnTo>
                  <a:lnTo>
                    <a:pt x="1" y="95"/>
                  </a:lnTo>
                  <a:lnTo>
                    <a:pt x="0" y="87"/>
                  </a:lnTo>
                  <a:lnTo>
                    <a:pt x="0" y="78"/>
                  </a:lnTo>
                  <a:lnTo>
                    <a:pt x="0" y="71"/>
                  </a:lnTo>
                  <a:lnTo>
                    <a:pt x="1" y="62"/>
                  </a:lnTo>
                  <a:lnTo>
                    <a:pt x="3" y="55"/>
                  </a:lnTo>
                  <a:lnTo>
                    <a:pt x="6" y="48"/>
                  </a:lnTo>
                  <a:lnTo>
                    <a:pt x="11" y="40"/>
                  </a:lnTo>
                  <a:lnTo>
                    <a:pt x="15" y="34"/>
                  </a:lnTo>
                  <a:lnTo>
                    <a:pt x="19" y="28"/>
                  </a:lnTo>
                  <a:lnTo>
                    <a:pt x="25" y="23"/>
                  </a:lnTo>
                  <a:lnTo>
                    <a:pt x="32" y="17"/>
                  </a:lnTo>
                  <a:lnTo>
                    <a:pt x="38" y="13"/>
                  </a:lnTo>
                  <a:lnTo>
                    <a:pt x="45" y="9"/>
                  </a:lnTo>
                  <a:lnTo>
                    <a:pt x="53" y="6"/>
                  </a:lnTo>
                  <a:lnTo>
                    <a:pt x="61" y="3"/>
                  </a:lnTo>
                  <a:lnTo>
                    <a:pt x="69" y="1"/>
                  </a:lnTo>
                  <a:lnTo>
                    <a:pt x="78" y="0"/>
                  </a:lnTo>
                  <a:lnTo>
                    <a:pt x="86" y="0"/>
                  </a:lnTo>
                  <a:lnTo>
                    <a:pt x="96" y="0"/>
                  </a:lnTo>
                  <a:lnTo>
                    <a:pt x="104" y="1"/>
                  </a:lnTo>
                  <a:lnTo>
                    <a:pt x="112" y="3"/>
                  </a:lnTo>
                  <a:lnTo>
                    <a:pt x="120" y="6"/>
                  </a:lnTo>
                  <a:lnTo>
                    <a:pt x="127" y="9"/>
                  </a:lnTo>
                  <a:lnTo>
                    <a:pt x="134" y="13"/>
                  </a:lnTo>
                  <a:lnTo>
                    <a:pt x="142" y="17"/>
                  </a:lnTo>
                  <a:lnTo>
                    <a:pt x="147" y="23"/>
                  </a:lnTo>
                  <a:lnTo>
                    <a:pt x="153" y="28"/>
                  </a:lnTo>
                  <a:lnTo>
                    <a:pt x="158" y="34"/>
                  </a:lnTo>
                  <a:lnTo>
                    <a:pt x="163" y="40"/>
                  </a:lnTo>
                  <a:lnTo>
                    <a:pt x="166" y="48"/>
                  </a:lnTo>
                  <a:lnTo>
                    <a:pt x="169" y="55"/>
                  </a:lnTo>
                  <a:lnTo>
                    <a:pt x="171" y="62"/>
                  </a:lnTo>
                  <a:lnTo>
                    <a:pt x="172" y="71"/>
                  </a:lnTo>
                  <a:lnTo>
                    <a:pt x="173" y="78"/>
                  </a:lnTo>
                  <a:lnTo>
                    <a:pt x="172" y="87"/>
                  </a:lnTo>
                  <a:lnTo>
                    <a:pt x="171" y="95"/>
                  </a:lnTo>
                  <a:lnTo>
                    <a:pt x="169" y="102"/>
                  </a:lnTo>
                  <a:lnTo>
                    <a:pt x="166" y="110"/>
                  </a:lnTo>
                  <a:lnTo>
                    <a:pt x="163" y="116"/>
                  </a:lnTo>
                  <a:lnTo>
                    <a:pt x="158" y="123"/>
                  </a:lnTo>
                  <a:lnTo>
                    <a:pt x="153" y="130"/>
                  </a:lnTo>
                  <a:lnTo>
                    <a:pt x="147" y="135"/>
                  </a:lnTo>
                  <a:lnTo>
                    <a:pt x="142" y="140"/>
                  </a:lnTo>
                  <a:lnTo>
                    <a:pt x="134" y="144"/>
                  </a:lnTo>
                  <a:lnTo>
                    <a:pt x="127" y="148"/>
                  </a:lnTo>
                  <a:lnTo>
                    <a:pt x="120" y="152"/>
                  </a:lnTo>
                  <a:lnTo>
                    <a:pt x="112" y="155"/>
                  </a:lnTo>
                  <a:lnTo>
                    <a:pt x="104" y="157"/>
                  </a:lnTo>
                  <a:lnTo>
                    <a:pt x="96" y="158"/>
                  </a:lnTo>
                  <a:lnTo>
                    <a:pt x="86" y="158"/>
                  </a:lnTo>
                </a:path>
              </a:pathLst>
            </a:custGeom>
            <a:solidFill>
              <a:srgbClr val="FFFF00"/>
            </a:solidFill>
            <a:ln w="6350">
              <a:solidFill>
                <a:srgbClr val="000000"/>
              </a:solidFill>
              <a:prstDash val="solid"/>
              <a:round/>
              <a:headEnd/>
              <a:tailEnd/>
            </a:ln>
          </p:spPr>
          <p:txBody>
            <a:bodyPr/>
            <a:lstStyle/>
            <a:p>
              <a:endParaRPr lang="it-IT"/>
            </a:p>
          </p:txBody>
        </p:sp>
        <p:sp>
          <p:nvSpPr>
            <p:cNvPr id="21088" name="Freeform 608"/>
            <p:cNvSpPr>
              <a:spLocks/>
            </p:cNvSpPr>
            <p:nvPr/>
          </p:nvSpPr>
          <p:spPr bwMode="auto">
            <a:xfrm>
              <a:off x="834" y="3273"/>
              <a:ext cx="24" cy="23"/>
            </a:xfrm>
            <a:custGeom>
              <a:avLst/>
              <a:gdLst/>
              <a:ahLst/>
              <a:cxnLst>
                <a:cxn ang="0">
                  <a:pos x="78" y="158"/>
                </a:cxn>
                <a:cxn ang="0">
                  <a:pos x="61" y="155"/>
                </a:cxn>
                <a:cxn ang="0">
                  <a:pos x="45" y="149"/>
                </a:cxn>
                <a:cxn ang="0">
                  <a:pos x="32" y="140"/>
                </a:cxn>
                <a:cxn ang="0">
                  <a:pos x="19" y="130"/>
                </a:cxn>
                <a:cxn ang="0">
                  <a:pos x="11" y="117"/>
                </a:cxn>
                <a:cxn ang="0">
                  <a:pos x="3" y="103"/>
                </a:cxn>
                <a:cxn ang="0">
                  <a:pos x="0" y="88"/>
                </a:cxn>
                <a:cxn ang="0">
                  <a:pos x="0" y="71"/>
                </a:cxn>
                <a:cxn ang="0">
                  <a:pos x="3" y="55"/>
                </a:cxn>
                <a:cxn ang="0">
                  <a:pos x="11" y="42"/>
                </a:cxn>
                <a:cxn ang="0">
                  <a:pos x="19" y="29"/>
                </a:cxn>
                <a:cxn ang="0">
                  <a:pos x="32" y="18"/>
                </a:cxn>
                <a:cxn ang="0">
                  <a:pos x="45" y="9"/>
                </a:cxn>
                <a:cxn ang="0">
                  <a:pos x="61" y="4"/>
                </a:cxn>
                <a:cxn ang="0">
                  <a:pos x="78" y="1"/>
                </a:cxn>
                <a:cxn ang="0">
                  <a:pos x="96" y="1"/>
                </a:cxn>
                <a:cxn ang="0">
                  <a:pos x="112" y="4"/>
                </a:cxn>
                <a:cxn ang="0">
                  <a:pos x="127" y="9"/>
                </a:cxn>
                <a:cxn ang="0">
                  <a:pos x="142" y="18"/>
                </a:cxn>
                <a:cxn ang="0">
                  <a:pos x="153" y="29"/>
                </a:cxn>
                <a:cxn ang="0">
                  <a:pos x="163" y="42"/>
                </a:cxn>
                <a:cxn ang="0">
                  <a:pos x="169" y="55"/>
                </a:cxn>
                <a:cxn ang="0">
                  <a:pos x="172" y="71"/>
                </a:cxn>
                <a:cxn ang="0">
                  <a:pos x="172" y="88"/>
                </a:cxn>
                <a:cxn ang="0">
                  <a:pos x="169" y="103"/>
                </a:cxn>
                <a:cxn ang="0">
                  <a:pos x="163" y="117"/>
                </a:cxn>
                <a:cxn ang="0">
                  <a:pos x="153" y="130"/>
                </a:cxn>
                <a:cxn ang="0">
                  <a:pos x="142" y="140"/>
                </a:cxn>
                <a:cxn ang="0">
                  <a:pos x="127" y="149"/>
                </a:cxn>
                <a:cxn ang="0">
                  <a:pos x="112" y="155"/>
                </a:cxn>
                <a:cxn ang="0">
                  <a:pos x="96" y="158"/>
                </a:cxn>
              </a:cxnLst>
              <a:rect l="0" t="0" r="r" b="b"/>
              <a:pathLst>
                <a:path w="173" h="158">
                  <a:moveTo>
                    <a:pt x="86" y="158"/>
                  </a:moveTo>
                  <a:lnTo>
                    <a:pt x="78" y="158"/>
                  </a:lnTo>
                  <a:lnTo>
                    <a:pt x="69" y="157"/>
                  </a:lnTo>
                  <a:lnTo>
                    <a:pt x="61" y="155"/>
                  </a:lnTo>
                  <a:lnTo>
                    <a:pt x="53" y="153"/>
                  </a:lnTo>
                  <a:lnTo>
                    <a:pt x="45" y="149"/>
                  </a:lnTo>
                  <a:lnTo>
                    <a:pt x="38" y="146"/>
                  </a:lnTo>
                  <a:lnTo>
                    <a:pt x="32" y="140"/>
                  </a:lnTo>
                  <a:lnTo>
                    <a:pt x="25" y="135"/>
                  </a:lnTo>
                  <a:lnTo>
                    <a:pt x="19" y="130"/>
                  </a:lnTo>
                  <a:lnTo>
                    <a:pt x="15" y="124"/>
                  </a:lnTo>
                  <a:lnTo>
                    <a:pt x="11" y="117"/>
                  </a:lnTo>
                  <a:lnTo>
                    <a:pt x="6" y="110"/>
                  </a:lnTo>
                  <a:lnTo>
                    <a:pt x="3" y="103"/>
                  </a:lnTo>
                  <a:lnTo>
                    <a:pt x="1" y="95"/>
                  </a:lnTo>
                  <a:lnTo>
                    <a:pt x="0" y="88"/>
                  </a:lnTo>
                  <a:lnTo>
                    <a:pt x="0" y="80"/>
                  </a:lnTo>
                  <a:lnTo>
                    <a:pt x="0" y="71"/>
                  </a:lnTo>
                  <a:lnTo>
                    <a:pt x="1" y="64"/>
                  </a:lnTo>
                  <a:lnTo>
                    <a:pt x="3" y="55"/>
                  </a:lnTo>
                  <a:lnTo>
                    <a:pt x="6" y="48"/>
                  </a:lnTo>
                  <a:lnTo>
                    <a:pt x="11" y="42"/>
                  </a:lnTo>
                  <a:lnTo>
                    <a:pt x="15" y="36"/>
                  </a:lnTo>
                  <a:lnTo>
                    <a:pt x="19" y="29"/>
                  </a:lnTo>
                  <a:lnTo>
                    <a:pt x="25" y="23"/>
                  </a:lnTo>
                  <a:lnTo>
                    <a:pt x="32" y="18"/>
                  </a:lnTo>
                  <a:lnTo>
                    <a:pt x="38" y="14"/>
                  </a:lnTo>
                  <a:lnTo>
                    <a:pt x="45" y="9"/>
                  </a:lnTo>
                  <a:lnTo>
                    <a:pt x="53" y="6"/>
                  </a:lnTo>
                  <a:lnTo>
                    <a:pt x="61" y="4"/>
                  </a:lnTo>
                  <a:lnTo>
                    <a:pt x="69" y="2"/>
                  </a:lnTo>
                  <a:lnTo>
                    <a:pt x="78" y="1"/>
                  </a:lnTo>
                  <a:lnTo>
                    <a:pt x="86" y="0"/>
                  </a:lnTo>
                  <a:lnTo>
                    <a:pt x="96" y="1"/>
                  </a:lnTo>
                  <a:lnTo>
                    <a:pt x="104" y="2"/>
                  </a:lnTo>
                  <a:lnTo>
                    <a:pt x="112" y="4"/>
                  </a:lnTo>
                  <a:lnTo>
                    <a:pt x="120" y="6"/>
                  </a:lnTo>
                  <a:lnTo>
                    <a:pt x="127" y="9"/>
                  </a:lnTo>
                  <a:lnTo>
                    <a:pt x="134" y="14"/>
                  </a:lnTo>
                  <a:lnTo>
                    <a:pt x="142" y="18"/>
                  </a:lnTo>
                  <a:lnTo>
                    <a:pt x="147" y="23"/>
                  </a:lnTo>
                  <a:lnTo>
                    <a:pt x="153" y="29"/>
                  </a:lnTo>
                  <a:lnTo>
                    <a:pt x="158" y="36"/>
                  </a:lnTo>
                  <a:lnTo>
                    <a:pt x="163" y="42"/>
                  </a:lnTo>
                  <a:lnTo>
                    <a:pt x="166" y="48"/>
                  </a:lnTo>
                  <a:lnTo>
                    <a:pt x="169" y="55"/>
                  </a:lnTo>
                  <a:lnTo>
                    <a:pt x="171" y="64"/>
                  </a:lnTo>
                  <a:lnTo>
                    <a:pt x="172" y="71"/>
                  </a:lnTo>
                  <a:lnTo>
                    <a:pt x="173" y="80"/>
                  </a:lnTo>
                  <a:lnTo>
                    <a:pt x="172" y="88"/>
                  </a:lnTo>
                  <a:lnTo>
                    <a:pt x="171" y="95"/>
                  </a:lnTo>
                  <a:lnTo>
                    <a:pt x="169" y="103"/>
                  </a:lnTo>
                  <a:lnTo>
                    <a:pt x="166" y="110"/>
                  </a:lnTo>
                  <a:lnTo>
                    <a:pt x="163" y="117"/>
                  </a:lnTo>
                  <a:lnTo>
                    <a:pt x="158" y="124"/>
                  </a:lnTo>
                  <a:lnTo>
                    <a:pt x="153" y="130"/>
                  </a:lnTo>
                  <a:lnTo>
                    <a:pt x="147" y="135"/>
                  </a:lnTo>
                  <a:lnTo>
                    <a:pt x="142" y="140"/>
                  </a:lnTo>
                  <a:lnTo>
                    <a:pt x="134" y="146"/>
                  </a:lnTo>
                  <a:lnTo>
                    <a:pt x="127" y="149"/>
                  </a:lnTo>
                  <a:lnTo>
                    <a:pt x="120" y="153"/>
                  </a:lnTo>
                  <a:lnTo>
                    <a:pt x="112" y="155"/>
                  </a:lnTo>
                  <a:lnTo>
                    <a:pt x="104" y="157"/>
                  </a:lnTo>
                  <a:lnTo>
                    <a:pt x="96" y="158"/>
                  </a:lnTo>
                  <a:lnTo>
                    <a:pt x="86" y="158"/>
                  </a:lnTo>
                  <a:close/>
                </a:path>
              </a:pathLst>
            </a:custGeom>
            <a:solidFill>
              <a:srgbClr val="FFFF00"/>
            </a:solidFill>
            <a:ln w="9525">
              <a:noFill/>
              <a:round/>
              <a:headEnd/>
              <a:tailEnd/>
            </a:ln>
          </p:spPr>
          <p:txBody>
            <a:bodyPr/>
            <a:lstStyle/>
            <a:p>
              <a:endParaRPr lang="it-IT"/>
            </a:p>
          </p:txBody>
        </p:sp>
        <p:sp>
          <p:nvSpPr>
            <p:cNvPr id="21089" name="Freeform 609"/>
            <p:cNvSpPr>
              <a:spLocks/>
            </p:cNvSpPr>
            <p:nvPr/>
          </p:nvSpPr>
          <p:spPr bwMode="auto">
            <a:xfrm>
              <a:off x="834" y="3273"/>
              <a:ext cx="24" cy="23"/>
            </a:xfrm>
            <a:custGeom>
              <a:avLst/>
              <a:gdLst/>
              <a:ahLst/>
              <a:cxnLst>
                <a:cxn ang="0">
                  <a:pos x="78" y="158"/>
                </a:cxn>
                <a:cxn ang="0">
                  <a:pos x="61" y="155"/>
                </a:cxn>
                <a:cxn ang="0">
                  <a:pos x="45" y="149"/>
                </a:cxn>
                <a:cxn ang="0">
                  <a:pos x="32" y="140"/>
                </a:cxn>
                <a:cxn ang="0">
                  <a:pos x="19" y="130"/>
                </a:cxn>
                <a:cxn ang="0">
                  <a:pos x="11" y="117"/>
                </a:cxn>
                <a:cxn ang="0">
                  <a:pos x="3" y="103"/>
                </a:cxn>
                <a:cxn ang="0">
                  <a:pos x="0" y="88"/>
                </a:cxn>
                <a:cxn ang="0">
                  <a:pos x="0" y="71"/>
                </a:cxn>
                <a:cxn ang="0">
                  <a:pos x="3" y="55"/>
                </a:cxn>
                <a:cxn ang="0">
                  <a:pos x="11" y="42"/>
                </a:cxn>
                <a:cxn ang="0">
                  <a:pos x="19" y="29"/>
                </a:cxn>
                <a:cxn ang="0">
                  <a:pos x="32" y="18"/>
                </a:cxn>
                <a:cxn ang="0">
                  <a:pos x="45" y="9"/>
                </a:cxn>
                <a:cxn ang="0">
                  <a:pos x="61" y="4"/>
                </a:cxn>
                <a:cxn ang="0">
                  <a:pos x="78" y="1"/>
                </a:cxn>
                <a:cxn ang="0">
                  <a:pos x="96" y="1"/>
                </a:cxn>
                <a:cxn ang="0">
                  <a:pos x="112" y="4"/>
                </a:cxn>
                <a:cxn ang="0">
                  <a:pos x="127" y="9"/>
                </a:cxn>
                <a:cxn ang="0">
                  <a:pos x="142" y="18"/>
                </a:cxn>
                <a:cxn ang="0">
                  <a:pos x="153" y="29"/>
                </a:cxn>
                <a:cxn ang="0">
                  <a:pos x="163" y="42"/>
                </a:cxn>
                <a:cxn ang="0">
                  <a:pos x="169" y="55"/>
                </a:cxn>
                <a:cxn ang="0">
                  <a:pos x="172" y="71"/>
                </a:cxn>
                <a:cxn ang="0">
                  <a:pos x="172" y="88"/>
                </a:cxn>
                <a:cxn ang="0">
                  <a:pos x="169" y="103"/>
                </a:cxn>
                <a:cxn ang="0">
                  <a:pos x="163" y="117"/>
                </a:cxn>
                <a:cxn ang="0">
                  <a:pos x="153" y="130"/>
                </a:cxn>
                <a:cxn ang="0">
                  <a:pos x="142" y="140"/>
                </a:cxn>
                <a:cxn ang="0">
                  <a:pos x="127" y="149"/>
                </a:cxn>
                <a:cxn ang="0">
                  <a:pos x="112" y="155"/>
                </a:cxn>
                <a:cxn ang="0">
                  <a:pos x="96" y="158"/>
                </a:cxn>
              </a:cxnLst>
              <a:rect l="0" t="0" r="r" b="b"/>
              <a:pathLst>
                <a:path w="173" h="158">
                  <a:moveTo>
                    <a:pt x="86" y="158"/>
                  </a:moveTo>
                  <a:lnTo>
                    <a:pt x="78" y="158"/>
                  </a:lnTo>
                  <a:lnTo>
                    <a:pt x="69" y="157"/>
                  </a:lnTo>
                  <a:lnTo>
                    <a:pt x="61" y="155"/>
                  </a:lnTo>
                  <a:lnTo>
                    <a:pt x="53" y="153"/>
                  </a:lnTo>
                  <a:lnTo>
                    <a:pt x="45" y="149"/>
                  </a:lnTo>
                  <a:lnTo>
                    <a:pt x="38" y="146"/>
                  </a:lnTo>
                  <a:lnTo>
                    <a:pt x="32" y="140"/>
                  </a:lnTo>
                  <a:lnTo>
                    <a:pt x="25" y="135"/>
                  </a:lnTo>
                  <a:lnTo>
                    <a:pt x="19" y="130"/>
                  </a:lnTo>
                  <a:lnTo>
                    <a:pt x="15" y="124"/>
                  </a:lnTo>
                  <a:lnTo>
                    <a:pt x="11" y="117"/>
                  </a:lnTo>
                  <a:lnTo>
                    <a:pt x="6" y="110"/>
                  </a:lnTo>
                  <a:lnTo>
                    <a:pt x="3" y="103"/>
                  </a:lnTo>
                  <a:lnTo>
                    <a:pt x="1" y="95"/>
                  </a:lnTo>
                  <a:lnTo>
                    <a:pt x="0" y="88"/>
                  </a:lnTo>
                  <a:lnTo>
                    <a:pt x="0" y="80"/>
                  </a:lnTo>
                  <a:lnTo>
                    <a:pt x="0" y="71"/>
                  </a:lnTo>
                  <a:lnTo>
                    <a:pt x="1" y="64"/>
                  </a:lnTo>
                  <a:lnTo>
                    <a:pt x="3" y="55"/>
                  </a:lnTo>
                  <a:lnTo>
                    <a:pt x="6" y="48"/>
                  </a:lnTo>
                  <a:lnTo>
                    <a:pt x="11" y="42"/>
                  </a:lnTo>
                  <a:lnTo>
                    <a:pt x="15" y="36"/>
                  </a:lnTo>
                  <a:lnTo>
                    <a:pt x="19" y="29"/>
                  </a:lnTo>
                  <a:lnTo>
                    <a:pt x="25" y="23"/>
                  </a:lnTo>
                  <a:lnTo>
                    <a:pt x="32" y="18"/>
                  </a:lnTo>
                  <a:lnTo>
                    <a:pt x="38" y="14"/>
                  </a:lnTo>
                  <a:lnTo>
                    <a:pt x="45" y="9"/>
                  </a:lnTo>
                  <a:lnTo>
                    <a:pt x="53" y="6"/>
                  </a:lnTo>
                  <a:lnTo>
                    <a:pt x="61" y="4"/>
                  </a:lnTo>
                  <a:lnTo>
                    <a:pt x="69" y="2"/>
                  </a:lnTo>
                  <a:lnTo>
                    <a:pt x="78" y="1"/>
                  </a:lnTo>
                  <a:lnTo>
                    <a:pt x="86" y="0"/>
                  </a:lnTo>
                  <a:lnTo>
                    <a:pt x="96" y="1"/>
                  </a:lnTo>
                  <a:lnTo>
                    <a:pt x="104" y="2"/>
                  </a:lnTo>
                  <a:lnTo>
                    <a:pt x="112" y="4"/>
                  </a:lnTo>
                  <a:lnTo>
                    <a:pt x="120" y="6"/>
                  </a:lnTo>
                  <a:lnTo>
                    <a:pt x="127" y="9"/>
                  </a:lnTo>
                  <a:lnTo>
                    <a:pt x="134" y="14"/>
                  </a:lnTo>
                  <a:lnTo>
                    <a:pt x="142" y="18"/>
                  </a:lnTo>
                  <a:lnTo>
                    <a:pt x="147" y="23"/>
                  </a:lnTo>
                  <a:lnTo>
                    <a:pt x="153" y="29"/>
                  </a:lnTo>
                  <a:lnTo>
                    <a:pt x="158" y="36"/>
                  </a:lnTo>
                  <a:lnTo>
                    <a:pt x="163" y="42"/>
                  </a:lnTo>
                  <a:lnTo>
                    <a:pt x="166" y="48"/>
                  </a:lnTo>
                  <a:lnTo>
                    <a:pt x="169" y="55"/>
                  </a:lnTo>
                  <a:lnTo>
                    <a:pt x="171" y="64"/>
                  </a:lnTo>
                  <a:lnTo>
                    <a:pt x="172" y="71"/>
                  </a:lnTo>
                  <a:lnTo>
                    <a:pt x="173" y="80"/>
                  </a:lnTo>
                  <a:lnTo>
                    <a:pt x="172" y="88"/>
                  </a:lnTo>
                  <a:lnTo>
                    <a:pt x="171" y="95"/>
                  </a:lnTo>
                  <a:lnTo>
                    <a:pt x="169" y="103"/>
                  </a:lnTo>
                  <a:lnTo>
                    <a:pt x="166" y="110"/>
                  </a:lnTo>
                  <a:lnTo>
                    <a:pt x="163" y="117"/>
                  </a:lnTo>
                  <a:lnTo>
                    <a:pt x="158" y="124"/>
                  </a:lnTo>
                  <a:lnTo>
                    <a:pt x="153" y="130"/>
                  </a:lnTo>
                  <a:lnTo>
                    <a:pt x="147" y="135"/>
                  </a:lnTo>
                  <a:lnTo>
                    <a:pt x="142" y="140"/>
                  </a:lnTo>
                  <a:lnTo>
                    <a:pt x="134" y="146"/>
                  </a:lnTo>
                  <a:lnTo>
                    <a:pt x="127" y="149"/>
                  </a:lnTo>
                  <a:lnTo>
                    <a:pt x="120" y="153"/>
                  </a:lnTo>
                  <a:lnTo>
                    <a:pt x="112" y="155"/>
                  </a:lnTo>
                  <a:lnTo>
                    <a:pt x="104" y="157"/>
                  </a:lnTo>
                  <a:lnTo>
                    <a:pt x="96" y="158"/>
                  </a:lnTo>
                  <a:lnTo>
                    <a:pt x="86" y="158"/>
                  </a:lnTo>
                </a:path>
              </a:pathLst>
            </a:custGeom>
            <a:noFill/>
            <a:ln w="6350">
              <a:solidFill>
                <a:srgbClr val="000000"/>
              </a:solidFill>
              <a:prstDash val="solid"/>
              <a:round/>
              <a:headEnd/>
              <a:tailEnd/>
            </a:ln>
          </p:spPr>
          <p:txBody>
            <a:bodyPr/>
            <a:lstStyle/>
            <a:p>
              <a:endParaRPr lang="it-IT"/>
            </a:p>
          </p:txBody>
        </p:sp>
        <p:sp>
          <p:nvSpPr>
            <p:cNvPr id="21090" name="Freeform 610"/>
            <p:cNvSpPr>
              <a:spLocks/>
            </p:cNvSpPr>
            <p:nvPr/>
          </p:nvSpPr>
          <p:spPr bwMode="auto">
            <a:xfrm>
              <a:off x="887" y="3211"/>
              <a:ext cx="25" cy="23"/>
            </a:xfrm>
            <a:custGeom>
              <a:avLst/>
              <a:gdLst/>
              <a:ahLst/>
              <a:cxnLst>
                <a:cxn ang="0">
                  <a:pos x="78" y="159"/>
                </a:cxn>
                <a:cxn ang="0">
                  <a:pos x="61" y="155"/>
                </a:cxn>
                <a:cxn ang="0">
                  <a:pos x="46" y="150"/>
                </a:cxn>
                <a:cxn ang="0">
                  <a:pos x="32" y="141"/>
                </a:cxn>
                <a:cxn ang="0">
                  <a:pos x="20" y="130"/>
                </a:cxn>
                <a:cxn ang="0">
                  <a:pos x="11" y="118"/>
                </a:cxn>
                <a:cxn ang="0">
                  <a:pos x="4" y="104"/>
                </a:cxn>
                <a:cxn ang="0">
                  <a:pos x="1" y="88"/>
                </a:cxn>
                <a:cxn ang="0">
                  <a:pos x="1" y="72"/>
                </a:cxn>
                <a:cxn ang="0">
                  <a:pos x="4" y="57"/>
                </a:cxn>
                <a:cxn ang="0">
                  <a:pos x="11" y="42"/>
                </a:cxn>
                <a:cxn ang="0">
                  <a:pos x="20" y="30"/>
                </a:cxn>
                <a:cxn ang="0">
                  <a:pos x="32" y="19"/>
                </a:cxn>
                <a:cxn ang="0">
                  <a:pos x="46" y="11"/>
                </a:cxn>
                <a:cxn ang="0">
                  <a:pos x="61" y="5"/>
                </a:cxn>
                <a:cxn ang="0">
                  <a:pos x="78" y="1"/>
                </a:cxn>
                <a:cxn ang="0">
                  <a:pos x="95" y="1"/>
                </a:cxn>
                <a:cxn ang="0">
                  <a:pos x="112" y="5"/>
                </a:cxn>
                <a:cxn ang="0">
                  <a:pos x="128" y="11"/>
                </a:cxn>
                <a:cxn ang="0">
                  <a:pos x="142" y="19"/>
                </a:cxn>
                <a:cxn ang="0">
                  <a:pos x="153" y="30"/>
                </a:cxn>
                <a:cxn ang="0">
                  <a:pos x="162" y="42"/>
                </a:cxn>
                <a:cxn ang="0">
                  <a:pos x="170" y="57"/>
                </a:cxn>
                <a:cxn ang="0">
                  <a:pos x="173" y="72"/>
                </a:cxn>
                <a:cxn ang="0">
                  <a:pos x="173" y="88"/>
                </a:cxn>
                <a:cxn ang="0">
                  <a:pos x="170" y="104"/>
                </a:cxn>
                <a:cxn ang="0">
                  <a:pos x="162" y="118"/>
                </a:cxn>
                <a:cxn ang="0">
                  <a:pos x="153" y="130"/>
                </a:cxn>
                <a:cxn ang="0">
                  <a:pos x="142" y="141"/>
                </a:cxn>
                <a:cxn ang="0">
                  <a:pos x="128" y="150"/>
                </a:cxn>
                <a:cxn ang="0">
                  <a:pos x="112" y="155"/>
                </a:cxn>
                <a:cxn ang="0">
                  <a:pos x="95" y="159"/>
                </a:cxn>
              </a:cxnLst>
              <a:rect l="0" t="0" r="r" b="b"/>
              <a:pathLst>
                <a:path w="173" h="160">
                  <a:moveTo>
                    <a:pt x="87" y="160"/>
                  </a:moveTo>
                  <a:lnTo>
                    <a:pt x="78" y="159"/>
                  </a:lnTo>
                  <a:lnTo>
                    <a:pt x="69" y="158"/>
                  </a:lnTo>
                  <a:lnTo>
                    <a:pt x="61" y="155"/>
                  </a:lnTo>
                  <a:lnTo>
                    <a:pt x="54" y="153"/>
                  </a:lnTo>
                  <a:lnTo>
                    <a:pt x="46" y="150"/>
                  </a:lnTo>
                  <a:lnTo>
                    <a:pt x="39" y="146"/>
                  </a:lnTo>
                  <a:lnTo>
                    <a:pt x="32" y="141"/>
                  </a:lnTo>
                  <a:lnTo>
                    <a:pt x="26" y="137"/>
                  </a:lnTo>
                  <a:lnTo>
                    <a:pt x="20" y="130"/>
                  </a:lnTo>
                  <a:lnTo>
                    <a:pt x="15" y="124"/>
                  </a:lnTo>
                  <a:lnTo>
                    <a:pt x="11" y="118"/>
                  </a:lnTo>
                  <a:lnTo>
                    <a:pt x="7" y="111"/>
                  </a:lnTo>
                  <a:lnTo>
                    <a:pt x="4" y="104"/>
                  </a:lnTo>
                  <a:lnTo>
                    <a:pt x="2" y="96"/>
                  </a:lnTo>
                  <a:lnTo>
                    <a:pt x="1" y="88"/>
                  </a:lnTo>
                  <a:lnTo>
                    <a:pt x="0" y="80"/>
                  </a:lnTo>
                  <a:lnTo>
                    <a:pt x="1" y="72"/>
                  </a:lnTo>
                  <a:lnTo>
                    <a:pt x="2" y="64"/>
                  </a:lnTo>
                  <a:lnTo>
                    <a:pt x="4" y="57"/>
                  </a:lnTo>
                  <a:lnTo>
                    <a:pt x="7" y="50"/>
                  </a:lnTo>
                  <a:lnTo>
                    <a:pt x="11" y="42"/>
                  </a:lnTo>
                  <a:lnTo>
                    <a:pt x="15" y="36"/>
                  </a:lnTo>
                  <a:lnTo>
                    <a:pt x="20" y="30"/>
                  </a:lnTo>
                  <a:lnTo>
                    <a:pt x="26" y="24"/>
                  </a:lnTo>
                  <a:lnTo>
                    <a:pt x="32" y="19"/>
                  </a:lnTo>
                  <a:lnTo>
                    <a:pt x="39" y="14"/>
                  </a:lnTo>
                  <a:lnTo>
                    <a:pt x="46" y="11"/>
                  </a:lnTo>
                  <a:lnTo>
                    <a:pt x="54" y="7"/>
                  </a:lnTo>
                  <a:lnTo>
                    <a:pt x="61" y="5"/>
                  </a:lnTo>
                  <a:lnTo>
                    <a:pt x="69" y="2"/>
                  </a:lnTo>
                  <a:lnTo>
                    <a:pt x="78" y="1"/>
                  </a:lnTo>
                  <a:lnTo>
                    <a:pt x="87" y="0"/>
                  </a:lnTo>
                  <a:lnTo>
                    <a:pt x="95" y="1"/>
                  </a:lnTo>
                  <a:lnTo>
                    <a:pt x="104" y="2"/>
                  </a:lnTo>
                  <a:lnTo>
                    <a:pt x="112" y="5"/>
                  </a:lnTo>
                  <a:lnTo>
                    <a:pt x="121" y="7"/>
                  </a:lnTo>
                  <a:lnTo>
                    <a:pt x="128" y="11"/>
                  </a:lnTo>
                  <a:lnTo>
                    <a:pt x="135" y="14"/>
                  </a:lnTo>
                  <a:lnTo>
                    <a:pt x="142" y="19"/>
                  </a:lnTo>
                  <a:lnTo>
                    <a:pt x="148" y="24"/>
                  </a:lnTo>
                  <a:lnTo>
                    <a:pt x="153" y="30"/>
                  </a:lnTo>
                  <a:lnTo>
                    <a:pt x="158" y="36"/>
                  </a:lnTo>
                  <a:lnTo>
                    <a:pt x="162" y="42"/>
                  </a:lnTo>
                  <a:lnTo>
                    <a:pt x="167" y="50"/>
                  </a:lnTo>
                  <a:lnTo>
                    <a:pt x="170" y="57"/>
                  </a:lnTo>
                  <a:lnTo>
                    <a:pt x="172" y="64"/>
                  </a:lnTo>
                  <a:lnTo>
                    <a:pt x="173" y="72"/>
                  </a:lnTo>
                  <a:lnTo>
                    <a:pt x="173" y="80"/>
                  </a:lnTo>
                  <a:lnTo>
                    <a:pt x="173" y="88"/>
                  </a:lnTo>
                  <a:lnTo>
                    <a:pt x="172" y="96"/>
                  </a:lnTo>
                  <a:lnTo>
                    <a:pt x="170" y="104"/>
                  </a:lnTo>
                  <a:lnTo>
                    <a:pt x="167" y="111"/>
                  </a:lnTo>
                  <a:lnTo>
                    <a:pt x="162" y="118"/>
                  </a:lnTo>
                  <a:lnTo>
                    <a:pt x="158" y="124"/>
                  </a:lnTo>
                  <a:lnTo>
                    <a:pt x="153" y="130"/>
                  </a:lnTo>
                  <a:lnTo>
                    <a:pt x="148" y="137"/>
                  </a:lnTo>
                  <a:lnTo>
                    <a:pt x="142" y="141"/>
                  </a:lnTo>
                  <a:lnTo>
                    <a:pt x="135" y="146"/>
                  </a:lnTo>
                  <a:lnTo>
                    <a:pt x="128" y="150"/>
                  </a:lnTo>
                  <a:lnTo>
                    <a:pt x="121" y="153"/>
                  </a:lnTo>
                  <a:lnTo>
                    <a:pt x="112" y="155"/>
                  </a:lnTo>
                  <a:lnTo>
                    <a:pt x="104" y="158"/>
                  </a:lnTo>
                  <a:lnTo>
                    <a:pt x="95" y="159"/>
                  </a:lnTo>
                  <a:lnTo>
                    <a:pt x="87" y="160"/>
                  </a:lnTo>
                  <a:close/>
                </a:path>
              </a:pathLst>
            </a:custGeom>
            <a:solidFill>
              <a:srgbClr val="BAAD94"/>
            </a:solidFill>
            <a:ln w="9525">
              <a:noFill/>
              <a:round/>
              <a:headEnd/>
              <a:tailEnd/>
            </a:ln>
          </p:spPr>
          <p:txBody>
            <a:bodyPr/>
            <a:lstStyle/>
            <a:p>
              <a:endParaRPr lang="it-IT"/>
            </a:p>
          </p:txBody>
        </p:sp>
        <p:sp>
          <p:nvSpPr>
            <p:cNvPr id="21091" name="Freeform 611"/>
            <p:cNvSpPr>
              <a:spLocks/>
            </p:cNvSpPr>
            <p:nvPr/>
          </p:nvSpPr>
          <p:spPr bwMode="auto">
            <a:xfrm>
              <a:off x="887" y="3211"/>
              <a:ext cx="25" cy="23"/>
            </a:xfrm>
            <a:custGeom>
              <a:avLst/>
              <a:gdLst/>
              <a:ahLst/>
              <a:cxnLst>
                <a:cxn ang="0">
                  <a:pos x="78" y="159"/>
                </a:cxn>
                <a:cxn ang="0">
                  <a:pos x="61" y="155"/>
                </a:cxn>
                <a:cxn ang="0">
                  <a:pos x="46" y="150"/>
                </a:cxn>
                <a:cxn ang="0">
                  <a:pos x="32" y="141"/>
                </a:cxn>
                <a:cxn ang="0">
                  <a:pos x="20" y="130"/>
                </a:cxn>
                <a:cxn ang="0">
                  <a:pos x="11" y="118"/>
                </a:cxn>
                <a:cxn ang="0">
                  <a:pos x="4" y="104"/>
                </a:cxn>
                <a:cxn ang="0">
                  <a:pos x="1" y="88"/>
                </a:cxn>
                <a:cxn ang="0">
                  <a:pos x="1" y="72"/>
                </a:cxn>
                <a:cxn ang="0">
                  <a:pos x="4" y="57"/>
                </a:cxn>
                <a:cxn ang="0">
                  <a:pos x="11" y="42"/>
                </a:cxn>
                <a:cxn ang="0">
                  <a:pos x="20" y="30"/>
                </a:cxn>
                <a:cxn ang="0">
                  <a:pos x="32" y="19"/>
                </a:cxn>
                <a:cxn ang="0">
                  <a:pos x="46" y="11"/>
                </a:cxn>
                <a:cxn ang="0">
                  <a:pos x="61" y="5"/>
                </a:cxn>
                <a:cxn ang="0">
                  <a:pos x="78" y="1"/>
                </a:cxn>
                <a:cxn ang="0">
                  <a:pos x="95" y="1"/>
                </a:cxn>
                <a:cxn ang="0">
                  <a:pos x="112" y="5"/>
                </a:cxn>
                <a:cxn ang="0">
                  <a:pos x="128" y="11"/>
                </a:cxn>
                <a:cxn ang="0">
                  <a:pos x="142" y="19"/>
                </a:cxn>
                <a:cxn ang="0">
                  <a:pos x="153" y="30"/>
                </a:cxn>
                <a:cxn ang="0">
                  <a:pos x="162" y="42"/>
                </a:cxn>
                <a:cxn ang="0">
                  <a:pos x="170" y="57"/>
                </a:cxn>
                <a:cxn ang="0">
                  <a:pos x="173" y="72"/>
                </a:cxn>
                <a:cxn ang="0">
                  <a:pos x="173" y="88"/>
                </a:cxn>
                <a:cxn ang="0">
                  <a:pos x="170" y="104"/>
                </a:cxn>
                <a:cxn ang="0">
                  <a:pos x="162" y="118"/>
                </a:cxn>
                <a:cxn ang="0">
                  <a:pos x="153" y="130"/>
                </a:cxn>
                <a:cxn ang="0">
                  <a:pos x="142" y="141"/>
                </a:cxn>
                <a:cxn ang="0">
                  <a:pos x="128" y="150"/>
                </a:cxn>
                <a:cxn ang="0">
                  <a:pos x="112" y="155"/>
                </a:cxn>
                <a:cxn ang="0">
                  <a:pos x="95" y="159"/>
                </a:cxn>
              </a:cxnLst>
              <a:rect l="0" t="0" r="r" b="b"/>
              <a:pathLst>
                <a:path w="173" h="160">
                  <a:moveTo>
                    <a:pt x="87" y="160"/>
                  </a:moveTo>
                  <a:lnTo>
                    <a:pt x="78" y="159"/>
                  </a:lnTo>
                  <a:lnTo>
                    <a:pt x="69" y="158"/>
                  </a:lnTo>
                  <a:lnTo>
                    <a:pt x="61" y="155"/>
                  </a:lnTo>
                  <a:lnTo>
                    <a:pt x="54" y="153"/>
                  </a:lnTo>
                  <a:lnTo>
                    <a:pt x="46" y="150"/>
                  </a:lnTo>
                  <a:lnTo>
                    <a:pt x="39" y="146"/>
                  </a:lnTo>
                  <a:lnTo>
                    <a:pt x="32" y="141"/>
                  </a:lnTo>
                  <a:lnTo>
                    <a:pt x="26" y="137"/>
                  </a:lnTo>
                  <a:lnTo>
                    <a:pt x="20" y="130"/>
                  </a:lnTo>
                  <a:lnTo>
                    <a:pt x="15" y="124"/>
                  </a:lnTo>
                  <a:lnTo>
                    <a:pt x="11" y="118"/>
                  </a:lnTo>
                  <a:lnTo>
                    <a:pt x="7" y="111"/>
                  </a:lnTo>
                  <a:lnTo>
                    <a:pt x="4" y="104"/>
                  </a:lnTo>
                  <a:lnTo>
                    <a:pt x="2" y="96"/>
                  </a:lnTo>
                  <a:lnTo>
                    <a:pt x="1" y="88"/>
                  </a:lnTo>
                  <a:lnTo>
                    <a:pt x="0" y="80"/>
                  </a:lnTo>
                  <a:lnTo>
                    <a:pt x="1" y="72"/>
                  </a:lnTo>
                  <a:lnTo>
                    <a:pt x="2" y="64"/>
                  </a:lnTo>
                  <a:lnTo>
                    <a:pt x="4" y="57"/>
                  </a:lnTo>
                  <a:lnTo>
                    <a:pt x="7" y="50"/>
                  </a:lnTo>
                  <a:lnTo>
                    <a:pt x="11" y="42"/>
                  </a:lnTo>
                  <a:lnTo>
                    <a:pt x="15" y="36"/>
                  </a:lnTo>
                  <a:lnTo>
                    <a:pt x="20" y="30"/>
                  </a:lnTo>
                  <a:lnTo>
                    <a:pt x="26" y="24"/>
                  </a:lnTo>
                  <a:lnTo>
                    <a:pt x="32" y="19"/>
                  </a:lnTo>
                  <a:lnTo>
                    <a:pt x="39" y="14"/>
                  </a:lnTo>
                  <a:lnTo>
                    <a:pt x="46" y="11"/>
                  </a:lnTo>
                  <a:lnTo>
                    <a:pt x="54" y="7"/>
                  </a:lnTo>
                  <a:lnTo>
                    <a:pt x="61" y="5"/>
                  </a:lnTo>
                  <a:lnTo>
                    <a:pt x="69" y="2"/>
                  </a:lnTo>
                  <a:lnTo>
                    <a:pt x="78" y="1"/>
                  </a:lnTo>
                  <a:lnTo>
                    <a:pt x="87" y="0"/>
                  </a:lnTo>
                  <a:lnTo>
                    <a:pt x="95" y="1"/>
                  </a:lnTo>
                  <a:lnTo>
                    <a:pt x="104" y="2"/>
                  </a:lnTo>
                  <a:lnTo>
                    <a:pt x="112" y="5"/>
                  </a:lnTo>
                  <a:lnTo>
                    <a:pt x="121" y="7"/>
                  </a:lnTo>
                  <a:lnTo>
                    <a:pt x="128" y="11"/>
                  </a:lnTo>
                  <a:lnTo>
                    <a:pt x="135" y="14"/>
                  </a:lnTo>
                  <a:lnTo>
                    <a:pt x="142" y="19"/>
                  </a:lnTo>
                  <a:lnTo>
                    <a:pt x="148" y="24"/>
                  </a:lnTo>
                  <a:lnTo>
                    <a:pt x="153" y="30"/>
                  </a:lnTo>
                  <a:lnTo>
                    <a:pt x="158" y="36"/>
                  </a:lnTo>
                  <a:lnTo>
                    <a:pt x="162" y="42"/>
                  </a:lnTo>
                  <a:lnTo>
                    <a:pt x="167" y="50"/>
                  </a:lnTo>
                  <a:lnTo>
                    <a:pt x="170" y="57"/>
                  </a:lnTo>
                  <a:lnTo>
                    <a:pt x="172" y="64"/>
                  </a:lnTo>
                  <a:lnTo>
                    <a:pt x="173" y="72"/>
                  </a:lnTo>
                  <a:lnTo>
                    <a:pt x="173" y="80"/>
                  </a:lnTo>
                  <a:lnTo>
                    <a:pt x="173" y="88"/>
                  </a:lnTo>
                  <a:lnTo>
                    <a:pt x="172" y="96"/>
                  </a:lnTo>
                  <a:lnTo>
                    <a:pt x="170" y="104"/>
                  </a:lnTo>
                  <a:lnTo>
                    <a:pt x="167" y="111"/>
                  </a:lnTo>
                  <a:lnTo>
                    <a:pt x="162" y="118"/>
                  </a:lnTo>
                  <a:lnTo>
                    <a:pt x="158" y="124"/>
                  </a:lnTo>
                  <a:lnTo>
                    <a:pt x="153" y="130"/>
                  </a:lnTo>
                  <a:lnTo>
                    <a:pt x="148" y="137"/>
                  </a:lnTo>
                  <a:lnTo>
                    <a:pt x="142" y="141"/>
                  </a:lnTo>
                  <a:lnTo>
                    <a:pt x="135" y="146"/>
                  </a:lnTo>
                  <a:lnTo>
                    <a:pt x="128" y="150"/>
                  </a:lnTo>
                  <a:lnTo>
                    <a:pt x="121" y="153"/>
                  </a:lnTo>
                  <a:lnTo>
                    <a:pt x="112" y="155"/>
                  </a:lnTo>
                  <a:lnTo>
                    <a:pt x="104" y="158"/>
                  </a:lnTo>
                  <a:lnTo>
                    <a:pt x="95" y="159"/>
                  </a:lnTo>
                  <a:lnTo>
                    <a:pt x="87" y="160"/>
                  </a:lnTo>
                </a:path>
              </a:pathLst>
            </a:custGeom>
            <a:solidFill>
              <a:srgbClr val="FFFF00"/>
            </a:solidFill>
            <a:ln w="6350">
              <a:solidFill>
                <a:srgbClr val="000000"/>
              </a:solidFill>
              <a:prstDash val="solid"/>
              <a:round/>
              <a:headEnd/>
              <a:tailEnd/>
            </a:ln>
          </p:spPr>
          <p:txBody>
            <a:bodyPr/>
            <a:lstStyle/>
            <a:p>
              <a:endParaRPr lang="it-IT"/>
            </a:p>
          </p:txBody>
        </p:sp>
        <p:sp>
          <p:nvSpPr>
            <p:cNvPr id="21092" name="Freeform 612"/>
            <p:cNvSpPr>
              <a:spLocks/>
            </p:cNvSpPr>
            <p:nvPr/>
          </p:nvSpPr>
          <p:spPr bwMode="auto">
            <a:xfrm>
              <a:off x="794" y="3158"/>
              <a:ext cx="25" cy="23"/>
            </a:xfrm>
            <a:custGeom>
              <a:avLst/>
              <a:gdLst/>
              <a:ahLst/>
              <a:cxnLst>
                <a:cxn ang="0">
                  <a:pos x="77" y="159"/>
                </a:cxn>
                <a:cxn ang="0">
                  <a:pos x="61" y="155"/>
                </a:cxn>
                <a:cxn ang="0">
                  <a:pos x="45" y="149"/>
                </a:cxn>
                <a:cxn ang="0">
                  <a:pos x="31" y="141"/>
                </a:cxn>
                <a:cxn ang="0">
                  <a:pos x="20" y="129"/>
                </a:cxn>
                <a:cxn ang="0">
                  <a:pos x="10" y="117"/>
                </a:cxn>
                <a:cxn ang="0">
                  <a:pos x="4" y="103"/>
                </a:cxn>
                <a:cxn ang="0">
                  <a:pos x="1" y="87"/>
                </a:cxn>
                <a:cxn ang="0">
                  <a:pos x="1" y="72"/>
                </a:cxn>
                <a:cxn ang="0">
                  <a:pos x="4" y="56"/>
                </a:cxn>
                <a:cxn ang="0">
                  <a:pos x="10" y="41"/>
                </a:cxn>
                <a:cxn ang="0">
                  <a:pos x="20" y="29"/>
                </a:cxn>
                <a:cxn ang="0">
                  <a:pos x="31" y="18"/>
                </a:cxn>
                <a:cxn ang="0">
                  <a:pos x="45" y="10"/>
                </a:cxn>
                <a:cxn ang="0">
                  <a:pos x="61" y="4"/>
                </a:cxn>
                <a:cxn ang="0">
                  <a:pos x="77" y="0"/>
                </a:cxn>
                <a:cxn ang="0">
                  <a:pos x="95" y="0"/>
                </a:cxn>
                <a:cxn ang="0">
                  <a:pos x="112" y="4"/>
                </a:cxn>
                <a:cxn ang="0">
                  <a:pos x="128" y="10"/>
                </a:cxn>
                <a:cxn ang="0">
                  <a:pos x="141" y="18"/>
                </a:cxn>
                <a:cxn ang="0">
                  <a:pos x="153" y="29"/>
                </a:cxn>
                <a:cxn ang="0">
                  <a:pos x="162" y="41"/>
                </a:cxn>
                <a:cxn ang="0">
                  <a:pos x="169" y="56"/>
                </a:cxn>
                <a:cxn ang="0">
                  <a:pos x="173" y="72"/>
                </a:cxn>
                <a:cxn ang="0">
                  <a:pos x="173" y="87"/>
                </a:cxn>
                <a:cxn ang="0">
                  <a:pos x="169" y="103"/>
                </a:cxn>
                <a:cxn ang="0">
                  <a:pos x="162" y="117"/>
                </a:cxn>
                <a:cxn ang="0">
                  <a:pos x="153" y="129"/>
                </a:cxn>
                <a:cxn ang="0">
                  <a:pos x="141" y="141"/>
                </a:cxn>
                <a:cxn ang="0">
                  <a:pos x="128" y="149"/>
                </a:cxn>
                <a:cxn ang="0">
                  <a:pos x="112" y="155"/>
                </a:cxn>
                <a:cxn ang="0">
                  <a:pos x="95" y="159"/>
                </a:cxn>
              </a:cxnLst>
              <a:rect l="0" t="0" r="r" b="b"/>
              <a:pathLst>
                <a:path w="173" h="159">
                  <a:moveTo>
                    <a:pt x="87" y="159"/>
                  </a:moveTo>
                  <a:lnTo>
                    <a:pt x="77" y="159"/>
                  </a:lnTo>
                  <a:lnTo>
                    <a:pt x="69" y="158"/>
                  </a:lnTo>
                  <a:lnTo>
                    <a:pt x="61" y="155"/>
                  </a:lnTo>
                  <a:lnTo>
                    <a:pt x="53" y="152"/>
                  </a:lnTo>
                  <a:lnTo>
                    <a:pt x="45" y="149"/>
                  </a:lnTo>
                  <a:lnTo>
                    <a:pt x="39" y="145"/>
                  </a:lnTo>
                  <a:lnTo>
                    <a:pt x="31" y="141"/>
                  </a:lnTo>
                  <a:lnTo>
                    <a:pt x="25" y="136"/>
                  </a:lnTo>
                  <a:lnTo>
                    <a:pt x="20" y="129"/>
                  </a:lnTo>
                  <a:lnTo>
                    <a:pt x="14" y="124"/>
                  </a:lnTo>
                  <a:lnTo>
                    <a:pt x="10" y="117"/>
                  </a:lnTo>
                  <a:lnTo>
                    <a:pt x="7" y="110"/>
                  </a:lnTo>
                  <a:lnTo>
                    <a:pt x="4" y="103"/>
                  </a:lnTo>
                  <a:lnTo>
                    <a:pt x="2" y="96"/>
                  </a:lnTo>
                  <a:lnTo>
                    <a:pt x="1" y="87"/>
                  </a:lnTo>
                  <a:lnTo>
                    <a:pt x="0" y="79"/>
                  </a:lnTo>
                  <a:lnTo>
                    <a:pt x="1" y="72"/>
                  </a:lnTo>
                  <a:lnTo>
                    <a:pt x="2" y="63"/>
                  </a:lnTo>
                  <a:lnTo>
                    <a:pt x="4" y="56"/>
                  </a:lnTo>
                  <a:lnTo>
                    <a:pt x="7" y="49"/>
                  </a:lnTo>
                  <a:lnTo>
                    <a:pt x="10" y="41"/>
                  </a:lnTo>
                  <a:lnTo>
                    <a:pt x="14" y="35"/>
                  </a:lnTo>
                  <a:lnTo>
                    <a:pt x="20" y="29"/>
                  </a:lnTo>
                  <a:lnTo>
                    <a:pt x="25" y="23"/>
                  </a:lnTo>
                  <a:lnTo>
                    <a:pt x="31" y="18"/>
                  </a:lnTo>
                  <a:lnTo>
                    <a:pt x="39" y="14"/>
                  </a:lnTo>
                  <a:lnTo>
                    <a:pt x="45" y="10"/>
                  </a:lnTo>
                  <a:lnTo>
                    <a:pt x="53" y="7"/>
                  </a:lnTo>
                  <a:lnTo>
                    <a:pt x="61" y="4"/>
                  </a:lnTo>
                  <a:lnTo>
                    <a:pt x="69" y="1"/>
                  </a:lnTo>
                  <a:lnTo>
                    <a:pt x="77" y="0"/>
                  </a:lnTo>
                  <a:lnTo>
                    <a:pt x="87" y="0"/>
                  </a:lnTo>
                  <a:lnTo>
                    <a:pt x="95" y="0"/>
                  </a:lnTo>
                  <a:lnTo>
                    <a:pt x="103" y="1"/>
                  </a:lnTo>
                  <a:lnTo>
                    <a:pt x="112" y="4"/>
                  </a:lnTo>
                  <a:lnTo>
                    <a:pt x="120" y="7"/>
                  </a:lnTo>
                  <a:lnTo>
                    <a:pt x="128" y="10"/>
                  </a:lnTo>
                  <a:lnTo>
                    <a:pt x="135" y="14"/>
                  </a:lnTo>
                  <a:lnTo>
                    <a:pt x="141" y="18"/>
                  </a:lnTo>
                  <a:lnTo>
                    <a:pt x="147" y="23"/>
                  </a:lnTo>
                  <a:lnTo>
                    <a:pt x="153" y="29"/>
                  </a:lnTo>
                  <a:lnTo>
                    <a:pt x="158" y="35"/>
                  </a:lnTo>
                  <a:lnTo>
                    <a:pt x="162" y="41"/>
                  </a:lnTo>
                  <a:lnTo>
                    <a:pt x="166" y="49"/>
                  </a:lnTo>
                  <a:lnTo>
                    <a:pt x="169" y="56"/>
                  </a:lnTo>
                  <a:lnTo>
                    <a:pt x="172" y="63"/>
                  </a:lnTo>
                  <a:lnTo>
                    <a:pt x="173" y="72"/>
                  </a:lnTo>
                  <a:lnTo>
                    <a:pt x="173" y="79"/>
                  </a:lnTo>
                  <a:lnTo>
                    <a:pt x="173" y="87"/>
                  </a:lnTo>
                  <a:lnTo>
                    <a:pt x="172" y="96"/>
                  </a:lnTo>
                  <a:lnTo>
                    <a:pt x="169" y="103"/>
                  </a:lnTo>
                  <a:lnTo>
                    <a:pt x="166" y="110"/>
                  </a:lnTo>
                  <a:lnTo>
                    <a:pt x="162" y="117"/>
                  </a:lnTo>
                  <a:lnTo>
                    <a:pt x="158" y="124"/>
                  </a:lnTo>
                  <a:lnTo>
                    <a:pt x="153" y="129"/>
                  </a:lnTo>
                  <a:lnTo>
                    <a:pt x="147" y="136"/>
                  </a:lnTo>
                  <a:lnTo>
                    <a:pt x="141" y="141"/>
                  </a:lnTo>
                  <a:lnTo>
                    <a:pt x="135" y="145"/>
                  </a:lnTo>
                  <a:lnTo>
                    <a:pt x="128" y="149"/>
                  </a:lnTo>
                  <a:lnTo>
                    <a:pt x="120" y="152"/>
                  </a:lnTo>
                  <a:lnTo>
                    <a:pt x="112" y="155"/>
                  </a:lnTo>
                  <a:lnTo>
                    <a:pt x="103" y="158"/>
                  </a:lnTo>
                  <a:lnTo>
                    <a:pt x="95" y="159"/>
                  </a:lnTo>
                  <a:lnTo>
                    <a:pt x="87" y="159"/>
                  </a:lnTo>
                  <a:close/>
                </a:path>
              </a:pathLst>
            </a:custGeom>
            <a:solidFill>
              <a:srgbClr val="BAAD94"/>
            </a:solidFill>
            <a:ln w="9525">
              <a:noFill/>
              <a:round/>
              <a:headEnd/>
              <a:tailEnd/>
            </a:ln>
          </p:spPr>
          <p:txBody>
            <a:bodyPr/>
            <a:lstStyle/>
            <a:p>
              <a:endParaRPr lang="it-IT"/>
            </a:p>
          </p:txBody>
        </p:sp>
        <p:grpSp>
          <p:nvGrpSpPr>
            <p:cNvPr id="4" name="Group 613"/>
            <p:cNvGrpSpPr>
              <a:grpSpLocks/>
            </p:cNvGrpSpPr>
            <p:nvPr/>
          </p:nvGrpSpPr>
          <p:grpSpPr bwMode="auto">
            <a:xfrm>
              <a:off x="698" y="2402"/>
              <a:ext cx="1476" cy="1058"/>
              <a:chOff x="698" y="2402"/>
              <a:chExt cx="1476" cy="1058"/>
            </a:xfrm>
          </p:grpSpPr>
          <p:sp>
            <p:nvSpPr>
              <p:cNvPr id="21094" name="Freeform 614"/>
              <p:cNvSpPr>
                <a:spLocks/>
              </p:cNvSpPr>
              <p:nvPr/>
            </p:nvSpPr>
            <p:spPr bwMode="auto">
              <a:xfrm>
                <a:off x="794" y="3158"/>
                <a:ext cx="25" cy="23"/>
              </a:xfrm>
              <a:custGeom>
                <a:avLst/>
                <a:gdLst/>
                <a:ahLst/>
                <a:cxnLst>
                  <a:cxn ang="0">
                    <a:pos x="77" y="159"/>
                  </a:cxn>
                  <a:cxn ang="0">
                    <a:pos x="61" y="155"/>
                  </a:cxn>
                  <a:cxn ang="0">
                    <a:pos x="45" y="149"/>
                  </a:cxn>
                  <a:cxn ang="0">
                    <a:pos x="31" y="141"/>
                  </a:cxn>
                  <a:cxn ang="0">
                    <a:pos x="20" y="129"/>
                  </a:cxn>
                  <a:cxn ang="0">
                    <a:pos x="10" y="117"/>
                  </a:cxn>
                  <a:cxn ang="0">
                    <a:pos x="4" y="103"/>
                  </a:cxn>
                  <a:cxn ang="0">
                    <a:pos x="1" y="87"/>
                  </a:cxn>
                  <a:cxn ang="0">
                    <a:pos x="1" y="72"/>
                  </a:cxn>
                  <a:cxn ang="0">
                    <a:pos x="4" y="56"/>
                  </a:cxn>
                  <a:cxn ang="0">
                    <a:pos x="10" y="41"/>
                  </a:cxn>
                  <a:cxn ang="0">
                    <a:pos x="20" y="29"/>
                  </a:cxn>
                  <a:cxn ang="0">
                    <a:pos x="31" y="18"/>
                  </a:cxn>
                  <a:cxn ang="0">
                    <a:pos x="45" y="10"/>
                  </a:cxn>
                  <a:cxn ang="0">
                    <a:pos x="61" y="4"/>
                  </a:cxn>
                  <a:cxn ang="0">
                    <a:pos x="77" y="0"/>
                  </a:cxn>
                  <a:cxn ang="0">
                    <a:pos x="95" y="0"/>
                  </a:cxn>
                  <a:cxn ang="0">
                    <a:pos x="112" y="4"/>
                  </a:cxn>
                  <a:cxn ang="0">
                    <a:pos x="128" y="10"/>
                  </a:cxn>
                  <a:cxn ang="0">
                    <a:pos x="141" y="18"/>
                  </a:cxn>
                  <a:cxn ang="0">
                    <a:pos x="153" y="29"/>
                  </a:cxn>
                  <a:cxn ang="0">
                    <a:pos x="162" y="41"/>
                  </a:cxn>
                  <a:cxn ang="0">
                    <a:pos x="169" y="56"/>
                  </a:cxn>
                  <a:cxn ang="0">
                    <a:pos x="173" y="72"/>
                  </a:cxn>
                  <a:cxn ang="0">
                    <a:pos x="173" y="87"/>
                  </a:cxn>
                  <a:cxn ang="0">
                    <a:pos x="169" y="103"/>
                  </a:cxn>
                  <a:cxn ang="0">
                    <a:pos x="162" y="117"/>
                  </a:cxn>
                  <a:cxn ang="0">
                    <a:pos x="153" y="129"/>
                  </a:cxn>
                  <a:cxn ang="0">
                    <a:pos x="141" y="141"/>
                  </a:cxn>
                  <a:cxn ang="0">
                    <a:pos x="128" y="149"/>
                  </a:cxn>
                  <a:cxn ang="0">
                    <a:pos x="112" y="155"/>
                  </a:cxn>
                  <a:cxn ang="0">
                    <a:pos x="95" y="159"/>
                  </a:cxn>
                </a:cxnLst>
                <a:rect l="0" t="0" r="r" b="b"/>
                <a:pathLst>
                  <a:path w="173" h="159">
                    <a:moveTo>
                      <a:pt x="87" y="159"/>
                    </a:moveTo>
                    <a:lnTo>
                      <a:pt x="77" y="159"/>
                    </a:lnTo>
                    <a:lnTo>
                      <a:pt x="69" y="158"/>
                    </a:lnTo>
                    <a:lnTo>
                      <a:pt x="61" y="155"/>
                    </a:lnTo>
                    <a:lnTo>
                      <a:pt x="53" y="152"/>
                    </a:lnTo>
                    <a:lnTo>
                      <a:pt x="45" y="149"/>
                    </a:lnTo>
                    <a:lnTo>
                      <a:pt x="39" y="145"/>
                    </a:lnTo>
                    <a:lnTo>
                      <a:pt x="31" y="141"/>
                    </a:lnTo>
                    <a:lnTo>
                      <a:pt x="25" y="136"/>
                    </a:lnTo>
                    <a:lnTo>
                      <a:pt x="20" y="129"/>
                    </a:lnTo>
                    <a:lnTo>
                      <a:pt x="14" y="124"/>
                    </a:lnTo>
                    <a:lnTo>
                      <a:pt x="10" y="117"/>
                    </a:lnTo>
                    <a:lnTo>
                      <a:pt x="7" y="110"/>
                    </a:lnTo>
                    <a:lnTo>
                      <a:pt x="4" y="103"/>
                    </a:lnTo>
                    <a:lnTo>
                      <a:pt x="2" y="96"/>
                    </a:lnTo>
                    <a:lnTo>
                      <a:pt x="1" y="87"/>
                    </a:lnTo>
                    <a:lnTo>
                      <a:pt x="0" y="79"/>
                    </a:lnTo>
                    <a:lnTo>
                      <a:pt x="1" y="72"/>
                    </a:lnTo>
                    <a:lnTo>
                      <a:pt x="2" y="63"/>
                    </a:lnTo>
                    <a:lnTo>
                      <a:pt x="4" y="56"/>
                    </a:lnTo>
                    <a:lnTo>
                      <a:pt x="7" y="49"/>
                    </a:lnTo>
                    <a:lnTo>
                      <a:pt x="10" y="41"/>
                    </a:lnTo>
                    <a:lnTo>
                      <a:pt x="14" y="35"/>
                    </a:lnTo>
                    <a:lnTo>
                      <a:pt x="20" y="29"/>
                    </a:lnTo>
                    <a:lnTo>
                      <a:pt x="25" y="23"/>
                    </a:lnTo>
                    <a:lnTo>
                      <a:pt x="31" y="18"/>
                    </a:lnTo>
                    <a:lnTo>
                      <a:pt x="39" y="14"/>
                    </a:lnTo>
                    <a:lnTo>
                      <a:pt x="45" y="10"/>
                    </a:lnTo>
                    <a:lnTo>
                      <a:pt x="53" y="7"/>
                    </a:lnTo>
                    <a:lnTo>
                      <a:pt x="61" y="4"/>
                    </a:lnTo>
                    <a:lnTo>
                      <a:pt x="69" y="1"/>
                    </a:lnTo>
                    <a:lnTo>
                      <a:pt x="77" y="0"/>
                    </a:lnTo>
                    <a:lnTo>
                      <a:pt x="87" y="0"/>
                    </a:lnTo>
                    <a:lnTo>
                      <a:pt x="95" y="0"/>
                    </a:lnTo>
                    <a:lnTo>
                      <a:pt x="103" y="1"/>
                    </a:lnTo>
                    <a:lnTo>
                      <a:pt x="112" y="4"/>
                    </a:lnTo>
                    <a:lnTo>
                      <a:pt x="120" y="7"/>
                    </a:lnTo>
                    <a:lnTo>
                      <a:pt x="128" y="10"/>
                    </a:lnTo>
                    <a:lnTo>
                      <a:pt x="135" y="14"/>
                    </a:lnTo>
                    <a:lnTo>
                      <a:pt x="141" y="18"/>
                    </a:lnTo>
                    <a:lnTo>
                      <a:pt x="147" y="23"/>
                    </a:lnTo>
                    <a:lnTo>
                      <a:pt x="153" y="29"/>
                    </a:lnTo>
                    <a:lnTo>
                      <a:pt x="158" y="35"/>
                    </a:lnTo>
                    <a:lnTo>
                      <a:pt x="162" y="41"/>
                    </a:lnTo>
                    <a:lnTo>
                      <a:pt x="166" y="49"/>
                    </a:lnTo>
                    <a:lnTo>
                      <a:pt x="169" y="56"/>
                    </a:lnTo>
                    <a:lnTo>
                      <a:pt x="172" y="63"/>
                    </a:lnTo>
                    <a:lnTo>
                      <a:pt x="173" y="72"/>
                    </a:lnTo>
                    <a:lnTo>
                      <a:pt x="173" y="79"/>
                    </a:lnTo>
                    <a:lnTo>
                      <a:pt x="173" y="87"/>
                    </a:lnTo>
                    <a:lnTo>
                      <a:pt x="172" y="96"/>
                    </a:lnTo>
                    <a:lnTo>
                      <a:pt x="169" y="103"/>
                    </a:lnTo>
                    <a:lnTo>
                      <a:pt x="166" y="110"/>
                    </a:lnTo>
                    <a:lnTo>
                      <a:pt x="162" y="117"/>
                    </a:lnTo>
                    <a:lnTo>
                      <a:pt x="158" y="124"/>
                    </a:lnTo>
                    <a:lnTo>
                      <a:pt x="153" y="129"/>
                    </a:lnTo>
                    <a:lnTo>
                      <a:pt x="147" y="136"/>
                    </a:lnTo>
                    <a:lnTo>
                      <a:pt x="141" y="141"/>
                    </a:lnTo>
                    <a:lnTo>
                      <a:pt x="135" y="145"/>
                    </a:lnTo>
                    <a:lnTo>
                      <a:pt x="128" y="149"/>
                    </a:lnTo>
                    <a:lnTo>
                      <a:pt x="120" y="152"/>
                    </a:lnTo>
                    <a:lnTo>
                      <a:pt x="112" y="155"/>
                    </a:lnTo>
                    <a:lnTo>
                      <a:pt x="103" y="158"/>
                    </a:lnTo>
                    <a:lnTo>
                      <a:pt x="95" y="159"/>
                    </a:lnTo>
                    <a:lnTo>
                      <a:pt x="87" y="159"/>
                    </a:lnTo>
                  </a:path>
                </a:pathLst>
              </a:custGeom>
              <a:solidFill>
                <a:srgbClr val="FFFF00"/>
              </a:solidFill>
              <a:ln w="6350">
                <a:solidFill>
                  <a:srgbClr val="000000"/>
                </a:solidFill>
                <a:prstDash val="solid"/>
                <a:round/>
                <a:headEnd/>
                <a:tailEnd/>
              </a:ln>
            </p:spPr>
            <p:txBody>
              <a:bodyPr/>
              <a:lstStyle/>
              <a:p>
                <a:endParaRPr lang="it-IT"/>
              </a:p>
            </p:txBody>
          </p:sp>
          <p:sp>
            <p:nvSpPr>
              <p:cNvPr id="21095" name="Freeform 615"/>
              <p:cNvSpPr>
                <a:spLocks/>
              </p:cNvSpPr>
              <p:nvPr/>
            </p:nvSpPr>
            <p:spPr bwMode="auto">
              <a:xfrm>
                <a:off x="778" y="3123"/>
                <a:ext cx="25" cy="23"/>
              </a:xfrm>
              <a:custGeom>
                <a:avLst/>
                <a:gdLst/>
                <a:ahLst/>
                <a:cxnLst>
                  <a:cxn ang="0">
                    <a:pos x="77" y="159"/>
                  </a:cxn>
                  <a:cxn ang="0">
                    <a:pos x="60" y="155"/>
                  </a:cxn>
                  <a:cxn ang="0">
                    <a:pos x="45" y="149"/>
                  </a:cxn>
                  <a:cxn ang="0">
                    <a:pos x="31" y="141"/>
                  </a:cxn>
                  <a:cxn ang="0">
                    <a:pos x="19" y="130"/>
                  </a:cxn>
                  <a:cxn ang="0">
                    <a:pos x="10" y="118"/>
                  </a:cxn>
                  <a:cxn ang="0">
                    <a:pos x="4" y="103"/>
                  </a:cxn>
                  <a:cxn ang="0">
                    <a:pos x="1" y="87"/>
                  </a:cxn>
                  <a:cxn ang="0">
                    <a:pos x="1" y="72"/>
                  </a:cxn>
                  <a:cxn ang="0">
                    <a:pos x="4" y="56"/>
                  </a:cxn>
                  <a:cxn ang="0">
                    <a:pos x="10" y="42"/>
                  </a:cxn>
                  <a:cxn ang="0">
                    <a:pos x="19" y="29"/>
                  </a:cxn>
                  <a:cxn ang="0">
                    <a:pos x="31" y="18"/>
                  </a:cxn>
                  <a:cxn ang="0">
                    <a:pos x="45" y="10"/>
                  </a:cxn>
                  <a:cxn ang="0">
                    <a:pos x="60" y="3"/>
                  </a:cxn>
                  <a:cxn ang="0">
                    <a:pos x="77" y="0"/>
                  </a:cxn>
                  <a:cxn ang="0">
                    <a:pos x="95" y="0"/>
                  </a:cxn>
                  <a:cxn ang="0">
                    <a:pos x="112" y="3"/>
                  </a:cxn>
                  <a:cxn ang="0">
                    <a:pos x="127" y="10"/>
                  </a:cxn>
                  <a:cxn ang="0">
                    <a:pos x="141" y="18"/>
                  </a:cxn>
                  <a:cxn ang="0">
                    <a:pos x="152" y="29"/>
                  </a:cxn>
                  <a:cxn ang="0">
                    <a:pos x="162" y="42"/>
                  </a:cxn>
                  <a:cxn ang="0">
                    <a:pos x="168" y="56"/>
                  </a:cxn>
                  <a:cxn ang="0">
                    <a:pos x="172" y="72"/>
                  </a:cxn>
                  <a:cxn ang="0">
                    <a:pos x="172" y="87"/>
                  </a:cxn>
                  <a:cxn ang="0">
                    <a:pos x="168" y="103"/>
                  </a:cxn>
                  <a:cxn ang="0">
                    <a:pos x="162" y="118"/>
                  </a:cxn>
                  <a:cxn ang="0">
                    <a:pos x="152" y="130"/>
                  </a:cxn>
                  <a:cxn ang="0">
                    <a:pos x="141" y="141"/>
                  </a:cxn>
                  <a:cxn ang="0">
                    <a:pos x="127" y="149"/>
                  </a:cxn>
                  <a:cxn ang="0">
                    <a:pos x="112" y="155"/>
                  </a:cxn>
                  <a:cxn ang="0">
                    <a:pos x="95" y="159"/>
                  </a:cxn>
                </a:cxnLst>
                <a:rect l="0" t="0" r="r" b="b"/>
                <a:pathLst>
                  <a:path w="172" h="159">
                    <a:moveTo>
                      <a:pt x="87" y="159"/>
                    </a:moveTo>
                    <a:lnTo>
                      <a:pt x="77" y="159"/>
                    </a:lnTo>
                    <a:lnTo>
                      <a:pt x="69" y="157"/>
                    </a:lnTo>
                    <a:lnTo>
                      <a:pt x="60" y="155"/>
                    </a:lnTo>
                    <a:lnTo>
                      <a:pt x="53" y="152"/>
                    </a:lnTo>
                    <a:lnTo>
                      <a:pt x="45" y="149"/>
                    </a:lnTo>
                    <a:lnTo>
                      <a:pt x="38" y="145"/>
                    </a:lnTo>
                    <a:lnTo>
                      <a:pt x="31" y="141"/>
                    </a:lnTo>
                    <a:lnTo>
                      <a:pt x="25" y="135"/>
                    </a:lnTo>
                    <a:lnTo>
                      <a:pt x="19" y="130"/>
                    </a:lnTo>
                    <a:lnTo>
                      <a:pt x="14" y="124"/>
                    </a:lnTo>
                    <a:lnTo>
                      <a:pt x="10" y="118"/>
                    </a:lnTo>
                    <a:lnTo>
                      <a:pt x="7" y="110"/>
                    </a:lnTo>
                    <a:lnTo>
                      <a:pt x="4" y="103"/>
                    </a:lnTo>
                    <a:lnTo>
                      <a:pt x="2" y="96"/>
                    </a:lnTo>
                    <a:lnTo>
                      <a:pt x="1" y="87"/>
                    </a:lnTo>
                    <a:lnTo>
                      <a:pt x="0" y="79"/>
                    </a:lnTo>
                    <a:lnTo>
                      <a:pt x="1" y="72"/>
                    </a:lnTo>
                    <a:lnTo>
                      <a:pt x="2" y="63"/>
                    </a:lnTo>
                    <a:lnTo>
                      <a:pt x="4" y="56"/>
                    </a:lnTo>
                    <a:lnTo>
                      <a:pt x="7" y="49"/>
                    </a:lnTo>
                    <a:lnTo>
                      <a:pt x="10" y="42"/>
                    </a:lnTo>
                    <a:lnTo>
                      <a:pt x="14" y="35"/>
                    </a:lnTo>
                    <a:lnTo>
                      <a:pt x="19" y="29"/>
                    </a:lnTo>
                    <a:lnTo>
                      <a:pt x="25" y="23"/>
                    </a:lnTo>
                    <a:lnTo>
                      <a:pt x="31" y="18"/>
                    </a:lnTo>
                    <a:lnTo>
                      <a:pt x="38" y="14"/>
                    </a:lnTo>
                    <a:lnTo>
                      <a:pt x="45" y="10"/>
                    </a:lnTo>
                    <a:lnTo>
                      <a:pt x="53" y="7"/>
                    </a:lnTo>
                    <a:lnTo>
                      <a:pt x="60" y="3"/>
                    </a:lnTo>
                    <a:lnTo>
                      <a:pt x="69" y="1"/>
                    </a:lnTo>
                    <a:lnTo>
                      <a:pt x="77" y="0"/>
                    </a:lnTo>
                    <a:lnTo>
                      <a:pt x="87" y="0"/>
                    </a:lnTo>
                    <a:lnTo>
                      <a:pt x="95" y="0"/>
                    </a:lnTo>
                    <a:lnTo>
                      <a:pt x="103" y="1"/>
                    </a:lnTo>
                    <a:lnTo>
                      <a:pt x="112" y="3"/>
                    </a:lnTo>
                    <a:lnTo>
                      <a:pt x="120" y="7"/>
                    </a:lnTo>
                    <a:lnTo>
                      <a:pt x="127" y="10"/>
                    </a:lnTo>
                    <a:lnTo>
                      <a:pt x="135" y="14"/>
                    </a:lnTo>
                    <a:lnTo>
                      <a:pt x="141" y="18"/>
                    </a:lnTo>
                    <a:lnTo>
                      <a:pt x="147" y="23"/>
                    </a:lnTo>
                    <a:lnTo>
                      <a:pt x="152" y="29"/>
                    </a:lnTo>
                    <a:lnTo>
                      <a:pt x="158" y="35"/>
                    </a:lnTo>
                    <a:lnTo>
                      <a:pt x="162" y="42"/>
                    </a:lnTo>
                    <a:lnTo>
                      <a:pt x="166" y="49"/>
                    </a:lnTo>
                    <a:lnTo>
                      <a:pt x="168" y="56"/>
                    </a:lnTo>
                    <a:lnTo>
                      <a:pt x="171" y="63"/>
                    </a:lnTo>
                    <a:lnTo>
                      <a:pt x="172" y="72"/>
                    </a:lnTo>
                    <a:lnTo>
                      <a:pt x="172" y="79"/>
                    </a:lnTo>
                    <a:lnTo>
                      <a:pt x="172" y="87"/>
                    </a:lnTo>
                    <a:lnTo>
                      <a:pt x="171" y="96"/>
                    </a:lnTo>
                    <a:lnTo>
                      <a:pt x="168" y="103"/>
                    </a:lnTo>
                    <a:lnTo>
                      <a:pt x="166" y="110"/>
                    </a:lnTo>
                    <a:lnTo>
                      <a:pt x="162" y="118"/>
                    </a:lnTo>
                    <a:lnTo>
                      <a:pt x="158" y="124"/>
                    </a:lnTo>
                    <a:lnTo>
                      <a:pt x="152" y="130"/>
                    </a:lnTo>
                    <a:lnTo>
                      <a:pt x="147" y="135"/>
                    </a:lnTo>
                    <a:lnTo>
                      <a:pt x="141" y="141"/>
                    </a:lnTo>
                    <a:lnTo>
                      <a:pt x="135" y="145"/>
                    </a:lnTo>
                    <a:lnTo>
                      <a:pt x="127" y="149"/>
                    </a:lnTo>
                    <a:lnTo>
                      <a:pt x="120" y="152"/>
                    </a:lnTo>
                    <a:lnTo>
                      <a:pt x="112" y="155"/>
                    </a:lnTo>
                    <a:lnTo>
                      <a:pt x="103" y="157"/>
                    </a:lnTo>
                    <a:lnTo>
                      <a:pt x="95" y="159"/>
                    </a:lnTo>
                    <a:lnTo>
                      <a:pt x="87" y="159"/>
                    </a:lnTo>
                    <a:close/>
                  </a:path>
                </a:pathLst>
              </a:custGeom>
              <a:solidFill>
                <a:srgbClr val="FFFF00"/>
              </a:solidFill>
              <a:ln w="9525">
                <a:noFill/>
                <a:round/>
                <a:headEnd/>
                <a:tailEnd/>
              </a:ln>
            </p:spPr>
            <p:txBody>
              <a:bodyPr/>
              <a:lstStyle/>
              <a:p>
                <a:endParaRPr lang="it-IT"/>
              </a:p>
            </p:txBody>
          </p:sp>
          <p:sp>
            <p:nvSpPr>
              <p:cNvPr id="21096" name="Freeform 616"/>
              <p:cNvSpPr>
                <a:spLocks/>
              </p:cNvSpPr>
              <p:nvPr/>
            </p:nvSpPr>
            <p:spPr bwMode="auto">
              <a:xfrm>
                <a:off x="778" y="3123"/>
                <a:ext cx="25" cy="23"/>
              </a:xfrm>
              <a:custGeom>
                <a:avLst/>
                <a:gdLst/>
                <a:ahLst/>
                <a:cxnLst>
                  <a:cxn ang="0">
                    <a:pos x="77" y="159"/>
                  </a:cxn>
                  <a:cxn ang="0">
                    <a:pos x="60" y="155"/>
                  </a:cxn>
                  <a:cxn ang="0">
                    <a:pos x="45" y="149"/>
                  </a:cxn>
                  <a:cxn ang="0">
                    <a:pos x="31" y="141"/>
                  </a:cxn>
                  <a:cxn ang="0">
                    <a:pos x="19" y="130"/>
                  </a:cxn>
                  <a:cxn ang="0">
                    <a:pos x="10" y="118"/>
                  </a:cxn>
                  <a:cxn ang="0">
                    <a:pos x="4" y="103"/>
                  </a:cxn>
                  <a:cxn ang="0">
                    <a:pos x="1" y="87"/>
                  </a:cxn>
                  <a:cxn ang="0">
                    <a:pos x="1" y="72"/>
                  </a:cxn>
                  <a:cxn ang="0">
                    <a:pos x="4" y="56"/>
                  </a:cxn>
                  <a:cxn ang="0">
                    <a:pos x="10" y="42"/>
                  </a:cxn>
                  <a:cxn ang="0">
                    <a:pos x="19" y="29"/>
                  </a:cxn>
                  <a:cxn ang="0">
                    <a:pos x="31" y="18"/>
                  </a:cxn>
                  <a:cxn ang="0">
                    <a:pos x="45" y="10"/>
                  </a:cxn>
                  <a:cxn ang="0">
                    <a:pos x="60" y="3"/>
                  </a:cxn>
                  <a:cxn ang="0">
                    <a:pos x="77" y="0"/>
                  </a:cxn>
                  <a:cxn ang="0">
                    <a:pos x="95" y="0"/>
                  </a:cxn>
                  <a:cxn ang="0">
                    <a:pos x="112" y="3"/>
                  </a:cxn>
                  <a:cxn ang="0">
                    <a:pos x="127" y="10"/>
                  </a:cxn>
                  <a:cxn ang="0">
                    <a:pos x="141" y="18"/>
                  </a:cxn>
                  <a:cxn ang="0">
                    <a:pos x="152" y="29"/>
                  </a:cxn>
                  <a:cxn ang="0">
                    <a:pos x="162" y="42"/>
                  </a:cxn>
                  <a:cxn ang="0">
                    <a:pos x="168" y="56"/>
                  </a:cxn>
                  <a:cxn ang="0">
                    <a:pos x="172" y="72"/>
                  </a:cxn>
                  <a:cxn ang="0">
                    <a:pos x="172" y="87"/>
                  </a:cxn>
                  <a:cxn ang="0">
                    <a:pos x="168" y="103"/>
                  </a:cxn>
                  <a:cxn ang="0">
                    <a:pos x="162" y="118"/>
                  </a:cxn>
                  <a:cxn ang="0">
                    <a:pos x="152" y="130"/>
                  </a:cxn>
                  <a:cxn ang="0">
                    <a:pos x="141" y="141"/>
                  </a:cxn>
                  <a:cxn ang="0">
                    <a:pos x="127" y="149"/>
                  </a:cxn>
                  <a:cxn ang="0">
                    <a:pos x="112" y="155"/>
                  </a:cxn>
                  <a:cxn ang="0">
                    <a:pos x="95" y="159"/>
                  </a:cxn>
                </a:cxnLst>
                <a:rect l="0" t="0" r="r" b="b"/>
                <a:pathLst>
                  <a:path w="172" h="159">
                    <a:moveTo>
                      <a:pt x="87" y="159"/>
                    </a:moveTo>
                    <a:lnTo>
                      <a:pt x="77" y="159"/>
                    </a:lnTo>
                    <a:lnTo>
                      <a:pt x="69" y="157"/>
                    </a:lnTo>
                    <a:lnTo>
                      <a:pt x="60" y="155"/>
                    </a:lnTo>
                    <a:lnTo>
                      <a:pt x="53" y="152"/>
                    </a:lnTo>
                    <a:lnTo>
                      <a:pt x="45" y="149"/>
                    </a:lnTo>
                    <a:lnTo>
                      <a:pt x="38" y="145"/>
                    </a:lnTo>
                    <a:lnTo>
                      <a:pt x="31" y="141"/>
                    </a:lnTo>
                    <a:lnTo>
                      <a:pt x="25" y="135"/>
                    </a:lnTo>
                    <a:lnTo>
                      <a:pt x="19" y="130"/>
                    </a:lnTo>
                    <a:lnTo>
                      <a:pt x="14" y="124"/>
                    </a:lnTo>
                    <a:lnTo>
                      <a:pt x="10" y="118"/>
                    </a:lnTo>
                    <a:lnTo>
                      <a:pt x="7" y="110"/>
                    </a:lnTo>
                    <a:lnTo>
                      <a:pt x="4" y="103"/>
                    </a:lnTo>
                    <a:lnTo>
                      <a:pt x="2" y="96"/>
                    </a:lnTo>
                    <a:lnTo>
                      <a:pt x="1" y="87"/>
                    </a:lnTo>
                    <a:lnTo>
                      <a:pt x="0" y="79"/>
                    </a:lnTo>
                    <a:lnTo>
                      <a:pt x="1" y="72"/>
                    </a:lnTo>
                    <a:lnTo>
                      <a:pt x="2" y="63"/>
                    </a:lnTo>
                    <a:lnTo>
                      <a:pt x="4" y="56"/>
                    </a:lnTo>
                    <a:lnTo>
                      <a:pt x="7" y="49"/>
                    </a:lnTo>
                    <a:lnTo>
                      <a:pt x="10" y="42"/>
                    </a:lnTo>
                    <a:lnTo>
                      <a:pt x="14" y="35"/>
                    </a:lnTo>
                    <a:lnTo>
                      <a:pt x="19" y="29"/>
                    </a:lnTo>
                    <a:lnTo>
                      <a:pt x="25" y="23"/>
                    </a:lnTo>
                    <a:lnTo>
                      <a:pt x="31" y="18"/>
                    </a:lnTo>
                    <a:lnTo>
                      <a:pt x="38" y="14"/>
                    </a:lnTo>
                    <a:lnTo>
                      <a:pt x="45" y="10"/>
                    </a:lnTo>
                    <a:lnTo>
                      <a:pt x="53" y="7"/>
                    </a:lnTo>
                    <a:lnTo>
                      <a:pt x="60" y="3"/>
                    </a:lnTo>
                    <a:lnTo>
                      <a:pt x="69" y="1"/>
                    </a:lnTo>
                    <a:lnTo>
                      <a:pt x="77" y="0"/>
                    </a:lnTo>
                    <a:lnTo>
                      <a:pt x="87" y="0"/>
                    </a:lnTo>
                    <a:lnTo>
                      <a:pt x="95" y="0"/>
                    </a:lnTo>
                    <a:lnTo>
                      <a:pt x="103" y="1"/>
                    </a:lnTo>
                    <a:lnTo>
                      <a:pt x="112" y="3"/>
                    </a:lnTo>
                    <a:lnTo>
                      <a:pt x="120" y="7"/>
                    </a:lnTo>
                    <a:lnTo>
                      <a:pt x="127" y="10"/>
                    </a:lnTo>
                    <a:lnTo>
                      <a:pt x="135" y="14"/>
                    </a:lnTo>
                    <a:lnTo>
                      <a:pt x="141" y="18"/>
                    </a:lnTo>
                    <a:lnTo>
                      <a:pt x="147" y="23"/>
                    </a:lnTo>
                    <a:lnTo>
                      <a:pt x="152" y="29"/>
                    </a:lnTo>
                    <a:lnTo>
                      <a:pt x="158" y="35"/>
                    </a:lnTo>
                    <a:lnTo>
                      <a:pt x="162" y="42"/>
                    </a:lnTo>
                    <a:lnTo>
                      <a:pt x="166" y="49"/>
                    </a:lnTo>
                    <a:lnTo>
                      <a:pt x="168" y="56"/>
                    </a:lnTo>
                    <a:lnTo>
                      <a:pt x="171" y="63"/>
                    </a:lnTo>
                    <a:lnTo>
                      <a:pt x="172" y="72"/>
                    </a:lnTo>
                    <a:lnTo>
                      <a:pt x="172" y="79"/>
                    </a:lnTo>
                    <a:lnTo>
                      <a:pt x="172" y="87"/>
                    </a:lnTo>
                    <a:lnTo>
                      <a:pt x="171" y="96"/>
                    </a:lnTo>
                    <a:lnTo>
                      <a:pt x="168" y="103"/>
                    </a:lnTo>
                    <a:lnTo>
                      <a:pt x="166" y="110"/>
                    </a:lnTo>
                    <a:lnTo>
                      <a:pt x="162" y="118"/>
                    </a:lnTo>
                    <a:lnTo>
                      <a:pt x="158" y="124"/>
                    </a:lnTo>
                    <a:lnTo>
                      <a:pt x="152" y="130"/>
                    </a:lnTo>
                    <a:lnTo>
                      <a:pt x="147" y="135"/>
                    </a:lnTo>
                    <a:lnTo>
                      <a:pt x="141" y="141"/>
                    </a:lnTo>
                    <a:lnTo>
                      <a:pt x="135" y="145"/>
                    </a:lnTo>
                    <a:lnTo>
                      <a:pt x="127" y="149"/>
                    </a:lnTo>
                    <a:lnTo>
                      <a:pt x="120" y="152"/>
                    </a:lnTo>
                    <a:lnTo>
                      <a:pt x="112" y="155"/>
                    </a:lnTo>
                    <a:lnTo>
                      <a:pt x="103" y="157"/>
                    </a:lnTo>
                    <a:lnTo>
                      <a:pt x="95" y="159"/>
                    </a:lnTo>
                    <a:lnTo>
                      <a:pt x="87" y="159"/>
                    </a:lnTo>
                  </a:path>
                </a:pathLst>
              </a:custGeom>
              <a:solidFill>
                <a:srgbClr val="FFFF00"/>
              </a:solidFill>
              <a:ln w="6350">
                <a:solidFill>
                  <a:srgbClr val="000000"/>
                </a:solidFill>
                <a:prstDash val="solid"/>
                <a:round/>
                <a:headEnd/>
                <a:tailEnd/>
              </a:ln>
            </p:spPr>
            <p:txBody>
              <a:bodyPr/>
              <a:lstStyle/>
              <a:p>
                <a:endParaRPr lang="it-IT"/>
              </a:p>
            </p:txBody>
          </p:sp>
          <p:sp>
            <p:nvSpPr>
              <p:cNvPr id="21097" name="Freeform 617"/>
              <p:cNvSpPr>
                <a:spLocks/>
              </p:cNvSpPr>
              <p:nvPr/>
            </p:nvSpPr>
            <p:spPr bwMode="auto">
              <a:xfrm>
                <a:off x="761" y="3088"/>
                <a:ext cx="25" cy="22"/>
              </a:xfrm>
              <a:custGeom>
                <a:avLst/>
                <a:gdLst/>
                <a:ahLst/>
                <a:cxnLst>
                  <a:cxn ang="0">
                    <a:pos x="78" y="158"/>
                  </a:cxn>
                  <a:cxn ang="0">
                    <a:pos x="61" y="155"/>
                  </a:cxn>
                  <a:cxn ang="0">
                    <a:pos x="45" y="149"/>
                  </a:cxn>
                  <a:cxn ang="0">
                    <a:pos x="32" y="141"/>
                  </a:cxn>
                  <a:cxn ang="0">
                    <a:pos x="20" y="130"/>
                  </a:cxn>
                  <a:cxn ang="0">
                    <a:pos x="11" y="118"/>
                  </a:cxn>
                  <a:cxn ang="0">
                    <a:pos x="5" y="103"/>
                  </a:cxn>
                  <a:cxn ang="0">
                    <a:pos x="0" y="87"/>
                  </a:cxn>
                  <a:cxn ang="0">
                    <a:pos x="0" y="71"/>
                  </a:cxn>
                  <a:cxn ang="0">
                    <a:pos x="5" y="56"/>
                  </a:cxn>
                  <a:cxn ang="0">
                    <a:pos x="11" y="42"/>
                  </a:cxn>
                  <a:cxn ang="0">
                    <a:pos x="20" y="30"/>
                  </a:cxn>
                  <a:cxn ang="0">
                    <a:pos x="32" y="18"/>
                  </a:cxn>
                  <a:cxn ang="0">
                    <a:pos x="45" y="10"/>
                  </a:cxn>
                  <a:cxn ang="0">
                    <a:pos x="61" y="3"/>
                  </a:cxn>
                  <a:cxn ang="0">
                    <a:pos x="78" y="0"/>
                  </a:cxn>
                  <a:cxn ang="0">
                    <a:pos x="96" y="0"/>
                  </a:cxn>
                  <a:cxn ang="0">
                    <a:pos x="112" y="3"/>
                  </a:cxn>
                  <a:cxn ang="0">
                    <a:pos x="128" y="10"/>
                  </a:cxn>
                  <a:cxn ang="0">
                    <a:pos x="142" y="18"/>
                  </a:cxn>
                  <a:cxn ang="0">
                    <a:pos x="153" y="30"/>
                  </a:cxn>
                  <a:cxn ang="0">
                    <a:pos x="163" y="42"/>
                  </a:cxn>
                  <a:cxn ang="0">
                    <a:pos x="169" y="56"/>
                  </a:cxn>
                  <a:cxn ang="0">
                    <a:pos x="173" y="71"/>
                  </a:cxn>
                  <a:cxn ang="0">
                    <a:pos x="173" y="87"/>
                  </a:cxn>
                  <a:cxn ang="0">
                    <a:pos x="169" y="103"/>
                  </a:cxn>
                  <a:cxn ang="0">
                    <a:pos x="163" y="118"/>
                  </a:cxn>
                  <a:cxn ang="0">
                    <a:pos x="153" y="130"/>
                  </a:cxn>
                  <a:cxn ang="0">
                    <a:pos x="142" y="141"/>
                  </a:cxn>
                  <a:cxn ang="0">
                    <a:pos x="128" y="149"/>
                  </a:cxn>
                  <a:cxn ang="0">
                    <a:pos x="112" y="155"/>
                  </a:cxn>
                  <a:cxn ang="0">
                    <a:pos x="96" y="158"/>
                  </a:cxn>
                </a:cxnLst>
                <a:rect l="0" t="0" r="r" b="b"/>
                <a:pathLst>
                  <a:path w="173" h="158">
                    <a:moveTo>
                      <a:pt x="87" y="158"/>
                    </a:moveTo>
                    <a:lnTo>
                      <a:pt x="78" y="158"/>
                    </a:lnTo>
                    <a:lnTo>
                      <a:pt x="69" y="157"/>
                    </a:lnTo>
                    <a:lnTo>
                      <a:pt x="61" y="155"/>
                    </a:lnTo>
                    <a:lnTo>
                      <a:pt x="54" y="152"/>
                    </a:lnTo>
                    <a:lnTo>
                      <a:pt x="45" y="149"/>
                    </a:lnTo>
                    <a:lnTo>
                      <a:pt x="38" y="145"/>
                    </a:lnTo>
                    <a:lnTo>
                      <a:pt x="32" y="141"/>
                    </a:lnTo>
                    <a:lnTo>
                      <a:pt x="26" y="135"/>
                    </a:lnTo>
                    <a:lnTo>
                      <a:pt x="20" y="130"/>
                    </a:lnTo>
                    <a:lnTo>
                      <a:pt x="15" y="124"/>
                    </a:lnTo>
                    <a:lnTo>
                      <a:pt x="11" y="118"/>
                    </a:lnTo>
                    <a:lnTo>
                      <a:pt x="8" y="110"/>
                    </a:lnTo>
                    <a:lnTo>
                      <a:pt x="5" y="103"/>
                    </a:lnTo>
                    <a:lnTo>
                      <a:pt x="2" y="96"/>
                    </a:lnTo>
                    <a:lnTo>
                      <a:pt x="0" y="87"/>
                    </a:lnTo>
                    <a:lnTo>
                      <a:pt x="0" y="80"/>
                    </a:lnTo>
                    <a:lnTo>
                      <a:pt x="0" y="71"/>
                    </a:lnTo>
                    <a:lnTo>
                      <a:pt x="2" y="63"/>
                    </a:lnTo>
                    <a:lnTo>
                      <a:pt x="5" y="56"/>
                    </a:lnTo>
                    <a:lnTo>
                      <a:pt x="8" y="48"/>
                    </a:lnTo>
                    <a:lnTo>
                      <a:pt x="11" y="42"/>
                    </a:lnTo>
                    <a:lnTo>
                      <a:pt x="15" y="35"/>
                    </a:lnTo>
                    <a:lnTo>
                      <a:pt x="20" y="30"/>
                    </a:lnTo>
                    <a:lnTo>
                      <a:pt x="26" y="23"/>
                    </a:lnTo>
                    <a:lnTo>
                      <a:pt x="32" y="18"/>
                    </a:lnTo>
                    <a:lnTo>
                      <a:pt x="38" y="14"/>
                    </a:lnTo>
                    <a:lnTo>
                      <a:pt x="45" y="10"/>
                    </a:lnTo>
                    <a:lnTo>
                      <a:pt x="54" y="7"/>
                    </a:lnTo>
                    <a:lnTo>
                      <a:pt x="61" y="3"/>
                    </a:lnTo>
                    <a:lnTo>
                      <a:pt x="69" y="1"/>
                    </a:lnTo>
                    <a:lnTo>
                      <a:pt x="78" y="0"/>
                    </a:lnTo>
                    <a:lnTo>
                      <a:pt x="87" y="0"/>
                    </a:lnTo>
                    <a:lnTo>
                      <a:pt x="96" y="0"/>
                    </a:lnTo>
                    <a:lnTo>
                      <a:pt x="104" y="1"/>
                    </a:lnTo>
                    <a:lnTo>
                      <a:pt x="112" y="3"/>
                    </a:lnTo>
                    <a:lnTo>
                      <a:pt x="121" y="7"/>
                    </a:lnTo>
                    <a:lnTo>
                      <a:pt x="128" y="10"/>
                    </a:lnTo>
                    <a:lnTo>
                      <a:pt x="135" y="14"/>
                    </a:lnTo>
                    <a:lnTo>
                      <a:pt x="142" y="18"/>
                    </a:lnTo>
                    <a:lnTo>
                      <a:pt x="148" y="23"/>
                    </a:lnTo>
                    <a:lnTo>
                      <a:pt x="153" y="30"/>
                    </a:lnTo>
                    <a:lnTo>
                      <a:pt x="159" y="35"/>
                    </a:lnTo>
                    <a:lnTo>
                      <a:pt x="163" y="42"/>
                    </a:lnTo>
                    <a:lnTo>
                      <a:pt x="167" y="48"/>
                    </a:lnTo>
                    <a:lnTo>
                      <a:pt x="169" y="56"/>
                    </a:lnTo>
                    <a:lnTo>
                      <a:pt x="171" y="63"/>
                    </a:lnTo>
                    <a:lnTo>
                      <a:pt x="173" y="71"/>
                    </a:lnTo>
                    <a:lnTo>
                      <a:pt x="173" y="80"/>
                    </a:lnTo>
                    <a:lnTo>
                      <a:pt x="173" y="87"/>
                    </a:lnTo>
                    <a:lnTo>
                      <a:pt x="171" y="96"/>
                    </a:lnTo>
                    <a:lnTo>
                      <a:pt x="169" y="103"/>
                    </a:lnTo>
                    <a:lnTo>
                      <a:pt x="167" y="110"/>
                    </a:lnTo>
                    <a:lnTo>
                      <a:pt x="163" y="118"/>
                    </a:lnTo>
                    <a:lnTo>
                      <a:pt x="159" y="124"/>
                    </a:lnTo>
                    <a:lnTo>
                      <a:pt x="153" y="130"/>
                    </a:lnTo>
                    <a:lnTo>
                      <a:pt x="148" y="135"/>
                    </a:lnTo>
                    <a:lnTo>
                      <a:pt x="142" y="141"/>
                    </a:lnTo>
                    <a:lnTo>
                      <a:pt x="135" y="145"/>
                    </a:lnTo>
                    <a:lnTo>
                      <a:pt x="128" y="149"/>
                    </a:lnTo>
                    <a:lnTo>
                      <a:pt x="121" y="152"/>
                    </a:lnTo>
                    <a:lnTo>
                      <a:pt x="112" y="155"/>
                    </a:lnTo>
                    <a:lnTo>
                      <a:pt x="104" y="157"/>
                    </a:lnTo>
                    <a:lnTo>
                      <a:pt x="96" y="158"/>
                    </a:lnTo>
                    <a:lnTo>
                      <a:pt x="87" y="158"/>
                    </a:lnTo>
                    <a:close/>
                  </a:path>
                </a:pathLst>
              </a:custGeom>
              <a:solidFill>
                <a:srgbClr val="FFFF00"/>
              </a:solidFill>
              <a:ln w="9525">
                <a:noFill/>
                <a:round/>
                <a:headEnd/>
                <a:tailEnd/>
              </a:ln>
            </p:spPr>
            <p:txBody>
              <a:bodyPr/>
              <a:lstStyle/>
              <a:p>
                <a:endParaRPr lang="it-IT"/>
              </a:p>
            </p:txBody>
          </p:sp>
          <p:sp>
            <p:nvSpPr>
              <p:cNvPr id="21098" name="Freeform 618"/>
              <p:cNvSpPr>
                <a:spLocks/>
              </p:cNvSpPr>
              <p:nvPr/>
            </p:nvSpPr>
            <p:spPr bwMode="auto">
              <a:xfrm>
                <a:off x="761" y="3088"/>
                <a:ext cx="25" cy="22"/>
              </a:xfrm>
              <a:custGeom>
                <a:avLst/>
                <a:gdLst/>
                <a:ahLst/>
                <a:cxnLst>
                  <a:cxn ang="0">
                    <a:pos x="78" y="158"/>
                  </a:cxn>
                  <a:cxn ang="0">
                    <a:pos x="61" y="155"/>
                  </a:cxn>
                  <a:cxn ang="0">
                    <a:pos x="45" y="149"/>
                  </a:cxn>
                  <a:cxn ang="0">
                    <a:pos x="32" y="141"/>
                  </a:cxn>
                  <a:cxn ang="0">
                    <a:pos x="20" y="130"/>
                  </a:cxn>
                  <a:cxn ang="0">
                    <a:pos x="11" y="118"/>
                  </a:cxn>
                  <a:cxn ang="0">
                    <a:pos x="5" y="103"/>
                  </a:cxn>
                  <a:cxn ang="0">
                    <a:pos x="0" y="87"/>
                  </a:cxn>
                  <a:cxn ang="0">
                    <a:pos x="0" y="71"/>
                  </a:cxn>
                  <a:cxn ang="0">
                    <a:pos x="5" y="56"/>
                  </a:cxn>
                  <a:cxn ang="0">
                    <a:pos x="11" y="42"/>
                  </a:cxn>
                  <a:cxn ang="0">
                    <a:pos x="20" y="30"/>
                  </a:cxn>
                  <a:cxn ang="0">
                    <a:pos x="32" y="18"/>
                  </a:cxn>
                  <a:cxn ang="0">
                    <a:pos x="45" y="10"/>
                  </a:cxn>
                  <a:cxn ang="0">
                    <a:pos x="61" y="3"/>
                  </a:cxn>
                  <a:cxn ang="0">
                    <a:pos x="78" y="0"/>
                  </a:cxn>
                  <a:cxn ang="0">
                    <a:pos x="96" y="0"/>
                  </a:cxn>
                  <a:cxn ang="0">
                    <a:pos x="112" y="3"/>
                  </a:cxn>
                  <a:cxn ang="0">
                    <a:pos x="128" y="10"/>
                  </a:cxn>
                  <a:cxn ang="0">
                    <a:pos x="142" y="18"/>
                  </a:cxn>
                  <a:cxn ang="0">
                    <a:pos x="153" y="30"/>
                  </a:cxn>
                  <a:cxn ang="0">
                    <a:pos x="163" y="42"/>
                  </a:cxn>
                  <a:cxn ang="0">
                    <a:pos x="169" y="56"/>
                  </a:cxn>
                  <a:cxn ang="0">
                    <a:pos x="173" y="71"/>
                  </a:cxn>
                  <a:cxn ang="0">
                    <a:pos x="173" y="87"/>
                  </a:cxn>
                  <a:cxn ang="0">
                    <a:pos x="169" y="103"/>
                  </a:cxn>
                  <a:cxn ang="0">
                    <a:pos x="163" y="118"/>
                  </a:cxn>
                  <a:cxn ang="0">
                    <a:pos x="153" y="130"/>
                  </a:cxn>
                  <a:cxn ang="0">
                    <a:pos x="142" y="141"/>
                  </a:cxn>
                  <a:cxn ang="0">
                    <a:pos x="128" y="149"/>
                  </a:cxn>
                  <a:cxn ang="0">
                    <a:pos x="112" y="155"/>
                  </a:cxn>
                  <a:cxn ang="0">
                    <a:pos x="96" y="158"/>
                  </a:cxn>
                </a:cxnLst>
                <a:rect l="0" t="0" r="r" b="b"/>
                <a:pathLst>
                  <a:path w="173" h="158">
                    <a:moveTo>
                      <a:pt x="87" y="158"/>
                    </a:moveTo>
                    <a:lnTo>
                      <a:pt x="78" y="158"/>
                    </a:lnTo>
                    <a:lnTo>
                      <a:pt x="69" y="157"/>
                    </a:lnTo>
                    <a:lnTo>
                      <a:pt x="61" y="155"/>
                    </a:lnTo>
                    <a:lnTo>
                      <a:pt x="54" y="152"/>
                    </a:lnTo>
                    <a:lnTo>
                      <a:pt x="45" y="149"/>
                    </a:lnTo>
                    <a:lnTo>
                      <a:pt x="38" y="145"/>
                    </a:lnTo>
                    <a:lnTo>
                      <a:pt x="32" y="141"/>
                    </a:lnTo>
                    <a:lnTo>
                      <a:pt x="26" y="135"/>
                    </a:lnTo>
                    <a:lnTo>
                      <a:pt x="20" y="130"/>
                    </a:lnTo>
                    <a:lnTo>
                      <a:pt x="15" y="124"/>
                    </a:lnTo>
                    <a:lnTo>
                      <a:pt x="11" y="118"/>
                    </a:lnTo>
                    <a:lnTo>
                      <a:pt x="8" y="110"/>
                    </a:lnTo>
                    <a:lnTo>
                      <a:pt x="5" y="103"/>
                    </a:lnTo>
                    <a:lnTo>
                      <a:pt x="2" y="96"/>
                    </a:lnTo>
                    <a:lnTo>
                      <a:pt x="0" y="87"/>
                    </a:lnTo>
                    <a:lnTo>
                      <a:pt x="0" y="80"/>
                    </a:lnTo>
                    <a:lnTo>
                      <a:pt x="0" y="71"/>
                    </a:lnTo>
                    <a:lnTo>
                      <a:pt x="2" y="63"/>
                    </a:lnTo>
                    <a:lnTo>
                      <a:pt x="5" y="56"/>
                    </a:lnTo>
                    <a:lnTo>
                      <a:pt x="8" y="48"/>
                    </a:lnTo>
                    <a:lnTo>
                      <a:pt x="11" y="42"/>
                    </a:lnTo>
                    <a:lnTo>
                      <a:pt x="15" y="35"/>
                    </a:lnTo>
                    <a:lnTo>
                      <a:pt x="20" y="30"/>
                    </a:lnTo>
                    <a:lnTo>
                      <a:pt x="26" y="23"/>
                    </a:lnTo>
                    <a:lnTo>
                      <a:pt x="32" y="18"/>
                    </a:lnTo>
                    <a:lnTo>
                      <a:pt x="38" y="14"/>
                    </a:lnTo>
                    <a:lnTo>
                      <a:pt x="45" y="10"/>
                    </a:lnTo>
                    <a:lnTo>
                      <a:pt x="54" y="7"/>
                    </a:lnTo>
                    <a:lnTo>
                      <a:pt x="61" y="3"/>
                    </a:lnTo>
                    <a:lnTo>
                      <a:pt x="69" y="1"/>
                    </a:lnTo>
                    <a:lnTo>
                      <a:pt x="78" y="0"/>
                    </a:lnTo>
                    <a:lnTo>
                      <a:pt x="87" y="0"/>
                    </a:lnTo>
                    <a:lnTo>
                      <a:pt x="96" y="0"/>
                    </a:lnTo>
                    <a:lnTo>
                      <a:pt x="104" y="1"/>
                    </a:lnTo>
                    <a:lnTo>
                      <a:pt x="112" y="3"/>
                    </a:lnTo>
                    <a:lnTo>
                      <a:pt x="121" y="7"/>
                    </a:lnTo>
                    <a:lnTo>
                      <a:pt x="128" y="10"/>
                    </a:lnTo>
                    <a:lnTo>
                      <a:pt x="135" y="14"/>
                    </a:lnTo>
                    <a:lnTo>
                      <a:pt x="142" y="18"/>
                    </a:lnTo>
                    <a:lnTo>
                      <a:pt x="148" y="23"/>
                    </a:lnTo>
                    <a:lnTo>
                      <a:pt x="153" y="30"/>
                    </a:lnTo>
                    <a:lnTo>
                      <a:pt x="159" y="35"/>
                    </a:lnTo>
                    <a:lnTo>
                      <a:pt x="163" y="42"/>
                    </a:lnTo>
                    <a:lnTo>
                      <a:pt x="167" y="48"/>
                    </a:lnTo>
                    <a:lnTo>
                      <a:pt x="169" y="56"/>
                    </a:lnTo>
                    <a:lnTo>
                      <a:pt x="171" y="63"/>
                    </a:lnTo>
                    <a:lnTo>
                      <a:pt x="173" y="71"/>
                    </a:lnTo>
                    <a:lnTo>
                      <a:pt x="173" y="80"/>
                    </a:lnTo>
                    <a:lnTo>
                      <a:pt x="173" y="87"/>
                    </a:lnTo>
                    <a:lnTo>
                      <a:pt x="171" y="96"/>
                    </a:lnTo>
                    <a:lnTo>
                      <a:pt x="169" y="103"/>
                    </a:lnTo>
                    <a:lnTo>
                      <a:pt x="167" y="110"/>
                    </a:lnTo>
                    <a:lnTo>
                      <a:pt x="163" y="118"/>
                    </a:lnTo>
                    <a:lnTo>
                      <a:pt x="159" y="124"/>
                    </a:lnTo>
                    <a:lnTo>
                      <a:pt x="153" y="130"/>
                    </a:lnTo>
                    <a:lnTo>
                      <a:pt x="148" y="135"/>
                    </a:lnTo>
                    <a:lnTo>
                      <a:pt x="142" y="141"/>
                    </a:lnTo>
                    <a:lnTo>
                      <a:pt x="135" y="145"/>
                    </a:lnTo>
                    <a:lnTo>
                      <a:pt x="128" y="149"/>
                    </a:lnTo>
                    <a:lnTo>
                      <a:pt x="121" y="152"/>
                    </a:lnTo>
                    <a:lnTo>
                      <a:pt x="112" y="155"/>
                    </a:lnTo>
                    <a:lnTo>
                      <a:pt x="104" y="157"/>
                    </a:lnTo>
                    <a:lnTo>
                      <a:pt x="96" y="158"/>
                    </a:lnTo>
                    <a:lnTo>
                      <a:pt x="87" y="158"/>
                    </a:lnTo>
                  </a:path>
                </a:pathLst>
              </a:custGeom>
              <a:solidFill>
                <a:srgbClr val="FFFF00"/>
              </a:solidFill>
              <a:ln w="6350">
                <a:solidFill>
                  <a:srgbClr val="000000"/>
                </a:solidFill>
                <a:prstDash val="solid"/>
                <a:round/>
                <a:headEnd/>
                <a:tailEnd/>
              </a:ln>
            </p:spPr>
            <p:txBody>
              <a:bodyPr/>
              <a:lstStyle/>
              <a:p>
                <a:endParaRPr lang="it-IT"/>
              </a:p>
            </p:txBody>
          </p:sp>
          <p:sp>
            <p:nvSpPr>
              <p:cNvPr id="21099" name="Freeform 619"/>
              <p:cNvSpPr>
                <a:spLocks/>
              </p:cNvSpPr>
              <p:nvPr/>
            </p:nvSpPr>
            <p:spPr bwMode="auto">
              <a:xfrm>
                <a:off x="811" y="3071"/>
                <a:ext cx="25" cy="23"/>
              </a:xfrm>
              <a:custGeom>
                <a:avLst/>
                <a:gdLst/>
                <a:ahLst/>
                <a:cxnLst>
                  <a:cxn ang="0">
                    <a:pos x="78" y="158"/>
                  </a:cxn>
                  <a:cxn ang="0">
                    <a:pos x="61" y="155"/>
                  </a:cxn>
                  <a:cxn ang="0">
                    <a:pos x="45" y="149"/>
                  </a:cxn>
                  <a:cxn ang="0">
                    <a:pos x="31" y="140"/>
                  </a:cxn>
                  <a:cxn ang="0">
                    <a:pos x="20" y="130"/>
                  </a:cxn>
                  <a:cxn ang="0">
                    <a:pos x="10" y="117"/>
                  </a:cxn>
                  <a:cxn ang="0">
                    <a:pos x="4" y="103"/>
                  </a:cxn>
                  <a:cxn ang="0">
                    <a:pos x="1" y="87"/>
                  </a:cxn>
                  <a:cxn ang="0">
                    <a:pos x="1" y="71"/>
                  </a:cxn>
                  <a:cxn ang="0">
                    <a:pos x="4" y="56"/>
                  </a:cxn>
                  <a:cxn ang="0">
                    <a:pos x="10" y="42"/>
                  </a:cxn>
                  <a:cxn ang="0">
                    <a:pos x="20" y="28"/>
                  </a:cxn>
                  <a:cxn ang="0">
                    <a:pos x="31" y="18"/>
                  </a:cxn>
                  <a:cxn ang="0">
                    <a:pos x="45" y="9"/>
                  </a:cxn>
                  <a:cxn ang="0">
                    <a:pos x="61" y="3"/>
                  </a:cxn>
                  <a:cxn ang="0">
                    <a:pos x="78" y="0"/>
                  </a:cxn>
                  <a:cxn ang="0">
                    <a:pos x="95" y="0"/>
                  </a:cxn>
                  <a:cxn ang="0">
                    <a:pos x="112" y="3"/>
                  </a:cxn>
                  <a:cxn ang="0">
                    <a:pos x="128" y="9"/>
                  </a:cxn>
                  <a:cxn ang="0">
                    <a:pos x="141" y="18"/>
                  </a:cxn>
                  <a:cxn ang="0">
                    <a:pos x="153" y="28"/>
                  </a:cxn>
                  <a:cxn ang="0">
                    <a:pos x="162" y="42"/>
                  </a:cxn>
                  <a:cxn ang="0">
                    <a:pos x="170" y="56"/>
                  </a:cxn>
                  <a:cxn ang="0">
                    <a:pos x="173" y="71"/>
                  </a:cxn>
                  <a:cxn ang="0">
                    <a:pos x="173" y="87"/>
                  </a:cxn>
                  <a:cxn ang="0">
                    <a:pos x="170" y="103"/>
                  </a:cxn>
                  <a:cxn ang="0">
                    <a:pos x="162" y="117"/>
                  </a:cxn>
                  <a:cxn ang="0">
                    <a:pos x="153" y="130"/>
                  </a:cxn>
                  <a:cxn ang="0">
                    <a:pos x="141" y="140"/>
                  </a:cxn>
                  <a:cxn ang="0">
                    <a:pos x="128" y="149"/>
                  </a:cxn>
                  <a:cxn ang="0">
                    <a:pos x="112" y="155"/>
                  </a:cxn>
                  <a:cxn ang="0">
                    <a:pos x="95" y="158"/>
                  </a:cxn>
                </a:cxnLst>
                <a:rect l="0" t="0" r="r" b="b"/>
                <a:pathLst>
                  <a:path w="173" h="158">
                    <a:moveTo>
                      <a:pt x="87" y="158"/>
                    </a:moveTo>
                    <a:lnTo>
                      <a:pt x="78" y="158"/>
                    </a:lnTo>
                    <a:lnTo>
                      <a:pt x="69" y="157"/>
                    </a:lnTo>
                    <a:lnTo>
                      <a:pt x="61" y="155"/>
                    </a:lnTo>
                    <a:lnTo>
                      <a:pt x="53" y="152"/>
                    </a:lnTo>
                    <a:lnTo>
                      <a:pt x="45" y="149"/>
                    </a:lnTo>
                    <a:lnTo>
                      <a:pt x="39" y="145"/>
                    </a:lnTo>
                    <a:lnTo>
                      <a:pt x="31" y="140"/>
                    </a:lnTo>
                    <a:lnTo>
                      <a:pt x="25" y="135"/>
                    </a:lnTo>
                    <a:lnTo>
                      <a:pt x="20" y="130"/>
                    </a:lnTo>
                    <a:lnTo>
                      <a:pt x="15" y="124"/>
                    </a:lnTo>
                    <a:lnTo>
                      <a:pt x="10" y="117"/>
                    </a:lnTo>
                    <a:lnTo>
                      <a:pt x="7" y="110"/>
                    </a:lnTo>
                    <a:lnTo>
                      <a:pt x="4" y="103"/>
                    </a:lnTo>
                    <a:lnTo>
                      <a:pt x="2" y="95"/>
                    </a:lnTo>
                    <a:lnTo>
                      <a:pt x="1" y="87"/>
                    </a:lnTo>
                    <a:lnTo>
                      <a:pt x="0" y="80"/>
                    </a:lnTo>
                    <a:lnTo>
                      <a:pt x="1" y="71"/>
                    </a:lnTo>
                    <a:lnTo>
                      <a:pt x="2" y="63"/>
                    </a:lnTo>
                    <a:lnTo>
                      <a:pt x="4" y="56"/>
                    </a:lnTo>
                    <a:lnTo>
                      <a:pt x="7" y="48"/>
                    </a:lnTo>
                    <a:lnTo>
                      <a:pt x="10" y="42"/>
                    </a:lnTo>
                    <a:lnTo>
                      <a:pt x="15" y="35"/>
                    </a:lnTo>
                    <a:lnTo>
                      <a:pt x="20" y="28"/>
                    </a:lnTo>
                    <a:lnTo>
                      <a:pt x="25" y="23"/>
                    </a:lnTo>
                    <a:lnTo>
                      <a:pt x="31" y="18"/>
                    </a:lnTo>
                    <a:lnTo>
                      <a:pt x="39" y="14"/>
                    </a:lnTo>
                    <a:lnTo>
                      <a:pt x="45" y="9"/>
                    </a:lnTo>
                    <a:lnTo>
                      <a:pt x="53" y="6"/>
                    </a:lnTo>
                    <a:lnTo>
                      <a:pt x="61" y="3"/>
                    </a:lnTo>
                    <a:lnTo>
                      <a:pt x="69" y="1"/>
                    </a:lnTo>
                    <a:lnTo>
                      <a:pt x="78" y="0"/>
                    </a:lnTo>
                    <a:lnTo>
                      <a:pt x="87" y="0"/>
                    </a:lnTo>
                    <a:lnTo>
                      <a:pt x="95" y="0"/>
                    </a:lnTo>
                    <a:lnTo>
                      <a:pt x="104" y="1"/>
                    </a:lnTo>
                    <a:lnTo>
                      <a:pt x="112" y="3"/>
                    </a:lnTo>
                    <a:lnTo>
                      <a:pt x="120" y="6"/>
                    </a:lnTo>
                    <a:lnTo>
                      <a:pt x="128" y="9"/>
                    </a:lnTo>
                    <a:lnTo>
                      <a:pt x="135" y="14"/>
                    </a:lnTo>
                    <a:lnTo>
                      <a:pt x="141" y="18"/>
                    </a:lnTo>
                    <a:lnTo>
                      <a:pt x="148" y="23"/>
                    </a:lnTo>
                    <a:lnTo>
                      <a:pt x="153" y="28"/>
                    </a:lnTo>
                    <a:lnTo>
                      <a:pt x="158" y="35"/>
                    </a:lnTo>
                    <a:lnTo>
                      <a:pt x="162" y="42"/>
                    </a:lnTo>
                    <a:lnTo>
                      <a:pt x="167" y="48"/>
                    </a:lnTo>
                    <a:lnTo>
                      <a:pt x="170" y="56"/>
                    </a:lnTo>
                    <a:lnTo>
                      <a:pt x="172" y="63"/>
                    </a:lnTo>
                    <a:lnTo>
                      <a:pt x="173" y="71"/>
                    </a:lnTo>
                    <a:lnTo>
                      <a:pt x="173" y="80"/>
                    </a:lnTo>
                    <a:lnTo>
                      <a:pt x="173" y="87"/>
                    </a:lnTo>
                    <a:lnTo>
                      <a:pt x="172" y="95"/>
                    </a:lnTo>
                    <a:lnTo>
                      <a:pt x="170" y="103"/>
                    </a:lnTo>
                    <a:lnTo>
                      <a:pt x="167" y="110"/>
                    </a:lnTo>
                    <a:lnTo>
                      <a:pt x="162" y="117"/>
                    </a:lnTo>
                    <a:lnTo>
                      <a:pt x="158" y="124"/>
                    </a:lnTo>
                    <a:lnTo>
                      <a:pt x="153" y="130"/>
                    </a:lnTo>
                    <a:lnTo>
                      <a:pt x="148" y="135"/>
                    </a:lnTo>
                    <a:lnTo>
                      <a:pt x="141" y="140"/>
                    </a:lnTo>
                    <a:lnTo>
                      <a:pt x="135" y="145"/>
                    </a:lnTo>
                    <a:lnTo>
                      <a:pt x="128" y="149"/>
                    </a:lnTo>
                    <a:lnTo>
                      <a:pt x="120" y="152"/>
                    </a:lnTo>
                    <a:lnTo>
                      <a:pt x="112" y="155"/>
                    </a:lnTo>
                    <a:lnTo>
                      <a:pt x="104" y="157"/>
                    </a:lnTo>
                    <a:lnTo>
                      <a:pt x="95" y="158"/>
                    </a:lnTo>
                    <a:lnTo>
                      <a:pt x="87" y="158"/>
                    </a:lnTo>
                    <a:close/>
                  </a:path>
                </a:pathLst>
              </a:custGeom>
              <a:solidFill>
                <a:srgbClr val="FFFF00"/>
              </a:solidFill>
              <a:ln w="9525">
                <a:noFill/>
                <a:round/>
                <a:headEnd/>
                <a:tailEnd/>
              </a:ln>
            </p:spPr>
            <p:txBody>
              <a:bodyPr/>
              <a:lstStyle/>
              <a:p>
                <a:endParaRPr lang="it-IT"/>
              </a:p>
            </p:txBody>
          </p:sp>
          <p:sp>
            <p:nvSpPr>
              <p:cNvPr id="21100" name="Freeform 620"/>
              <p:cNvSpPr>
                <a:spLocks/>
              </p:cNvSpPr>
              <p:nvPr/>
            </p:nvSpPr>
            <p:spPr bwMode="auto">
              <a:xfrm>
                <a:off x="811" y="3071"/>
                <a:ext cx="25" cy="23"/>
              </a:xfrm>
              <a:custGeom>
                <a:avLst/>
                <a:gdLst/>
                <a:ahLst/>
                <a:cxnLst>
                  <a:cxn ang="0">
                    <a:pos x="78" y="158"/>
                  </a:cxn>
                  <a:cxn ang="0">
                    <a:pos x="61" y="155"/>
                  </a:cxn>
                  <a:cxn ang="0">
                    <a:pos x="45" y="149"/>
                  </a:cxn>
                  <a:cxn ang="0">
                    <a:pos x="31" y="140"/>
                  </a:cxn>
                  <a:cxn ang="0">
                    <a:pos x="20" y="130"/>
                  </a:cxn>
                  <a:cxn ang="0">
                    <a:pos x="10" y="117"/>
                  </a:cxn>
                  <a:cxn ang="0">
                    <a:pos x="4" y="103"/>
                  </a:cxn>
                  <a:cxn ang="0">
                    <a:pos x="1" y="87"/>
                  </a:cxn>
                  <a:cxn ang="0">
                    <a:pos x="1" y="71"/>
                  </a:cxn>
                  <a:cxn ang="0">
                    <a:pos x="4" y="56"/>
                  </a:cxn>
                  <a:cxn ang="0">
                    <a:pos x="10" y="42"/>
                  </a:cxn>
                  <a:cxn ang="0">
                    <a:pos x="20" y="28"/>
                  </a:cxn>
                  <a:cxn ang="0">
                    <a:pos x="31" y="18"/>
                  </a:cxn>
                  <a:cxn ang="0">
                    <a:pos x="45" y="9"/>
                  </a:cxn>
                  <a:cxn ang="0">
                    <a:pos x="61" y="3"/>
                  </a:cxn>
                  <a:cxn ang="0">
                    <a:pos x="78" y="0"/>
                  </a:cxn>
                  <a:cxn ang="0">
                    <a:pos x="95" y="0"/>
                  </a:cxn>
                  <a:cxn ang="0">
                    <a:pos x="112" y="3"/>
                  </a:cxn>
                  <a:cxn ang="0">
                    <a:pos x="128" y="9"/>
                  </a:cxn>
                  <a:cxn ang="0">
                    <a:pos x="141" y="18"/>
                  </a:cxn>
                  <a:cxn ang="0">
                    <a:pos x="153" y="28"/>
                  </a:cxn>
                  <a:cxn ang="0">
                    <a:pos x="162" y="42"/>
                  </a:cxn>
                  <a:cxn ang="0">
                    <a:pos x="170" y="56"/>
                  </a:cxn>
                  <a:cxn ang="0">
                    <a:pos x="173" y="71"/>
                  </a:cxn>
                  <a:cxn ang="0">
                    <a:pos x="173" y="87"/>
                  </a:cxn>
                  <a:cxn ang="0">
                    <a:pos x="170" y="103"/>
                  </a:cxn>
                  <a:cxn ang="0">
                    <a:pos x="162" y="117"/>
                  </a:cxn>
                  <a:cxn ang="0">
                    <a:pos x="153" y="130"/>
                  </a:cxn>
                  <a:cxn ang="0">
                    <a:pos x="141" y="140"/>
                  </a:cxn>
                  <a:cxn ang="0">
                    <a:pos x="128" y="149"/>
                  </a:cxn>
                  <a:cxn ang="0">
                    <a:pos x="112" y="155"/>
                  </a:cxn>
                  <a:cxn ang="0">
                    <a:pos x="95" y="158"/>
                  </a:cxn>
                </a:cxnLst>
                <a:rect l="0" t="0" r="r" b="b"/>
                <a:pathLst>
                  <a:path w="173" h="158">
                    <a:moveTo>
                      <a:pt x="87" y="158"/>
                    </a:moveTo>
                    <a:lnTo>
                      <a:pt x="78" y="158"/>
                    </a:lnTo>
                    <a:lnTo>
                      <a:pt x="69" y="157"/>
                    </a:lnTo>
                    <a:lnTo>
                      <a:pt x="61" y="155"/>
                    </a:lnTo>
                    <a:lnTo>
                      <a:pt x="53" y="152"/>
                    </a:lnTo>
                    <a:lnTo>
                      <a:pt x="45" y="149"/>
                    </a:lnTo>
                    <a:lnTo>
                      <a:pt x="39" y="145"/>
                    </a:lnTo>
                    <a:lnTo>
                      <a:pt x="31" y="140"/>
                    </a:lnTo>
                    <a:lnTo>
                      <a:pt x="25" y="135"/>
                    </a:lnTo>
                    <a:lnTo>
                      <a:pt x="20" y="130"/>
                    </a:lnTo>
                    <a:lnTo>
                      <a:pt x="15" y="124"/>
                    </a:lnTo>
                    <a:lnTo>
                      <a:pt x="10" y="117"/>
                    </a:lnTo>
                    <a:lnTo>
                      <a:pt x="7" y="110"/>
                    </a:lnTo>
                    <a:lnTo>
                      <a:pt x="4" y="103"/>
                    </a:lnTo>
                    <a:lnTo>
                      <a:pt x="2" y="95"/>
                    </a:lnTo>
                    <a:lnTo>
                      <a:pt x="1" y="87"/>
                    </a:lnTo>
                    <a:lnTo>
                      <a:pt x="0" y="80"/>
                    </a:lnTo>
                    <a:lnTo>
                      <a:pt x="1" y="71"/>
                    </a:lnTo>
                    <a:lnTo>
                      <a:pt x="2" y="63"/>
                    </a:lnTo>
                    <a:lnTo>
                      <a:pt x="4" y="56"/>
                    </a:lnTo>
                    <a:lnTo>
                      <a:pt x="7" y="48"/>
                    </a:lnTo>
                    <a:lnTo>
                      <a:pt x="10" y="42"/>
                    </a:lnTo>
                    <a:lnTo>
                      <a:pt x="15" y="35"/>
                    </a:lnTo>
                    <a:lnTo>
                      <a:pt x="20" y="28"/>
                    </a:lnTo>
                    <a:lnTo>
                      <a:pt x="25" y="23"/>
                    </a:lnTo>
                    <a:lnTo>
                      <a:pt x="31" y="18"/>
                    </a:lnTo>
                    <a:lnTo>
                      <a:pt x="39" y="14"/>
                    </a:lnTo>
                    <a:lnTo>
                      <a:pt x="45" y="9"/>
                    </a:lnTo>
                    <a:lnTo>
                      <a:pt x="53" y="6"/>
                    </a:lnTo>
                    <a:lnTo>
                      <a:pt x="61" y="3"/>
                    </a:lnTo>
                    <a:lnTo>
                      <a:pt x="69" y="1"/>
                    </a:lnTo>
                    <a:lnTo>
                      <a:pt x="78" y="0"/>
                    </a:lnTo>
                    <a:lnTo>
                      <a:pt x="87" y="0"/>
                    </a:lnTo>
                    <a:lnTo>
                      <a:pt x="95" y="0"/>
                    </a:lnTo>
                    <a:lnTo>
                      <a:pt x="104" y="1"/>
                    </a:lnTo>
                    <a:lnTo>
                      <a:pt x="112" y="3"/>
                    </a:lnTo>
                    <a:lnTo>
                      <a:pt x="120" y="6"/>
                    </a:lnTo>
                    <a:lnTo>
                      <a:pt x="128" y="9"/>
                    </a:lnTo>
                    <a:lnTo>
                      <a:pt x="135" y="14"/>
                    </a:lnTo>
                    <a:lnTo>
                      <a:pt x="141" y="18"/>
                    </a:lnTo>
                    <a:lnTo>
                      <a:pt x="148" y="23"/>
                    </a:lnTo>
                    <a:lnTo>
                      <a:pt x="153" y="28"/>
                    </a:lnTo>
                    <a:lnTo>
                      <a:pt x="158" y="35"/>
                    </a:lnTo>
                    <a:lnTo>
                      <a:pt x="162" y="42"/>
                    </a:lnTo>
                    <a:lnTo>
                      <a:pt x="167" y="48"/>
                    </a:lnTo>
                    <a:lnTo>
                      <a:pt x="170" y="56"/>
                    </a:lnTo>
                    <a:lnTo>
                      <a:pt x="172" y="63"/>
                    </a:lnTo>
                    <a:lnTo>
                      <a:pt x="173" y="71"/>
                    </a:lnTo>
                    <a:lnTo>
                      <a:pt x="173" y="80"/>
                    </a:lnTo>
                    <a:lnTo>
                      <a:pt x="173" y="87"/>
                    </a:lnTo>
                    <a:lnTo>
                      <a:pt x="172" y="95"/>
                    </a:lnTo>
                    <a:lnTo>
                      <a:pt x="170" y="103"/>
                    </a:lnTo>
                    <a:lnTo>
                      <a:pt x="167" y="110"/>
                    </a:lnTo>
                    <a:lnTo>
                      <a:pt x="162" y="117"/>
                    </a:lnTo>
                    <a:lnTo>
                      <a:pt x="158" y="124"/>
                    </a:lnTo>
                    <a:lnTo>
                      <a:pt x="153" y="130"/>
                    </a:lnTo>
                    <a:lnTo>
                      <a:pt x="148" y="135"/>
                    </a:lnTo>
                    <a:lnTo>
                      <a:pt x="141" y="140"/>
                    </a:lnTo>
                    <a:lnTo>
                      <a:pt x="135" y="145"/>
                    </a:lnTo>
                    <a:lnTo>
                      <a:pt x="128" y="149"/>
                    </a:lnTo>
                    <a:lnTo>
                      <a:pt x="120" y="152"/>
                    </a:lnTo>
                    <a:lnTo>
                      <a:pt x="112" y="155"/>
                    </a:lnTo>
                    <a:lnTo>
                      <a:pt x="104" y="157"/>
                    </a:lnTo>
                    <a:lnTo>
                      <a:pt x="95" y="158"/>
                    </a:lnTo>
                    <a:lnTo>
                      <a:pt x="87" y="158"/>
                    </a:lnTo>
                  </a:path>
                </a:pathLst>
              </a:custGeom>
              <a:solidFill>
                <a:srgbClr val="FFFF00"/>
              </a:solidFill>
              <a:ln w="6350">
                <a:solidFill>
                  <a:srgbClr val="000000"/>
                </a:solidFill>
                <a:prstDash val="solid"/>
                <a:round/>
                <a:headEnd/>
                <a:tailEnd/>
              </a:ln>
            </p:spPr>
            <p:txBody>
              <a:bodyPr/>
              <a:lstStyle/>
              <a:p>
                <a:endParaRPr lang="it-IT"/>
              </a:p>
            </p:txBody>
          </p:sp>
          <p:sp>
            <p:nvSpPr>
              <p:cNvPr id="21101" name="Freeform 621"/>
              <p:cNvSpPr>
                <a:spLocks/>
              </p:cNvSpPr>
              <p:nvPr/>
            </p:nvSpPr>
            <p:spPr bwMode="auto">
              <a:xfrm>
                <a:off x="710" y="3006"/>
                <a:ext cx="25" cy="22"/>
              </a:xfrm>
              <a:custGeom>
                <a:avLst/>
                <a:gdLst/>
                <a:ahLst/>
                <a:cxnLst>
                  <a:cxn ang="0">
                    <a:pos x="78" y="158"/>
                  </a:cxn>
                  <a:cxn ang="0">
                    <a:pos x="61" y="155"/>
                  </a:cxn>
                  <a:cxn ang="0">
                    <a:pos x="45" y="149"/>
                  </a:cxn>
                  <a:cxn ang="0">
                    <a:pos x="31" y="140"/>
                  </a:cxn>
                  <a:cxn ang="0">
                    <a:pos x="20" y="129"/>
                  </a:cxn>
                  <a:cxn ang="0">
                    <a:pos x="11" y="116"/>
                  </a:cxn>
                  <a:cxn ang="0">
                    <a:pos x="4" y="103"/>
                  </a:cxn>
                  <a:cxn ang="0">
                    <a:pos x="1" y="87"/>
                  </a:cxn>
                  <a:cxn ang="0">
                    <a:pos x="1" y="71"/>
                  </a:cxn>
                  <a:cxn ang="0">
                    <a:pos x="4" y="56"/>
                  </a:cxn>
                  <a:cxn ang="0">
                    <a:pos x="11" y="41"/>
                  </a:cxn>
                  <a:cxn ang="0">
                    <a:pos x="20" y="28"/>
                  </a:cxn>
                  <a:cxn ang="0">
                    <a:pos x="31" y="18"/>
                  </a:cxn>
                  <a:cxn ang="0">
                    <a:pos x="45" y="10"/>
                  </a:cxn>
                  <a:cxn ang="0">
                    <a:pos x="61" y="3"/>
                  </a:cxn>
                  <a:cxn ang="0">
                    <a:pos x="78" y="0"/>
                  </a:cxn>
                  <a:cxn ang="0">
                    <a:pos x="95" y="0"/>
                  </a:cxn>
                  <a:cxn ang="0">
                    <a:pos x="112" y="3"/>
                  </a:cxn>
                  <a:cxn ang="0">
                    <a:pos x="128" y="10"/>
                  </a:cxn>
                  <a:cxn ang="0">
                    <a:pos x="141" y="18"/>
                  </a:cxn>
                  <a:cxn ang="0">
                    <a:pos x="153" y="28"/>
                  </a:cxn>
                  <a:cxn ang="0">
                    <a:pos x="162" y="41"/>
                  </a:cxn>
                  <a:cxn ang="0">
                    <a:pos x="169" y="56"/>
                  </a:cxn>
                  <a:cxn ang="0">
                    <a:pos x="173" y="71"/>
                  </a:cxn>
                  <a:cxn ang="0">
                    <a:pos x="173" y="87"/>
                  </a:cxn>
                  <a:cxn ang="0">
                    <a:pos x="169" y="103"/>
                  </a:cxn>
                  <a:cxn ang="0">
                    <a:pos x="162" y="116"/>
                  </a:cxn>
                  <a:cxn ang="0">
                    <a:pos x="153" y="129"/>
                  </a:cxn>
                  <a:cxn ang="0">
                    <a:pos x="141" y="140"/>
                  </a:cxn>
                  <a:cxn ang="0">
                    <a:pos x="128" y="149"/>
                  </a:cxn>
                  <a:cxn ang="0">
                    <a:pos x="112" y="155"/>
                  </a:cxn>
                  <a:cxn ang="0">
                    <a:pos x="95" y="158"/>
                  </a:cxn>
                </a:cxnLst>
                <a:rect l="0" t="0" r="r" b="b"/>
                <a:pathLst>
                  <a:path w="173" h="158">
                    <a:moveTo>
                      <a:pt x="87" y="158"/>
                    </a:moveTo>
                    <a:lnTo>
                      <a:pt x="78" y="158"/>
                    </a:lnTo>
                    <a:lnTo>
                      <a:pt x="69" y="156"/>
                    </a:lnTo>
                    <a:lnTo>
                      <a:pt x="61" y="155"/>
                    </a:lnTo>
                    <a:lnTo>
                      <a:pt x="53" y="152"/>
                    </a:lnTo>
                    <a:lnTo>
                      <a:pt x="45" y="149"/>
                    </a:lnTo>
                    <a:lnTo>
                      <a:pt x="39" y="145"/>
                    </a:lnTo>
                    <a:lnTo>
                      <a:pt x="31" y="140"/>
                    </a:lnTo>
                    <a:lnTo>
                      <a:pt x="25" y="135"/>
                    </a:lnTo>
                    <a:lnTo>
                      <a:pt x="20" y="129"/>
                    </a:lnTo>
                    <a:lnTo>
                      <a:pt x="15" y="124"/>
                    </a:lnTo>
                    <a:lnTo>
                      <a:pt x="11" y="116"/>
                    </a:lnTo>
                    <a:lnTo>
                      <a:pt x="7" y="110"/>
                    </a:lnTo>
                    <a:lnTo>
                      <a:pt x="4" y="103"/>
                    </a:lnTo>
                    <a:lnTo>
                      <a:pt x="2" y="95"/>
                    </a:lnTo>
                    <a:lnTo>
                      <a:pt x="1" y="87"/>
                    </a:lnTo>
                    <a:lnTo>
                      <a:pt x="0" y="79"/>
                    </a:lnTo>
                    <a:lnTo>
                      <a:pt x="1" y="71"/>
                    </a:lnTo>
                    <a:lnTo>
                      <a:pt x="2" y="63"/>
                    </a:lnTo>
                    <a:lnTo>
                      <a:pt x="4" y="56"/>
                    </a:lnTo>
                    <a:lnTo>
                      <a:pt x="7" y="48"/>
                    </a:lnTo>
                    <a:lnTo>
                      <a:pt x="11" y="41"/>
                    </a:lnTo>
                    <a:lnTo>
                      <a:pt x="15" y="35"/>
                    </a:lnTo>
                    <a:lnTo>
                      <a:pt x="20" y="28"/>
                    </a:lnTo>
                    <a:lnTo>
                      <a:pt x="25" y="23"/>
                    </a:lnTo>
                    <a:lnTo>
                      <a:pt x="31" y="18"/>
                    </a:lnTo>
                    <a:lnTo>
                      <a:pt x="39" y="14"/>
                    </a:lnTo>
                    <a:lnTo>
                      <a:pt x="45" y="10"/>
                    </a:lnTo>
                    <a:lnTo>
                      <a:pt x="53" y="6"/>
                    </a:lnTo>
                    <a:lnTo>
                      <a:pt x="61" y="3"/>
                    </a:lnTo>
                    <a:lnTo>
                      <a:pt x="69" y="1"/>
                    </a:lnTo>
                    <a:lnTo>
                      <a:pt x="78" y="0"/>
                    </a:lnTo>
                    <a:lnTo>
                      <a:pt x="87" y="0"/>
                    </a:lnTo>
                    <a:lnTo>
                      <a:pt x="95" y="0"/>
                    </a:lnTo>
                    <a:lnTo>
                      <a:pt x="104" y="1"/>
                    </a:lnTo>
                    <a:lnTo>
                      <a:pt x="112" y="3"/>
                    </a:lnTo>
                    <a:lnTo>
                      <a:pt x="121" y="6"/>
                    </a:lnTo>
                    <a:lnTo>
                      <a:pt x="128" y="10"/>
                    </a:lnTo>
                    <a:lnTo>
                      <a:pt x="135" y="14"/>
                    </a:lnTo>
                    <a:lnTo>
                      <a:pt x="141" y="18"/>
                    </a:lnTo>
                    <a:lnTo>
                      <a:pt x="148" y="23"/>
                    </a:lnTo>
                    <a:lnTo>
                      <a:pt x="153" y="28"/>
                    </a:lnTo>
                    <a:lnTo>
                      <a:pt x="158" y="35"/>
                    </a:lnTo>
                    <a:lnTo>
                      <a:pt x="162" y="41"/>
                    </a:lnTo>
                    <a:lnTo>
                      <a:pt x="167" y="48"/>
                    </a:lnTo>
                    <a:lnTo>
                      <a:pt x="169" y="56"/>
                    </a:lnTo>
                    <a:lnTo>
                      <a:pt x="172" y="63"/>
                    </a:lnTo>
                    <a:lnTo>
                      <a:pt x="173" y="71"/>
                    </a:lnTo>
                    <a:lnTo>
                      <a:pt x="173" y="79"/>
                    </a:lnTo>
                    <a:lnTo>
                      <a:pt x="173" y="87"/>
                    </a:lnTo>
                    <a:lnTo>
                      <a:pt x="172" y="95"/>
                    </a:lnTo>
                    <a:lnTo>
                      <a:pt x="169" y="103"/>
                    </a:lnTo>
                    <a:lnTo>
                      <a:pt x="167" y="110"/>
                    </a:lnTo>
                    <a:lnTo>
                      <a:pt x="162" y="116"/>
                    </a:lnTo>
                    <a:lnTo>
                      <a:pt x="158" y="124"/>
                    </a:lnTo>
                    <a:lnTo>
                      <a:pt x="153" y="129"/>
                    </a:lnTo>
                    <a:lnTo>
                      <a:pt x="148" y="135"/>
                    </a:lnTo>
                    <a:lnTo>
                      <a:pt x="141" y="140"/>
                    </a:lnTo>
                    <a:lnTo>
                      <a:pt x="135" y="145"/>
                    </a:lnTo>
                    <a:lnTo>
                      <a:pt x="128" y="149"/>
                    </a:lnTo>
                    <a:lnTo>
                      <a:pt x="121" y="152"/>
                    </a:lnTo>
                    <a:lnTo>
                      <a:pt x="112" y="155"/>
                    </a:lnTo>
                    <a:lnTo>
                      <a:pt x="104" y="156"/>
                    </a:lnTo>
                    <a:lnTo>
                      <a:pt x="95" y="158"/>
                    </a:lnTo>
                    <a:lnTo>
                      <a:pt x="87" y="158"/>
                    </a:lnTo>
                    <a:close/>
                  </a:path>
                </a:pathLst>
              </a:custGeom>
              <a:solidFill>
                <a:srgbClr val="FFFF00"/>
              </a:solidFill>
              <a:ln w="9525">
                <a:noFill/>
                <a:round/>
                <a:headEnd/>
                <a:tailEnd/>
              </a:ln>
            </p:spPr>
            <p:txBody>
              <a:bodyPr/>
              <a:lstStyle/>
              <a:p>
                <a:endParaRPr lang="it-IT"/>
              </a:p>
            </p:txBody>
          </p:sp>
          <p:sp>
            <p:nvSpPr>
              <p:cNvPr id="21102" name="Freeform 622"/>
              <p:cNvSpPr>
                <a:spLocks/>
              </p:cNvSpPr>
              <p:nvPr/>
            </p:nvSpPr>
            <p:spPr bwMode="auto">
              <a:xfrm>
                <a:off x="710" y="3006"/>
                <a:ext cx="25" cy="22"/>
              </a:xfrm>
              <a:custGeom>
                <a:avLst/>
                <a:gdLst/>
                <a:ahLst/>
                <a:cxnLst>
                  <a:cxn ang="0">
                    <a:pos x="78" y="158"/>
                  </a:cxn>
                  <a:cxn ang="0">
                    <a:pos x="61" y="155"/>
                  </a:cxn>
                  <a:cxn ang="0">
                    <a:pos x="45" y="149"/>
                  </a:cxn>
                  <a:cxn ang="0">
                    <a:pos x="31" y="140"/>
                  </a:cxn>
                  <a:cxn ang="0">
                    <a:pos x="20" y="129"/>
                  </a:cxn>
                  <a:cxn ang="0">
                    <a:pos x="11" y="116"/>
                  </a:cxn>
                  <a:cxn ang="0">
                    <a:pos x="4" y="103"/>
                  </a:cxn>
                  <a:cxn ang="0">
                    <a:pos x="1" y="87"/>
                  </a:cxn>
                  <a:cxn ang="0">
                    <a:pos x="1" y="71"/>
                  </a:cxn>
                  <a:cxn ang="0">
                    <a:pos x="4" y="56"/>
                  </a:cxn>
                  <a:cxn ang="0">
                    <a:pos x="11" y="41"/>
                  </a:cxn>
                  <a:cxn ang="0">
                    <a:pos x="20" y="28"/>
                  </a:cxn>
                  <a:cxn ang="0">
                    <a:pos x="31" y="18"/>
                  </a:cxn>
                  <a:cxn ang="0">
                    <a:pos x="45" y="10"/>
                  </a:cxn>
                  <a:cxn ang="0">
                    <a:pos x="61" y="3"/>
                  </a:cxn>
                  <a:cxn ang="0">
                    <a:pos x="78" y="0"/>
                  </a:cxn>
                  <a:cxn ang="0">
                    <a:pos x="95" y="0"/>
                  </a:cxn>
                  <a:cxn ang="0">
                    <a:pos x="112" y="3"/>
                  </a:cxn>
                  <a:cxn ang="0">
                    <a:pos x="128" y="10"/>
                  </a:cxn>
                  <a:cxn ang="0">
                    <a:pos x="141" y="18"/>
                  </a:cxn>
                  <a:cxn ang="0">
                    <a:pos x="153" y="28"/>
                  </a:cxn>
                  <a:cxn ang="0">
                    <a:pos x="162" y="41"/>
                  </a:cxn>
                  <a:cxn ang="0">
                    <a:pos x="169" y="56"/>
                  </a:cxn>
                  <a:cxn ang="0">
                    <a:pos x="173" y="71"/>
                  </a:cxn>
                  <a:cxn ang="0">
                    <a:pos x="173" y="87"/>
                  </a:cxn>
                  <a:cxn ang="0">
                    <a:pos x="169" y="103"/>
                  </a:cxn>
                  <a:cxn ang="0">
                    <a:pos x="162" y="116"/>
                  </a:cxn>
                  <a:cxn ang="0">
                    <a:pos x="153" y="129"/>
                  </a:cxn>
                  <a:cxn ang="0">
                    <a:pos x="141" y="140"/>
                  </a:cxn>
                  <a:cxn ang="0">
                    <a:pos x="128" y="149"/>
                  </a:cxn>
                  <a:cxn ang="0">
                    <a:pos x="112" y="155"/>
                  </a:cxn>
                  <a:cxn ang="0">
                    <a:pos x="95" y="158"/>
                  </a:cxn>
                </a:cxnLst>
                <a:rect l="0" t="0" r="r" b="b"/>
                <a:pathLst>
                  <a:path w="173" h="158">
                    <a:moveTo>
                      <a:pt x="87" y="158"/>
                    </a:moveTo>
                    <a:lnTo>
                      <a:pt x="78" y="158"/>
                    </a:lnTo>
                    <a:lnTo>
                      <a:pt x="69" y="156"/>
                    </a:lnTo>
                    <a:lnTo>
                      <a:pt x="61" y="155"/>
                    </a:lnTo>
                    <a:lnTo>
                      <a:pt x="53" y="152"/>
                    </a:lnTo>
                    <a:lnTo>
                      <a:pt x="45" y="149"/>
                    </a:lnTo>
                    <a:lnTo>
                      <a:pt x="39" y="145"/>
                    </a:lnTo>
                    <a:lnTo>
                      <a:pt x="31" y="140"/>
                    </a:lnTo>
                    <a:lnTo>
                      <a:pt x="25" y="135"/>
                    </a:lnTo>
                    <a:lnTo>
                      <a:pt x="20" y="129"/>
                    </a:lnTo>
                    <a:lnTo>
                      <a:pt x="15" y="124"/>
                    </a:lnTo>
                    <a:lnTo>
                      <a:pt x="11" y="116"/>
                    </a:lnTo>
                    <a:lnTo>
                      <a:pt x="7" y="110"/>
                    </a:lnTo>
                    <a:lnTo>
                      <a:pt x="4" y="103"/>
                    </a:lnTo>
                    <a:lnTo>
                      <a:pt x="2" y="95"/>
                    </a:lnTo>
                    <a:lnTo>
                      <a:pt x="1" y="87"/>
                    </a:lnTo>
                    <a:lnTo>
                      <a:pt x="0" y="79"/>
                    </a:lnTo>
                    <a:lnTo>
                      <a:pt x="1" y="71"/>
                    </a:lnTo>
                    <a:lnTo>
                      <a:pt x="2" y="63"/>
                    </a:lnTo>
                    <a:lnTo>
                      <a:pt x="4" y="56"/>
                    </a:lnTo>
                    <a:lnTo>
                      <a:pt x="7" y="48"/>
                    </a:lnTo>
                    <a:lnTo>
                      <a:pt x="11" y="41"/>
                    </a:lnTo>
                    <a:lnTo>
                      <a:pt x="15" y="35"/>
                    </a:lnTo>
                    <a:lnTo>
                      <a:pt x="20" y="28"/>
                    </a:lnTo>
                    <a:lnTo>
                      <a:pt x="25" y="23"/>
                    </a:lnTo>
                    <a:lnTo>
                      <a:pt x="31" y="18"/>
                    </a:lnTo>
                    <a:lnTo>
                      <a:pt x="39" y="14"/>
                    </a:lnTo>
                    <a:lnTo>
                      <a:pt x="45" y="10"/>
                    </a:lnTo>
                    <a:lnTo>
                      <a:pt x="53" y="6"/>
                    </a:lnTo>
                    <a:lnTo>
                      <a:pt x="61" y="3"/>
                    </a:lnTo>
                    <a:lnTo>
                      <a:pt x="69" y="1"/>
                    </a:lnTo>
                    <a:lnTo>
                      <a:pt x="78" y="0"/>
                    </a:lnTo>
                    <a:lnTo>
                      <a:pt x="87" y="0"/>
                    </a:lnTo>
                    <a:lnTo>
                      <a:pt x="95" y="0"/>
                    </a:lnTo>
                    <a:lnTo>
                      <a:pt x="104" y="1"/>
                    </a:lnTo>
                    <a:lnTo>
                      <a:pt x="112" y="3"/>
                    </a:lnTo>
                    <a:lnTo>
                      <a:pt x="121" y="6"/>
                    </a:lnTo>
                    <a:lnTo>
                      <a:pt x="128" y="10"/>
                    </a:lnTo>
                    <a:lnTo>
                      <a:pt x="135" y="14"/>
                    </a:lnTo>
                    <a:lnTo>
                      <a:pt x="141" y="18"/>
                    </a:lnTo>
                    <a:lnTo>
                      <a:pt x="148" y="23"/>
                    </a:lnTo>
                    <a:lnTo>
                      <a:pt x="153" y="28"/>
                    </a:lnTo>
                    <a:lnTo>
                      <a:pt x="158" y="35"/>
                    </a:lnTo>
                    <a:lnTo>
                      <a:pt x="162" y="41"/>
                    </a:lnTo>
                    <a:lnTo>
                      <a:pt x="167" y="48"/>
                    </a:lnTo>
                    <a:lnTo>
                      <a:pt x="169" y="56"/>
                    </a:lnTo>
                    <a:lnTo>
                      <a:pt x="172" y="63"/>
                    </a:lnTo>
                    <a:lnTo>
                      <a:pt x="173" y="71"/>
                    </a:lnTo>
                    <a:lnTo>
                      <a:pt x="173" y="79"/>
                    </a:lnTo>
                    <a:lnTo>
                      <a:pt x="173" y="87"/>
                    </a:lnTo>
                    <a:lnTo>
                      <a:pt x="172" y="95"/>
                    </a:lnTo>
                    <a:lnTo>
                      <a:pt x="169" y="103"/>
                    </a:lnTo>
                    <a:lnTo>
                      <a:pt x="167" y="110"/>
                    </a:lnTo>
                    <a:lnTo>
                      <a:pt x="162" y="116"/>
                    </a:lnTo>
                    <a:lnTo>
                      <a:pt x="158" y="124"/>
                    </a:lnTo>
                    <a:lnTo>
                      <a:pt x="153" y="129"/>
                    </a:lnTo>
                    <a:lnTo>
                      <a:pt x="148" y="135"/>
                    </a:lnTo>
                    <a:lnTo>
                      <a:pt x="141" y="140"/>
                    </a:lnTo>
                    <a:lnTo>
                      <a:pt x="135" y="145"/>
                    </a:lnTo>
                    <a:lnTo>
                      <a:pt x="128" y="149"/>
                    </a:lnTo>
                    <a:lnTo>
                      <a:pt x="121" y="152"/>
                    </a:lnTo>
                    <a:lnTo>
                      <a:pt x="112" y="155"/>
                    </a:lnTo>
                    <a:lnTo>
                      <a:pt x="104" y="156"/>
                    </a:lnTo>
                    <a:lnTo>
                      <a:pt x="95" y="158"/>
                    </a:lnTo>
                    <a:lnTo>
                      <a:pt x="87" y="158"/>
                    </a:lnTo>
                  </a:path>
                </a:pathLst>
              </a:custGeom>
              <a:solidFill>
                <a:srgbClr val="FFFF00"/>
              </a:solidFill>
              <a:ln w="6350">
                <a:solidFill>
                  <a:srgbClr val="000000"/>
                </a:solidFill>
                <a:prstDash val="solid"/>
                <a:round/>
                <a:headEnd/>
                <a:tailEnd/>
              </a:ln>
            </p:spPr>
            <p:txBody>
              <a:bodyPr/>
              <a:lstStyle/>
              <a:p>
                <a:endParaRPr lang="it-IT"/>
              </a:p>
            </p:txBody>
          </p:sp>
          <p:sp>
            <p:nvSpPr>
              <p:cNvPr id="21103" name="Freeform 623"/>
              <p:cNvSpPr>
                <a:spLocks/>
              </p:cNvSpPr>
              <p:nvPr/>
            </p:nvSpPr>
            <p:spPr bwMode="auto">
              <a:xfrm>
                <a:off x="716" y="2962"/>
                <a:ext cx="24" cy="23"/>
              </a:xfrm>
              <a:custGeom>
                <a:avLst/>
                <a:gdLst/>
                <a:ahLst/>
                <a:cxnLst>
                  <a:cxn ang="0">
                    <a:pos x="77" y="159"/>
                  </a:cxn>
                  <a:cxn ang="0">
                    <a:pos x="61" y="155"/>
                  </a:cxn>
                  <a:cxn ang="0">
                    <a:pos x="45" y="149"/>
                  </a:cxn>
                  <a:cxn ang="0">
                    <a:pos x="31" y="141"/>
                  </a:cxn>
                  <a:cxn ang="0">
                    <a:pos x="20" y="129"/>
                  </a:cxn>
                  <a:cxn ang="0">
                    <a:pos x="10" y="117"/>
                  </a:cxn>
                  <a:cxn ang="0">
                    <a:pos x="4" y="103"/>
                  </a:cxn>
                  <a:cxn ang="0">
                    <a:pos x="1" y="87"/>
                  </a:cxn>
                  <a:cxn ang="0">
                    <a:pos x="1" y="72"/>
                  </a:cxn>
                  <a:cxn ang="0">
                    <a:pos x="4" y="56"/>
                  </a:cxn>
                  <a:cxn ang="0">
                    <a:pos x="10" y="41"/>
                  </a:cxn>
                  <a:cxn ang="0">
                    <a:pos x="20" y="29"/>
                  </a:cxn>
                  <a:cxn ang="0">
                    <a:pos x="31" y="18"/>
                  </a:cxn>
                  <a:cxn ang="0">
                    <a:pos x="45" y="10"/>
                  </a:cxn>
                  <a:cxn ang="0">
                    <a:pos x="61" y="4"/>
                  </a:cxn>
                  <a:cxn ang="0">
                    <a:pos x="77" y="0"/>
                  </a:cxn>
                  <a:cxn ang="0">
                    <a:pos x="95" y="0"/>
                  </a:cxn>
                  <a:cxn ang="0">
                    <a:pos x="112" y="4"/>
                  </a:cxn>
                  <a:cxn ang="0">
                    <a:pos x="128" y="10"/>
                  </a:cxn>
                  <a:cxn ang="0">
                    <a:pos x="141" y="18"/>
                  </a:cxn>
                  <a:cxn ang="0">
                    <a:pos x="153" y="29"/>
                  </a:cxn>
                  <a:cxn ang="0">
                    <a:pos x="162" y="41"/>
                  </a:cxn>
                  <a:cxn ang="0">
                    <a:pos x="168" y="56"/>
                  </a:cxn>
                  <a:cxn ang="0">
                    <a:pos x="173" y="72"/>
                  </a:cxn>
                  <a:cxn ang="0">
                    <a:pos x="173" y="87"/>
                  </a:cxn>
                  <a:cxn ang="0">
                    <a:pos x="168" y="103"/>
                  </a:cxn>
                  <a:cxn ang="0">
                    <a:pos x="162" y="117"/>
                  </a:cxn>
                  <a:cxn ang="0">
                    <a:pos x="153" y="129"/>
                  </a:cxn>
                  <a:cxn ang="0">
                    <a:pos x="141" y="141"/>
                  </a:cxn>
                  <a:cxn ang="0">
                    <a:pos x="128" y="149"/>
                  </a:cxn>
                  <a:cxn ang="0">
                    <a:pos x="112" y="155"/>
                  </a:cxn>
                  <a:cxn ang="0">
                    <a:pos x="95" y="159"/>
                  </a:cxn>
                </a:cxnLst>
                <a:rect l="0" t="0" r="r" b="b"/>
                <a:pathLst>
                  <a:path w="173" h="159">
                    <a:moveTo>
                      <a:pt x="87" y="159"/>
                    </a:moveTo>
                    <a:lnTo>
                      <a:pt x="77" y="159"/>
                    </a:lnTo>
                    <a:lnTo>
                      <a:pt x="69" y="158"/>
                    </a:lnTo>
                    <a:lnTo>
                      <a:pt x="61" y="155"/>
                    </a:lnTo>
                    <a:lnTo>
                      <a:pt x="53" y="152"/>
                    </a:lnTo>
                    <a:lnTo>
                      <a:pt x="45" y="149"/>
                    </a:lnTo>
                    <a:lnTo>
                      <a:pt x="39" y="145"/>
                    </a:lnTo>
                    <a:lnTo>
                      <a:pt x="31" y="141"/>
                    </a:lnTo>
                    <a:lnTo>
                      <a:pt x="25" y="136"/>
                    </a:lnTo>
                    <a:lnTo>
                      <a:pt x="20" y="129"/>
                    </a:lnTo>
                    <a:lnTo>
                      <a:pt x="14" y="124"/>
                    </a:lnTo>
                    <a:lnTo>
                      <a:pt x="10" y="117"/>
                    </a:lnTo>
                    <a:lnTo>
                      <a:pt x="7" y="110"/>
                    </a:lnTo>
                    <a:lnTo>
                      <a:pt x="4" y="103"/>
                    </a:lnTo>
                    <a:lnTo>
                      <a:pt x="2" y="96"/>
                    </a:lnTo>
                    <a:lnTo>
                      <a:pt x="1" y="87"/>
                    </a:lnTo>
                    <a:lnTo>
                      <a:pt x="0" y="79"/>
                    </a:lnTo>
                    <a:lnTo>
                      <a:pt x="1" y="72"/>
                    </a:lnTo>
                    <a:lnTo>
                      <a:pt x="2" y="63"/>
                    </a:lnTo>
                    <a:lnTo>
                      <a:pt x="4" y="56"/>
                    </a:lnTo>
                    <a:lnTo>
                      <a:pt x="7" y="49"/>
                    </a:lnTo>
                    <a:lnTo>
                      <a:pt x="10" y="41"/>
                    </a:lnTo>
                    <a:lnTo>
                      <a:pt x="14" y="35"/>
                    </a:lnTo>
                    <a:lnTo>
                      <a:pt x="20" y="29"/>
                    </a:lnTo>
                    <a:lnTo>
                      <a:pt x="25" y="23"/>
                    </a:lnTo>
                    <a:lnTo>
                      <a:pt x="31" y="18"/>
                    </a:lnTo>
                    <a:lnTo>
                      <a:pt x="39" y="14"/>
                    </a:lnTo>
                    <a:lnTo>
                      <a:pt x="45" y="10"/>
                    </a:lnTo>
                    <a:lnTo>
                      <a:pt x="53" y="7"/>
                    </a:lnTo>
                    <a:lnTo>
                      <a:pt x="61" y="4"/>
                    </a:lnTo>
                    <a:lnTo>
                      <a:pt x="69" y="1"/>
                    </a:lnTo>
                    <a:lnTo>
                      <a:pt x="77" y="0"/>
                    </a:lnTo>
                    <a:lnTo>
                      <a:pt x="87" y="0"/>
                    </a:lnTo>
                    <a:lnTo>
                      <a:pt x="95" y="0"/>
                    </a:lnTo>
                    <a:lnTo>
                      <a:pt x="104" y="1"/>
                    </a:lnTo>
                    <a:lnTo>
                      <a:pt x="112" y="4"/>
                    </a:lnTo>
                    <a:lnTo>
                      <a:pt x="120" y="7"/>
                    </a:lnTo>
                    <a:lnTo>
                      <a:pt x="128" y="10"/>
                    </a:lnTo>
                    <a:lnTo>
                      <a:pt x="135" y="14"/>
                    </a:lnTo>
                    <a:lnTo>
                      <a:pt x="141" y="18"/>
                    </a:lnTo>
                    <a:lnTo>
                      <a:pt x="148" y="23"/>
                    </a:lnTo>
                    <a:lnTo>
                      <a:pt x="153" y="29"/>
                    </a:lnTo>
                    <a:lnTo>
                      <a:pt x="158" y="35"/>
                    </a:lnTo>
                    <a:lnTo>
                      <a:pt x="162" y="41"/>
                    </a:lnTo>
                    <a:lnTo>
                      <a:pt x="166" y="49"/>
                    </a:lnTo>
                    <a:lnTo>
                      <a:pt x="168" y="56"/>
                    </a:lnTo>
                    <a:lnTo>
                      <a:pt x="171" y="63"/>
                    </a:lnTo>
                    <a:lnTo>
                      <a:pt x="173" y="72"/>
                    </a:lnTo>
                    <a:lnTo>
                      <a:pt x="173" y="79"/>
                    </a:lnTo>
                    <a:lnTo>
                      <a:pt x="173" y="87"/>
                    </a:lnTo>
                    <a:lnTo>
                      <a:pt x="171" y="96"/>
                    </a:lnTo>
                    <a:lnTo>
                      <a:pt x="168" y="103"/>
                    </a:lnTo>
                    <a:lnTo>
                      <a:pt x="166" y="110"/>
                    </a:lnTo>
                    <a:lnTo>
                      <a:pt x="162" y="117"/>
                    </a:lnTo>
                    <a:lnTo>
                      <a:pt x="158" y="124"/>
                    </a:lnTo>
                    <a:lnTo>
                      <a:pt x="153" y="129"/>
                    </a:lnTo>
                    <a:lnTo>
                      <a:pt x="148" y="136"/>
                    </a:lnTo>
                    <a:lnTo>
                      <a:pt x="141" y="141"/>
                    </a:lnTo>
                    <a:lnTo>
                      <a:pt x="135" y="145"/>
                    </a:lnTo>
                    <a:lnTo>
                      <a:pt x="128" y="149"/>
                    </a:lnTo>
                    <a:lnTo>
                      <a:pt x="120" y="152"/>
                    </a:lnTo>
                    <a:lnTo>
                      <a:pt x="112" y="155"/>
                    </a:lnTo>
                    <a:lnTo>
                      <a:pt x="104" y="158"/>
                    </a:lnTo>
                    <a:lnTo>
                      <a:pt x="95" y="159"/>
                    </a:lnTo>
                    <a:lnTo>
                      <a:pt x="87" y="159"/>
                    </a:lnTo>
                    <a:close/>
                  </a:path>
                </a:pathLst>
              </a:custGeom>
              <a:solidFill>
                <a:srgbClr val="FFFF00"/>
              </a:solidFill>
              <a:ln w="9525">
                <a:noFill/>
                <a:round/>
                <a:headEnd/>
                <a:tailEnd/>
              </a:ln>
            </p:spPr>
            <p:txBody>
              <a:bodyPr/>
              <a:lstStyle/>
              <a:p>
                <a:endParaRPr lang="it-IT"/>
              </a:p>
            </p:txBody>
          </p:sp>
          <p:sp>
            <p:nvSpPr>
              <p:cNvPr id="21104" name="Freeform 624"/>
              <p:cNvSpPr>
                <a:spLocks/>
              </p:cNvSpPr>
              <p:nvPr/>
            </p:nvSpPr>
            <p:spPr bwMode="auto">
              <a:xfrm>
                <a:off x="716" y="2962"/>
                <a:ext cx="24" cy="23"/>
              </a:xfrm>
              <a:custGeom>
                <a:avLst/>
                <a:gdLst/>
                <a:ahLst/>
                <a:cxnLst>
                  <a:cxn ang="0">
                    <a:pos x="77" y="159"/>
                  </a:cxn>
                  <a:cxn ang="0">
                    <a:pos x="61" y="155"/>
                  </a:cxn>
                  <a:cxn ang="0">
                    <a:pos x="45" y="149"/>
                  </a:cxn>
                  <a:cxn ang="0">
                    <a:pos x="31" y="141"/>
                  </a:cxn>
                  <a:cxn ang="0">
                    <a:pos x="20" y="129"/>
                  </a:cxn>
                  <a:cxn ang="0">
                    <a:pos x="10" y="117"/>
                  </a:cxn>
                  <a:cxn ang="0">
                    <a:pos x="4" y="103"/>
                  </a:cxn>
                  <a:cxn ang="0">
                    <a:pos x="1" y="87"/>
                  </a:cxn>
                  <a:cxn ang="0">
                    <a:pos x="1" y="72"/>
                  </a:cxn>
                  <a:cxn ang="0">
                    <a:pos x="4" y="56"/>
                  </a:cxn>
                  <a:cxn ang="0">
                    <a:pos x="10" y="41"/>
                  </a:cxn>
                  <a:cxn ang="0">
                    <a:pos x="20" y="29"/>
                  </a:cxn>
                  <a:cxn ang="0">
                    <a:pos x="31" y="18"/>
                  </a:cxn>
                  <a:cxn ang="0">
                    <a:pos x="45" y="10"/>
                  </a:cxn>
                  <a:cxn ang="0">
                    <a:pos x="61" y="4"/>
                  </a:cxn>
                  <a:cxn ang="0">
                    <a:pos x="77" y="0"/>
                  </a:cxn>
                  <a:cxn ang="0">
                    <a:pos x="95" y="0"/>
                  </a:cxn>
                  <a:cxn ang="0">
                    <a:pos x="112" y="4"/>
                  </a:cxn>
                  <a:cxn ang="0">
                    <a:pos x="128" y="10"/>
                  </a:cxn>
                  <a:cxn ang="0">
                    <a:pos x="141" y="18"/>
                  </a:cxn>
                  <a:cxn ang="0">
                    <a:pos x="153" y="29"/>
                  </a:cxn>
                  <a:cxn ang="0">
                    <a:pos x="162" y="41"/>
                  </a:cxn>
                  <a:cxn ang="0">
                    <a:pos x="168" y="56"/>
                  </a:cxn>
                  <a:cxn ang="0">
                    <a:pos x="173" y="72"/>
                  </a:cxn>
                  <a:cxn ang="0">
                    <a:pos x="173" y="87"/>
                  </a:cxn>
                  <a:cxn ang="0">
                    <a:pos x="168" y="103"/>
                  </a:cxn>
                  <a:cxn ang="0">
                    <a:pos x="162" y="117"/>
                  </a:cxn>
                  <a:cxn ang="0">
                    <a:pos x="153" y="129"/>
                  </a:cxn>
                  <a:cxn ang="0">
                    <a:pos x="141" y="141"/>
                  </a:cxn>
                  <a:cxn ang="0">
                    <a:pos x="128" y="149"/>
                  </a:cxn>
                  <a:cxn ang="0">
                    <a:pos x="112" y="155"/>
                  </a:cxn>
                  <a:cxn ang="0">
                    <a:pos x="95" y="159"/>
                  </a:cxn>
                </a:cxnLst>
                <a:rect l="0" t="0" r="r" b="b"/>
                <a:pathLst>
                  <a:path w="173" h="159">
                    <a:moveTo>
                      <a:pt x="87" y="159"/>
                    </a:moveTo>
                    <a:lnTo>
                      <a:pt x="77" y="159"/>
                    </a:lnTo>
                    <a:lnTo>
                      <a:pt x="69" y="158"/>
                    </a:lnTo>
                    <a:lnTo>
                      <a:pt x="61" y="155"/>
                    </a:lnTo>
                    <a:lnTo>
                      <a:pt x="53" y="152"/>
                    </a:lnTo>
                    <a:lnTo>
                      <a:pt x="45" y="149"/>
                    </a:lnTo>
                    <a:lnTo>
                      <a:pt x="39" y="145"/>
                    </a:lnTo>
                    <a:lnTo>
                      <a:pt x="31" y="141"/>
                    </a:lnTo>
                    <a:lnTo>
                      <a:pt x="25" y="136"/>
                    </a:lnTo>
                    <a:lnTo>
                      <a:pt x="20" y="129"/>
                    </a:lnTo>
                    <a:lnTo>
                      <a:pt x="14" y="124"/>
                    </a:lnTo>
                    <a:lnTo>
                      <a:pt x="10" y="117"/>
                    </a:lnTo>
                    <a:lnTo>
                      <a:pt x="7" y="110"/>
                    </a:lnTo>
                    <a:lnTo>
                      <a:pt x="4" y="103"/>
                    </a:lnTo>
                    <a:lnTo>
                      <a:pt x="2" y="96"/>
                    </a:lnTo>
                    <a:lnTo>
                      <a:pt x="1" y="87"/>
                    </a:lnTo>
                    <a:lnTo>
                      <a:pt x="0" y="79"/>
                    </a:lnTo>
                    <a:lnTo>
                      <a:pt x="1" y="72"/>
                    </a:lnTo>
                    <a:lnTo>
                      <a:pt x="2" y="63"/>
                    </a:lnTo>
                    <a:lnTo>
                      <a:pt x="4" y="56"/>
                    </a:lnTo>
                    <a:lnTo>
                      <a:pt x="7" y="49"/>
                    </a:lnTo>
                    <a:lnTo>
                      <a:pt x="10" y="41"/>
                    </a:lnTo>
                    <a:lnTo>
                      <a:pt x="14" y="35"/>
                    </a:lnTo>
                    <a:lnTo>
                      <a:pt x="20" y="29"/>
                    </a:lnTo>
                    <a:lnTo>
                      <a:pt x="25" y="23"/>
                    </a:lnTo>
                    <a:lnTo>
                      <a:pt x="31" y="18"/>
                    </a:lnTo>
                    <a:lnTo>
                      <a:pt x="39" y="14"/>
                    </a:lnTo>
                    <a:lnTo>
                      <a:pt x="45" y="10"/>
                    </a:lnTo>
                    <a:lnTo>
                      <a:pt x="53" y="7"/>
                    </a:lnTo>
                    <a:lnTo>
                      <a:pt x="61" y="4"/>
                    </a:lnTo>
                    <a:lnTo>
                      <a:pt x="69" y="1"/>
                    </a:lnTo>
                    <a:lnTo>
                      <a:pt x="77" y="0"/>
                    </a:lnTo>
                    <a:lnTo>
                      <a:pt x="87" y="0"/>
                    </a:lnTo>
                    <a:lnTo>
                      <a:pt x="95" y="0"/>
                    </a:lnTo>
                    <a:lnTo>
                      <a:pt x="104" y="1"/>
                    </a:lnTo>
                    <a:lnTo>
                      <a:pt x="112" y="4"/>
                    </a:lnTo>
                    <a:lnTo>
                      <a:pt x="120" y="7"/>
                    </a:lnTo>
                    <a:lnTo>
                      <a:pt x="128" y="10"/>
                    </a:lnTo>
                    <a:lnTo>
                      <a:pt x="135" y="14"/>
                    </a:lnTo>
                    <a:lnTo>
                      <a:pt x="141" y="18"/>
                    </a:lnTo>
                    <a:lnTo>
                      <a:pt x="148" y="23"/>
                    </a:lnTo>
                    <a:lnTo>
                      <a:pt x="153" y="29"/>
                    </a:lnTo>
                    <a:lnTo>
                      <a:pt x="158" y="35"/>
                    </a:lnTo>
                    <a:lnTo>
                      <a:pt x="162" y="41"/>
                    </a:lnTo>
                    <a:lnTo>
                      <a:pt x="166" y="49"/>
                    </a:lnTo>
                    <a:lnTo>
                      <a:pt x="168" y="56"/>
                    </a:lnTo>
                    <a:lnTo>
                      <a:pt x="171" y="63"/>
                    </a:lnTo>
                    <a:lnTo>
                      <a:pt x="173" y="72"/>
                    </a:lnTo>
                    <a:lnTo>
                      <a:pt x="173" y="79"/>
                    </a:lnTo>
                    <a:lnTo>
                      <a:pt x="173" y="87"/>
                    </a:lnTo>
                    <a:lnTo>
                      <a:pt x="171" y="96"/>
                    </a:lnTo>
                    <a:lnTo>
                      <a:pt x="168" y="103"/>
                    </a:lnTo>
                    <a:lnTo>
                      <a:pt x="166" y="110"/>
                    </a:lnTo>
                    <a:lnTo>
                      <a:pt x="162" y="117"/>
                    </a:lnTo>
                    <a:lnTo>
                      <a:pt x="158" y="124"/>
                    </a:lnTo>
                    <a:lnTo>
                      <a:pt x="153" y="129"/>
                    </a:lnTo>
                    <a:lnTo>
                      <a:pt x="148" y="136"/>
                    </a:lnTo>
                    <a:lnTo>
                      <a:pt x="141" y="141"/>
                    </a:lnTo>
                    <a:lnTo>
                      <a:pt x="135" y="145"/>
                    </a:lnTo>
                    <a:lnTo>
                      <a:pt x="128" y="149"/>
                    </a:lnTo>
                    <a:lnTo>
                      <a:pt x="120" y="152"/>
                    </a:lnTo>
                    <a:lnTo>
                      <a:pt x="112" y="155"/>
                    </a:lnTo>
                    <a:lnTo>
                      <a:pt x="104" y="158"/>
                    </a:lnTo>
                    <a:lnTo>
                      <a:pt x="95" y="159"/>
                    </a:lnTo>
                    <a:lnTo>
                      <a:pt x="87" y="159"/>
                    </a:lnTo>
                  </a:path>
                </a:pathLst>
              </a:custGeom>
              <a:solidFill>
                <a:srgbClr val="FFFF00"/>
              </a:solidFill>
              <a:ln w="6350">
                <a:solidFill>
                  <a:srgbClr val="000000"/>
                </a:solidFill>
                <a:prstDash val="solid"/>
                <a:round/>
                <a:headEnd/>
                <a:tailEnd/>
              </a:ln>
            </p:spPr>
            <p:txBody>
              <a:bodyPr/>
              <a:lstStyle/>
              <a:p>
                <a:endParaRPr lang="it-IT"/>
              </a:p>
            </p:txBody>
          </p:sp>
          <p:sp>
            <p:nvSpPr>
              <p:cNvPr id="21105" name="Freeform 625"/>
              <p:cNvSpPr>
                <a:spLocks/>
              </p:cNvSpPr>
              <p:nvPr/>
            </p:nvSpPr>
            <p:spPr bwMode="auto">
              <a:xfrm>
                <a:off x="698" y="2931"/>
                <a:ext cx="24" cy="23"/>
              </a:xfrm>
              <a:custGeom>
                <a:avLst/>
                <a:gdLst/>
                <a:ahLst/>
                <a:cxnLst>
                  <a:cxn ang="0">
                    <a:pos x="78" y="158"/>
                  </a:cxn>
                  <a:cxn ang="0">
                    <a:pos x="61" y="155"/>
                  </a:cxn>
                  <a:cxn ang="0">
                    <a:pos x="45" y="149"/>
                  </a:cxn>
                  <a:cxn ang="0">
                    <a:pos x="32" y="140"/>
                  </a:cxn>
                  <a:cxn ang="0">
                    <a:pos x="19" y="129"/>
                  </a:cxn>
                  <a:cxn ang="0">
                    <a:pos x="11" y="117"/>
                  </a:cxn>
                  <a:cxn ang="0">
                    <a:pos x="3" y="102"/>
                  </a:cxn>
                  <a:cxn ang="0">
                    <a:pos x="0" y="88"/>
                  </a:cxn>
                  <a:cxn ang="0">
                    <a:pos x="0" y="71"/>
                  </a:cxn>
                  <a:cxn ang="0">
                    <a:pos x="3" y="56"/>
                  </a:cxn>
                  <a:cxn ang="0">
                    <a:pos x="11" y="41"/>
                  </a:cxn>
                  <a:cxn ang="0">
                    <a:pos x="19" y="29"/>
                  </a:cxn>
                  <a:cxn ang="0">
                    <a:pos x="32" y="18"/>
                  </a:cxn>
                  <a:cxn ang="0">
                    <a:pos x="45" y="10"/>
                  </a:cxn>
                  <a:cxn ang="0">
                    <a:pos x="61" y="4"/>
                  </a:cxn>
                  <a:cxn ang="0">
                    <a:pos x="78" y="1"/>
                  </a:cxn>
                  <a:cxn ang="0">
                    <a:pos x="95" y="1"/>
                  </a:cxn>
                  <a:cxn ang="0">
                    <a:pos x="112" y="4"/>
                  </a:cxn>
                  <a:cxn ang="0">
                    <a:pos x="127" y="10"/>
                  </a:cxn>
                  <a:cxn ang="0">
                    <a:pos x="142" y="18"/>
                  </a:cxn>
                  <a:cxn ang="0">
                    <a:pos x="153" y="29"/>
                  </a:cxn>
                  <a:cxn ang="0">
                    <a:pos x="163" y="41"/>
                  </a:cxn>
                  <a:cxn ang="0">
                    <a:pos x="169" y="56"/>
                  </a:cxn>
                  <a:cxn ang="0">
                    <a:pos x="172" y="71"/>
                  </a:cxn>
                  <a:cxn ang="0">
                    <a:pos x="172" y="88"/>
                  </a:cxn>
                  <a:cxn ang="0">
                    <a:pos x="169" y="102"/>
                  </a:cxn>
                  <a:cxn ang="0">
                    <a:pos x="163" y="117"/>
                  </a:cxn>
                  <a:cxn ang="0">
                    <a:pos x="153" y="129"/>
                  </a:cxn>
                  <a:cxn ang="0">
                    <a:pos x="142" y="140"/>
                  </a:cxn>
                  <a:cxn ang="0">
                    <a:pos x="127" y="149"/>
                  </a:cxn>
                  <a:cxn ang="0">
                    <a:pos x="112" y="155"/>
                  </a:cxn>
                  <a:cxn ang="0">
                    <a:pos x="95" y="158"/>
                  </a:cxn>
                </a:cxnLst>
                <a:rect l="0" t="0" r="r" b="b"/>
                <a:pathLst>
                  <a:path w="173" h="159">
                    <a:moveTo>
                      <a:pt x="86" y="159"/>
                    </a:moveTo>
                    <a:lnTo>
                      <a:pt x="78" y="158"/>
                    </a:lnTo>
                    <a:lnTo>
                      <a:pt x="68" y="157"/>
                    </a:lnTo>
                    <a:lnTo>
                      <a:pt x="61" y="155"/>
                    </a:lnTo>
                    <a:lnTo>
                      <a:pt x="53" y="153"/>
                    </a:lnTo>
                    <a:lnTo>
                      <a:pt x="45" y="149"/>
                    </a:lnTo>
                    <a:lnTo>
                      <a:pt x="38" y="145"/>
                    </a:lnTo>
                    <a:lnTo>
                      <a:pt x="32" y="140"/>
                    </a:lnTo>
                    <a:lnTo>
                      <a:pt x="25" y="135"/>
                    </a:lnTo>
                    <a:lnTo>
                      <a:pt x="19" y="129"/>
                    </a:lnTo>
                    <a:lnTo>
                      <a:pt x="15" y="123"/>
                    </a:lnTo>
                    <a:lnTo>
                      <a:pt x="11" y="117"/>
                    </a:lnTo>
                    <a:lnTo>
                      <a:pt x="6" y="110"/>
                    </a:lnTo>
                    <a:lnTo>
                      <a:pt x="3" y="102"/>
                    </a:lnTo>
                    <a:lnTo>
                      <a:pt x="1" y="95"/>
                    </a:lnTo>
                    <a:lnTo>
                      <a:pt x="0" y="88"/>
                    </a:lnTo>
                    <a:lnTo>
                      <a:pt x="0" y="79"/>
                    </a:lnTo>
                    <a:lnTo>
                      <a:pt x="0" y="71"/>
                    </a:lnTo>
                    <a:lnTo>
                      <a:pt x="1" y="63"/>
                    </a:lnTo>
                    <a:lnTo>
                      <a:pt x="3" y="56"/>
                    </a:lnTo>
                    <a:lnTo>
                      <a:pt x="6" y="49"/>
                    </a:lnTo>
                    <a:lnTo>
                      <a:pt x="11" y="41"/>
                    </a:lnTo>
                    <a:lnTo>
                      <a:pt x="15" y="35"/>
                    </a:lnTo>
                    <a:lnTo>
                      <a:pt x="19" y="29"/>
                    </a:lnTo>
                    <a:lnTo>
                      <a:pt x="25" y="24"/>
                    </a:lnTo>
                    <a:lnTo>
                      <a:pt x="32" y="18"/>
                    </a:lnTo>
                    <a:lnTo>
                      <a:pt x="38" y="13"/>
                    </a:lnTo>
                    <a:lnTo>
                      <a:pt x="45" y="10"/>
                    </a:lnTo>
                    <a:lnTo>
                      <a:pt x="53" y="6"/>
                    </a:lnTo>
                    <a:lnTo>
                      <a:pt x="61" y="4"/>
                    </a:lnTo>
                    <a:lnTo>
                      <a:pt x="68" y="2"/>
                    </a:lnTo>
                    <a:lnTo>
                      <a:pt x="78" y="1"/>
                    </a:lnTo>
                    <a:lnTo>
                      <a:pt x="86" y="0"/>
                    </a:lnTo>
                    <a:lnTo>
                      <a:pt x="95" y="1"/>
                    </a:lnTo>
                    <a:lnTo>
                      <a:pt x="104" y="2"/>
                    </a:lnTo>
                    <a:lnTo>
                      <a:pt x="112" y="4"/>
                    </a:lnTo>
                    <a:lnTo>
                      <a:pt x="120" y="6"/>
                    </a:lnTo>
                    <a:lnTo>
                      <a:pt x="127" y="10"/>
                    </a:lnTo>
                    <a:lnTo>
                      <a:pt x="134" y="13"/>
                    </a:lnTo>
                    <a:lnTo>
                      <a:pt x="142" y="18"/>
                    </a:lnTo>
                    <a:lnTo>
                      <a:pt x="147" y="24"/>
                    </a:lnTo>
                    <a:lnTo>
                      <a:pt x="153" y="29"/>
                    </a:lnTo>
                    <a:lnTo>
                      <a:pt x="158" y="35"/>
                    </a:lnTo>
                    <a:lnTo>
                      <a:pt x="163" y="41"/>
                    </a:lnTo>
                    <a:lnTo>
                      <a:pt x="166" y="49"/>
                    </a:lnTo>
                    <a:lnTo>
                      <a:pt x="169" y="56"/>
                    </a:lnTo>
                    <a:lnTo>
                      <a:pt x="171" y="63"/>
                    </a:lnTo>
                    <a:lnTo>
                      <a:pt x="172" y="71"/>
                    </a:lnTo>
                    <a:lnTo>
                      <a:pt x="173" y="79"/>
                    </a:lnTo>
                    <a:lnTo>
                      <a:pt x="172" y="88"/>
                    </a:lnTo>
                    <a:lnTo>
                      <a:pt x="171" y="95"/>
                    </a:lnTo>
                    <a:lnTo>
                      <a:pt x="169" y="102"/>
                    </a:lnTo>
                    <a:lnTo>
                      <a:pt x="166" y="110"/>
                    </a:lnTo>
                    <a:lnTo>
                      <a:pt x="163" y="117"/>
                    </a:lnTo>
                    <a:lnTo>
                      <a:pt x="158" y="123"/>
                    </a:lnTo>
                    <a:lnTo>
                      <a:pt x="153" y="129"/>
                    </a:lnTo>
                    <a:lnTo>
                      <a:pt x="147" y="135"/>
                    </a:lnTo>
                    <a:lnTo>
                      <a:pt x="142" y="140"/>
                    </a:lnTo>
                    <a:lnTo>
                      <a:pt x="134" y="145"/>
                    </a:lnTo>
                    <a:lnTo>
                      <a:pt x="127" y="149"/>
                    </a:lnTo>
                    <a:lnTo>
                      <a:pt x="120" y="153"/>
                    </a:lnTo>
                    <a:lnTo>
                      <a:pt x="112" y="155"/>
                    </a:lnTo>
                    <a:lnTo>
                      <a:pt x="104" y="157"/>
                    </a:lnTo>
                    <a:lnTo>
                      <a:pt x="95" y="158"/>
                    </a:lnTo>
                    <a:lnTo>
                      <a:pt x="86" y="159"/>
                    </a:lnTo>
                    <a:close/>
                  </a:path>
                </a:pathLst>
              </a:custGeom>
              <a:solidFill>
                <a:srgbClr val="FFFF00"/>
              </a:solidFill>
              <a:ln w="9525">
                <a:noFill/>
                <a:round/>
                <a:headEnd/>
                <a:tailEnd/>
              </a:ln>
            </p:spPr>
            <p:txBody>
              <a:bodyPr/>
              <a:lstStyle/>
              <a:p>
                <a:endParaRPr lang="it-IT"/>
              </a:p>
            </p:txBody>
          </p:sp>
          <p:sp>
            <p:nvSpPr>
              <p:cNvPr id="21106" name="Freeform 626"/>
              <p:cNvSpPr>
                <a:spLocks/>
              </p:cNvSpPr>
              <p:nvPr/>
            </p:nvSpPr>
            <p:spPr bwMode="auto">
              <a:xfrm>
                <a:off x="698" y="2931"/>
                <a:ext cx="24" cy="23"/>
              </a:xfrm>
              <a:custGeom>
                <a:avLst/>
                <a:gdLst/>
                <a:ahLst/>
                <a:cxnLst>
                  <a:cxn ang="0">
                    <a:pos x="78" y="158"/>
                  </a:cxn>
                  <a:cxn ang="0">
                    <a:pos x="61" y="155"/>
                  </a:cxn>
                  <a:cxn ang="0">
                    <a:pos x="45" y="149"/>
                  </a:cxn>
                  <a:cxn ang="0">
                    <a:pos x="32" y="140"/>
                  </a:cxn>
                  <a:cxn ang="0">
                    <a:pos x="19" y="129"/>
                  </a:cxn>
                  <a:cxn ang="0">
                    <a:pos x="11" y="117"/>
                  </a:cxn>
                  <a:cxn ang="0">
                    <a:pos x="3" y="102"/>
                  </a:cxn>
                  <a:cxn ang="0">
                    <a:pos x="0" y="88"/>
                  </a:cxn>
                  <a:cxn ang="0">
                    <a:pos x="0" y="71"/>
                  </a:cxn>
                  <a:cxn ang="0">
                    <a:pos x="3" y="56"/>
                  </a:cxn>
                  <a:cxn ang="0">
                    <a:pos x="11" y="41"/>
                  </a:cxn>
                  <a:cxn ang="0">
                    <a:pos x="19" y="29"/>
                  </a:cxn>
                  <a:cxn ang="0">
                    <a:pos x="32" y="18"/>
                  </a:cxn>
                  <a:cxn ang="0">
                    <a:pos x="45" y="10"/>
                  </a:cxn>
                  <a:cxn ang="0">
                    <a:pos x="61" y="4"/>
                  </a:cxn>
                  <a:cxn ang="0">
                    <a:pos x="78" y="1"/>
                  </a:cxn>
                  <a:cxn ang="0">
                    <a:pos x="95" y="1"/>
                  </a:cxn>
                  <a:cxn ang="0">
                    <a:pos x="112" y="4"/>
                  </a:cxn>
                  <a:cxn ang="0">
                    <a:pos x="127" y="10"/>
                  </a:cxn>
                  <a:cxn ang="0">
                    <a:pos x="142" y="18"/>
                  </a:cxn>
                  <a:cxn ang="0">
                    <a:pos x="153" y="29"/>
                  </a:cxn>
                  <a:cxn ang="0">
                    <a:pos x="163" y="41"/>
                  </a:cxn>
                  <a:cxn ang="0">
                    <a:pos x="169" y="56"/>
                  </a:cxn>
                  <a:cxn ang="0">
                    <a:pos x="172" y="71"/>
                  </a:cxn>
                  <a:cxn ang="0">
                    <a:pos x="172" y="88"/>
                  </a:cxn>
                  <a:cxn ang="0">
                    <a:pos x="169" y="102"/>
                  </a:cxn>
                  <a:cxn ang="0">
                    <a:pos x="163" y="117"/>
                  </a:cxn>
                  <a:cxn ang="0">
                    <a:pos x="153" y="129"/>
                  </a:cxn>
                  <a:cxn ang="0">
                    <a:pos x="142" y="140"/>
                  </a:cxn>
                  <a:cxn ang="0">
                    <a:pos x="127" y="149"/>
                  </a:cxn>
                  <a:cxn ang="0">
                    <a:pos x="112" y="155"/>
                  </a:cxn>
                  <a:cxn ang="0">
                    <a:pos x="95" y="158"/>
                  </a:cxn>
                </a:cxnLst>
                <a:rect l="0" t="0" r="r" b="b"/>
                <a:pathLst>
                  <a:path w="173" h="159">
                    <a:moveTo>
                      <a:pt x="86" y="159"/>
                    </a:moveTo>
                    <a:lnTo>
                      <a:pt x="78" y="158"/>
                    </a:lnTo>
                    <a:lnTo>
                      <a:pt x="68" y="157"/>
                    </a:lnTo>
                    <a:lnTo>
                      <a:pt x="61" y="155"/>
                    </a:lnTo>
                    <a:lnTo>
                      <a:pt x="53" y="153"/>
                    </a:lnTo>
                    <a:lnTo>
                      <a:pt x="45" y="149"/>
                    </a:lnTo>
                    <a:lnTo>
                      <a:pt x="38" y="145"/>
                    </a:lnTo>
                    <a:lnTo>
                      <a:pt x="32" y="140"/>
                    </a:lnTo>
                    <a:lnTo>
                      <a:pt x="25" y="135"/>
                    </a:lnTo>
                    <a:lnTo>
                      <a:pt x="19" y="129"/>
                    </a:lnTo>
                    <a:lnTo>
                      <a:pt x="15" y="123"/>
                    </a:lnTo>
                    <a:lnTo>
                      <a:pt x="11" y="117"/>
                    </a:lnTo>
                    <a:lnTo>
                      <a:pt x="6" y="110"/>
                    </a:lnTo>
                    <a:lnTo>
                      <a:pt x="3" y="102"/>
                    </a:lnTo>
                    <a:lnTo>
                      <a:pt x="1" y="95"/>
                    </a:lnTo>
                    <a:lnTo>
                      <a:pt x="0" y="88"/>
                    </a:lnTo>
                    <a:lnTo>
                      <a:pt x="0" y="79"/>
                    </a:lnTo>
                    <a:lnTo>
                      <a:pt x="0" y="71"/>
                    </a:lnTo>
                    <a:lnTo>
                      <a:pt x="1" y="63"/>
                    </a:lnTo>
                    <a:lnTo>
                      <a:pt x="3" y="56"/>
                    </a:lnTo>
                    <a:lnTo>
                      <a:pt x="6" y="49"/>
                    </a:lnTo>
                    <a:lnTo>
                      <a:pt x="11" y="41"/>
                    </a:lnTo>
                    <a:lnTo>
                      <a:pt x="15" y="35"/>
                    </a:lnTo>
                    <a:lnTo>
                      <a:pt x="19" y="29"/>
                    </a:lnTo>
                    <a:lnTo>
                      <a:pt x="25" y="24"/>
                    </a:lnTo>
                    <a:lnTo>
                      <a:pt x="32" y="18"/>
                    </a:lnTo>
                    <a:lnTo>
                      <a:pt x="38" y="13"/>
                    </a:lnTo>
                    <a:lnTo>
                      <a:pt x="45" y="10"/>
                    </a:lnTo>
                    <a:lnTo>
                      <a:pt x="53" y="6"/>
                    </a:lnTo>
                    <a:lnTo>
                      <a:pt x="61" y="4"/>
                    </a:lnTo>
                    <a:lnTo>
                      <a:pt x="68" y="2"/>
                    </a:lnTo>
                    <a:lnTo>
                      <a:pt x="78" y="1"/>
                    </a:lnTo>
                    <a:lnTo>
                      <a:pt x="86" y="0"/>
                    </a:lnTo>
                    <a:lnTo>
                      <a:pt x="95" y="1"/>
                    </a:lnTo>
                    <a:lnTo>
                      <a:pt x="104" y="2"/>
                    </a:lnTo>
                    <a:lnTo>
                      <a:pt x="112" y="4"/>
                    </a:lnTo>
                    <a:lnTo>
                      <a:pt x="120" y="6"/>
                    </a:lnTo>
                    <a:lnTo>
                      <a:pt x="127" y="10"/>
                    </a:lnTo>
                    <a:lnTo>
                      <a:pt x="134" y="13"/>
                    </a:lnTo>
                    <a:lnTo>
                      <a:pt x="142" y="18"/>
                    </a:lnTo>
                    <a:lnTo>
                      <a:pt x="147" y="24"/>
                    </a:lnTo>
                    <a:lnTo>
                      <a:pt x="153" y="29"/>
                    </a:lnTo>
                    <a:lnTo>
                      <a:pt x="158" y="35"/>
                    </a:lnTo>
                    <a:lnTo>
                      <a:pt x="163" y="41"/>
                    </a:lnTo>
                    <a:lnTo>
                      <a:pt x="166" y="49"/>
                    </a:lnTo>
                    <a:lnTo>
                      <a:pt x="169" y="56"/>
                    </a:lnTo>
                    <a:lnTo>
                      <a:pt x="171" y="63"/>
                    </a:lnTo>
                    <a:lnTo>
                      <a:pt x="172" y="71"/>
                    </a:lnTo>
                    <a:lnTo>
                      <a:pt x="173" y="79"/>
                    </a:lnTo>
                    <a:lnTo>
                      <a:pt x="172" y="88"/>
                    </a:lnTo>
                    <a:lnTo>
                      <a:pt x="171" y="95"/>
                    </a:lnTo>
                    <a:lnTo>
                      <a:pt x="169" y="102"/>
                    </a:lnTo>
                    <a:lnTo>
                      <a:pt x="166" y="110"/>
                    </a:lnTo>
                    <a:lnTo>
                      <a:pt x="163" y="117"/>
                    </a:lnTo>
                    <a:lnTo>
                      <a:pt x="158" y="123"/>
                    </a:lnTo>
                    <a:lnTo>
                      <a:pt x="153" y="129"/>
                    </a:lnTo>
                    <a:lnTo>
                      <a:pt x="147" y="135"/>
                    </a:lnTo>
                    <a:lnTo>
                      <a:pt x="142" y="140"/>
                    </a:lnTo>
                    <a:lnTo>
                      <a:pt x="134" y="145"/>
                    </a:lnTo>
                    <a:lnTo>
                      <a:pt x="127" y="149"/>
                    </a:lnTo>
                    <a:lnTo>
                      <a:pt x="120" y="153"/>
                    </a:lnTo>
                    <a:lnTo>
                      <a:pt x="112" y="155"/>
                    </a:lnTo>
                    <a:lnTo>
                      <a:pt x="104" y="157"/>
                    </a:lnTo>
                    <a:lnTo>
                      <a:pt x="95" y="158"/>
                    </a:lnTo>
                    <a:lnTo>
                      <a:pt x="86" y="159"/>
                    </a:lnTo>
                  </a:path>
                </a:pathLst>
              </a:custGeom>
              <a:solidFill>
                <a:srgbClr val="FFFF00"/>
              </a:solidFill>
              <a:ln w="6350">
                <a:solidFill>
                  <a:srgbClr val="000000"/>
                </a:solidFill>
                <a:prstDash val="solid"/>
                <a:round/>
                <a:headEnd/>
                <a:tailEnd/>
              </a:ln>
            </p:spPr>
            <p:txBody>
              <a:bodyPr/>
              <a:lstStyle/>
              <a:p>
                <a:endParaRPr lang="it-IT"/>
              </a:p>
            </p:txBody>
          </p:sp>
          <p:sp>
            <p:nvSpPr>
              <p:cNvPr id="21107" name="Freeform 627"/>
              <p:cNvSpPr>
                <a:spLocks/>
              </p:cNvSpPr>
              <p:nvPr/>
            </p:nvSpPr>
            <p:spPr bwMode="auto">
              <a:xfrm>
                <a:off x="821" y="2948"/>
                <a:ext cx="25" cy="23"/>
              </a:xfrm>
              <a:custGeom>
                <a:avLst/>
                <a:gdLst/>
                <a:ahLst/>
                <a:cxnLst>
                  <a:cxn ang="0">
                    <a:pos x="78" y="158"/>
                  </a:cxn>
                  <a:cxn ang="0">
                    <a:pos x="61" y="155"/>
                  </a:cxn>
                  <a:cxn ang="0">
                    <a:pos x="45" y="150"/>
                  </a:cxn>
                  <a:cxn ang="0">
                    <a:pos x="32" y="140"/>
                  </a:cxn>
                  <a:cxn ang="0">
                    <a:pos x="20" y="130"/>
                  </a:cxn>
                  <a:cxn ang="0">
                    <a:pos x="11" y="117"/>
                  </a:cxn>
                  <a:cxn ang="0">
                    <a:pos x="4" y="104"/>
                  </a:cxn>
                  <a:cxn ang="0">
                    <a:pos x="0" y="88"/>
                  </a:cxn>
                  <a:cxn ang="0">
                    <a:pos x="0" y="71"/>
                  </a:cxn>
                  <a:cxn ang="0">
                    <a:pos x="4" y="56"/>
                  </a:cxn>
                  <a:cxn ang="0">
                    <a:pos x="11" y="42"/>
                  </a:cxn>
                  <a:cxn ang="0">
                    <a:pos x="20" y="29"/>
                  </a:cxn>
                  <a:cxn ang="0">
                    <a:pos x="32" y="19"/>
                  </a:cxn>
                  <a:cxn ang="0">
                    <a:pos x="45" y="10"/>
                  </a:cxn>
                  <a:cxn ang="0">
                    <a:pos x="61" y="4"/>
                  </a:cxn>
                  <a:cxn ang="0">
                    <a:pos x="78" y="1"/>
                  </a:cxn>
                  <a:cxn ang="0">
                    <a:pos x="96" y="1"/>
                  </a:cxn>
                  <a:cxn ang="0">
                    <a:pos x="112" y="4"/>
                  </a:cxn>
                  <a:cxn ang="0">
                    <a:pos x="128" y="10"/>
                  </a:cxn>
                  <a:cxn ang="0">
                    <a:pos x="142" y="19"/>
                  </a:cxn>
                  <a:cxn ang="0">
                    <a:pos x="153" y="29"/>
                  </a:cxn>
                  <a:cxn ang="0">
                    <a:pos x="163" y="42"/>
                  </a:cxn>
                  <a:cxn ang="0">
                    <a:pos x="169" y="56"/>
                  </a:cxn>
                  <a:cxn ang="0">
                    <a:pos x="173" y="71"/>
                  </a:cxn>
                  <a:cxn ang="0">
                    <a:pos x="173" y="88"/>
                  </a:cxn>
                  <a:cxn ang="0">
                    <a:pos x="169" y="104"/>
                  </a:cxn>
                  <a:cxn ang="0">
                    <a:pos x="163" y="117"/>
                  </a:cxn>
                  <a:cxn ang="0">
                    <a:pos x="153" y="130"/>
                  </a:cxn>
                  <a:cxn ang="0">
                    <a:pos x="142" y="140"/>
                  </a:cxn>
                  <a:cxn ang="0">
                    <a:pos x="128" y="150"/>
                  </a:cxn>
                  <a:cxn ang="0">
                    <a:pos x="112" y="155"/>
                  </a:cxn>
                  <a:cxn ang="0">
                    <a:pos x="96" y="158"/>
                  </a:cxn>
                </a:cxnLst>
                <a:rect l="0" t="0" r="r" b="b"/>
                <a:pathLst>
                  <a:path w="173" h="159">
                    <a:moveTo>
                      <a:pt x="87" y="159"/>
                    </a:moveTo>
                    <a:lnTo>
                      <a:pt x="78" y="158"/>
                    </a:lnTo>
                    <a:lnTo>
                      <a:pt x="69" y="157"/>
                    </a:lnTo>
                    <a:lnTo>
                      <a:pt x="61" y="155"/>
                    </a:lnTo>
                    <a:lnTo>
                      <a:pt x="53" y="153"/>
                    </a:lnTo>
                    <a:lnTo>
                      <a:pt x="45" y="150"/>
                    </a:lnTo>
                    <a:lnTo>
                      <a:pt x="38" y="145"/>
                    </a:lnTo>
                    <a:lnTo>
                      <a:pt x="32" y="140"/>
                    </a:lnTo>
                    <a:lnTo>
                      <a:pt x="25" y="136"/>
                    </a:lnTo>
                    <a:lnTo>
                      <a:pt x="20" y="130"/>
                    </a:lnTo>
                    <a:lnTo>
                      <a:pt x="15" y="123"/>
                    </a:lnTo>
                    <a:lnTo>
                      <a:pt x="11" y="117"/>
                    </a:lnTo>
                    <a:lnTo>
                      <a:pt x="8" y="110"/>
                    </a:lnTo>
                    <a:lnTo>
                      <a:pt x="4" y="104"/>
                    </a:lnTo>
                    <a:lnTo>
                      <a:pt x="2" y="95"/>
                    </a:lnTo>
                    <a:lnTo>
                      <a:pt x="0" y="88"/>
                    </a:lnTo>
                    <a:lnTo>
                      <a:pt x="0" y="79"/>
                    </a:lnTo>
                    <a:lnTo>
                      <a:pt x="0" y="71"/>
                    </a:lnTo>
                    <a:lnTo>
                      <a:pt x="2" y="64"/>
                    </a:lnTo>
                    <a:lnTo>
                      <a:pt x="4" y="56"/>
                    </a:lnTo>
                    <a:lnTo>
                      <a:pt x="8" y="49"/>
                    </a:lnTo>
                    <a:lnTo>
                      <a:pt x="11" y="42"/>
                    </a:lnTo>
                    <a:lnTo>
                      <a:pt x="15" y="35"/>
                    </a:lnTo>
                    <a:lnTo>
                      <a:pt x="20" y="29"/>
                    </a:lnTo>
                    <a:lnTo>
                      <a:pt x="25" y="24"/>
                    </a:lnTo>
                    <a:lnTo>
                      <a:pt x="32" y="19"/>
                    </a:lnTo>
                    <a:lnTo>
                      <a:pt x="38" y="13"/>
                    </a:lnTo>
                    <a:lnTo>
                      <a:pt x="45" y="10"/>
                    </a:lnTo>
                    <a:lnTo>
                      <a:pt x="53" y="6"/>
                    </a:lnTo>
                    <a:lnTo>
                      <a:pt x="61" y="4"/>
                    </a:lnTo>
                    <a:lnTo>
                      <a:pt x="69" y="2"/>
                    </a:lnTo>
                    <a:lnTo>
                      <a:pt x="78" y="1"/>
                    </a:lnTo>
                    <a:lnTo>
                      <a:pt x="87" y="0"/>
                    </a:lnTo>
                    <a:lnTo>
                      <a:pt x="96" y="1"/>
                    </a:lnTo>
                    <a:lnTo>
                      <a:pt x="104" y="2"/>
                    </a:lnTo>
                    <a:lnTo>
                      <a:pt x="112" y="4"/>
                    </a:lnTo>
                    <a:lnTo>
                      <a:pt x="121" y="6"/>
                    </a:lnTo>
                    <a:lnTo>
                      <a:pt x="128" y="10"/>
                    </a:lnTo>
                    <a:lnTo>
                      <a:pt x="135" y="13"/>
                    </a:lnTo>
                    <a:lnTo>
                      <a:pt x="142" y="19"/>
                    </a:lnTo>
                    <a:lnTo>
                      <a:pt x="148" y="24"/>
                    </a:lnTo>
                    <a:lnTo>
                      <a:pt x="153" y="29"/>
                    </a:lnTo>
                    <a:lnTo>
                      <a:pt x="158" y="35"/>
                    </a:lnTo>
                    <a:lnTo>
                      <a:pt x="163" y="42"/>
                    </a:lnTo>
                    <a:lnTo>
                      <a:pt x="167" y="49"/>
                    </a:lnTo>
                    <a:lnTo>
                      <a:pt x="169" y="56"/>
                    </a:lnTo>
                    <a:lnTo>
                      <a:pt x="171" y="64"/>
                    </a:lnTo>
                    <a:lnTo>
                      <a:pt x="173" y="71"/>
                    </a:lnTo>
                    <a:lnTo>
                      <a:pt x="173" y="79"/>
                    </a:lnTo>
                    <a:lnTo>
                      <a:pt x="173" y="88"/>
                    </a:lnTo>
                    <a:lnTo>
                      <a:pt x="171" y="95"/>
                    </a:lnTo>
                    <a:lnTo>
                      <a:pt x="169" y="104"/>
                    </a:lnTo>
                    <a:lnTo>
                      <a:pt x="167" y="110"/>
                    </a:lnTo>
                    <a:lnTo>
                      <a:pt x="163" y="117"/>
                    </a:lnTo>
                    <a:lnTo>
                      <a:pt x="158" y="123"/>
                    </a:lnTo>
                    <a:lnTo>
                      <a:pt x="153" y="130"/>
                    </a:lnTo>
                    <a:lnTo>
                      <a:pt x="148" y="136"/>
                    </a:lnTo>
                    <a:lnTo>
                      <a:pt x="142" y="140"/>
                    </a:lnTo>
                    <a:lnTo>
                      <a:pt x="135" y="145"/>
                    </a:lnTo>
                    <a:lnTo>
                      <a:pt x="128" y="150"/>
                    </a:lnTo>
                    <a:lnTo>
                      <a:pt x="121" y="153"/>
                    </a:lnTo>
                    <a:lnTo>
                      <a:pt x="112" y="155"/>
                    </a:lnTo>
                    <a:lnTo>
                      <a:pt x="104" y="157"/>
                    </a:lnTo>
                    <a:lnTo>
                      <a:pt x="96" y="158"/>
                    </a:lnTo>
                    <a:lnTo>
                      <a:pt x="87" y="159"/>
                    </a:lnTo>
                    <a:close/>
                  </a:path>
                </a:pathLst>
              </a:custGeom>
              <a:solidFill>
                <a:srgbClr val="FFFF00"/>
              </a:solidFill>
              <a:ln w="9525">
                <a:noFill/>
                <a:round/>
                <a:headEnd/>
                <a:tailEnd/>
              </a:ln>
            </p:spPr>
            <p:txBody>
              <a:bodyPr/>
              <a:lstStyle/>
              <a:p>
                <a:endParaRPr lang="it-IT"/>
              </a:p>
            </p:txBody>
          </p:sp>
          <p:sp>
            <p:nvSpPr>
              <p:cNvPr id="21108" name="Freeform 628"/>
              <p:cNvSpPr>
                <a:spLocks/>
              </p:cNvSpPr>
              <p:nvPr/>
            </p:nvSpPr>
            <p:spPr bwMode="auto">
              <a:xfrm>
                <a:off x="821" y="2948"/>
                <a:ext cx="25" cy="23"/>
              </a:xfrm>
              <a:custGeom>
                <a:avLst/>
                <a:gdLst/>
                <a:ahLst/>
                <a:cxnLst>
                  <a:cxn ang="0">
                    <a:pos x="78" y="158"/>
                  </a:cxn>
                  <a:cxn ang="0">
                    <a:pos x="61" y="155"/>
                  </a:cxn>
                  <a:cxn ang="0">
                    <a:pos x="45" y="150"/>
                  </a:cxn>
                  <a:cxn ang="0">
                    <a:pos x="32" y="140"/>
                  </a:cxn>
                  <a:cxn ang="0">
                    <a:pos x="20" y="130"/>
                  </a:cxn>
                  <a:cxn ang="0">
                    <a:pos x="11" y="117"/>
                  </a:cxn>
                  <a:cxn ang="0">
                    <a:pos x="4" y="104"/>
                  </a:cxn>
                  <a:cxn ang="0">
                    <a:pos x="0" y="88"/>
                  </a:cxn>
                  <a:cxn ang="0">
                    <a:pos x="0" y="71"/>
                  </a:cxn>
                  <a:cxn ang="0">
                    <a:pos x="4" y="56"/>
                  </a:cxn>
                  <a:cxn ang="0">
                    <a:pos x="11" y="42"/>
                  </a:cxn>
                  <a:cxn ang="0">
                    <a:pos x="20" y="29"/>
                  </a:cxn>
                  <a:cxn ang="0">
                    <a:pos x="32" y="19"/>
                  </a:cxn>
                  <a:cxn ang="0">
                    <a:pos x="45" y="10"/>
                  </a:cxn>
                  <a:cxn ang="0">
                    <a:pos x="61" y="4"/>
                  </a:cxn>
                  <a:cxn ang="0">
                    <a:pos x="78" y="1"/>
                  </a:cxn>
                  <a:cxn ang="0">
                    <a:pos x="96" y="1"/>
                  </a:cxn>
                  <a:cxn ang="0">
                    <a:pos x="112" y="4"/>
                  </a:cxn>
                  <a:cxn ang="0">
                    <a:pos x="128" y="10"/>
                  </a:cxn>
                  <a:cxn ang="0">
                    <a:pos x="142" y="19"/>
                  </a:cxn>
                  <a:cxn ang="0">
                    <a:pos x="153" y="29"/>
                  </a:cxn>
                  <a:cxn ang="0">
                    <a:pos x="163" y="42"/>
                  </a:cxn>
                  <a:cxn ang="0">
                    <a:pos x="169" y="56"/>
                  </a:cxn>
                  <a:cxn ang="0">
                    <a:pos x="173" y="71"/>
                  </a:cxn>
                  <a:cxn ang="0">
                    <a:pos x="173" y="88"/>
                  </a:cxn>
                  <a:cxn ang="0">
                    <a:pos x="169" y="104"/>
                  </a:cxn>
                  <a:cxn ang="0">
                    <a:pos x="163" y="117"/>
                  </a:cxn>
                  <a:cxn ang="0">
                    <a:pos x="153" y="130"/>
                  </a:cxn>
                  <a:cxn ang="0">
                    <a:pos x="142" y="140"/>
                  </a:cxn>
                  <a:cxn ang="0">
                    <a:pos x="128" y="150"/>
                  </a:cxn>
                  <a:cxn ang="0">
                    <a:pos x="112" y="155"/>
                  </a:cxn>
                  <a:cxn ang="0">
                    <a:pos x="96" y="158"/>
                  </a:cxn>
                </a:cxnLst>
                <a:rect l="0" t="0" r="r" b="b"/>
                <a:pathLst>
                  <a:path w="173" h="159">
                    <a:moveTo>
                      <a:pt x="87" y="159"/>
                    </a:moveTo>
                    <a:lnTo>
                      <a:pt x="78" y="158"/>
                    </a:lnTo>
                    <a:lnTo>
                      <a:pt x="69" y="157"/>
                    </a:lnTo>
                    <a:lnTo>
                      <a:pt x="61" y="155"/>
                    </a:lnTo>
                    <a:lnTo>
                      <a:pt x="53" y="153"/>
                    </a:lnTo>
                    <a:lnTo>
                      <a:pt x="45" y="150"/>
                    </a:lnTo>
                    <a:lnTo>
                      <a:pt x="38" y="145"/>
                    </a:lnTo>
                    <a:lnTo>
                      <a:pt x="32" y="140"/>
                    </a:lnTo>
                    <a:lnTo>
                      <a:pt x="25" y="136"/>
                    </a:lnTo>
                    <a:lnTo>
                      <a:pt x="20" y="130"/>
                    </a:lnTo>
                    <a:lnTo>
                      <a:pt x="15" y="123"/>
                    </a:lnTo>
                    <a:lnTo>
                      <a:pt x="11" y="117"/>
                    </a:lnTo>
                    <a:lnTo>
                      <a:pt x="8" y="110"/>
                    </a:lnTo>
                    <a:lnTo>
                      <a:pt x="4" y="104"/>
                    </a:lnTo>
                    <a:lnTo>
                      <a:pt x="2" y="95"/>
                    </a:lnTo>
                    <a:lnTo>
                      <a:pt x="0" y="88"/>
                    </a:lnTo>
                    <a:lnTo>
                      <a:pt x="0" y="79"/>
                    </a:lnTo>
                    <a:lnTo>
                      <a:pt x="0" y="71"/>
                    </a:lnTo>
                    <a:lnTo>
                      <a:pt x="2" y="64"/>
                    </a:lnTo>
                    <a:lnTo>
                      <a:pt x="4" y="56"/>
                    </a:lnTo>
                    <a:lnTo>
                      <a:pt x="8" y="49"/>
                    </a:lnTo>
                    <a:lnTo>
                      <a:pt x="11" y="42"/>
                    </a:lnTo>
                    <a:lnTo>
                      <a:pt x="15" y="35"/>
                    </a:lnTo>
                    <a:lnTo>
                      <a:pt x="20" y="29"/>
                    </a:lnTo>
                    <a:lnTo>
                      <a:pt x="25" y="24"/>
                    </a:lnTo>
                    <a:lnTo>
                      <a:pt x="32" y="19"/>
                    </a:lnTo>
                    <a:lnTo>
                      <a:pt x="38" y="13"/>
                    </a:lnTo>
                    <a:lnTo>
                      <a:pt x="45" y="10"/>
                    </a:lnTo>
                    <a:lnTo>
                      <a:pt x="53" y="6"/>
                    </a:lnTo>
                    <a:lnTo>
                      <a:pt x="61" y="4"/>
                    </a:lnTo>
                    <a:lnTo>
                      <a:pt x="69" y="2"/>
                    </a:lnTo>
                    <a:lnTo>
                      <a:pt x="78" y="1"/>
                    </a:lnTo>
                    <a:lnTo>
                      <a:pt x="87" y="0"/>
                    </a:lnTo>
                    <a:lnTo>
                      <a:pt x="96" y="1"/>
                    </a:lnTo>
                    <a:lnTo>
                      <a:pt x="104" y="2"/>
                    </a:lnTo>
                    <a:lnTo>
                      <a:pt x="112" y="4"/>
                    </a:lnTo>
                    <a:lnTo>
                      <a:pt x="121" y="6"/>
                    </a:lnTo>
                    <a:lnTo>
                      <a:pt x="128" y="10"/>
                    </a:lnTo>
                    <a:lnTo>
                      <a:pt x="135" y="13"/>
                    </a:lnTo>
                    <a:lnTo>
                      <a:pt x="142" y="19"/>
                    </a:lnTo>
                    <a:lnTo>
                      <a:pt x="148" y="24"/>
                    </a:lnTo>
                    <a:lnTo>
                      <a:pt x="153" y="29"/>
                    </a:lnTo>
                    <a:lnTo>
                      <a:pt x="158" y="35"/>
                    </a:lnTo>
                    <a:lnTo>
                      <a:pt x="163" y="42"/>
                    </a:lnTo>
                    <a:lnTo>
                      <a:pt x="167" y="49"/>
                    </a:lnTo>
                    <a:lnTo>
                      <a:pt x="169" y="56"/>
                    </a:lnTo>
                    <a:lnTo>
                      <a:pt x="171" y="64"/>
                    </a:lnTo>
                    <a:lnTo>
                      <a:pt x="173" y="71"/>
                    </a:lnTo>
                    <a:lnTo>
                      <a:pt x="173" y="79"/>
                    </a:lnTo>
                    <a:lnTo>
                      <a:pt x="173" y="88"/>
                    </a:lnTo>
                    <a:lnTo>
                      <a:pt x="171" y="95"/>
                    </a:lnTo>
                    <a:lnTo>
                      <a:pt x="169" y="104"/>
                    </a:lnTo>
                    <a:lnTo>
                      <a:pt x="167" y="110"/>
                    </a:lnTo>
                    <a:lnTo>
                      <a:pt x="163" y="117"/>
                    </a:lnTo>
                    <a:lnTo>
                      <a:pt x="158" y="123"/>
                    </a:lnTo>
                    <a:lnTo>
                      <a:pt x="153" y="130"/>
                    </a:lnTo>
                    <a:lnTo>
                      <a:pt x="148" y="136"/>
                    </a:lnTo>
                    <a:lnTo>
                      <a:pt x="142" y="140"/>
                    </a:lnTo>
                    <a:lnTo>
                      <a:pt x="135" y="145"/>
                    </a:lnTo>
                    <a:lnTo>
                      <a:pt x="128" y="150"/>
                    </a:lnTo>
                    <a:lnTo>
                      <a:pt x="121" y="153"/>
                    </a:lnTo>
                    <a:lnTo>
                      <a:pt x="112" y="155"/>
                    </a:lnTo>
                    <a:lnTo>
                      <a:pt x="104" y="157"/>
                    </a:lnTo>
                    <a:lnTo>
                      <a:pt x="96" y="158"/>
                    </a:lnTo>
                    <a:lnTo>
                      <a:pt x="87" y="159"/>
                    </a:lnTo>
                  </a:path>
                </a:pathLst>
              </a:custGeom>
              <a:solidFill>
                <a:srgbClr val="FFFF00"/>
              </a:solidFill>
              <a:ln w="6350">
                <a:solidFill>
                  <a:srgbClr val="000000"/>
                </a:solidFill>
                <a:prstDash val="solid"/>
                <a:round/>
                <a:headEnd/>
                <a:tailEnd/>
              </a:ln>
            </p:spPr>
            <p:txBody>
              <a:bodyPr/>
              <a:lstStyle/>
              <a:p>
                <a:endParaRPr lang="it-IT"/>
              </a:p>
            </p:txBody>
          </p:sp>
          <p:sp>
            <p:nvSpPr>
              <p:cNvPr id="21109" name="Freeform 629"/>
              <p:cNvSpPr>
                <a:spLocks/>
              </p:cNvSpPr>
              <p:nvPr/>
            </p:nvSpPr>
            <p:spPr bwMode="auto">
              <a:xfrm>
                <a:off x="726" y="2818"/>
                <a:ext cx="25" cy="23"/>
              </a:xfrm>
              <a:custGeom>
                <a:avLst/>
                <a:gdLst/>
                <a:ahLst/>
                <a:cxnLst>
                  <a:cxn ang="0">
                    <a:pos x="78" y="158"/>
                  </a:cxn>
                  <a:cxn ang="0">
                    <a:pos x="61" y="155"/>
                  </a:cxn>
                  <a:cxn ang="0">
                    <a:pos x="45" y="148"/>
                  </a:cxn>
                  <a:cxn ang="0">
                    <a:pos x="32" y="140"/>
                  </a:cxn>
                  <a:cxn ang="0">
                    <a:pos x="20" y="129"/>
                  </a:cxn>
                  <a:cxn ang="0">
                    <a:pos x="11" y="116"/>
                  </a:cxn>
                  <a:cxn ang="0">
                    <a:pos x="4" y="102"/>
                  </a:cxn>
                  <a:cxn ang="0">
                    <a:pos x="1" y="87"/>
                  </a:cxn>
                  <a:cxn ang="0">
                    <a:pos x="1" y="71"/>
                  </a:cxn>
                  <a:cxn ang="0">
                    <a:pos x="4" y="55"/>
                  </a:cxn>
                  <a:cxn ang="0">
                    <a:pos x="11" y="41"/>
                  </a:cxn>
                  <a:cxn ang="0">
                    <a:pos x="20" y="28"/>
                  </a:cxn>
                  <a:cxn ang="0">
                    <a:pos x="32" y="18"/>
                  </a:cxn>
                  <a:cxn ang="0">
                    <a:pos x="45" y="9"/>
                  </a:cxn>
                  <a:cxn ang="0">
                    <a:pos x="61" y="3"/>
                  </a:cxn>
                  <a:cxn ang="0">
                    <a:pos x="78" y="0"/>
                  </a:cxn>
                  <a:cxn ang="0">
                    <a:pos x="96" y="0"/>
                  </a:cxn>
                  <a:cxn ang="0">
                    <a:pos x="112" y="3"/>
                  </a:cxn>
                  <a:cxn ang="0">
                    <a:pos x="128" y="9"/>
                  </a:cxn>
                  <a:cxn ang="0">
                    <a:pos x="142" y="18"/>
                  </a:cxn>
                  <a:cxn ang="0">
                    <a:pos x="153" y="28"/>
                  </a:cxn>
                  <a:cxn ang="0">
                    <a:pos x="163" y="41"/>
                  </a:cxn>
                  <a:cxn ang="0">
                    <a:pos x="170" y="55"/>
                  </a:cxn>
                  <a:cxn ang="0">
                    <a:pos x="173" y="71"/>
                  </a:cxn>
                  <a:cxn ang="0">
                    <a:pos x="173" y="87"/>
                  </a:cxn>
                  <a:cxn ang="0">
                    <a:pos x="170" y="102"/>
                  </a:cxn>
                  <a:cxn ang="0">
                    <a:pos x="163" y="116"/>
                  </a:cxn>
                  <a:cxn ang="0">
                    <a:pos x="153" y="129"/>
                  </a:cxn>
                  <a:cxn ang="0">
                    <a:pos x="142" y="140"/>
                  </a:cxn>
                  <a:cxn ang="0">
                    <a:pos x="128" y="148"/>
                  </a:cxn>
                  <a:cxn ang="0">
                    <a:pos x="112" y="155"/>
                  </a:cxn>
                  <a:cxn ang="0">
                    <a:pos x="96" y="158"/>
                  </a:cxn>
                </a:cxnLst>
                <a:rect l="0" t="0" r="r" b="b"/>
                <a:pathLst>
                  <a:path w="173" h="158">
                    <a:moveTo>
                      <a:pt x="87" y="158"/>
                    </a:moveTo>
                    <a:lnTo>
                      <a:pt x="78" y="158"/>
                    </a:lnTo>
                    <a:lnTo>
                      <a:pt x="69" y="156"/>
                    </a:lnTo>
                    <a:lnTo>
                      <a:pt x="61" y="155"/>
                    </a:lnTo>
                    <a:lnTo>
                      <a:pt x="54" y="152"/>
                    </a:lnTo>
                    <a:lnTo>
                      <a:pt x="45" y="148"/>
                    </a:lnTo>
                    <a:lnTo>
                      <a:pt x="39" y="144"/>
                    </a:lnTo>
                    <a:lnTo>
                      <a:pt x="32" y="140"/>
                    </a:lnTo>
                    <a:lnTo>
                      <a:pt x="25" y="135"/>
                    </a:lnTo>
                    <a:lnTo>
                      <a:pt x="20" y="129"/>
                    </a:lnTo>
                    <a:lnTo>
                      <a:pt x="15" y="123"/>
                    </a:lnTo>
                    <a:lnTo>
                      <a:pt x="11" y="116"/>
                    </a:lnTo>
                    <a:lnTo>
                      <a:pt x="8" y="110"/>
                    </a:lnTo>
                    <a:lnTo>
                      <a:pt x="4" y="102"/>
                    </a:lnTo>
                    <a:lnTo>
                      <a:pt x="2" y="95"/>
                    </a:lnTo>
                    <a:lnTo>
                      <a:pt x="1" y="87"/>
                    </a:lnTo>
                    <a:lnTo>
                      <a:pt x="0" y="78"/>
                    </a:lnTo>
                    <a:lnTo>
                      <a:pt x="1" y="71"/>
                    </a:lnTo>
                    <a:lnTo>
                      <a:pt x="2" y="63"/>
                    </a:lnTo>
                    <a:lnTo>
                      <a:pt x="4" y="55"/>
                    </a:lnTo>
                    <a:lnTo>
                      <a:pt x="8" y="48"/>
                    </a:lnTo>
                    <a:lnTo>
                      <a:pt x="11" y="41"/>
                    </a:lnTo>
                    <a:lnTo>
                      <a:pt x="15" y="34"/>
                    </a:lnTo>
                    <a:lnTo>
                      <a:pt x="20" y="28"/>
                    </a:lnTo>
                    <a:lnTo>
                      <a:pt x="25" y="23"/>
                    </a:lnTo>
                    <a:lnTo>
                      <a:pt x="32" y="18"/>
                    </a:lnTo>
                    <a:lnTo>
                      <a:pt x="39" y="13"/>
                    </a:lnTo>
                    <a:lnTo>
                      <a:pt x="45" y="9"/>
                    </a:lnTo>
                    <a:lnTo>
                      <a:pt x="54" y="6"/>
                    </a:lnTo>
                    <a:lnTo>
                      <a:pt x="61" y="3"/>
                    </a:lnTo>
                    <a:lnTo>
                      <a:pt x="69" y="1"/>
                    </a:lnTo>
                    <a:lnTo>
                      <a:pt x="78" y="0"/>
                    </a:lnTo>
                    <a:lnTo>
                      <a:pt x="87" y="0"/>
                    </a:lnTo>
                    <a:lnTo>
                      <a:pt x="96" y="0"/>
                    </a:lnTo>
                    <a:lnTo>
                      <a:pt x="104" y="1"/>
                    </a:lnTo>
                    <a:lnTo>
                      <a:pt x="112" y="3"/>
                    </a:lnTo>
                    <a:lnTo>
                      <a:pt x="121" y="6"/>
                    </a:lnTo>
                    <a:lnTo>
                      <a:pt x="128" y="9"/>
                    </a:lnTo>
                    <a:lnTo>
                      <a:pt x="135" y="13"/>
                    </a:lnTo>
                    <a:lnTo>
                      <a:pt x="142" y="18"/>
                    </a:lnTo>
                    <a:lnTo>
                      <a:pt x="148" y="23"/>
                    </a:lnTo>
                    <a:lnTo>
                      <a:pt x="153" y="28"/>
                    </a:lnTo>
                    <a:lnTo>
                      <a:pt x="158" y="34"/>
                    </a:lnTo>
                    <a:lnTo>
                      <a:pt x="163" y="41"/>
                    </a:lnTo>
                    <a:lnTo>
                      <a:pt x="167" y="48"/>
                    </a:lnTo>
                    <a:lnTo>
                      <a:pt x="170" y="55"/>
                    </a:lnTo>
                    <a:lnTo>
                      <a:pt x="172" y="63"/>
                    </a:lnTo>
                    <a:lnTo>
                      <a:pt x="173" y="71"/>
                    </a:lnTo>
                    <a:lnTo>
                      <a:pt x="173" y="78"/>
                    </a:lnTo>
                    <a:lnTo>
                      <a:pt x="173" y="87"/>
                    </a:lnTo>
                    <a:lnTo>
                      <a:pt x="172" y="95"/>
                    </a:lnTo>
                    <a:lnTo>
                      <a:pt x="170" y="102"/>
                    </a:lnTo>
                    <a:lnTo>
                      <a:pt x="167" y="110"/>
                    </a:lnTo>
                    <a:lnTo>
                      <a:pt x="163" y="116"/>
                    </a:lnTo>
                    <a:lnTo>
                      <a:pt x="158" y="123"/>
                    </a:lnTo>
                    <a:lnTo>
                      <a:pt x="153" y="129"/>
                    </a:lnTo>
                    <a:lnTo>
                      <a:pt x="148" y="135"/>
                    </a:lnTo>
                    <a:lnTo>
                      <a:pt x="142" y="140"/>
                    </a:lnTo>
                    <a:lnTo>
                      <a:pt x="135" y="144"/>
                    </a:lnTo>
                    <a:lnTo>
                      <a:pt x="128" y="148"/>
                    </a:lnTo>
                    <a:lnTo>
                      <a:pt x="121" y="152"/>
                    </a:lnTo>
                    <a:lnTo>
                      <a:pt x="112" y="155"/>
                    </a:lnTo>
                    <a:lnTo>
                      <a:pt x="104" y="156"/>
                    </a:lnTo>
                    <a:lnTo>
                      <a:pt x="96" y="158"/>
                    </a:lnTo>
                    <a:lnTo>
                      <a:pt x="87" y="158"/>
                    </a:lnTo>
                    <a:close/>
                  </a:path>
                </a:pathLst>
              </a:custGeom>
              <a:solidFill>
                <a:srgbClr val="FFFF00"/>
              </a:solidFill>
              <a:ln w="9525">
                <a:noFill/>
                <a:round/>
                <a:headEnd/>
                <a:tailEnd/>
              </a:ln>
            </p:spPr>
            <p:txBody>
              <a:bodyPr/>
              <a:lstStyle/>
              <a:p>
                <a:endParaRPr lang="it-IT"/>
              </a:p>
            </p:txBody>
          </p:sp>
          <p:sp>
            <p:nvSpPr>
              <p:cNvPr id="21110" name="Freeform 630"/>
              <p:cNvSpPr>
                <a:spLocks/>
              </p:cNvSpPr>
              <p:nvPr/>
            </p:nvSpPr>
            <p:spPr bwMode="auto">
              <a:xfrm>
                <a:off x="726" y="2818"/>
                <a:ext cx="25" cy="23"/>
              </a:xfrm>
              <a:custGeom>
                <a:avLst/>
                <a:gdLst/>
                <a:ahLst/>
                <a:cxnLst>
                  <a:cxn ang="0">
                    <a:pos x="78" y="158"/>
                  </a:cxn>
                  <a:cxn ang="0">
                    <a:pos x="61" y="155"/>
                  </a:cxn>
                  <a:cxn ang="0">
                    <a:pos x="45" y="148"/>
                  </a:cxn>
                  <a:cxn ang="0">
                    <a:pos x="32" y="140"/>
                  </a:cxn>
                  <a:cxn ang="0">
                    <a:pos x="20" y="129"/>
                  </a:cxn>
                  <a:cxn ang="0">
                    <a:pos x="11" y="116"/>
                  </a:cxn>
                  <a:cxn ang="0">
                    <a:pos x="4" y="102"/>
                  </a:cxn>
                  <a:cxn ang="0">
                    <a:pos x="1" y="87"/>
                  </a:cxn>
                  <a:cxn ang="0">
                    <a:pos x="1" y="71"/>
                  </a:cxn>
                  <a:cxn ang="0">
                    <a:pos x="4" y="55"/>
                  </a:cxn>
                  <a:cxn ang="0">
                    <a:pos x="11" y="41"/>
                  </a:cxn>
                  <a:cxn ang="0">
                    <a:pos x="20" y="28"/>
                  </a:cxn>
                  <a:cxn ang="0">
                    <a:pos x="32" y="18"/>
                  </a:cxn>
                  <a:cxn ang="0">
                    <a:pos x="45" y="9"/>
                  </a:cxn>
                  <a:cxn ang="0">
                    <a:pos x="61" y="3"/>
                  </a:cxn>
                  <a:cxn ang="0">
                    <a:pos x="78" y="0"/>
                  </a:cxn>
                  <a:cxn ang="0">
                    <a:pos x="96" y="0"/>
                  </a:cxn>
                  <a:cxn ang="0">
                    <a:pos x="112" y="3"/>
                  </a:cxn>
                  <a:cxn ang="0">
                    <a:pos x="128" y="9"/>
                  </a:cxn>
                  <a:cxn ang="0">
                    <a:pos x="142" y="18"/>
                  </a:cxn>
                  <a:cxn ang="0">
                    <a:pos x="153" y="28"/>
                  </a:cxn>
                  <a:cxn ang="0">
                    <a:pos x="163" y="41"/>
                  </a:cxn>
                  <a:cxn ang="0">
                    <a:pos x="170" y="55"/>
                  </a:cxn>
                  <a:cxn ang="0">
                    <a:pos x="173" y="71"/>
                  </a:cxn>
                  <a:cxn ang="0">
                    <a:pos x="173" y="87"/>
                  </a:cxn>
                  <a:cxn ang="0">
                    <a:pos x="170" y="102"/>
                  </a:cxn>
                  <a:cxn ang="0">
                    <a:pos x="163" y="116"/>
                  </a:cxn>
                  <a:cxn ang="0">
                    <a:pos x="153" y="129"/>
                  </a:cxn>
                  <a:cxn ang="0">
                    <a:pos x="142" y="140"/>
                  </a:cxn>
                  <a:cxn ang="0">
                    <a:pos x="128" y="148"/>
                  </a:cxn>
                  <a:cxn ang="0">
                    <a:pos x="112" y="155"/>
                  </a:cxn>
                  <a:cxn ang="0">
                    <a:pos x="96" y="158"/>
                  </a:cxn>
                </a:cxnLst>
                <a:rect l="0" t="0" r="r" b="b"/>
                <a:pathLst>
                  <a:path w="173" h="158">
                    <a:moveTo>
                      <a:pt x="87" y="158"/>
                    </a:moveTo>
                    <a:lnTo>
                      <a:pt x="78" y="158"/>
                    </a:lnTo>
                    <a:lnTo>
                      <a:pt x="69" y="156"/>
                    </a:lnTo>
                    <a:lnTo>
                      <a:pt x="61" y="155"/>
                    </a:lnTo>
                    <a:lnTo>
                      <a:pt x="54" y="152"/>
                    </a:lnTo>
                    <a:lnTo>
                      <a:pt x="45" y="148"/>
                    </a:lnTo>
                    <a:lnTo>
                      <a:pt x="39" y="144"/>
                    </a:lnTo>
                    <a:lnTo>
                      <a:pt x="32" y="140"/>
                    </a:lnTo>
                    <a:lnTo>
                      <a:pt x="25" y="135"/>
                    </a:lnTo>
                    <a:lnTo>
                      <a:pt x="20" y="129"/>
                    </a:lnTo>
                    <a:lnTo>
                      <a:pt x="15" y="123"/>
                    </a:lnTo>
                    <a:lnTo>
                      <a:pt x="11" y="116"/>
                    </a:lnTo>
                    <a:lnTo>
                      <a:pt x="8" y="110"/>
                    </a:lnTo>
                    <a:lnTo>
                      <a:pt x="4" y="102"/>
                    </a:lnTo>
                    <a:lnTo>
                      <a:pt x="2" y="95"/>
                    </a:lnTo>
                    <a:lnTo>
                      <a:pt x="1" y="87"/>
                    </a:lnTo>
                    <a:lnTo>
                      <a:pt x="0" y="78"/>
                    </a:lnTo>
                    <a:lnTo>
                      <a:pt x="1" y="71"/>
                    </a:lnTo>
                    <a:lnTo>
                      <a:pt x="2" y="63"/>
                    </a:lnTo>
                    <a:lnTo>
                      <a:pt x="4" y="55"/>
                    </a:lnTo>
                    <a:lnTo>
                      <a:pt x="8" y="48"/>
                    </a:lnTo>
                    <a:lnTo>
                      <a:pt x="11" y="41"/>
                    </a:lnTo>
                    <a:lnTo>
                      <a:pt x="15" y="34"/>
                    </a:lnTo>
                    <a:lnTo>
                      <a:pt x="20" y="28"/>
                    </a:lnTo>
                    <a:lnTo>
                      <a:pt x="25" y="23"/>
                    </a:lnTo>
                    <a:lnTo>
                      <a:pt x="32" y="18"/>
                    </a:lnTo>
                    <a:lnTo>
                      <a:pt x="39" y="13"/>
                    </a:lnTo>
                    <a:lnTo>
                      <a:pt x="45" y="9"/>
                    </a:lnTo>
                    <a:lnTo>
                      <a:pt x="54" y="6"/>
                    </a:lnTo>
                    <a:lnTo>
                      <a:pt x="61" y="3"/>
                    </a:lnTo>
                    <a:lnTo>
                      <a:pt x="69" y="1"/>
                    </a:lnTo>
                    <a:lnTo>
                      <a:pt x="78" y="0"/>
                    </a:lnTo>
                    <a:lnTo>
                      <a:pt x="87" y="0"/>
                    </a:lnTo>
                    <a:lnTo>
                      <a:pt x="96" y="0"/>
                    </a:lnTo>
                    <a:lnTo>
                      <a:pt x="104" y="1"/>
                    </a:lnTo>
                    <a:lnTo>
                      <a:pt x="112" y="3"/>
                    </a:lnTo>
                    <a:lnTo>
                      <a:pt x="121" y="6"/>
                    </a:lnTo>
                    <a:lnTo>
                      <a:pt x="128" y="9"/>
                    </a:lnTo>
                    <a:lnTo>
                      <a:pt x="135" y="13"/>
                    </a:lnTo>
                    <a:lnTo>
                      <a:pt x="142" y="18"/>
                    </a:lnTo>
                    <a:lnTo>
                      <a:pt x="148" y="23"/>
                    </a:lnTo>
                    <a:lnTo>
                      <a:pt x="153" y="28"/>
                    </a:lnTo>
                    <a:lnTo>
                      <a:pt x="158" y="34"/>
                    </a:lnTo>
                    <a:lnTo>
                      <a:pt x="163" y="41"/>
                    </a:lnTo>
                    <a:lnTo>
                      <a:pt x="167" y="48"/>
                    </a:lnTo>
                    <a:lnTo>
                      <a:pt x="170" y="55"/>
                    </a:lnTo>
                    <a:lnTo>
                      <a:pt x="172" y="63"/>
                    </a:lnTo>
                    <a:lnTo>
                      <a:pt x="173" y="71"/>
                    </a:lnTo>
                    <a:lnTo>
                      <a:pt x="173" y="78"/>
                    </a:lnTo>
                    <a:lnTo>
                      <a:pt x="173" y="87"/>
                    </a:lnTo>
                    <a:lnTo>
                      <a:pt x="172" y="95"/>
                    </a:lnTo>
                    <a:lnTo>
                      <a:pt x="170" y="102"/>
                    </a:lnTo>
                    <a:lnTo>
                      <a:pt x="167" y="110"/>
                    </a:lnTo>
                    <a:lnTo>
                      <a:pt x="163" y="116"/>
                    </a:lnTo>
                    <a:lnTo>
                      <a:pt x="158" y="123"/>
                    </a:lnTo>
                    <a:lnTo>
                      <a:pt x="153" y="129"/>
                    </a:lnTo>
                    <a:lnTo>
                      <a:pt x="148" y="135"/>
                    </a:lnTo>
                    <a:lnTo>
                      <a:pt x="142" y="140"/>
                    </a:lnTo>
                    <a:lnTo>
                      <a:pt x="135" y="144"/>
                    </a:lnTo>
                    <a:lnTo>
                      <a:pt x="128" y="148"/>
                    </a:lnTo>
                    <a:lnTo>
                      <a:pt x="121" y="152"/>
                    </a:lnTo>
                    <a:lnTo>
                      <a:pt x="112" y="155"/>
                    </a:lnTo>
                    <a:lnTo>
                      <a:pt x="104" y="156"/>
                    </a:lnTo>
                    <a:lnTo>
                      <a:pt x="96" y="158"/>
                    </a:lnTo>
                    <a:lnTo>
                      <a:pt x="87" y="158"/>
                    </a:lnTo>
                  </a:path>
                </a:pathLst>
              </a:custGeom>
              <a:solidFill>
                <a:srgbClr val="FFFF00"/>
              </a:solidFill>
              <a:ln w="6350">
                <a:solidFill>
                  <a:srgbClr val="000000"/>
                </a:solidFill>
                <a:prstDash val="solid"/>
                <a:round/>
                <a:headEnd/>
                <a:tailEnd/>
              </a:ln>
            </p:spPr>
            <p:txBody>
              <a:bodyPr/>
              <a:lstStyle/>
              <a:p>
                <a:endParaRPr lang="it-IT"/>
              </a:p>
            </p:txBody>
          </p:sp>
          <p:sp>
            <p:nvSpPr>
              <p:cNvPr id="21111" name="Freeform 631"/>
              <p:cNvSpPr>
                <a:spLocks/>
              </p:cNvSpPr>
              <p:nvPr/>
            </p:nvSpPr>
            <p:spPr bwMode="auto">
              <a:xfrm>
                <a:off x="881" y="2668"/>
                <a:ext cx="25" cy="23"/>
              </a:xfrm>
              <a:custGeom>
                <a:avLst/>
                <a:gdLst/>
                <a:ahLst/>
                <a:cxnLst>
                  <a:cxn ang="0">
                    <a:pos x="78" y="158"/>
                  </a:cxn>
                  <a:cxn ang="0">
                    <a:pos x="61" y="155"/>
                  </a:cxn>
                  <a:cxn ang="0">
                    <a:pos x="45" y="150"/>
                  </a:cxn>
                  <a:cxn ang="0">
                    <a:pos x="32" y="140"/>
                  </a:cxn>
                  <a:cxn ang="0">
                    <a:pos x="20" y="130"/>
                  </a:cxn>
                  <a:cxn ang="0">
                    <a:pos x="11" y="117"/>
                  </a:cxn>
                  <a:cxn ang="0">
                    <a:pos x="4" y="103"/>
                  </a:cxn>
                  <a:cxn ang="0">
                    <a:pos x="0" y="88"/>
                  </a:cxn>
                  <a:cxn ang="0">
                    <a:pos x="0" y="71"/>
                  </a:cxn>
                  <a:cxn ang="0">
                    <a:pos x="4" y="57"/>
                  </a:cxn>
                  <a:cxn ang="0">
                    <a:pos x="11" y="42"/>
                  </a:cxn>
                  <a:cxn ang="0">
                    <a:pos x="20" y="29"/>
                  </a:cxn>
                  <a:cxn ang="0">
                    <a:pos x="32" y="19"/>
                  </a:cxn>
                  <a:cxn ang="0">
                    <a:pos x="45" y="11"/>
                  </a:cxn>
                  <a:cxn ang="0">
                    <a:pos x="61" y="4"/>
                  </a:cxn>
                  <a:cxn ang="0">
                    <a:pos x="78" y="1"/>
                  </a:cxn>
                  <a:cxn ang="0">
                    <a:pos x="95" y="1"/>
                  </a:cxn>
                  <a:cxn ang="0">
                    <a:pos x="112" y="4"/>
                  </a:cxn>
                  <a:cxn ang="0">
                    <a:pos x="128" y="11"/>
                  </a:cxn>
                  <a:cxn ang="0">
                    <a:pos x="142" y="19"/>
                  </a:cxn>
                  <a:cxn ang="0">
                    <a:pos x="153" y="29"/>
                  </a:cxn>
                  <a:cxn ang="0">
                    <a:pos x="163" y="42"/>
                  </a:cxn>
                  <a:cxn ang="0">
                    <a:pos x="169" y="57"/>
                  </a:cxn>
                  <a:cxn ang="0">
                    <a:pos x="173" y="71"/>
                  </a:cxn>
                  <a:cxn ang="0">
                    <a:pos x="173" y="88"/>
                  </a:cxn>
                  <a:cxn ang="0">
                    <a:pos x="169" y="103"/>
                  </a:cxn>
                  <a:cxn ang="0">
                    <a:pos x="163" y="117"/>
                  </a:cxn>
                  <a:cxn ang="0">
                    <a:pos x="153" y="130"/>
                  </a:cxn>
                  <a:cxn ang="0">
                    <a:pos x="142" y="140"/>
                  </a:cxn>
                  <a:cxn ang="0">
                    <a:pos x="128" y="150"/>
                  </a:cxn>
                  <a:cxn ang="0">
                    <a:pos x="112" y="155"/>
                  </a:cxn>
                  <a:cxn ang="0">
                    <a:pos x="95" y="158"/>
                  </a:cxn>
                </a:cxnLst>
                <a:rect l="0" t="0" r="r" b="b"/>
                <a:pathLst>
                  <a:path w="173" h="159">
                    <a:moveTo>
                      <a:pt x="87" y="159"/>
                    </a:moveTo>
                    <a:lnTo>
                      <a:pt x="78" y="158"/>
                    </a:lnTo>
                    <a:lnTo>
                      <a:pt x="69" y="157"/>
                    </a:lnTo>
                    <a:lnTo>
                      <a:pt x="61" y="155"/>
                    </a:lnTo>
                    <a:lnTo>
                      <a:pt x="53" y="153"/>
                    </a:lnTo>
                    <a:lnTo>
                      <a:pt x="45" y="150"/>
                    </a:lnTo>
                    <a:lnTo>
                      <a:pt x="38" y="146"/>
                    </a:lnTo>
                    <a:lnTo>
                      <a:pt x="32" y="140"/>
                    </a:lnTo>
                    <a:lnTo>
                      <a:pt x="25" y="135"/>
                    </a:lnTo>
                    <a:lnTo>
                      <a:pt x="20" y="130"/>
                    </a:lnTo>
                    <a:lnTo>
                      <a:pt x="15" y="124"/>
                    </a:lnTo>
                    <a:lnTo>
                      <a:pt x="11" y="117"/>
                    </a:lnTo>
                    <a:lnTo>
                      <a:pt x="8" y="110"/>
                    </a:lnTo>
                    <a:lnTo>
                      <a:pt x="4" y="103"/>
                    </a:lnTo>
                    <a:lnTo>
                      <a:pt x="2" y="95"/>
                    </a:lnTo>
                    <a:lnTo>
                      <a:pt x="0" y="88"/>
                    </a:lnTo>
                    <a:lnTo>
                      <a:pt x="0" y="80"/>
                    </a:lnTo>
                    <a:lnTo>
                      <a:pt x="0" y="71"/>
                    </a:lnTo>
                    <a:lnTo>
                      <a:pt x="2" y="64"/>
                    </a:lnTo>
                    <a:lnTo>
                      <a:pt x="4" y="57"/>
                    </a:lnTo>
                    <a:lnTo>
                      <a:pt x="8" y="49"/>
                    </a:lnTo>
                    <a:lnTo>
                      <a:pt x="11" y="42"/>
                    </a:lnTo>
                    <a:lnTo>
                      <a:pt x="15" y="36"/>
                    </a:lnTo>
                    <a:lnTo>
                      <a:pt x="20" y="29"/>
                    </a:lnTo>
                    <a:lnTo>
                      <a:pt x="25" y="24"/>
                    </a:lnTo>
                    <a:lnTo>
                      <a:pt x="32" y="19"/>
                    </a:lnTo>
                    <a:lnTo>
                      <a:pt x="38" y="14"/>
                    </a:lnTo>
                    <a:lnTo>
                      <a:pt x="45" y="11"/>
                    </a:lnTo>
                    <a:lnTo>
                      <a:pt x="53" y="6"/>
                    </a:lnTo>
                    <a:lnTo>
                      <a:pt x="61" y="4"/>
                    </a:lnTo>
                    <a:lnTo>
                      <a:pt x="69" y="2"/>
                    </a:lnTo>
                    <a:lnTo>
                      <a:pt x="78" y="1"/>
                    </a:lnTo>
                    <a:lnTo>
                      <a:pt x="87" y="0"/>
                    </a:lnTo>
                    <a:lnTo>
                      <a:pt x="95" y="1"/>
                    </a:lnTo>
                    <a:lnTo>
                      <a:pt x="104" y="2"/>
                    </a:lnTo>
                    <a:lnTo>
                      <a:pt x="112" y="4"/>
                    </a:lnTo>
                    <a:lnTo>
                      <a:pt x="121" y="6"/>
                    </a:lnTo>
                    <a:lnTo>
                      <a:pt x="128" y="11"/>
                    </a:lnTo>
                    <a:lnTo>
                      <a:pt x="135" y="14"/>
                    </a:lnTo>
                    <a:lnTo>
                      <a:pt x="142" y="19"/>
                    </a:lnTo>
                    <a:lnTo>
                      <a:pt x="148" y="24"/>
                    </a:lnTo>
                    <a:lnTo>
                      <a:pt x="153" y="29"/>
                    </a:lnTo>
                    <a:lnTo>
                      <a:pt x="158" y="36"/>
                    </a:lnTo>
                    <a:lnTo>
                      <a:pt x="163" y="42"/>
                    </a:lnTo>
                    <a:lnTo>
                      <a:pt x="167" y="49"/>
                    </a:lnTo>
                    <a:lnTo>
                      <a:pt x="169" y="57"/>
                    </a:lnTo>
                    <a:lnTo>
                      <a:pt x="171" y="64"/>
                    </a:lnTo>
                    <a:lnTo>
                      <a:pt x="173" y="71"/>
                    </a:lnTo>
                    <a:lnTo>
                      <a:pt x="173" y="80"/>
                    </a:lnTo>
                    <a:lnTo>
                      <a:pt x="173" y="88"/>
                    </a:lnTo>
                    <a:lnTo>
                      <a:pt x="171" y="95"/>
                    </a:lnTo>
                    <a:lnTo>
                      <a:pt x="169" y="103"/>
                    </a:lnTo>
                    <a:lnTo>
                      <a:pt x="167" y="110"/>
                    </a:lnTo>
                    <a:lnTo>
                      <a:pt x="163" y="117"/>
                    </a:lnTo>
                    <a:lnTo>
                      <a:pt x="158" y="124"/>
                    </a:lnTo>
                    <a:lnTo>
                      <a:pt x="153" y="130"/>
                    </a:lnTo>
                    <a:lnTo>
                      <a:pt x="148" y="135"/>
                    </a:lnTo>
                    <a:lnTo>
                      <a:pt x="142" y="140"/>
                    </a:lnTo>
                    <a:lnTo>
                      <a:pt x="135" y="146"/>
                    </a:lnTo>
                    <a:lnTo>
                      <a:pt x="128" y="150"/>
                    </a:lnTo>
                    <a:lnTo>
                      <a:pt x="121" y="153"/>
                    </a:lnTo>
                    <a:lnTo>
                      <a:pt x="112" y="155"/>
                    </a:lnTo>
                    <a:lnTo>
                      <a:pt x="104" y="157"/>
                    </a:lnTo>
                    <a:lnTo>
                      <a:pt x="95" y="158"/>
                    </a:lnTo>
                    <a:lnTo>
                      <a:pt x="87" y="159"/>
                    </a:lnTo>
                    <a:close/>
                  </a:path>
                </a:pathLst>
              </a:custGeom>
              <a:solidFill>
                <a:srgbClr val="FFFF00"/>
              </a:solidFill>
              <a:ln w="9525">
                <a:noFill/>
                <a:round/>
                <a:headEnd/>
                <a:tailEnd/>
              </a:ln>
            </p:spPr>
            <p:txBody>
              <a:bodyPr/>
              <a:lstStyle/>
              <a:p>
                <a:endParaRPr lang="it-IT"/>
              </a:p>
            </p:txBody>
          </p:sp>
          <p:sp>
            <p:nvSpPr>
              <p:cNvPr id="21112" name="Freeform 632"/>
              <p:cNvSpPr>
                <a:spLocks/>
              </p:cNvSpPr>
              <p:nvPr/>
            </p:nvSpPr>
            <p:spPr bwMode="auto">
              <a:xfrm>
                <a:off x="881" y="2668"/>
                <a:ext cx="25" cy="23"/>
              </a:xfrm>
              <a:custGeom>
                <a:avLst/>
                <a:gdLst/>
                <a:ahLst/>
                <a:cxnLst>
                  <a:cxn ang="0">
                    <a:pos x="78" y="158"/>
                  </a:cxn>
                  <a:cxn ang="0">
                    <a:pos x="61" y="155"/>
                  </a:cxn>
                  <a:cxn ang="0">
                    <a:pos x="45" y="150"/>
                  </a:cxn>
                  <a:cxn ang="0">
                    <a:pos x="32" y="140"/>
                  </a:cxn>
                  <a:cxn ang="0">
                    <a:pos x="20" y="130"/>
                  </a:cxn>
                  <a:cxn ang="0">
                    <a:pos x="11" y="117"/>
                  </a:cxn>
                  <a:cxn ang="0">
                    <a:pos x="4" y="103"/>
                  </a:cxn>
                  <a:cxn ang="0">
                    <a:pos x="0" y="88"/>
                  </a:cxn>
                  <a:cxn ang="0">
                    <a:pos x="0" y="71"/>
                  </a:cxn>
                  <a:cxn ang="0">
                    <a:pos x="4" y="57"/>
                  </a:cxn>
                  <a:cxn ang="0">
                    <a:pos x="11" y="42"/>
                  </a:cxn>
                  <a:cxn ang="0">
                    <a:pos x="20" y="29"/>
                  </a:cxn>
                  <a:cxn ang="0">
                    <a:pos x="32" y="19"/>
                  </a:cxn>
                  <a:cxn ang="0">
                    <a:pos x="45" y="11"/>
                  </a:cxn>
                  <a:cxn ang="0">
                    <a:pos x="61" y="4"/>
                  </a:cxn>
                  <a:cxn ang="0">
                    <a:pos x="78" y="1"/>
                  </a:cxn>
                  <a:cxn ang="0">
                    <a:pos x="95" y="1"/>
                  </a:cxn>
                  <a:cxn ang="0">
                    <a:pos x="112" y="4"/>
                  </a:cxn>
                  <a:cxn ang="0">
                    <a:pos x="128" y="11"/>
                  </a:cxn>
                  <a:cxn ang="0">
                    <a:pos x="142" y="19"/>
                  </a:cxn>
                  <a:cxn ang="0">
                    <a:pos x="153" y="29"/>
                  </a:cxn>
                  <a:cxn ang="0">
                    <a:pos x="163" y="42"/>
                  </a:cxn>
                  <a:cxn ang="0">
                    <a:pos x="169" y="57"/>
                  </a:cxn>
                  <a:cxn ang="0">
                    <a:pos x="173" y="71"/>
                  </a:cxn>
                  <a:cxn ang="0">
                    <a:pos x="173" y="88"/>
                  </a:cxn>
                  <a:cxn ang="0">
                    <a:pos x="169" y="103"/>
                  </a:cxn>
                  <a:cxn ang="0">
                    <a:pos x="163" y="117"/>
                  </a:cxn>
                  <a:cxn ang="0">
                    <a:pos x="153" y="130"/>
                  </a:cxn>
                  <a:cxn ang="0">
                    <a:pos x="142" y="140"/>
                  </a:cxn>
                  <a:cxn ang="0">
                    <a:pos x="128" y="150"/>
                  </a:cxn>
                  <a:cxn ang="0">
                    <a:pos x="112" y="155"/>
                  </a:cxn>
                  <a:cxn ang="0">
                    <a:pos x="95" y="158"/>
                  </a:cxn>
                </a:cxnLst>
                <a:rect l="0" t="0" r="r" b="b"/>
                <a:pathLst>
                  <a:path w="173" h="159">
                    <a:moveTo>
                      <a:pt x="87" y="159"/>
                    </a:moveTo>
                    <a:lnTo>
                      <a:pt x="78" y="158"/>
                    </a:lnTo>
                    <a:lnTo>
                      <a:pt x="69" y="157"/>
                    </a:lnTo>
                    <a:lnTo>
                      <a:pt x="61" y="155"/>
                    </a:lnTo>
                    <a:lnTo>
                      <a:pt x="53" y="153"/>
                    </a:lnTo>
                    <a:lnTo>
                      <a:pt x="45" y="150"/>
                    </a:lnTo>
                    <a:lnTo>
                      <a:pt x="38" y="146"/>
                    </a:lnTo>
                    <a:lnTo>
                      <a:pt x="32" y="140"/>
                    </a:lnTo>
                    <a:lnTo>
                      <a:pt x="25" y="135"/>
                    </a:lnTo>
                    <a:lnTo>
                      <a:pt x="20" y="130"/>
                    </a:lnTo>
                    <a:lnTo>
                      <a:pt x="15" y="124"/>
                    </a:lnTo>
                    <a:lnTo>
                      <a:pt x="11" y="117"/>
                    </a:lnTo>
                    <a:lnTo>
                      <a:pt x="8" y="110"/>
                    </a:lnTo>
                    <a:lnTo>
                      <a:pt x="4" y="103"/>
                    </a:lnTo>
                    <a:lnTo>
                      <a:pt x="2" y="95"/>
                    </a:lnTo>
                    <a:lnTo>
                      <a:pt x="0" y="88"/>
                    </a:lnTo>
                    <a:lnTo>
                      <a:pt x="0" y="80"/>
                    </a:lnTo>
                    <a:lnTo>
                      <a:pt x="0" y="71"/>
                    </a:lnTo>
                    <a:lnTo>
                      <a:pt x="2" y="64"/>
                    </a:lnTo>
                    <a:lnTo>
                      <a:pt x="4" y="57"/>
                    </a:lnTo>
                    <a:lnTo>
                      <a:pt x="8" y="49"/>
                    </a:lnTo>
                    <a:lnTo>
                      <a:pt x="11" y="42"/>
                    </a:lnTo>
                    <a:lnTo>
                      <a:pt x="15" y="36"/>
                    </a:lnTo>
                    <a:lnTo>
                      <a:pt x="20" y="29"/>
                    </a:lnTo>
                    <a:lnTo>
                      <a:pt x="25" y="24"/>
                    </a:lnTo>
                    <a:lnTo>
                      <a:pt x="32" y="19"/>
                    </a:lnTo>
                    <a:lnTo>
                      <a:pt x="38" y="14"/>
                    </a:lnTo>
                    <a:lnTo>
                      <a:pt x="45" y="11"/>
                    </a:lnTo>
                    <a:lnTo>
                      <a:pt x="53" y="6"/>
                    </a:lnTo>
                    <a:lnTo>
                      <a:pt x="61" y="4"/>
                    </a:lnTo>
                    <a:lnTo>
                      <a:pt x="69" y="2"/>
                    </a:lnTo>
                    <a:lnTo>
                      <a:pt x="78" y="1"/>
                    </a:lnTo>
                    <a:lnTo>
                      <a:pt x="87" y="0"/>
                    </a:lnTo>
                    <a:lnTo>
                      <a:pt x="95" y="1"/>
                    </a:lnTo>
                    <a:lnTo>
                      <a:pt x="104" y="2"/>
                    </a:lnTo>
                    <a:lnTo>
                      <a:pt x="112" y="4"/>
                    </a:lnTo>
                    <a:lnTo>
                      <a:pt x="121" y="6"/>
                    </a:lnTo>
                    <a:lnTo>
                      <a:pt x="128" y="11"/>
                    </a:lnTo>
                    <a:lnTo>
                      <a:pt x="135" y="14"/>
                    </a:lnTo>
                    <a:lnTo>
                      <a:pt x="142" y="19"/>
                    </a:lnTo>
                    <a:lnTo>
                      <a:pt x="148" y="24"/>
                    </a:lnTo>
                    <a:lnTo>
                      <a:pt x="153" y="29"/>
                    </a:lnTo>
                    <a:lnTo>
                      <a:pt x="158" y="36"/>
                    </a:lnTo>
                    <a:lnTo>
                      <a:pt x="163" y="42"/>
                    </a:lnTo>
                    <a:lnTo>
                      <a:pt x="167" y="49"/>
                    </a:lnTo>
                    <a:lnTo>
                      <a:pt x="169" y="57"/>
                    </a:lnTo>
                    <a:lnTo>
                      <a:pt x="171" y="64"/>
                    </a:lnTo>
                    <a:lnTo>
                      <a:pt x="173" y="71"/>
                    </a:lnTo>
                    <a:lnTo>
                      <a:pt x="173" y="80"/>
                    </a:lnTo>
                    <a:lnTo>
                      <a:pt x="173" y="88"/>
                    </a:lnTo>
                    <a:lnTo>
                      <a:pt x="171" y="95"/>
                    </a:lnTo>
                    <a:lnTo>
                      <a:pt x="169" y="103"/>
                    </a:lnTo>
                    <a:lnTo>
                      <a:pt x="167" y="110"/>
                    </a:lnTo>
                    <a:lnTo>
                      <a:pt x="163" y="117"/>
                    </a:lnTo>
                    <a:lnTo>
                      <a:pt x="158" y="124"/>
                    </a:lnTo>
                    <a:lnTo>
                      <a:pt x="153" y="130"/>
                    </a:lnTo>
                    <a:lnTo>
                      <a:pt x="148" y="135"/>
                    </a:lnTo>
                    <a:lnTo>
                      <a:pt x="142" y="140"/>
                    </a:lnTo>
                    <a:lnTo>
                      <a:pt x="135" y="146"/>
                    </a:lnTo>
                    <a:lnTo>
                      <a:pt x="128" y="150"/>
                    </a:lnTo>
                    <a:lnTo>
                      <a:pt x="121" y="153"/>
                    </a:lnTo>
                    <a:lnTo>
                      <a:pt x="112" y="155"/>
                    </a:lnTo>
                    <a:lnTo>
                      <a:pt x="104" y="157"/>
                    </a:lnTo>
                    <a:lnTo>
                      <a:pt x="95" y="158"/>
                    </a:lnTo>
                    <a:lnTo>
                      <a:pt x="87" y="159"/>
                    </a:lnTo>
                  </a:path>
                </a:pathLst>
              </a:custGeom>
              <a:solidFill>
                <a:srgbClr val="FFFF00"/>
              </a:solidFill>
              <a:ln w="6350">
                <a:solidFill>
                  <a:srgbClr val="000000"/>
                </a:solidFill>
                <a:prstDash val="solid"/>
                <a:round/>
                <a:headEnd/>
                <a:tailEnd/>
              </a:ln>
            </p:spPr>
            <p:txBody>
              <a:bodyPr/>
              <a:lstStyle/>
              <a:p>
                <a:endParaRPr lang="it-IT"/>
              </a:p>
            </p:txBody>
          </p:sp>
          <p:sp>
            <p:nvSpPr>
              <p:cNvPr id="21113" name="Freeform 633"/>
              <p:cNvSpPr>
                <a:spLocks/>
              </p:cNvSpPr>
              <p:nvPr/>
            </p:nvSpPr>
            <p:spPr bwMode="auto">
              <a:xfrm>
                <a:off x="1896" y="2656"/>
                <a:ext cx="24" cy="22"/>
              </a:xfrm>
              <a:custGeom>
                <a:avLst/>
                <a:gdLst/>
                <a:ahLst/>
                <a:cxnLst>
                  <a:cxn ang="0">
                    <a:pos x="77" y="158"/>
                  </a:cxn>
                  <a:cxn ang="0">
                    <a:pos x="60" y="155"/>
                  </a:cxn>
                  <a:cxn ang="0">
                    <a:pos x="45" y="149"/>
                  </a:cxn>
                  <a:cxn ang="0">
                    <a:pos x="31" y="141"/>
                  </a:cxn>
                  <a:cxn ang="0">
                    <a:pos x="19" y="130"/>
                  </a:cxn>
                  <a:cxn ang="0">
                    <a:pos x="10" y="117"/>
                  </a:cxn>
                  <a:cxn ang="0">
                    <a:pos x="3" y="103"/>
                  </a:cxn>
                  <a:cxn ang="0">
                    <a:pos x="0" y="87"/>
                  </a:cxn>
                  <a:cxn ang="0">
                    <a:pos x="0" y="71"/>
                  </a:cxn>
                  <a:cxn ang="0">
                    <a:pos x="3" y="56"/>
                  </a:cxn>
                  <a:cxn ang="0">
                    <a:pos x="10" y="41"/>
                  </a:cxn>
                  <a:cxn ang="0">
                    <a:pos x="19" y="28"/>
                  </a:cxn>
                  <a:cxn ang="0">
                    <a:pos x="31" y="18"/>
                  </a:cxn>
                  <a:cxn ang="0">
                    <a:pos x="45" y="10"/>
                  </a:cxn>
                  <a:cxn ang="0">
                    <a:pos x="60" y="3"/>
                  </a:cxn>
                  <a:cxn ang="0">
                    <a:pos x="77" y="0"/>
                  </a:cxn>
                  <a:cxn ang="0">
                    <a:pos x="95" y="0"/>
                  </a:cxn>
                  <a:cxn ang="0">
                    <a:pos x="112" y="3"/>
                  </a:cxn>
                  <a:cxn ang="0">
                    <a:pos x="127" y="10"/>
                  </a:cxn>
                  <a:cxn ang="0">
                    <a:pos x="141" y="18"/>
                  </a:cxn>
                  <a:cxn ang="0">
                    <a:pos x="152" y="28"/>
                  </a:cxn>
                  <a:cxn ang="0">
                    <a:pos x="162" y="41"/>
                  </a:cxn>
                  <a:cxn ang="0">
                    <a:pos x="168" y="56"/>
                  </a:cxn>
                  <a:cxn ang="0">
                    <a:pos x="171" y="71"/>
                  </a:cxn>
                  <a:cxn ang="0">
                    <a:pos x="171" y="87"/>
                  </a:cxn>
                  <a:cxn ang="0">
                    <a:pos x="168" y="103"/>
                  </a:cxn>
                  <a:cxn ang="0">
                    <a:pos x="162" y="117"/>
                  </a:cxn>
                  <a:cxn ang="0">
                    <a:pos x="152" y="130"/>
                  </a:cxn>
                  <a:cxn ang="0">
                    <a:pos x="141" y="141"/>
                  </a:cxn>
                  <a:cxn ang="0">
                    <a:pos x="127" y="149"/>
                  </a:cxn>
                  <a:cxn ang="0">
                    <a:pos x="112" y="155"/>
                  </a:cxn>
                  <a:cxn ang="0">
                    <a:pos x="95" y="158"/>
                  </a:cxn>
                </a:cxnLst>
                <a:rect l="0" t="0" r="r" b="b"/>
                <a:pathLst>
                  <a:path w="172" h="158">
                    <a:moveTo>
                      <a:pt x="85" y="158"/>
                    </a:moveTo>
                    <a:lnTo>
                      <a:pt x="77" y="158"/>
                    </a:lnTo>
                    <a:lnTo>
                      <a:pt x="69" y="157"/>
                    </a:lnTo>
                    <a:lnTo>
                      <a:pt x="60" y="155"/>
                    </a:lnTo>
                    <a:lnTo>
                      <a:pt x="52" y="152"/>
                    </a:lnTo>
                    <a:lnTo>
                      <a:pt x="45" y="149"/>
                    </a:lnTo>
                    <a:lnTo>
                      <a:pt x="37" y="145"/>
                    </a:lnTo>
                    <a:lnTo>
                      <a:pt x="31" y="141"/>
                    </a:lnTo>
                    <a:lnTo>
                      <a:pt x="25" y="135"/>
                    </a:lnTo>
                    <a:lnTo>
                      <a:pt x="19" y="130"/>
                    </a:lnTo>
                    <a:lnTo>
                      <a:pt x="14" y="124"/>
                    </a:lnTo>
                    <a:lnTo>
                      <a:pt x="10" y="117"/>
                    </a:lnTo>
                    <a:lnTo>
                      <a:pt x="6" y="110"/>
                    </a:lnTo>
                    <a:lnTo>
                      <a:pt x="3" y="103"/>
                    </a:lnTo>
                    <a:lnTo>
                      <a:pt x="1" y="95"/>
                    </a:lnTo>
                    <a:lnTo>
                      <a:pt x="0" y="87"/>
                    </a:lnTo>
                    <a:lnTo>
                      <a:pt x="0" y="79"/>
                    </a:lnTo>
                    <a:lnTo>
                      <a:pt x="0" y="71"/>
                    </a:lnTo>
                    <a:lnTo>
                      <a:pt x="1" y="63"/>
                    </a:lnTo>
                    <a:lnTo>
                      <a:pt x="3" y="56"/>
                    </a:lnTo>
                    <a:lnTo>
                      <a:pt x="6" y="48"/>
                    </a:lnTo>
                    <a:lnTo>
                      <a:pt x="10" y="41"/>
                    </a:lnTo>
                    <a:lnTo>
                      <a:pt x="14" y="35"/>
                    </a:lnTo>
                    <a:lnTo>
                      <a:pt x="19" y="28"/>
                    </a:lnTo>
                    <a:lnTo>
                      <a:pt x="25" y="23"/>
                    </a:lnTo>
                    <a:lnTo>
                      <a:pt x="31" y="18"/>
                    </a:lnTo>
                    <a:lnTo>
                      <a:pt x="37" y="14"/>
                    </a:lnTo>
                    <a:lnTo>
                      <a:pt x="45" y="10"/>
                    </a:lnTo>
                    <a:lnTo>
                      <a:pt x="52" y="6"/>
                    </a:lnTo>
                    <a:lnTo>
                      <a:pt x="60" y="3"/>
                    </a:lnTo>
                    <a:lnTo>
                      <a:pt x="69" y="1"/>
                    </a:lnTo>
                    <a:lnTo>
                      <a:pt x="77" y="0"/>
                    </a:lnTo>
                    <a:lnTo>
                      <a:pt x="85" y="0"/>
                    </a:lnTo>
                    <a:lnTo>
                      <a:pt x="95" y="0"/>
                    </a:lnTo>
                    <a:lnTo>
                      <a:pt x="103" y="1"/>
                    </a:lnTo>
                    <a:lnTo>
                      <a:pt x="112" y="3"/>
                    </a:lnTo>
                    <a:lnTo>
                      <a:pt x="119" y="6"/>
                    </a:lnTo>
                    <a:lnTo>
                      <a:pt x="127" y="10"/>
                    </a:lnTo>
                    <a:lnTo>
                      <a:pt x="134" y="14"/>
                    </a:lnTo>
                    <a:lnTo>
                      <a:pt x="141" y="18"/>
                    </a:lnTo>
                    <a:lnTo>
                      <a:pt x="147" y="23"/>
                    </a:lnTo>
                    <a:lnTo>
                      <a:pt x="152" y="28"/>
                    </a:lnTo>
                    <a:lnTo>
                      <a:pt x="158" y="35"/>
                    </a:lnTo>
                    <a:lnTo>
                      <a:pt x="162" y="41"/>
                    </a:lnTo>
                    <a:lnTo>
                      <a:pt x="165" y="48"/>
                    </a:lnTo>
                    <a:lnTo>
                      <a:pt x="168" y="56"/>
                    </a:lnTo>
                    <a:lnTo>
                      <a:pt x="170" y="63"/>
                    </a:lnTo>
                    <a:lnTo>
                      <a:pt x="171" y="71"/>
                    </a:lnTo>
                    <a:lnTo>
                      <a:pt x="172" y="79"/>
                    </a:lnTo>
                    <a:lnTo>
                      <a:pt x="171" y="87"/>
                    </a:lnTo>
                    <a:lnTo>
                      <a:pt x="170" y="95"/>
                    </a:lnTo>
                    <a:lnTo>
                      <a:pt x="168" y="103"/>
                    </a:lnTo>
                    <a:lnTo>
                      <a:pt x="165" y="110"/>
                    </a:lnTo>
                    <a:lnTo>
                      <a:pt x="162" y="117"/>
                    </a:lnTo>
                    <a:lnTo>
                      <a:pt x="158" y="124"/>
                    </a:lnTo>
                    <a:lnTo>
                      <a:pt x="152" y="130"/>
                    </a:lnTo>
                    <a:lnTo>
                      <a:pt x="147" y="135"/>
                    </a:lnTo>
                    <a:lnTo>
                      <a:pt x="141" y="141"/>
                    </a:lnTo>
                    <a:lnTo>
                      <a:pt x="134" y="145"/>
                    </a:lnTo>
                    <a:lnTo>
                      <a:pt x="127" y="149"/>
                    </a:lnTo>
                    <a:lnTo>
                      <a:pt x="119" y="152"/>
                    </a:lnTo>
                    <a:lnTo>
                      <a:pt x="112" y="155"/>
                    </a:lnTo>
                    <a:lnTo>
                      <a:pt x="103" y="157"/>
                    </a:lnTo>
                    <a:lnTo>
                      <a:pt x="95" y="158"/>
                    </a:lnTo>
                    <a:lnTo>
                      <a:pt x="85" y="158"/>
                    </a:lnTo>
                    <a:close/>
                  </a:path>
                </a:pathLst>
              </a:custGeom>
              <a:solidFill>
                <a:srgbClr val="FFFF00"/>
              </a:solidFill>
              <a:ln w="9525">
                <a:noFill/>
                <a:round/>
                <a:headEnd/>
                <a:tailEnd/>
              </a:ln>
            </p:spPr>
            <p:txBody>
              <a:bodyPr/>
              <a:lstStyle/>
              <a:p>
                <a:endParaRPr lang="it-IT"/>
              </a:p>
            </p:txBody>
          </p:sp>
          <p:sp>
            <p:nvSpPr>
              <p:cNvPr id="21114" name="Freeform 634"/>
              <p:cNvSpPr>
                <a:spLocks/>
              </p:cNvSpPr>
              <p:nvPr/>
            </p:nvSpPr>
            <p:spPr bwMode="auto">
              <a:xfrm>
                <a:off x="1896" y="2656"/>
                <a:ext cx="24" cy="22"/>
              </a:xfrm>
              <a:custGeom>
                <a:avLst/>
                <a:gdLst/>
                <a:ahLst/>
                <a:cxnLst>
                  <a:cxn ang="0">
                    <a:pos x="77" y="158"/>
                  </a:cxn>
                  <a:cxn ang="0">
                    <a:pos x="60" y="155"/>
                  </a:cxn>
                  <a:cxn ang="0">
                    <a:pos x="45" y="149"/>
                  </a:cxn>
                  <a:cxn ang="0">
                    <a:pos x="31" y="141"/>
                  </a:cxn>
                  <a:cxn ang="0">
                    <a:pos x="19" y="130"/>
                  </a:cxn>
                  <a:cxn ang="0">
                    <a:pos x="10" y="117"/>
                  </a:cxn>
                  <a:cxn ang="0">
                    <a:pos x="3" y="103"/>
                  </a:cxn>
                  <a:cxn ang="0">
                    <a:pos x="0" y="87"/>
                  </a:cxn>
                  <a:cxn ang="0">
                    <a:pos x="0" y="71"/>
                  </a:cxn>
                  <a:cxn ang="0">
                    <a:pos x="3" y="56"/>
                  </a:cxn>
                  <a:cxn ang="0">
                    <a:pos x="10" y="41"/>
                  </a:cxn>
                  <a:cxn ang="0">
                    <a:pos x="19" y="28"/>
                  </a:cxn>
                  <a:cxn ang="0">
                    <a:pos x="31" y="18"/>
                  </a:cxn>
                  <a:cxn ang="0">
                    <a:pos x="45" y="10"/>
                  </a:cxn>
                  <a:cxn ang="0">
                    <a:pos x="60" y="3"/>
                  </a:cxn>
                  <a:cxn ang="0">
                    <a:pos x="77" y="0"/>
                  </a:cxn>
                  <a:cxn ang="0">
                    <a:pos x="95" y="0"/>
                  </a:cxn>
                  <a:cxn ang="0">
                    <a:pos x="112" y="3"/>
                  </a:cxn>
                  <a:cxn ang="0">
                    <a:pos x="127" y="10"/>
                  </a:cxn>
                  <a:cxn ang="0">
                    <a:pos x="141" y="18"/>
                  </a:cxn>
                  <a:cxn ang="0">
                    <a:pos x="152" y="28"/>
                  </a:cxn>
                  <a:cxn ang="0">
                    <a:pos x="162" y="41"/>
                  </a:cxn>
                  <a:cxn ang="0">
                    <a:pos x="168" y="56"/>
                  </a:cxn>
                  <a:cxn ang="0">
                    <a:pos x="171" y="71"/>
                  </a:cxn>
                  <a:cxn ang="0">
                    <a:pos x="171" y="87"/>
                  </a:cxn>
                  <a:cxn ang="0">
                    <a:pos x="168" y="103"/>
                  </a:cxn>
                  <a:cxn ang="0">
                    <a:pos x="162" y="117"/>
                  </a:cxn>
                  <a:cxn ang="0">
                    <a:pos x="152" y="130"/>
                  </a:cxn>
                  <a:cxn ang="0">
                    <a:pos x="141" y="141"/>
                  </a:cxn>
                  <a:cxn ang="0">
                    <a:pos x="127" y="149"/>
                  </a:cxn>
                  <a:cxn ang="0">
                    <a:pos x="112" y="155"/>
                  </a:cxn>
                  <a:cxn ang="0">
                    <a:pos x="95" y="158"/>
                  </a:cxn>
                </a:cxnLst>
                <a:rect l="0" t="0" r="r" b="b"/>
                <a:pathLst>
                  <a:path w="172" h="158">
                    <a:moveTo>
                      <a:pt x="85" y="158"/>
                    </a:moveTo>
                    <a:lnTo>
                      <a:pt x="77" y="158"/>
                    </a:lnTo>
                    <a:lnTo>
                      <a:pt x="69" y="157"/>
                    </a:lnTo>
                    <a:lnTo>
                      <a:pt x="60" y="155"/>
                    </a:lnTo>
                    <a:lnTo>
                      <a:pt x="52" y="152"/>
                    </a:lnTo>
                    <a:lnTo>
                      <a:pt x="45" y="149"/>
                    </a:lnTo>
                    <a:lnTo>
                      <a:pt x="37" y="145"/>
                    </a:lnTo>
                    <a:lnTo>
                      <a:pt x="31" y="141"/>
                    </a:lnTo>
                    <a:lnTo>
                      <a:pt x="25" y="135"/>
                    </a:lnTo>
                    <a:lnTo>
                      <a:pt x="19" y="130"/>
                    </a:lnTo>
                    <a:lnTo>
                      <a:pt x="14" y="124"/>
                    </a:lnTo>
                    <a:lnTo>
                      <a:pt x="10" y="117"/>
                    </a:lnTo>
                    <a:lnTo>
                      <a:pt x="6" y="110"/>
                    </a:lnTo>
                    <a:lnTo>
                      <a:pt x="3" y="103"/>
                    </a:lnTo>
                    <a:lnTo>
                      <a:pt x="1" y="95"/>
                    </a:lnTo>
                    <a:lnTo>
                      <a:pt x="0" y="87"/>
                    </a:lnTo>
                    <a:lnTo>
                      <a:pt x="0" y="79"/>
                    </a:lnTo>
                    <a:lnTo>
                      <a:pt x="0" y="71"/>
                    </a:lnTo>
                    <a:lnTo>
                      <a:pt x="1" y="63"/>
                    </a:lnTo>
                    <a:lnTo>
                      <a:pt x="3" y="56"/>
                    </a:lnTo>
                    <a:lnTo>
                      <a:pt x="6" y="48"/>
                    </a:lnTo>
                    <a:lnTo>
                      <a:pt x="10" y="41"/>
                    </a:lnTo>
                    <a:lnTo>
                      <a:pt x="14" y="35"/>
                    </a:lnTo>
                    <a:lnTo>
                      <a:pt x="19" y="28"/>
                    </a:lnTo>
                    <a:lnTo>
                      <a:pt x="25" y="23"/>
                    </a:lnTo>
                    <a:lnTo>
                      <a:pt x="31" y="18"/>
                    </a:lnTo>
                    <a:lnTo>
                      <a:pt x="37" y="14"/>
                    </a:lnTo>
                    <a:lnTo>
                      <a:pt x="45" y="10"/>
                    </a:lnTo>
                    <a:lnTo>
                      <a:pt x="52" y="6"/>
                    </a:lnTo>
                    <a:lnTo>
                      <a:pt x="60" y="3"/>
                    </a:lnTo>
                    <a:lnTo>
                      <a:pt x="69" y="1"/>
                    </a:lnTo>
                    <a:lnTo>
                      <a:pt x="77" y="0"/>
                    </a:lnTo>
                    <a:lnTo>
                      <a:pt x="85" y="0"/>
                    </a:lnTo>
                    <a:lnTo>
                      <a:pt x="95" y="0"/>
                    </a:lnTo>
                    <a:lnTo>
                      <a:pt x="103" y="1"/>
                    </a:lnTo>
                    <a:lnTo>
                      <a:pt x="112" y="3"/>
                    </a:lnTo>
                    <a:lnTo>
                      <a:pt x="119" y="6"/>
                    </a:lnTo>
                    <a:lnTo>
                      <a:pt x="127" y="10"/>
                    </a:lnTo>
                    <a:lnTo>
                      <a:pt x="134" y="14"/>
                    </a:lnTo>
                    <a:lnTo>
                      <a:pt x="141" y="18"/>
                    </a:lnTo>
                    <a:lnTo>
                      <a:pt x="147" y="23"/>
                    </a:lnTo>
                    <a:lnTo>
                      <a:pt x="152" y="28"/>
                    </a:lnTo>
                    <a:lnTo>
                      <a:pt x="158" y="35"/>
                    </a:lnTo>
                    <a:lnTo>
                      <a:pt x="162" y="41"/>
                    </a:lnTo>
                    <a:lnTo>
                      <a:pt x="165" y="48"/>
                    </a:lnTo>
                    <a:lnTo>
                      <a:pt x="168" y="56"/>
                    </a:lnTo>
                    <a:lnTo>
                      <a:pt x="170" y="63"/>
                    </a:lnTo>
                    <a:lnTo>
                      <a:pt x="171" y="71"/>
                    </a:lnTo>
                    <a:lnTo>
                      <a:pt x="172" y="79"/>
                    </a:lnTo>
                    <a:lnTo>
                      <a:pt x="171" y="87"/>
                    </a:lnTo>
                    <a:lnTo>
                      <a:pt x="170" y="95"/>
                    </a:lnTo>
                    <a:lnTo>
                      <a:pt x="168" y="103"/>
                    </a:lnTo>
                    <a:lnTo>
                      <a:pt x="165" y="110"/>
                    </a:lnTo>
                    <a:lnTo>
                      <a:pt x="162" y="117"/>
                    </a:lnTo>
                    <a:lnTo>
                      <a:pt x="158" y="124"/>
                    </a:lnTo>
                    <a:lnTo>
                      <a:pt x="152" y="130"/>
                    </a:lnTo>
                    <a:lnTo>
                      <a:pt x="147" y="135"/>
                    </a:lnTo>
                    <a:lnTo>
                      <a:pt x="141" y="141"/>
                    </a:lnTo>
                    <a:lnTo>
                      <a:pt x="134" y="145"/>
                    </a:lnTo>
                    <a:lnTo>
                      <a:pt x="127" y="149"/>
                    </a:lnTo>
                    <a:lnTo>
                      <a:pt x="119" y="152"/>
                    </a:lnTo>
                    <a:lnTo>
                      <a:pt x="112" y="155"/>
                    </a:lnTo>
                    <a:lnTo>
                      <a:pt x="103" y="157"/>
                    </a:lnTo>
                    <a:lnTo>
                      <a:pt x="95" y="158"/>
                    </a:lnTo>
                    <a:lnTo>
                      <a:pt x="85" y="158"/>
                    </a:lnTo>
                  </a:path>
                </a:pathLst>
              </a:custGeom>
              <a:solidFill>
                <a:srgbClr val="FFFF00"/>
              </a:solidFill>
              <a:ln w="6350">
                <a:solidFill>
                  <a:srgbClr val="000000"/>
                </a:solidFill>
                <a:prstDash val="solid"/>
                <a:round/>
                <a:headEnd/>
                <a:tailEnd/>
              </a:ln>
            </p:spPr>
            <p:txBody>
              <a:bodyPr/>
              <a:lstStyle/>
              <a:p>
                <a:endParaRPr lang="it-IT"/>
              </a:p>
            </p:txBody>
          </p:sp>
          <p:sp>
            <p:nvSpPr>
              <p:cNvPr id="21115" name="Freeform 635"/>
              <p:cNvSpPr>
                <a:spLocks/>
              </p:cNvSpPr>
              <p:nvPr/>
            </p:nvSpPr>
            <p:spPr bwMode="auto">
              <a:xfrm>
                <a:off x="2085" y="2686"/>
                <a:ext cx="25" cy="23"/>
              </a:xfrm>
              <a:custGeom>
                <a:avLst/>
                <a:gdLst/>
                <a:ahLst/>
                <a:cxnLst>
                  <a:cxn ang="0">
                    <a:pos x="79" y="158"/>
                  </a:cxn>
                  <a:cxn ang="0">
                    <a:pos x="61" y="155"/>
                  </a:cxn>
                  <a:cxn ang="0">
                    <a:pos x="47" y="149"/>
                  </a:cxn>
                  <a:cxn ang="0">
                    <a:pos x="33" y="140"/>
                  </a:cxn>
                  <a:cxn ang="0">
                    <a:pos x="20" y="130"/>
                  </a:cxn>
                  <a:cxn ang="0">
                    <a:pos x="11" y="117"/>
                  </a:cxn>
                  <a:cxn ang="0">
                    <a:pos x="5" y="103"/>
                  </a:cxn>
                  <a:cxn ang="0">
                    <a:pos x="1" y="88"/>
                  </a:cxn>
                  <a:cxn ang="0">
                    <a:pos x="1" y="71"/>
                  </a:cxn>
                  <a:cxn ang="0">
                    <a:pos x="5" y="55"/>
                  </a:cxn>
                  <a:cxn ang="0">
                    <a:pos x="11" y="42"/>
                  </a:cxn>
                  <a:cxn ang="0">
                    <a:pos x="20" y="29"/>
                  </a:cxn>
                  <a:cxn ang="0">
                    <a:pos x="33" y="18"/>
                  </a:cxn>
                  <a:cxn ang="0">
                    <a:pos x="47" y="9"/>
                  </a:cxn>
                  <a:cxn ang="0">
                    <a:pos x="61" y="4"/>
                  </a:cxn>
                  <a:cxn ang="0">
                    <a:pos x="79" y="1"/>
                  </a:cxn>
                  <a:cxn ang="0">
                    <a:pos x="96" y="1"/>
                  </a:cxn>
                  <a:cxn ang="0">
                    <a:pos x="113" y="4"/>
                  </a:cxn>
                  <a:cxn ang="0">
                    <a:pos x="128" y="9"/>
                  </a:cxn>
                  <a:cxn ang="0">
                    <a:pos x="142" y="18"/>
                  </a:cxn>
                  <a:cxn ang="0">
                    <a:pos x="154" y="29"/>
                  </a:cxn>
                  <a:cxn ang="0">
                    <a:pos x="164" y="42"/>
                  </a:cxn>
                  <a:cxn ang="0">
                    <a:pos x="170" y="55"/>
                  </a:cxn>
                  <a:cxn ang="0">
                    <a:pos x="173" y="71"/>
                  </a:cxn>
                  <a:cxn ang="0">
                    <a:pos x="173" y="88"/>
                  </a:cxn>
                  <a:cxn ang="0">
                    <a:pos x="170" y="103"/>
                  </a:cxn>
                  <a:cxn ang="0">
                    <a:pos x="164" y="117"/>
                  </a:cxn>
                  <a:cxn ang="0">
                    <a:pos x="154" y="130"/>
                  </a:cxn>
                  <a:cxn ang="0">
                    <a:pos x="142" y="140"/>
                  </a:cxn>
                  <a:cxn ang="0">
                    <a:pos x="128" y="149"/>
                  </a:cxn>
                  <a:cxn ang="0">
                    <a:pos x="113" y="155"/>
                  </a:cxn>
                  <a:cxn ang="0">
                    <a:pos x="96" y="158"/>
                  </a:cxn>
                </a:cxnLst>
                <a:rect l="0" t="0" r="r" b="b"/>
                <a:pathLst>
                  <a:path w="174" h="158">
                    <a:moveTo>
                      <a:pt x="87" y="158"/>
                    </a:moveTo>
                    <a:lnTo>
                      <a:pt x="79" y="158"/>
                    </a:lnTo>
                    <a:lnTo>
                      <a:pt x="70" y="157"/>
                    </a:lnTo>
                    <a:lnTo>
                      <a:pt x="61" y="155"/>
                    </a:lnTo>
                    <a:lnTo>
                      <a:pt x="54" y="153"/>
                    </a:lnTo>
                    <a:lnTo>
                      <a:pt x="47" y="149"/>
                    </a:lnTo>
                    <a:lnTo>
                      <a:pt x="39" y="146"/>
                    </a:lnTo>
                    <a:lnTo>
                      <a:pt x="33" y="140"/>
                    </a:lnTo>
                    <a:lnTo>
                      <a:pt x="27" y="135"/>
                    </a:lnTo>
                    <a:lnTo>
                      <a:pt x="20" y="130"/>
                    </a:lnTo>
                    <a:lnTo>
                      <a:pt x="16" y="124"/>
                    </a:lnTo>
                    <a:lnTo>
                      <a:pt x="11" y="117"/>
                    </a:lnTo>
                    <a:lnTo>
                      <a:pt x="8" y="110"/>
                    </a:lnTo>
                    <a:lnTo>
                      <a:pt x="5" y="103"/>
                    </a:lnTo>
                    <a:lnTo>
                      <a:pt x="3" y="95"/>
                    </a:lnTo>
                    <a:lnTo>
                      <a:pt x="1" y="88"/>
                    </a:lnTo>
                    <a:lnTo>
                      <a:pt x="0" y="80"/>
                    </a:lnTo>
                    <a:lnTo>
                      <a:pt x="1" y="71"/>
                    </a:lnTo>
                    <a:lnTo>
                      <a:pt x="3" y="64"/>
                    </a:lnTo>
                    <a:lnTo>
                      <a:pt x="5" y="55"/>
                    </a:lnTo>
                    <a:lnTo>
                      <a:pt x="8" y="48"/>
                    </a:lnTo>
                    <a:lnTo>
                      <a:pt x="11" y="42"/>
                    </a:lnTo>
                    <a:lnTo>
                      <a:pt x="16" y="36"/>
                    </a:lnTo>
                    <a:lnTo>
                      <a:pt x="20" y="29"/>
                    </a:lnTo>
                    <a:lnTo>
                      <a:pt x="27" y="23"/>
                    </a:lnTo>
                    <a:lnTo>
                      <a:pt x="33" y="18"/>
                    </a:lnTo>
                    <a:lnTo>
                      <a:pt x="39" y="14"/>
                    </a:lnTo>
                    <a:lnTo>
                      <a:pt x="47" y="9"/>
                    </a:lnTo>
                    <a:lnTo>
                      <a:pt x="54" y="6"/>
                    </a:lnTo>
                    <a:lnTo>
                      <a:pt x="61" y="4"/>
                    </a:lnTo>
                    <a:lnTo>
                      <a:pt x="70" y="2"/>
                    </a:lnTo>
                    <a:lnTo>
                      <a:pt x="79" y="1"/>
                    </a:lnTo>
                    <a:lnTo>
                      <a:pt x="87" y="0"/>
                    </a:lnTo>
                    <a:lnTo>
                      <a:pt x="96" y="1"/>
                    </a:lnTo>
                    <a:lnTo>
                      <a:pt x="105" y="2"/>
                    </a:lnTo>
                    <a:lnTo>
                      <a:pt x="113" y="4"/>
                    </a:lnTo>
                    <a:lnTo>
                      <a:pt x="121" y="6"/>
                    </a:lnTo>
                    <a:lnTo>
                      <a:pt x="128" y="9"/>
                    </a:lnTo>
                    <a:lnTo>
                      <a:pt x="136" y="14"/>
                    </a:lnTo>
                    <a:lnTo>
                      <a:pt x="142" y="18"/>
                    </a:lnTo>
                    <a:lnTo>
                      <a:pt x="148" y="23"/>
                    </a:lnTo>
                    <a:lnTo>
                      <a:pt x="154" y="29"/>
                    </a:lnTo>
                    <a:lnTo>
                      <a:pt x="159" y="36"/>
                    </a:lnTo>
                    <a:lnTo>
                      <a:pt x="164" y="42"/>
                    </a:lnTo>
                    <a:lnTo>
                      <a:pt x="167" y="48"/>
                    </a:lnTo>
                    <a:lnTo>
                      <a:pt x="170" y="55"/>
                    </a:lnTo>
                    <a:lnTo>
                      <a:pt x="172" y="64"/>
                    </a:lnTo>
                    <a:lnTo>
                      <a:pt x="173" y="71"/>
                    </a:lnTo>
                    <a:lnTo>
                      <a:pt x="174" y="80"/>
                    </a:lnTo>
                    <a:lnTo>
                      <a:pt x="173" y="88"/>
                    </a:lnTo>
                    <a:lnTo>
                      <a:pt x="172" y="95"/>
                    </a:lnTo>
                    <a:lnTo>
                      <a:pt x="170" y="103"/>
                    </a:lnTo>
                    <a:lnTo>
                      <a:pt x="167" y="110"/>
                    </a:lnTo>
                    <a:lnTo>
                      <a:pt x="164" y="117"/>
                    </a:lnTo>
                    <a:lnTo>
                      <a:pt x="159" y="124"/>
                    </a:lnTo>
                    <a:lnTo>
                      <a:pt x="154" y="130"/>
                    </a:lnTo>
                    <a:lnTo>
                      <a:pt x="148" y="135"/>
                    </a:lnTo>
                    <a:lnTo>
                      <a:pt x="142" y="140"/>
                    </a:lnTo>
                    <a:lnTo>
                      <a:pt x="136" y="146"/>
                    </a:lnTo>
                    <a:lnTo>
                      <a:pt x="128" y="149"/>
                    </a:lnTo>
                    <a:lnTo>
                      <a:pt x="121" y="153"/>
                    </a:lnTo>
                    <a:lnTo>
                      <a:pt x="113" y="155"/>
                    </a:lnTo>
                    <a:lnTo>
                      <a:pt x="105" y="157"/>
                    </a:lnTo>
                    <a:lnTo>
                      <a:pt x="96" y="158"/>
                    </a:lnTo>
                    <a:lnTo>
                      <a:pt x="87" y="158"/>
                    </a:lnTo>
                    <a:close/>
                  </a:path>
                </a:pathLst>
              </a:custGeom>
              <a:solidFill>
                <a:srgbClr val="FFFF00"/>
              </a:solidFill>
              <a:ln w="9525">
                <a:noFill/>
                <a:round/>
                <a:headEnd/>
                <a:tailEnd/>
              </a:ln>
            </p:spPr>
            <p:txBody>
              <a:bodyPr/>
              <a:lstStyle/>
              <a:p>
                <a:endParaRPr lang="it-IT"/>
              </a:p>
            </p:txBody>
          </p:sp>
          <p:sp>
            <p:nvSpPr>
              <p:cNvPr id="21116" name="Freeform 636"/>
              <p:cNvSpPr>
                <a:spLocks/>
              </p:cNvSpPr>
              <p:nvPr/>
            </p:nvSpPr>
            <p:spPr bwMode="auto">
              <a:xfrm>
                <a:off x="2085" y="2686"/>
                <a:ext cx="25" cy="23"/>
              </a:xfrm>
              <a:custGeom>
                <a:avLst/>
                <a:gdLst/>
                <a:ahLst/>
                <a:cxnLst>
                  <a:cxn ang="0">
                    <a:pos x="79" y="158"/>
                  </a:cxn>
                  <a:cxn ang="0">
                    <a:pos x="61" y="155"/>
                  </a:cxn>
                  <a:cxn ang="0">
                    <a:pos x="47" y="149"/>
                  </a:cxn>
                  <a:cxn ang="0">
                    <a:pos x="33" y="140"/>
                  </a:cxn>
                  <a:cxn ang="0">
                    <a:pos x="20" y="130"/>
                  </a:cxn>
                  <a:cxn ang="0">
                    <a:pos x="11" y="117"/>
                  </a:cxn>
                  <a:cxn ang="0">
                    <a:pos x="5" y="103"/>
                  </a:cxn>
                  <a:cxn ang="0">
                    <a:pos x="1" y="88"/>
                  </a:cxn>
                  <a:cxn ang="0">
                    <a:pos x="1" y="71"/>
                  </a:cxn>
                  <a:cxn ang="0">
                    <a:pos x="5" y="55"/>
                  </a:cxn>
                  <a:cxn ang="0">
                    <a:pos x="11" y="42"/>
                  </a:cxn>
                  <a:cxn ang="0">
                    <a:pos x="20" y="29"/>
                  </a:cxn>
                  <a:cxn ang="0">
                    <a:pos x="33" y="18"/>
                  </a:cxn>
                  <a:cxn ang="0">
                    <a:pos x="47" y="9"/>
                  </a:cxn>
                  <a:cxn ang="0">
                    <a:pos x="61" y="4"/>
                  </a:cxn>
                  <a:cxn ang="0">
                    <a:pos x="79" y="1"/>
                  </a:cxn>
                  <a:cxn ang="0">
                    <a:pos x="96" y="1"/>
                  </a:cxn>
                  <a:cxn ang="0">
                    <a:pos x="113" y="4"/>
                  </a:cxn>
                  <a:cxn ang="0">
                    <a:pos x="128" y="9"/>
                  </a:cxn>
                  <a:cxn ang="0">
                    <a:pos x="142" y="18"/>
                  </a:cxn>
                  <a:cxn ang="0">
                    <a:pos x="154" y="29"/>
                  </a:cxn>
                  <a:cxn ang="0">
                    <a:pos x="164" y="42"/>
                  </a:cxn>
                  <a:cxn ang="0">
                    <a:pos x="170" y="55"/>
                  </a:cxn>
                  <a:cxn ang="0">
                    <a:pos x="173" y="71"/>
                  </a:cxn>
                  <a:cxn ang="0">
                    <a:pos x="173" y="88"/>
                  </a:cxn>
                  <a:cxn ang="0">
                    <a:pos x="170" y="103"/>
                  </a:cxn>
                  <a:cxn ang="0">
                    <a:pos x="164" y="117"/>
                  </a:cxn>
                  <a:cxn ang="0">
                    <a:pos x="154" y="130"/>
                  </a:cxn>
                  <a:cxn ang="0">
                    <a:pos x="142" y="140"/>
                  </a:cxn>
                  <a:cxn ang="0">
                    <a:pos x="128" y="149"/>
                  </a:cxn>
                  <a:cxn ang="0">
                    <a:pos x="113" y="155"/>
                  </a:cxn>
                  <a:cxn ang="0">
                    <a:pos x="96" y="158"/>
                  </a:cxn>
                </a:cxnLst>
                <a:rect l="0" t="0" r="r" b="b"/>
                <a:pathLst>
                  <a:path w="174" h="158">
                    <a:moveTo>
                      <a:pt x="87" y="158"/>
                    </a:moveTo>
                    <a:lnTo>
                      <a:pt x="79" y="158"/>
                    </a:lnTo>
                    <a:lnTo>
                      <a:pt x="70" y="157"/>
                    </a:lnTo>
                    <a:lnTo>
                      <a:pt x="61" y="155"/>
                    </a:lnTo>
                    <a:lnTo>
                      <a:pt x="54" y="153"/>
                    </a:lnTo>
                    <a:lnTo>
                      <a:pt x="47" y="149"/>
                    </a:lnTo>
                    <a:lnTo>
                      <a:pt x="39" y="146"/>
                    </a:lnTo>
                    <a:lnTo>
                      <a:pt x="33" y="140"/>
                    </a:lnTo>
                    <a:lnTo>
                      <a:pt x="27" y="135"/>
                    </a:lnTo>
                    <a:lnTo>
                      <a:pt x="20" y="130"/>
                    </a:lnTo>
                    <a:lnTo>
                      <a:pt x="16" y="124"/>
                    </a:lnTo>
                    <a:lnTo>
                      <a:pt x="11" y="117"/>
                    </a:lnTo>
                    <a:lnTo>
                      <a:pt x="8" y="110"/>
                    </a:lnTo>
                    <a:lnTo>
                      <a:pt x="5" y="103"/>
                    </a:lnTo>
                    <a:lnTo>
                      <a:pt x="3" y="95"/>
                    </a:lnTo>
                    <a:lnTo>
                      <a:pt x="1" y="88"/>
                    </a:lnTo>
                    <a:lnTo>
                      <a:pt x="0" y="80"/>
                    </a:lnTo>
                    <a:lnTo>
                      <a:pt x="1" y="71"/>
                    </a:lnTo>
                    <a:lnTo>
                      <a:pt x="3" y="64"/>
                    </a:lnTo>
                    <a:lnTo>
                      <a:pt x="5" y="55"/>
                    </a:lnTo>
                    <a:lnTo>
                      <a:pt x="8" y="48"/>
                    </a:lnTo>
                    <a:lnTo>
                      <a:pt x="11" y="42"/>
                    </a:lnTo>
                    <a:lnTo>
                      <a:pt x="16" y="36"/>
                    </a:lnTo>
                    <a:lnTo>
                      <a:pt x="20" y="29"/>
                    </a:lnTo>
                    <a:lnTo>
                      <a:pt x="27" y="23"/>
                    </a:lnTo>
                    <a:lnTo>
                      <a:pt x="33" y="18"/>
                    </a:lnTo>
                    <a:lnTo>
                      <a:pt x="39" y="14"/>
                    </a:lnTo>
                    <a:lnTo>
                      <a:pt x="47" y="9"/>
                    </a:lnTo>
                    <a:lnTo>
                      <a:pt x="54" y="6"/>
                    </a:lnTo>
                    <a:lnTo>
                      <a:pt x="61" y="4"/>
                    </a:lnTo>
                    <a:lnTo>
                      <a:pt x="70" y="2"/>
                    </a:lnTo>
                    <a:lnTo>
                      <a:pt x="79" y="1"/>
                    </a:lnTo>
                    <a:lnTo>
                      <a:pt x="87" y="0"/>
                    </a:lnTo>
                    <a:lnTo>
                      <a:pt x="96" y="1"/>
                    </a:lnTo>
                    <a:lnTo>
                      <a:pt x="105" y="2"/>
                    </a:lnTo>
                    <a:lnTo>
                      <a:pt x="113" y="4"/>
                    </a:lnTo>
                    <a:lnTo>
                      <a:pt x="121" y="6"/>
                    </a:lnTo>
                    <a:lnTo>
                      <a:pt x="128" y="9"/>
                    </a:lnTo>
                    <a:lnTo>
                      <a:pt x="136" y="14"/>
                    </a:lnTo>
                    <a:lnTo>
                      <a:pt x="142" y="18"/>
                    </a:lnTo>
                    <a:lnTo>
                      <a:pt x="148" y="23"/>
                    </a:lnTo>
                    <a:lnTo>
                      <a:pt x="154" y="29"/>
                    </a:lnTo>
                    <a:lnTo>
                      <a:pt x="159" y="36"/>
                    </a:lnTo>
                    <a:lnTo>
                      <a:pt x="164" y="42"/>
                    </a:lnTo>
                    <a:lnTo>
                      <a:pt x="167" y="48"/>
                    </a:lnTo>
                    <a:lnTo>
                      <a:pt x="170" y="55"/>
                    </a:lnTo>
                    <a:lnTo>
                      <a:pt x="172" y="64"/>
                    </a:lnTo>
                    <a:lnTo>
                      <a:pt x="173" y="71"/>
                    </a:lnTo>
                    <a:lnTo>
                      <a:pt x="174" y="80"/>
                    </a:lnTo>
                    <a:lnTo>
                      <a:pt x="173" y="88"/>
                    </a:lnTo>
                    <a:lnTo>
                      <a:pt x="172" y="95"/>
                    </a:lnTo>
                    <a:lnTo>
                      <a:pt x="170" y="103"/>
                    </a:lnTo>
                    <a:lnTo>
                      <a:pt x="167" y="110"/>
                    </a:lnTo>
                    <a:lnTo>
                      <a:pt x="164" y="117"/>
                    </a:lnTo>
                    <a:lnTo>
                      <a:pt x="159" y="124"/>
                    </a:lnTo>
                    <a:lnTo>
                      <a:pt x="154" y="130"/>
                    </a:lnTo>
                    <a:lnTo>
                      <a:pt x="148" y="135"/>
                    </a:lnTo>
                    <a:lnTo>
                      <a:pt x="142" y="140"/>
                    </a:lnTo>
                    <a:lnTo>
                      <a:pt x="136" y="146"/>
                    </a:lnTo>
                    <a:lnTo>
                      <a:pt x="128" y="149"/>
                    </a:lnTo>
                    <a:lnTo>
                      <a:pt x="121" y="153"/>
                    </a:lnTo>
                    <a:lnTo>
                      <a:pt x="113" y="155"/>
                    </a:lnTo>
                    <a:lnTo>
                      <a:pt x="105" y="157"/>
                    </a:lnTo>
                    <a:lnTo>
                      <a:pt x="96" y="158"/>
                    </a:lnTo>
                    <a:lnTo>
                      <a:pt x="87" y="158"/>
                    </a:lnTo>
                  </a:path>
                </a:pathLst>
              </a:custGeom>
              <a:solidFill>
                <a:srgbClr val="FFFF00"/>
              </a:solidFill>
              <a:ln w="6350">
                <a:solidFill>
                  <a:srgbClr val="000000"/>
                </a:solidFill>
                <a:prstDash val="solid"/>
                <a:round/>
                <a:headEnd/>
                <a:tailEnd/>
              </a:ln>
            </p:spPr>
            <p:txBody>
              <a:bodyPr/>
              <a:lstStyle/>
              <a:p>
                <a:endParaRPr lang="it-IT"/>
              </a:p>
            </p:txBody>
          </p:sp>
          <p:sp>
            <p:nvSpPr>
              <p:cNvPr id="21117" name="Freeform 637"/>
              <p:cNvSpPr>
                <a:spLocks/>
              </p:cNvSpPr>
              <p:nvPr/>
            </p:nvSpPr>
            <p:spPr bwMode="auto">
              <a:xfrm>
                <a:off x="2149" y="2798"/>
                <a:ext cx="25" cy="22"/>
              </a:xfrm>
              <a:custGeom>
                <a:avLst/>
                <a:gdLst/>
                <a:ahLst/>
                <a:cxnLst>
                  <a:cxn ang="0">
                    <a:pos x="77" y="158"/>
                  </a:cxn>
                  <a:cxn ang="0">
                    <a:pos x="60" y="155"/>
                  </a:cxn>
                  <a:cxn ang="0">
                    <a:pos x="45" y="149"/>
                  </a:cxn>
                  <a:cxn ang="0">
                    <a:pos x="31" y="141"/>
                  </a:cxn>
                  <a:cxn ang="0">
                    <a:pos x="20" y="130"/>
                  </a:cxn>
                  <a:cxn ang="0">
                    <a:pos x="10" y="117"/>
                  </a:cxn>
                  <a:cxn ang="0">
                    <a:pos x="4" y="103"/>
                  </a:cxn>
                  <a:cxn ang="0">
                    <a:pos x="0" y="87"/>
                  </a:cxn>
                  <a:cxn ang="0">
                    <a:pos x="0" y="71"/>
                  </a:cxn>
                  <a:cxn ang="0">
                    <a:pos x="4" y="56"/>
                  </a:cxn>
                  <a:cxn ang="0">
                    <a:pos x="10" y="42"/>
                  </a:cxn>
                  <a:cxn ang="0">
                    <a:pos x="20" y="30"/>
                  </a:cxn>
                  <a:cxn ang="0">
                    <a:pos x="31" y="18"/>
                  </a:cxn>
                  <a:cxn ang="0">
                    <a:pos x="45" y="10"/>
                  </a:cxn>
                  <a:cxn ang="0">
                    <a:pos x="60" y="4"/>
                  </a:cxn>
                  <a:cxn ang="0">
                    <a:pos x="77" y="0"/>
                  </a:cxn>
                  <a:cxn ang="0">
                    <a:pos x="95" y="0"/>
                  </a:cxn>
                  <a:cxn ang="0">
                    <a:pos x="112" y="4"/>
                  </a:cxn>
                  <a:cxn ang="0">
                    <a:pos x="127" y="10"/>
                  </a:cxn>
                  <a:cxn ang="0">
                    <a:pos x="141" y="18"/>
                  </a:cxn>
                  <a:cxn ang="0">
                    <a:pos x="153" y="30"/>
                  </a:cxn>
                  <a:cxn ang="0">
                    <a:pos x="162" y="42"/>
                  </a:cxn>
                  <a:cxn ang="0">
                    <a:pos x="168" y="56"/>
                  </a:cxn>
                  <a:cxn ang="0">
                    <a:pos x="172" y="71"/>
                  </a:cxn>
                  <a:cxn ang="0">
                    <a:pos x="172" y="87"/>
                  </a:cxn>
                  <a:cxn ang="0">
                    <a:pos x="168" y="103"/>
                  </a:cxn>
                  <a:cxn ang="0">
                    <a:pos x="162" y="117"/>
                  </a:cxn>
                  <a:cxn ang="0">
                    <a:pos x="153" y="130"/>
                  </a:cxn>
                  <a:cxn ang="0">
                    <a:pos x="141" y="141"/>
                  </a:cxn>
                  <a:cxn ang="0">
                    <a:pos x="127" y="149"/>
                  </a:cxn>
                  <a:cxn ang="0">
                    <a:pos x="112" y="155"/>
                  </a:cxn>
                  <a:cxn ang="0">
                    <a:pos x="95" y="158"/>
                  </a:cxn>
                </a:cxnLst>
                <a:rect l="0" t="0" r="r" b="b"/>
                <a:pathLst>
                  <a:path w="172" h="158">
                    <a:moveTo>
                      <a:pt x="86" y="158"/>
                    </a:moveTo>
                    <a:lnTo>
                      <a:pt x="77" y="158"/>
                    </a:lnTo>
                    <a:lnTo>
                      <a:pt x="69" y="157"/>
                    </a:lnTo>
                    <a:lnTo>
                      <a:pt x="60" y="155"/>
                    </a:lnTo>
                    <a:lnTo>
                      <a:pt x="52" y="152"/>
                    </a:lnTo>
                    <a:lnTo>
                      <a:pt x="45" y="149"/>
                    </a:lnTo>
                    <a:lnTo>
                      <a:pt x="37" y="145"/>
                    </a:lnTo>
                    <a:lnTo>
                      <a:pt x="31" y="141"/>
                    </a:lnTo>
                    <a:lnTo>
                      <a:pt x="25" y="135"/>
                    </a:lnTo>
                    <a:lnTo>
                      <a:pt x="20" y="130"/>
                    </a:lnTo>
                    <a:lnTo>
                      <a:pt x="14" y="124"/>
                    </a:lnTo>
                    <a:lnTo>
                      <a:pt x="10" y="117"/>
                    </a:lnTo>
                    <a:lnTo>
                      <a:pt x="6" y="110"/>
                    </a:lnTo>
                    <a:lnTo>
                      <a:pt x="4" y="103"/>
                    </a:lnTo>
                    <a:lnTo>
                      <a:pt x="2" y="95"/>
                    </a:lnTo>
                    <a:lnTo>
                      <a:pt x="0" y="87"/>
                    </a:lnTo>
                    <a:lnTo>
                      <a:pt x="0" y="80"/>
                    </a:lnTo>
                    <a:lnTo>
                      <a:pt x="0" y="71"/>
                    </a:lnTo>
                    <a:lnTo>
                      <a:pt x="2" y="64"/>
                    </a:lnTo>
                    <a:lnTo>
                      <a:pt x="4" y="56"/>
                    </a:lnTo>
                    <a:lnTo>
                      <a:pt x="6" y="48"/>
                    </a:lnTo>
                    <a:lnTo>
                      <a:pt x="10" y="42"/>
                    </a:lnTo>
                    <a:lnTo>
                      <a:pt x="14" y="36"/>
                    </a:lnTo>
                    <a:lnTo>
                      <a:pt x="20" y="30"/>
                    </a:lnTo>
                    <a:lnTo>
                      <a:pt x="25" y="23"/>
                    </a:lnTo>
                    <a:lnTo>
                      <a:pt x="31" y="18"/>
                    </a:lnTo>
                    <a:lnTo>
                      <a:pt x="37" y="14"/>
                    </a:lnTo>
                    <a:lnTo>
                      <a:pt x="45" y="10"/>
                    </a:lnTo>
                    <a:lnTo>
                      <a:pt x="52" y="6"/>
                    </a:lnTo>
                    <a:lnTo>
                      <a:pt x="60" y="4"/>
                    </a:lnTo>
                    <a:lnTo>
                      <a:pt x="69" y="2"/>
                    </a:lnTo>
                    <a:lnTo>
                      <a:pt x="77" y="0"/>
                    </a:lnTo>
                    <a:lnTo>
                      <a:pt x="86" y="0"/>
                    </a:lnTo>
                    <a:lnTo>
                      <a:pt x="95" y="0"/>
                    </a:lnTo>
                    <a:lnTo>
                      <a:pt x="103" y="2"/>
                    </a:lnTo>
                    <a:lnTo>
                      <a:pt x="112" y="4"/>
                    </a:lnTo>
                    <a:lnTo>
                      <a:pt x="120" y="6"/>
                    </a:lnTo>
                    <a:lnTo>
                      <a:pt x="127" y="10"/>
                    </a:lnTo>
                    <a:lnTo>
                      <a:pt x="135" y="14"/>
                    </a:lnTo>
                    <a:lnTo>
                      <a:pt x="141" y="18"/>
                    </a:lnTo>
                    <a:lnTo>
                      <a:pt x="147" y="23"/>
                    </a:lnTo>
                    <a:lnTo>
                      <a:pt x="153" y="30"/>
                    </a:lnTo>
                    <a:lnTo>
                      <a:pt x="158" y="36"/>
                    </a:lnTo>
                    <a:lnTo>
                      <a:pt x="162" y="42"/>
                    </a:lnTo>
                    <a:lnTo>
                      <a:pt x="166" y="48"/>
                    </a:lnTo>
                    <a:lnTo>
                      <a:pt x="168" y="56"/>
                    </a:lnTo>
                    <a:lnTo>
                      <a:pt x="170" y="64"/>
                    </a:lnTo>
                    <a:lnTo>
                      <a:pt x="172" y="71"/>
                    </a:lnTo>
                    <a:lnTo>
                      <a:pt x="172" y="80"/>
                    </a:lnTo>
                    <a:lnTo>
                      <a:pt x="172" y="87"/>
                    </a:lnTo>
                    <a:lnTo>
                      <a:pt x="170" y="95"/>
                    </a:lnTo>
                    <a:lnTo>
                      <a:pt x="168" y="103"/>
                    </a:lnTo>
                    <a:lnTo>
                      <a:pt x="166" y="110"/>
                    </a:lnTo>
                    <a:lnTo>
                      <a:pt x="162" y="117"/>
                    </a:lnTo>
                    <a:lnTo>
                      <a:pt x="158" y="124"/>
                    </a:lnTo>
                    <a:lnTo>
                      <a:pt x="153" y="130"/>
                    </a:lnTo>
                    <a:lnTo>
                      <a:pt x="147" y="135"/>
                    </a:lnTo>
                    <a:lnTo>
                      <a:pt x="141" y="141"/>
                    </a:lnTo>
                    <a:lnTo>
                      <a:pt x="135" y="145"/>
                    </a:lnTo>
                    <a:lnTo>
                      <a:pt x="127" y="149"/>
                    </a:lnTo>
                    <a:lnTo>
                      <a:pt x="120" y="152"/>
                    </a:lnTo>
                    <a:lnTo>
                      <a:pt x="112" y="155"/>
                    </a:lnTo>
                    <a:lnTo>
                      <a:pt x="103" y="157"/>
                    </a:lnTo>
                    <a:lnTo>
                      <a:pt x="95" y="158"/>
                    </a:lnTo>
                    <a:lnTo>
                      <a:pt x="86" y="158"/>
                    </a:lnTo>
                    <a:close/>
                  </a:path>
                </a:pathLst>
              </a:custGeom>
              <a:solidFill>
                <a:srgbClr val="FFFF00"/>
              </a:solidFill>
              <a:ln w="9525">
                <a:noFill/>
                <a:round/>
                <a:headEnd/>
                <a:tailEnd/>
              </a:ln>
            </p:spPr>
            <p:txBody>
              <a:bodyPr/>
              <a:lstStyle/>
              <a:p>
                <a:endParaRPr lang="it-IT"/>
              </a:p>
            </p:txBody>
          </p:sp>
          <p:sp>
            <p:nvSpPr>
              <p:cNvPr id="21118" name="Freeform 638"/>
              <p:cNvSpPr>
                <a:spLocks/>
              </p:cNvSpPr>
              <p:nvPr/>
            </p:nvSpPr>
            <p:spPr bwMode="auto">
              <a:xfrm>
                <a:off x="2149" y="2798"/>
                <a:ext cx="25" cy="22"/>
              </a:xfrm>
              <a:custGeom>
                <a:avLst/>
                <a:gdLst/>
                <a:ahLst/>
                <a:cxnLst>
                  <a:cxn ang="0">
                    <a:pos x="77" y="158"/>
                  </a:cxn>
                  <a:cxn ang="0">
                    <a:pos x="60" y="155"/>
                  </a:cxn>
                  <a:cxn ang="0">
                    <a:pos x="45" y="149"/>
                  </a:cxn>
                  <a:cxn ang="0">
                    <a:pos x="31" y="141"/>
                  </a:cxn>
                  <a:cxn ang="0">
                    <a:pos x="20" y="130"/>
                  </a:cxn>
                  <a:cxn ang="0">
                    <a:pos x="10" y="117"/>
                  </a:cxn>
                  <a:cxn ang="0">
                    <a:pos x="4" y="103"/>
                  </a:cxn>
                  <a:cxn ang="0">
                    <a:pos x="0" y="87"/>
                  </a:cxn>
                  <a:cxn ang="0">
                    <a:pos x="0" y="71"/>
                  </a:cxn>
                  <a:cxn ang="0">
                    <a:pos x="4" y="56"/>
                  </a:cxn>
                  <a:cxn ang="0">
                    <a:pos x="10" y="42"/>
                  </a:cxn>
                  <a:cxn ang="0">
                    <a:pos x="20" y="30"/>
                  </a:cxn>
                  <a:cxn ang="0">
                    <a:pos x="31" y="18"/>
                  </a:cxn>
                  <a:cxn ang="0">
                    <a:pos x="45" y="10"/>
                  </a:cxn>
                  <a:cxn ang="0">
                    <a:pos x="60" y="4"/>
                  </a:cxn>
                  <a:cxn ang="0">
                    <a:pos x="77" y="0"/>
                  </a:cxn>
                  <a:cxn ang="0">
                    <a:pos x="95" y="0"/>
                  </a:cxn>
                  <a:cxn ang="0">
                    <a:pos x="112" y="4"/>
                  </a:cxn>
                  <a:cxn ang="0">
                    <a:pos x="127" y="10"/>
                  </a:cxn>
                  <a:cxn ang="0">
                    <a:pos x="141" y="18"/>
                  </a:cxn>
                  <a:cxn ang="0">
                    <a:pos x="153" y="30"/>
                  </a:cxn>
                  <a:cxn ang="0">
                    <a:pos x="162" y="42"/>
                  </a:cxn>
                  <a:cxn ang="0">
                    <a:pos x="168" y="56"/>
                  </a:cxn>
                  <a:cxn ang="0">
                    <a:pos x="172" y="71"/>
                  </a:cxn>
                  <a:cxn ang="0">
                    <a:pos x="172" y="87"/>
                  </a:cxn>
                  <a:cxn ang="0">
                    <a:pos x="168" y="103"/>
                  </a:cxn>
                  <a:cxn ang="0">
                    <a:pos x="162" y="117"/>
                  </a:cxn>
                  <a:cxn ang="0">
                    <a:pos x="153" y="130"/>
                  </a:cxn>
                  <a:cxn ang="0">
                    <a:pos x="141" y="141"/>
                  </a:cxn>
                  <a:cxn ang="0">
                    <a:pos x="127" y="149"/>
                  </a:cxn>
                  <a:cxn ang="0">
                    <a:pos x="112" y="155"/>
                  </a:cxn>
                  <a:cxn ang="0">
                    <a:pos x="95" y="158"/>
                  </a:cxn>
                </a:cxnLst>
                <a:rect l="0" t="0" r="r" b="b"/>
                <a:pathLst>
                  <a:path w="172" h="158">
                    <a:moveTo>
                      <a:pt x="86" y="158"/>
                    </a:moveTo>
                    <a:lnTo>
                      <a:pt x="77" y="158"/>
                    </a:lnTo>
                    <a:lnTo>
                      <a:pt x="69" y="157"/>
                    </a:lnTo>
                    <a:lnTo>
                      <a:pt x="60" y="155"/>
                    </a:lnTo>
                    <a:lnTo>
                      <a:pt x="52" y="152"/>
                    </a:lnTo>
                    <a:lnTo>
                      <a:pt x="45" y="149"/>
                    </a:lnTo>
                    <a:lnTo>
                      <a:pt x="37" y="145"/>
                    </a:lnTo>
                    <a:lnTo>
                      <a:pt x="31" y="141"/>
                    </a:lnTo>
                    <a:lnTo>
                      <a:pt x="25" y="135"/>
                    </a:lnTo>
                    <a:lnTo>
                      <a:pt x="20" y="130"/>
                    </a:lnTo>
                    <a:lnTo>
                      <a:pt x="14" y="124"/>
                    </a:lnTo>
                    <a:lnTo>
                      <a:pt x="10" y="117"/>
                    </a:lnTo>
                    <a:lnTo>
                      <a:pt x="6" y="110"/>
                    </a:lnTo>
                    <a:lnTo>
                      <a:pt x="4" y="103"/>
                    </a:lnTo>
                    <a:lnTo>
                      <a:pt x="2" y="95"/>
                    </a:lnTo>
                    <a:lnTo>
                      <a:pt x="0" y="87"/>
                    </a:lnTo>
                    <a:lnTo>
                      <a:pt x="0" y="80"/>
                    </a:lnTo>
                    <a:lnTo>
                      <a:pt x="0" y="71"/>
                    </a:lnTo>
                    <a:lnTo>
                      <a:pt x="2" y="64"/>
                    </a:lnTo>
                    <a:lnTo>
                      <a:pt x="4" y="56"/>
                    </a:lnTo>
                    <a:lnTo>
                      <a:pt x="6" y="48"/>
                    </a:lnTo>
                    <a:lnTo>
                      <a:pt x="10" y="42"/>
                    </a:lnTo>
                    <a:lnTo>
                      <a:pt x="14" y="36"/>
                    </a:lnTo>
                    <a:lnTo>
                      <a:pt x="20" y="30"/>
                    </a:lnTo>
                    <a:lnTo>
                      <a:pt x="25" y="23"/>
                    </a:lnTo>
                    <a:lnTo>
                      <a:pt x="31" y="18"/>
                    </a:lnTo>
                    <a:lnTo>
                      <a:pt x="37" y="14"/>
                    </a:lnTo>
                    <a:lnTo>
                      <a:pt x="45" y="10"/>
                    </a:lnTo>
                    <a:lnTo>
                      <a:pt x="52" y="6"/>
                    </a:lnTo>
                    <a:lnTo>
                      <a:pt x="60" y="4"/>
                    </a:lnTo>
                    <a:lnTo>
                      <a:pt x="69" y="2"/>
                    </a:lnTo>
                    <a:lnTo>
                      <a:pt x="77" y="0"/>
                    </a:lnTo>
                    <a:lnTo>
                      <a:pt x="86" y="0"/>
                    </a:lnTo>
                    <a:lnTo>
                      <a:pt x="95" y="0"/>
                    </a:lnTo>
                    <a:lnTo>
                      <a:pt x="103" y="2"/>
                    </a:lnTo>
                    <a:lnTo>
                      <a:pt x="112" y="4"/>
                    </a:lnTo>
                    <a:lnTo>
                      <a:pt x="120" y="6"/>
                    </a:lnTo>
                    <a:lnTo>
                      <a:pt x="127" y="10"/>
                    </a:lnTo>
                    <a:lnTo>
                      <a:pt x="135" y="14"/>
                    </a:lnTo>
                    <a:lnTo>
                      <a:pt x="141" y="18"/>
                    </a:lnTo>
                    <a:lnTo>
                      <a:pt x="147" y="23"/>
                    </a:lnTo>
                    <a:lnTo>
                      <a:pt x="153" y="30"/>
                    </a:lnTo>
                    <a:lnTo>
                      <a:pt x="158" y="36"/>
                    </a:lnTo>
                    <a:lnTo>
                      <a:pt x="162" y="42"/>
                    </a:lnTo>
                    <a:lnTo>
                      <a:pt x="166" y="48"/>
                    </a:lnTo>
                    <a:lnTo>
                      <a:pt x="168" y="56"/>
                    </a:lnTo>
                    <a:lnTo>
                      <a:pt x="170" y="64"/>
                    </a:lnTo>
                    <a:lnTo>
                      <a:pt x="172" y="71"/>
                    </a:lnTo>
                    <a:lnTo>
                      <a:pt x="172" y="80"/>
                    </a:lnTo>
                    <a:lnTo>
                      <a:pt x="172" y="87"/>
                    </a:lnTo>
                    <a:lnTo>
                      <a:pt x="170" y="95"/>
                    </a:lnTo>
                    <a:lnTo>
                      <a:pt x="168" y="103"/>
                    </a:lnTo>
                    <a:lnTo>
                      <a:pt x="166" y="110"/>
                    </a:lnTo>
                    <a:lnTo>
                      <a:pt x="162" y="117"/>
                    </a:lnTo>
                    <a:lnTo>
                      <a:pt x="158" y="124"/>
                    </a:lnTo>
                    <a:lnTo>
                      <a:pt x="153" y="130"/>
                    </a:lnTo>
                    <a:lnTo>
                      <a:pt x="147" y="135"/>
                    </a:lnTo>
                    <a:lnTo>
                      <a:pt x="141" y="141"/>
                    </a:lnTo>
                    <a:lnTo>
                      <a:pt x="135" y="145"/>
                    </a:lnTo>
                    <a:lnTo>
                      <a:pt x="127" y="149"/>
                    </a:lnTo>
                    <a:lnTo>
                      <a:pt x="120" y="152"/>
                    </a:lnTo>
                    <a:lnTo>
                      <a:pt x="112" y="155"/>
                    </a:lnTo>
                    <a:lnTo>
                      <a:pt x="103" y="157"/>
                    </a:lnTo>
                    <a:lnTo>
                      <a:pt x="95" y="158"/>
                    </a:lnTo>
                    <a:lnTo>
                      <a:pt x="86" y="158"/>
                    </a:lnTo>
                  </a:path>
                </a:pathLst>
              </a:custGeom>
              <a:solidFill>
                <a:srgbClr val="FFFF00"/>
              </a:solidFill>
              <a:ln w="6350">
                <a:solidFill>
                  <a:srgbClr val="000000"/>
                </a:solidFill>
                <a:prstDash val="solid"/>
                <a:round/>
                <a:headEnd/>
                <a:tailEnd/>
              </a:ln>
            </p:spPr>
            <p:txBody>
              <a:bodyPr/>
              <a:lstStyle/>
              <a:p>
                <a:endParaRPr lang="it-IT"/>
              </a:p>
            </p:txBody>
          </p:sp>
          <p:sp>
            <p:nvSpPr>
              <p:cNvPr id="21119" name="Freeform 639"/>
              <p:cNvSpPr>
                <a:spLocks/>
              </p:cNvSpPr>
              <p:nvPr/>
            </p:nvSpPr>
            <p:spPr bwMode="auto">
              <a:xfrm>
                <a:off x="2126" y="2913"/>
                <a:ext cx="25" cy="23"/>
              </a:xfrm>
              <a:custGeom>
                <a:avLst/>
                <a:gdLst/>
                <a:ahLst/>
                <a:cxnLst>
                  <a:cxn ang="0">
                    <a:pos x="77" y="157"/>
                  </a:cxn>
                  <a:cxn ang="0">
                    <a:pos x="60" y="154"/>
                  </a:cxn>
                  <a:cxn ang="0">
                    <a:pos x="45" y="149"/>
                  </a:cxn>
                  <a:cxn ang="0">
                    <a:pos x="31" y="140"/>
                  </a:cxn>
                  <a:cxn ang="0">
                    <a:pos x="18" y="129"/>
                  </a:cxn>
                  <a:cxn ang="0">
                    <a:pos x="10" y="116"/>
                  </a:cxn>
                  <a:cxn ang="0">
                    <a:pos x="3" y="102"/>
                  </a:cxn>
                  <a:cxn ang="0">
                    <a:pos x="0" y="87"/>
                  </a:cxn>
                  <a:cxn ang="0">
                    <a:pos x="0" y="70"/>
                  </a:cxn>
                  <a:cxn ang="0">
                    <a:pos x="3" y="55"/>
                  </a:cxn>
                  <a:cxn ang="0">
                    <a:pos x="10" y="41"/>
                  </a:cxn>
                  <a:cxn ang="0">
                    <a:pos x="18" y="28"/>
                  </a:cxn>
                  <a:cxn ang="0">
                    <a:pos x="31" y="18"/>
                  </a:cxn>
                  <a:cxn ang="0">
                    <a:pos x="45" y="9"/>
                  </a:cxn>
                  <a:cxn ang="0">
                    <a:pos x="60" y="3"/>
                  </a:cxn>
                  <a:cxn ang="0">
                    <a:pos x="77" y="0"/>
                  </a:cxn>
                  <a:cxn ang="0">
                    <a:pos x="95" y="0"/>
                  </a:cxn>
                  <a:cxn ang="0">
                    <a:pos x="112" y="3"/>
                  </a:cxn>
                  <a:cxn ang="0">
                    <a:pos x="126" y="9"/>
                  </a:cxn>
                  <a:cxn ang="0">
                    <a:pos x="141" y="18"/>
                  </a:cxn>
                  <a:cxn ang="0">
                    <a:pos x="152" y="28"/>
                  </a:cxn>
                  <a:cxn ang="0">
                    <a:pos x="162" y="41"/>
                  </a:cxn>
                  <a:cxn ang="0">
                    <a:pos x="168" y="55"/>
                  </a:cxn>
                  <a:cxn ang="0">
                    <a:pos x="171" y="70"/>
                  </a:cxn>
                  <a:cxn ang="0">
                    <a:pos x="171" y="87"/>
                  </a:cxn>
                  <a:cxn ang="0">
                    <a:pos x="168" y="102"/>
                  </a:cxn>
                  <a:cxn ang="0">
                    <a:pos x="162" y="116"/>
                  </a:cxn>
                  <a:cxn ang="0">
                    <a:pos x="152" y="129"/>
                  </a:cxn>
                  <a:cxn ang="0">
                    <a:pos x="141" y="140"/>
                  </a:cxn>
                  <a:cxn ang="0">
                    <a:pos x="126" y="149"/>
                  </a:cxn>
                  <a:cxn ang="0">
                    <a:pos x="112" y="154"/>
                  </a:cxn>
                  <a:cxn ang="0">
                    <a:pos x="95" y="157"/>
                  </a:cxn>
                </a:cxnLst>
                <a:rect l="0" t="0" r="r" b="b"/>
                <a:pathLst>
                  <a:path w="172" h="158">
                    <a:moveTo>
                      <a:pt x="85" y="158"/>
                    </a:moveTo>
                    <a:lnTo>
                      <a:pt x="77" y="157"/>
                    </a:lnTo>
                    <a:lnTo>
                      <a:pt x="69" y="156"/>
                    </a:lnTo>
                    <a:lnTo>
                      <a:pt x="60" y="154"/>
                    </a:lnTo>
                    <a:lnTo>
                      <a:pt x="52" y="152"/>
                    </a:lnTo>
                    <a:lnTo>
                      <a:pt x="45" y="149"/>
                    </a:lnTo>
                    <a:lnTo>
                      <a:pt x="37" y="144"/>
                    </a:lnTo>
                    <a:lnTo>
                      <a:pt x="31" y="140"/>
                    </a:lnTo>
                    <a:lnTo>
                      <a:pt x="25" y="135"/>
                    </a:lnTo>
                    <a:lnTo>
                      <a:pt x="18" y="129"/>
                    </a:lnTo>
                    <a:lnTo>
                      <a:pt x="14" y="122"/>
                    </a:lnTo>
                    <a:lnTo>
                      <a:pt x="10" y="116"/>
                    </a:lnTo>
                    <a:lnTo>
                      <a:pt x="6" y="110"/>
                    </a:lnTo>
                    <a:lnTo>
                      <a:pt x="3" y="102"/>
                    </a:lnTo>
                    <a:lnTo>
                      <a:pt x="1" y="94"/>
                    </a:lnTo>
                    <a:lnTo>
                      <a:pt x="0" y="87"/>
                    </a:lnTo>
                    <a:lnTo>
                      <a:pt x="0" y="78"/>
                    </a:lnTo>
                    <a:lnTo>
                      <a:pt x="0" y="70"/>
                    </a:lnTo>
                    <a:lnTo>
                      <a:pt x="1" y="63"/>
                    </a:lnTo>
                    <a:lnTo>
                      <a:pt x="3" y="55"/>
                    </a:lnTo>
                    <a:lnTo>
                      <a:pt x="6" y="48"/>
                    </a:lnTo>
                    <a:lnTo>
                      <a:pt x="10" y="41"/>
                    </a:lnTo>
                    <a:lnTo>
                      <a:pt x="14" y="34"/>
                    </a:lnTo>
                    <a:lnTo>
                      <a:pt x="18" y="28"/>
                    </a:lnTo>
                    <a:lnTo>
                      <a:pt x="25" y="23"/>
                    </a:lnTo>
                    <a:lnTo>
                      <a:pt x="31" y="18"/>
                    </a:lnTo>
                    <a:lnTo>
                      <a:pt x="37" y="12"/>
                    </a:lnTo>
                    <a:lnTo>
                      <a:pt x="45" y="9"/>
                    </a:lnTo>
                    <a:lnTo>
                      <a:pt x="52" y="5"/>
                    </a:lnTo>
                    <a:lnTo>
                      <a:pt x="60" y="3"/>
                    </a:lnTo>
                    <a:lnTo>
                      <a:pt x="69" y="1"/>
                    </a:lnTo>
                    <a:lnTo>
                      <a:pt x="77" y="0"/>
                    </a:lnTo>
                    <a:lnTo>
                      <a:pt x="85" y="0"/>
                    </a:lnTo>
                    <a:lnTo>
                      <a:pt x="95" y="0"/>
                    </a:lnTo>
                    <a:lnTo>
                      <a:pt x="103" y="1"/>
                    </a:lnTo>
                    <a:lnTo>
                      <a:pt x="112" y="3"/>
                    </a:lnTo>
                    <a:lnTo>
                      <a:pt x="119" y="5"/>
                    </a:lnTo>
                    <a:lnTo>
                      <a:pt x="126" y="9"/>
                    </a:lnTo>
                    <a:lnTo>
                      <a:pt x="134" y="12"/>
                    </a:lnTo>
                    <a:lnTo>
                      <a:pt x="141" y="18"/>
                    </a:lnTo>
                    <a:lnTo>
                      <a:pt x="146" y="23"/>
                    </a:lnTo>
                    <a:lnTo>
                      <a:pt x="152" y="28"/>
                    </a:lnTo>
                    <a:lnTo>
                      <a:pt x="158" y="34"/>
                    </a:lnTo>
                    <a:lnTo>
                      <a:pt x="162" y="41"/>
                    </a:lnTo>
                    <a:lnTo>
                      <a:pt x="165" y="48"/>
                    </a:lnTo>
                    <a:lnTo>
                      <a:pt x="168" y="55"/>
                    </a:lnTo>
                    <a:lnTo>
                      <a:pt x="170" y="63"/>
                    </a:lnTo>
                    <a:lnTo>
                      <a:pt x="171" y="70"/>
                    </a:lnTo>
                    <a:lnTo>
                      <a:pt x="172" y="78"/>
                    </a:lnTo>
                    <a:lnTo>
                      <a:pt x="171" y="87"/>
                    </a:lnTo>
                    <a:lnTo>
                      <a:pt x="170" y="94"/>
                    </a:lnTo>
                    <a:lnTo>
                      <a:pt x="168" y="102"/>
                    </a:lnTo>
                    <a:lnTo>
                      <a:pt x="165" y="110"/>
                    </a:lnTo>
                    <a:lnTo>
                      <a:pt x="162" y="116"/>
                    </a:lnTo>
                    <a:lnTo>
                      <a:pt x="158" y="122"/>
                    </a:lnTo>
                    <a:lnTo>
                      <a:pt x="152" y="129"/>
                    </a:lnTo>
                    <a:lnTo>
                      <a:pt x="146" y="135"/>
                    </a:lnTo>
                    <a:lnTo>
                      <a:pt x="141" y="140"/>
                    </a:lnTo>
                    <a:lnTo>
                      <a:pt x="134" y="144"/>
                    </a:lnTo>
                    <a:lnTo>
                      <a:pt x="126" y="149"/>
                    </a:lnTo>
                    <a:lnTo>
                      <a:pt x="119" y="152"/>
                    </a:lnTo>
                    <a:lnTo>
                      <a:pt x="112" y="154"/>
                    </a:lnTo>
                    <a:lnTo>
                      <a:pt x="103" y="156"/>
                    </a:lnTo>
                    <a:lnTo>
                      <a:pt x="95" y="157"/>
                    </a:lnTo>
                    <a:lnTo>
                      <a:pt x="85" y="158"/>
                    </a:lnTo>
                    <a:close/>
                  </a:path>
                </a:pathLst>
              </a:custGeom>
              <a:solidFill>
                <a:srgbClr val="FFFF00"/>
              </a:solidFill>
              <a:ln w="9525">
                <a:noFill/>
                <a:round/>
                <a:headEnd/>
                <a:tailEnd/>
              </a:ln>
            </p:spPr>
            <p:txBody>
              <a:bodyPr/>
              <a:lstStyle/>
              <a:p>
                <a:endParaRPr lang="it-IT"/>
              </a:p>
            </p:txBody>
          </p:sp>
          <p:sp>
            <p:nvSpPr>
              <p:cNvPr id="21120" name="Freeform 640"/>
              <p:cNvSpPr>
                <a:spLocks/>
              </p:cNvSpPr>
              <p:nvPr/>
            </p:nvSpPr>
            <p:spPr bwMode="auto">
              <a:xfrm>
                <a:off x="2126" y="2913"/>
                <a:ext cx="25" cy="23"/>
              </a:xfrm>
              <a:custGeom>
                <a:avLst/>
                <a:gdLst/>
                <a:ahLst/>
                <a:cxnLst>
                  <a:cxn ang="0">
                    <a:pos x="77" y="157"/>
                  </a:cxn>
                  <a:cxn ang="0">
                    <a:pos x="60" y="154"/>
                  </a:cxn>
                  <a:cxn ang="0">
                    <a:pos x="45" y="149"/>
                  </a:cxn>
                  <a:cxn ang="0">
                    <a:pos x="31" y="140"/>
                  </a:cxn>
                  <a:cxn ang="0">
                    <a:pos x="18" y="129"/>
                  </a:cxn>
                  <a:cxn ang="0">
                    <a:pos x="10" y="116"/>
                  </a:cxn>
                  <a:cxn ang="0">
                    <a:pos x="3" y="102"/>
                  </a:cxn>
                  <a:cxn ang="0">
                    <a:pos x="0" y="87"/>
                  </a:cxn>
                  <a:cxn ang="0">
                    <a:pos x="0" y="70"/>
                  </a:cxn>
                  <a:cxn ang="0">
                    <a:pos x="3" y="55"/>
                  </a:cxn>
                  <a:cxn ang="0">
                    <a:pos x="10" y="41"/>
                  </a:cxn>
                  <a:cxn ang="0">
                    <a:pos x="18" y="28"/>
                  </a:cxn>
                  <a:cxn ang="0">
                    <a:pos x="31" y="18"/>
                  </a:cxn>
                  <a:cxn ang="0">
                    <a:pos x="45" y="9"/>
                  </a:cxn>
                  <a:cxn ang="0">
                    <a:pos x="60" y="3"/>
                  </a:cxn>
                  <a:cxn ang="0">
                    <a:pos x="77" y="0"/>
                  </a:cxn>
                  <a:cxn ang="0">
                    <a:pos x="95" y="0"/>
                  </a:cxn>
                  <a:cxn ang="0">
                    <a:pos x="112" y="3"/>
                  </a:cxn>
                  <a:cxn ang="0">
                    <a:pos x="126" y="9"/>
                  </a:cxn>
                  <a:cxn ang="0">
                    <a:pos x="141" y="18"/>
                  </a:cxn>
                  <a:cxn ang="0">
                    <a:pos x="152" y="28"/>
                  </a:cxn>
                  <a:cxn ang="0">
                    <a:pos x="162" y="41"/>
                  </a:cxn>
                  <a:cxn ang="0">
                    <a:pos x="168" y="55"/>
                  </a:cxn>
                  <a:cxn ang="0">
                    <a:pos x="171" y="70"/>
                  </a:cxn>
                  <a:cxn ang="0">
                    <a:pos x="171" y="87"/>
                  </a:cxn>
                  <a:cxn ang="0">
                    <a:pos x="168" y="102"/>
                  </a:cxn>
                  <a:cxn ang="0">
                    <a:pos x="162" y="116"/>
                  </a:cxn>
                  <a:cxn ang="0">
                    <a:pos x="152" y="129"/>
                  </a:cxn>
                  <a:cxn ang="0">
                    <a:pos x="141" y="140"/>
                  </a:cxn>
                  <a:cxn ang="0">
                    <a:pos x="126" y="149"/>
                  </a:cxn>
                  <a:cxn ang="0">
                    <a:pos x="112" y="154"/>
                  </a:cxn>
                  <a:cxn ang="0">
                    <a:pos x="95" y="157"/>
                  </a:cxn>
                </a:cxnLst>
                <a:rect l="0" t="0" r="r" b="b"/>
                <a:pathLst>
                  <a:path w="172" h="158">
                    <a:moveTo>
                      <a:pt x="85" y="158"/>
                    </a:moveTo>
                    <a:lnTo>
                      <a:pt x="77" y="157"/>
                    </a:lnTo>
                    <a:lnTo>
                      <a:pt x="69" y="156"/>
                    </a:lnTo>
                    <a:lnTo>
                      <a:pt x="60" y="154"/>
                    </a:lnTo>
                    <a:lnTo>
                      <a:pt x="52" y="152"/>
                    </a:lnTo>
                    <a:lnTo>
                      <a:pt x="45" y="149"/>
                    </a:lnTo>
                    <a:lnTo>
                      <a:pt x="37" y="144"/>
                    </a:lnTo>
                    <a:lnTo>
                      <a:pt x="31" y="140"/>
                    </a:lnTo>
                    <a:lnTo>
                      <a:pt x="25" y="135"/>
                    </a:lnTo>
                    <a:lnTo>
                      <a:pt x="18" y="129"/>
                    </a:lnTo>
                    <a:lnTo>
                      <a:pt x="14" y="122"/>
                    </a:lnTo>
                    <a:lnTo>
                      <a:pt x="10" y="116"/>
                    </a:lnTo>
                    <a:lnTo>
                      <a:pt x="6" y="110"/>
                    </a:lnTo>
                    <a:lnTo>
                      <a:pt x="3" y="102"/>
                    </a:lnTo>
                    <a:lnTo>
                      <a:pt x="1" y="94"/>
                    </a:lnTo>
                    <a:lnTo>
                      <a:pt x="0" y="87"/>
                    </a:lnTo>
                    <a:lnTo>
                      <a:pt x="0" y="78"/>
                    </a:lnTo>
                    <a:lnTo>
                      <a:pt x="0" y="70"/>
                    </a:lnTo>
                    <a:lnTo>
                      <a:pt x="1" y="63"/>
                    </a:lnTo>
                    <a:lnTo>
                      <a:pt x="3" y="55"/>
                    </a:lnTo>
                    <a:lnTo>
                      <a:pt x="6" y="48"/>
                    </a:lnTo>
                    <a:lnTo>
                      <a:pt x="10" y="41"/>
                    </a:lnTo>
                    <a:lnTo>
                      <a:pt x="14" y="34"/>
                    </a:lnTo>
                    <a:lnTo>
                      <a:pt x="18" y="28"/>
                    </a:lnTo>
                    <a:lnTo>
                      <a:pt x="25" y="23"/>
                    </a:lnTo>
                    <a:lnTo>
                      <a:pt x="31" y="18"/>
                    </a:lnTo>
                    <a:lnTo>
                      <a:pt x="37" y="12"/>
                    </a:lnTo>
                    <a:lnTo>
                      <a:pt x="45" y="9"/>
                    </a:lnTo>
                    <a:lnTo>
                      <a:pt x="52" y="5"/>
                    </a:lnTo>
                    <a:lnTo>
                      <a:pt x="60" y="3"/>
                    </a:lnTo>
                    <a:lnTo>
                      <a:pt x="69" y="1"/>
                    </a:lnTo>
                    <a:lnTo>
                      <a:pt x="77" y="0"/>
                    </a:lnTo>
                    <a:lnTo>
                      <a:pt x="85" y="0"/>
                    </a:lnTo>
                    <a:lnTo>
                      <a:pt x="95" y="0"/>
                    </a:lnTo>
                    <a:lnTo>
                      <a:pt x="103" y="1"/>
                    </a:lnTo>
                    <a:lnTo>
                      <a:pt x="112" y="3"/>
                    </a:lnTo>
                    <a:lnTo>
                      <a:pt x="119" y="5"/>
                    </a:lnTo>
                    <a:lnTo>
                      <a:pt x="126" y="9"/>
                    </a:lnTo>
                    <a:lnTo>
                      <a:pt x="134" y="12"/>
                    </a:lnTo>
                    <a:lnTo>
                      <a:pt x="141" y="18"/>
                    </a:lnTo>
                    <a:lnTo>
                      <a:pt x="146" y="23"/>
                    </a:lnTo>
                    <a:lnTo>
                      <a:pt x="152" y="28"/>
                    </a:lnTo>
                    <a:lnTo>
                      <a:pt x="158" y="34"/>
                    </a:lnTo>
                    <a:lnTo>
                      <a:pt x="162" y="41"/>
                    </a:lnTo>
                    <a:lnTo>
                      <a:pt x="165" y="48"/>
                    </a:lnTo>
                    <a:lnTo>
                      <a:pt x="168" y="55"/>
                    </a:lnTo>
                    <a:lnTo>
                      <a:pt x="170" y="63"/>
                    </a:lnTo>
                    <a:lnTo>
                      <a:pt x="171" y="70"/>
                    </a:lnTo>
                    <a:lnTo>
                      <a:pt x="172" y="78"/>
                    </a:lnTo>
                    <a:lnTo>
                      <a:pt x="171" y="87"/>
                    </a:lnTo>
                    <a:lnTo>
                      <a:pt x="170" y="94"/>
                    </a:lnTo>
                    <a:lnTo>
                      <a:pt x="168" y="102"/>
                    </a:lnTo>
                    <a:lnTo>
                      <a:pt x="165" y="110"/>
                    </a:lnTo>
                    <a:lnTo>
                      <a:pt x="162" y="116"/>
                    </a:lnTo>
                    <a:lnTo>
                      <a:pt x="158" y="122"/>
                    </a:lnTo>
                    <a:lnTo>
                      <a:pt x="152" y="129"/>
                    </a:lnTo>
                    <a:lnTo>
                      <a:pt x="146" y="135"/>
                    </a:lnTo>
                    <a:lnTo>
                      <a:pt x="141" y="140"/>
                    </a:lnTo>
                    <a:lnTo>
                      <a:pt x="134" y="144"/>
                    </a:lnTo>
                    <a:lnTo>
                      <a:pt x="126" y="149"/>
                    </a:lnTo>
                    <a:lnTo>
                      <a:pt x="119" y="152"/>
                    </a:lnTo>
                    <a:lnTo>
                      <a:pt x="112" y="154"/>
                    </a:lnTo>
                    <a:lnTo>
                      <a:pt x="103" y="156"/>
                    </a:lnTo>
                    <a:lnTo>
                      <a:pt x="95" y="157"/>
                    </a:lnTo>
                    <a:lnTo>
                      <a:pt x="85" y="158"/>
                    </a:lnTo>
                  </a:path>
                </a:pathLst>
              </a:custGeom>
              <a:solidFill>
                <a:srgbClr val="FFFF00"/>
              </a:solidFill>
              <a:ln w="6350">
                <a:solidFill>
                  <a:srgbClr val="000000"/>
                </a:solidFill>
                <a:prstDash val="solid"/>
                <a:round/>
                <a:headEnd/>
                <a:tailEnd/>
              </a:ln>
            </p:spPr>
            <p:txBody>
              <a:bodyPr/>
              <a:lstStyle/>
              <a:p>
                <a:endParaRPr lang="it-IT"/>
              </a:p>
            </p:txBody>
          </p:sp>
          <p:sp>
            <p:nvSpPr>
              <p:cNvPr id="21121" name="Freeform 641"/>
              <p:cNvSpPr>
                <a:spLocks/>
              </p:cNvSpPr>
              <p:nvPr/>
            </p:nvSpPr>
            <p:spPr bwMode="auto">
              <a:xfrm>
                <a:off x="1972" y="2872"/>
                <a:ext cx="25" cy="22"/>
              </a:xfrm>
              <a:custGeom>
                <a:avLst/>
                <a:gdLst/>
                <a:ahLst/>
                <a:cxnLst>
                  <a:cxn ang="0">
                    <a:pos x="77" y="158"/>
                  </a:cxn>
                  <a:cxn ang="0">
                    <a:pos x="60" y="155"/>
                  </a:cxn>
                  <a:cxn ang="0">
                    <a:pos x="45" y="149"/>
                  </a:cxn>
                  <a:cxn ang="0">
                    <a:pos x="31" y="140"/>
                  </a:cxn>
                  <a:cxn ang="0">
                    <a:pos x="20" y="130"/>
                  </a:cxn>
                  <a:cxn ang="0">
                    <a:pos x="10" y="117"/>
                  </a:cxn>
                  <a:cxn ang="0">
                    <a:pos x="3" y="103"/>
                  </a:cxn>
                  <a:cxn ang="0">
                    <a:pos x="0" y="88"/>
                  </a:cxn>
                  <a:cxn ang="0">
                    <a:pos x="0" y="71"/>
                  </a:cxn>
                  <a:cxn ang="0">
                    <a:pos x="3" y="56"/>
                  </a:cxn>
                  <a:cxn ang="0">
                    <a:pos x="10" y="42"/>
                  </a:cxn>
                  <a:cxn ang="0">
                    <a:pos x="20" y="29"/>
                  </a:cxn>
                  <a:cxn ang="0">
                    <a:pos x="31" y="19"/>
                  </a:cxn>
                  <a:cxn ang="0">
                    <a:pos x="45" y="10"/>
                  </a:cxn>
                  <a:cxn ang="0">
                    <a:pos x="60" y="4"/>
                  </a:cxn>
                  <a:cxn ang="0">
                    <a:pos x="77" y="1"/>
                  </a:cxn>
                  <a:cxn ang="0">
                    <a:pos x="95" y="1"/>
                  </a:cxn>
                  <a:cxn ang="0">
                    <a:pos x="112" y="4"/>
                  </a:cxn>
                  <a:cxn ang="0">
                    <a:pos x="127" y="10"/>
                  </a:cxn>
                  <a:cxn ang="0">
                    <a:pos x="141" y="19"/>
                  </a:cxn>
                  <a:cxn ang="0">
                    <a:pos x="153" y="29"/>
                  </a:cxn>
                  <a:cxn ang="0">
                    <a:pos x="162" y="42"/>
                  </a:cxn>
                  <a:cxn ang="0">
                    <a:pos x="168" y="56"/>
                  </a:cxn>
                  <a:cxn ang="0">
                    <a:pos x="171" y="71"/>
                  </a:cxn>
                  <a:cxn ang="0">
                    <a:pos x="171" y="88"/>
                  </a:cxn>
                  <a:cxn ang="0">
                    <a:pos x="168" y="103"/>
                  </a:cxn>
                  <a:cxn ang="0">
                    <a:pos x="162" y="117"/>
                  </a:cxn>
                  <a:cxn ang="0">
                    <a:pos x="153" y="130"/>
                  </a:cxn>
                  <a:cxn ang="0">
                    <a:pos x="141" y="140"/>
                  </a:cxn>
                  <a:cxn ang="0">
                    <a:pos x="127" y="149"/>
                  </a:cxn>
                  <a:cxn ang="0">
                    <a:pos x="112" y="155"/>
                  </a:cxn>
                  <a:cxn ang="0">
                    <a:pos x="95" y="158"/>
                  </a:cxn>
                </a:cxnLst>
                <a:rect l="0" t="0" r="r" b="b"/>
                <a:pathLst>
                  <a:path w="172" h="159">
                    <a:moveTo>
                      <a:pt x="86" y="159"/>
                    </a:moveTo>
                    <a:lnTo>
                      <a:pt x="77" y="158"/>
                    </a:lnTo>
                    <a:lnTo>
                      <a:pt x="69" y="157"/>
                    </a:lnTo>
                    <a:lnTo>
                      <a:pt x="60" y="155"/>
                    </a:lnTo>
                    <a:lnTo>
                      <a:pt x="52" y="153"/>
                    </a:lnTo>
                    <a:lnTo>
                      <a:pt x="45" y="149"/>
                    </a:lnTo>
                    <a:lnTo>
                      <a:pt x="37" y="145"/>
                    </a:lnTo>
                    <a:lnTo>
                      <a:pt x="31" y="140"/>
                    </a:lnTo>
                    <a:lnTo>
                      <a:pt x="25" y="136"/>
                    </a:lnTo>
                    <a:lnTo>
                      <a:pt x="20" y="130"/>
                    </a:lnTo>
                    <a:lnTo>
                      <a:pt x="14" y="123"/>
                    </a:lnTo>
                    <a:lnTo>
                      <a:pt x="10" y="117"/>
                    </a:lnTo>
                    <a:lnTo>
                      <a:pt x="6" y="110"/>
                    </a:lnTo>
                    <a:lnTo>
                      <a:pt x="3" y="103"/>
                    </a:lnTo>
                    <a:lnTo>
                      <a:pt x="1" y="95"/>
                    </a:lnTo>
                    <a:lnTo>
                      <a:pt x="0" y="88"/>
                    </a:lnTo>
                    <a:lnTo>
                      <a:pt x="0" y="79"/>
                    </a:lnTo>
                    <a:lnTo>
                      <a:pt x="0" y="71"/>
                    </a:lnTo>
                    <a:lnTo>
                      <a:pt x="1" y="64"/>
                    </a:lnTo>
                    <a:lnTo>
                      <a:pt x="3" y="56"/>
                    </a:lnTo>
                    <a:lnTo>
                      <a:pt x="6" y="49"/>
                    </a:lnTo>
                    <a:lnTo>
                      <a:pt x="10" y="42"/>
                    </a:lnTo>
                    <a:lnTo>
                      <a:pt x="14" y="35"/>
                    </a:lnTo>
                    <a:lnTo>
                      <a:pt x="20" y="29"/>
                    </a:lnTo>
                    <a:lnTo>
                      <a:pt x="25" y="24"/>
                    </a:lnTo>
                    <a:lnTo>
                      <a:pt x="31" y="19"/>
                    </a:lnTo>
                    <a:lnTo>
                      <a:pt x="37" y="13"/>
                    </a:lnTo>
                    <a:lnTo>
                      <a:pt x="45" y="10"/>
                    </a:lnTo>
                    <a:lnTo>
                      <a:pt x="52" y="6"/>
                    </a:lnTo>
                    <a:lnTo>
                      <a:pt x="60" y="4"/>
                    </a:lnTo>
                    <a:lnTo>
                      <a:pt x="69" y="2"/>
                    </a:lnTo>
                    <a:lnTo>
                      <a:pt x="77" y="1"/>
                    </a:lnTo>
                    <a:lnTo>
                      <a:pt x="86" y="0"/>
                    </a:lnTo>
                    <a:lnTo>
                      <a:pt x="95" y="1"/>
                    </a:lnTo>
                    <a:lnTo>
                      <a:pt x="103" y="2"/>
                    </a:lnTo>
                    <a:lnTo>
                      <a:pt x="112" y="4"/>
                    </a:lnTo>
                    <a:lnTo>
                      <a:pt x="119" y="6"/>
                    </a:lnTo>
                    <a:lnTo>
                      <a:pt x="127" y="10"/>
                    </a:lnTo>
                    <a:lnTo>
                      <a:pt x="134" y="13"/>
                    </a:lnTo>
                    <a:lnTo>
                      <a:pt x="141" y="19"/>
                    </a:lnTo>
                    <a:lnTo>
                      <a:pt x="147" y="24"/>
                    </a:lnTo>
                    <a:lnTo>
                      <a:pt x="153" y="29"/>
                    </a:lnTo>
                    <a:lnTo>
                      <a:pt x="158" y="35"/>
                    </a:lnTo>
                    <a:lnTo>
                      <a:pt x="162" y="42"/>
                    </a:lnTo>
                    <a:lnTo>
                      <a:pt x="165" y="49"/>
                    </a:lnTo>
                    <a:lnTo>
                      <a:pt x="168" y="56"/>
                    </a:lnTo>
                    <a:lnTo>
                      <a:pt x="170" y="64"/>
                    </a:lnTo>
                    <a:lnTo>
                      <a:pt x="171" y="71"/>
                    </a:lnTo>
                    <a:lnTo>
                      <a:pt x="172" y="79"/>
                    </a:lnTo>
                    <a:lnTo>
                      <a:pt x="171" y="88"/>
                    </a:lnTo>
                    <a:lnTo>
                      <a:pt x="170" y="95"/>
                    </a:lnTo>
                    <a:lnTo>
                      <a:pt x="168" y="103"/>
                    </a:lnTo>
                    <a:lnTo>
                      <a:pt x="165" y="110"/>
                    </a:lnTo>
                    <a:lnTo>
                      <a:pt x="162" y="117"/>
                    </a:lnTo>
                    <a:lnTo>
                      <a:pt x="158" y="123"/>
                    </a:lnTo>
                    <a:lnTo>
                      <a:pt x="153" y="130"/>
                    </a:lnTo>
                    <a:lnTo>
                      <a:pt x="147" y="136"/>
                    </a:lnTo>
                    <a:lnTo>
                      <a:pt x="141" y="140"/>
                    </a:lnTo>
                    <a:lnTo>
                      <a:pt x="134" y="145"/>
                    </a:lnTo>
                    <a:lnTo>
                      <a:pt x="127" y="149"/>
                    </a:lnTo>
                    <a:lnTo>
                      <a:pt x="119" y="153"/>
                    </a:lnTo>
                    <a:lnTo>
                      <a:pt x="112" y="155"/>
                    </a:lnTo>
                    <a:lnTo>
                      <a:pt x="103" y="157"/>
                    </a:lnTo>
                    <a:lnTo>
                      <a:pt x="95" y="158"/>
                    </a:lnTo>
                    <a:lnTo>
                      <a:pt x="86" y="159"/>
                    </a:lnTo>
                    <a:close/>
                  </a:path>
                </a:pathLst>
              </a:custGeom>
              <a:solidFill>
                <a:srgbClr val="FFFF00"/>
              </a:solidFill>
              <a:ln w="9525">
                <a:noFill/>
                <a:round/>
                <a:headEnd/>
                <a:tailEnd/>
              </a:ln>
            </p:spPr>
            <p:txBody>
              <a:bodyPr/>
              <a:lstStyle/>
              <a:p>
                <a:endParaRPr lang="it-IT"/>
              </a:p>
            </p:txBody>
          </p:sp>
          <p:sp>
            <p:nvSpPr>
              <p:cNvPr id="21122" name="Freeform 642"/>
              <p:cNvSpPr>
                <a:spLocks/>
              </p:cNvSpPr>
              <p:nvPr/>
            </p:nvSpPr>
            <p:spPr bwMode="auto">
              <a:xfrm>
                <a:off x="1972" y="2872"/>
                <a:ext cx="25" cy="22"/>
              </a:xfrm>
              <a:custGeom>
                <a:avLst/>
                <a:gdLst/>
                <a:ahLst/>
                <a:cxnLst>
                  <a:cxn ang="0">
                    <a:pos x="77" y="158"/>
                  </a:cxn>
                  <a:cxn ang="0">
                    <a:pos x="60" y="155"/>
                  </a:cxn>
                  <a:cxn ang="0">
                    <a:pos x="45" y="149"/>
                  </a:cxn>
                  <a:cxn ang="0">
                    <a:pos x="31" y="140"/>
                  </a:cxn>
                  <a:cxn ang="0">
                    <a:pos x="20" y="130"/>
                  </a:cxn>
                  <a:cxn ang="0">
                    <a:pos x="10" y="117"/>
                  </a:cxn>
                  <a:cxn ang="0">
                    <a:pos x="3" y="103"/>
                  </a:cxn>
                  <a:cxn ang="0">
                    <a:pos x="0" y="88"/>
                  </a:cxn>
                  <a:cxn ang="0">
                    <a:pos x="0" y="71"/>
                  </a:cxn>
                  <a:cxn ang="0">
                    <a:pos x="3" y="56"/>
                  </a:cxn>
                  <a:cxn ang="0">
                    <a:pos x="10" y="42"/>
                  </a:cxn>
                  <a:cxn ang="0">
                    <a:pos x="20" y="29"/>
                  </a:cxn>
                  <a:cxn ang="0">
                    <a:pos x="31" y="19"/>
                  </a:cxn>
                  <a:cxn ang="0">
                    <a:pos x="45" y="10"/>
                  </a:cxn>
                  <a:cxn ang="0">
                    <a:pos x="60" y="4"/>
                  </a:cxn>
                  <a:cxn ang="0">
                    <a:pos x="77" y="1"/>
                  </a:cxn>
                  <a:cxn ang="0">
                    <a:pos x="95" y="1"/>
                  </a:cxn>
                  <a:cxn ang="0">
                    <a:pos x="112" y="4"/>
                  </a:cxn>
                  <a:cxn ang="0">
                    <a:pos x="127" y="10"/>
                  </a:cxn>
                  <a:cxn ang="0">
                    <a:pos x="141" y="19"/>
                  </a:cxn>
                  <a:cxn ang="0">
                    <a:pos x="153" y="29"/>
                  </a:cxn>
                  <a:cxn ang="0">
                    <a:pos x="162" y="42"/>
                  </a:cxn>
                  <a:cxn ang="0">
                    <a:pos x="168" y="56"/>
                  </a:cxn>
                  <a:cxn ang="0">
                    <a:pos x="171" y="71"/>
                  </a:cxn>
                  <a:cxn ang="0">
                    <a:pos x="171" y="88"/>
                  </a:cxn>
                  <a:cxn ang="0">
                    <a:pos x="168" y="103"/>
                  </a:cxn>
                  <a:cxn ang="0">
                    <a:pos x="162" y="117"/>
                  </a:cxn>
                  <a:cxn ang="0">
                    <a:pos x="153" y="130"/>
                  </a:cxn>
                  <a:cxn ang="0">
                    <a:pos x="141" y="140"/>
                  </a:cxn>
                  <a:cxn ang="0">
                    <a:pos x="127" y="149"/>
                  </a:cxn>
                  <a:cxn ang="0">
                    <a:pos x="112" y="155"/>
                  </a:cxn>
                  <a:cxn ang="0">
                    <a:pos x="95" y="158"/>
                  </a:cxn>
                </a:cxnLst>
                <a:rect l="0" t="0" r="r" b="b"/>
                <a:pathLst>
                  <a:path w="172" h="159">
                    <a:moveTo>
                      <a:pt x="86" y="159"/>
                    </a:moveTo>
                    <a:lnTo>
                      <a:pt x="77" y="158"/>
                    </a:lnTo>
                    <a:lnTo>
                      <a:pt x="69" y="157"/>
                    </a:lnTo>
                    <a:lnTo>
                      <a:pt x="60" y="155"/>
                    </a:lnTo>
                    <a:lnTo>
                      <a:pt x="52" y="153"/>
                    </a:lnTo>
                    <a:lnTo>
                      <a:pt x="45" y="149"/>
                    </a:lnTo>
                    <a:lnTo>
                      <a:pt x="37" y="145"/>
                    </a:lnTo>
                    <a:lnTo>
                      <a:pt x="31" y="140"/>
                    </a:lnTo>
                    <a:lnTo>
                      <a:pt x="25" y="136"/>
                    </a:lnTo>
                    <a:lnTo>
                      <a:pt x="20" y="130"/>
                    </a:lnTo>
                    <a:lnTo>
                      <a:pt x="14" y="123"/>
                    </a:lnTo>
                    <a:lnTo>
                      <a:pt x="10" y="117"/>
                    </a:lnTo>
                    <a:lnTo>
                      <a:pt x="6" y="110"/>
                    </a:lnTo>
                    <a:lnTo>
                      <a:pt x="3" y="103"/>
                    </a:lnTo>
                    <a:lnTo>
                      <a:pt x="1" y="95"/>
                    </a:lnTo>
                    <a:lnTo>
                      <a:pt x="0" y="88"/>
                    </a:lnTo>
                    <a:lnTo>
                      <a:pt x="0" y="79"/>
                    </a:lnTo>
                    <a:lnTo>
                      <a:pt x="0" y="71"/>
                    </a:lnTo>
                    <a:lnTo>
                      <a:pt x="1" y="64"/>
                    </a:lnTo>
                    <a:lnTo>
                      <a:pt x="3" y="56"/>
                    </a:lnTo>
                    <a:lnTo>
                      <a:pt x="6" y="49"/>
                    </a:lnTo>
                    <a:lnTo>
                      <a:pt x="10" y="42"/>
                    </a:lnTo>
                    <a:lnTo>
                      <a:pt x="14" y="35"/>
                    </a:lnTo>
                    <a:lnTo>
                      <a:pt x="20" y="29"/>
                    </a:lnTo>
                    <a:lnTo>
                      <a:pt x="25" y="24"/>
                    </a:lnTo>
                    <a:lnTo>
                      <a:pt x="31" y="19"/>
                    </a:lnTo>
                    <a:lnTo>
                      <a:pt x="37" y="13"/>
                    </a:lnTo>
                    <a:lnTo>
                      <a:pt x="45" y="10"/>
                    </a:lnTo>
                    <a:lnTo>
                      <a:pt x="52" y="6"/>
                    </a:lnTo>
                    <a:lnTo>
                      <a:pt x="60" y="4"/>
                    </a:lnTo>
                    <a:lnTo>
                      <a:pt x="69" y="2"/>
                    </a:lnTo>
                    <a:lnTo>
                      <a:pt x="77" y="1"/>
                    </a:lnTo>
                    <a:lnTo>
                      <a:pt x="86" y="0"/>
                    </a:lnTo>
                    <a:lnTo>
                      <a:pt x="95" y="1"/>
                    </a:lnTo>
                    <a:lnTo>
                      <a:pt x="103" y="2"/>
                    </a:lnTo>
                    <a:lnTo>
                      <a:pt x="112" y="4"/>
                    </a:lnTo>
                    <a:lnTo>
                      <a:pt x="119" y="6"/>
                    </a:lnTo>
                    <a:lnTo>
                      <a:pt x="127" y="10"/>
                    </a:lnTo>
                    <a:lnTo>
                      <a:pt x="134" y="13"/>
                    </a:lnTo>
                    <a:lnTo>
                      <a:pt x="141" y="19"/>
                    </a:lnTo>
                    <a:lnTo>
                      <a:pt x="147" y="24"/>
                    </a:lnTo>
                    <a:lnTo>
                      <a:pt x="153" y="29"/>
                    </a:lnTo>
                    <a:lnTo>
                      <a:pt x="158" y="35"/>
                    </a:lnTo>
                    <a:lnTo>
                      <a:pt x="162" y="42"/>
                    </a:lnTo>
                    <a:lnTo>
                      <a:pt x="165" y="49"/>
                    </a:lnTo>
                    <a:lnTo>
                      <a:pt x="168" y="56"/>
                    </a:lnTo>
                    <a:lnTo>
                      <a:pt x="170" y="64"/>
                    </a:lnTo>
                    <a:lnTo>
                      <a:pt x="171" y="71"/>
                    </a:lnTo>
                    <a:lnTo>
                      <a:pt x="172" y="79"/>
                    </a:lnTo>
                    <a:lnTo>
                      <a:pt x="171" y="88"/>
                    </a:lnTo>
                    <a:lnTo>
                      <a:pt x="170" y="95"/>
                    </a:lnTo>
                    <a:lnTo>
                      <a:pt x="168" y="103"/>
                    </a:lnTo>
                    <a:lnTo>
                      <a:pt x="165" y="110"/>
                    </a:lnTo>
                    <a:lnTo>
                      <a:pt x="162" y="117"/>
                    </a:lnTo>
                    <a:lnTo>
                      <a:pt x="158" y="123"/>
                    </a:lnTo>
                    <a:lnTo>
                      <a:pt x="153" y="130"/>
                    </a:lnTo>
                    <a:lnTo>
                      <a:pt x="147" y="136"/>
                    </a:lnTo>
                    <a:lnTo>
                      <a:pt x="141" y="140"/>
                    </a:lnTo>
                    <a:lnTo>
                      <a:pt x="134" y="145"/>
                    </a:lnTo>
                    <a:lnTo>
                      <a:pt x="127" y="149"/>
                    </a:lnTo>
                    <a:lnTo>
                      <a:pt x="119" y="153"/>
                    </a:lnTo>
                    <a:lnTo>
                      <a:pt x="112" y="155"/>
                    </a:lnTo>
                    <a:lnTo>
                      <a:pt x="103" y="157"/>
                    </a:lnTo>
                    <a:lnTo>
                      <a:pt x="95" y="158"/>
                    </a:lnTo>
                    <a:lnTo>
                      <a:pt x="86" y="159"/>
                    </a:lnTo>
                  </a:path>
                </a:pathLst>
              </a:custGeom>
              <a:solidFill>
                <a:srgbClr val="FFFF00"/>
              </a:solidFill>
              <a:ln w="6350">
                <a:solidFill>
                  <a:srgbClr val="000000"/>
                </a:solidFill>
                <a:prstDash val="solid"/>
                <a:round/>
                <a:headEnd/>
                <a:tailEnd/>
              </a:ln>
            </p:spPr>
            <p:txBody>
              <a:bodyPr/>
              <a:lstStyle/>
              <a:p>
                <a:endParaRPr lang="it-IT"/>
              </a:p>
            </p:txBody>
          </p:sp>
          <p:sp>
            <p:nvSpPr>
              <p:cNvPr id="21123" name="Freeform 643"/>
              <p:cNvSpPr>
                <a:spLocks/>
              </p:cNvSpPr>
              <p:nvPr/>
            </p:nvSpPr>
            <p:spPr bwMode="auto">
              <a:xfrm>
                <a:off x="1955" y="2919"/>
                <a:ext cx="25" cy="23"/>
              </a:xfrm>
              <a:custGeom>
                <a:avLst/>
                <a:gdLst/>
                <a:ahLst/>
                <a:cxnLst>
                  <a:cxn ang="0">
                    <a:pos x="78" y="158"/>
                  </a:cxn>
                  <a:cxn ang="0">
                    <a:pos x="61" y="155"/>
                  </a:cxn>
                  <a:cxn ang="0">
                    <a:pos x="45" y="148"/>
                  </a:cxn>
                  <a:cxn ang="0">
                    <a:pos x="32" y="140"/>
                  </a:cxn>
                  <a:cxn ang="0">
                    <a:pos x="20" y="130"/>
                  </a:cxn>
                  <a:cxn ang="0">
                    <a:pos x="11" y="117"/>
                  </a:cxn>
                  <a:cxn ang="0">
                    <a:pos x="4" y="102"/>
                  </a:cxn>
                  <a:cxn ang="0">
                    <a:pos x="0" y="87"/>
                  </a:cxn>
                  <a:cxn ang="0">
                    <a:pos x="0" y="71"/>
                  </a:cxn>
                  <a:cxn ang="0">
                    <a:pos x="4" y="55"/>
                  </a:cxn>
                  <a:cxn ang="0">
                    <a:pos x="11" y="41"/>
                  </a:cxn>
                  <a:cxn ang="0">
                    <a:pos x="20" y="28"/>
                  </a:cxn>
                  <a:cxn ang="0">
                    <a:pos x="32" y="18"/>
                  </a:cxn>
                  <a:cxn ang="0">
                    <a:pos x="45" y="9"/>
                  </a:cxn>
                  <a:cxn ang="0">
                    <a:pos x="61" y="3"/>
                  </a:cxn>
                  <a:cxn ang="0">
                    <a:pos x="78" y="0"/>
                  </a:cxn>
                  <a:cxn ang="0">
                    <a:pos x="96" y="0"/>
                  </a:cxn>
                  <a:cxn ang="0">
                    <a:pos x="112" y="3"/>
                  </a:cxn>
                  <a:cxn ang="0">
                    <a:pos x="127" y="9"/>
                  </a:cxn>
                  <a:cxn ang="0">
                    <a:pos x="142" y="18"/>
                  </a:cxn>
                  <a:cxn ang="0">
                    <a:pos x="153" y="28"/>
                  </a:cxn>
                  <a:cxn ang="0">
                    <a:pos x="163" y="41"/>
                  </a:cxn>
                  <a:cxn ang="0">
                    <a:pos x="169" y="55"/>
                  </a:cxn>
                  <a:cxn ang="0">
                    <a:pos x="172" y="71"/>
                  </a:cxn>
                  <a:cxn ang="0">
                    <a:pos x="172" y="87"/>
                  </a:cxn>
                  <a:cxn ang="0">
                    <a:pos x="169" y="102"/>
                  </a:cxn>
                  <a:cxn ang="0">
                    <a:pos x="163" y="117"/>
                  </a:cxn>
                  <a:cxn ang="0">
                    <a:pos x="153" y="130"/>
                  </a:cxn>
                  <a:cxn ang="0">
                    <a:pos x="142" y="140"/>
                  </a:cxn>
                  <a:cxn ang="0">
                    <a:pos x="127" y="148"/>
                  </a:cxn>
                  <a:cxn ang="0">
                    <a:pos x="112" y="155"/>
                  </a:cxn>
                  <a:cxn ang="0">
                    <a:pos x="96" y="158"/>
                  </a:cxn>
                </a:cxnLst>
                <a:rect l="0" t="0" r="r" b="b"/>
                <a:pathLst>
                  <a:path w="173" h="158">
                    <a:moveTo>
                      <a:pt x="86" y="158"/>
                    </a:moveTo>
                    <a:lnTo>
                      <a:pt x="78" y="158"/>
                    </a:lnTo>
                    <a:lnTo>
                      <a:pt x="70" y="157"/>
                    </a:lnTo>
                    <a:lnTo>
                      <a:pt x="61" y="155"/>
                    </a:lnTo>
                    <a:lnTo>
                      <a:pt x="53" y="152"/>
                    </a:lnTo>
                    <a:lnTo>
                      <a:pt x="45" y="148"/>
                    </a:lnTo>
                    <a:lnTo>
                      <a:pt x="38" y="144"/>
                    </a:lnTo>
                    <a:lnTo>
                      <a:pt x="32" y="140"/>
                    </a:lnTo>
                    <a:lnTo>
                      <a:pt x="26" y="135"/>
                    </a:lnTo>
                    <a:lnTo>
                      <a:pt x="20" y="130"/>
                    </a:lnTo>
                    <a:lnTo>
                      <a:pt x="15" y="123"/>
                    </a:lnTo>
                    <a:lnTo>
                      <a:pt x="11" y="117"/>
                    </a:lnTo>
                    <a:lnTo>
                      <a:pt x="7" y="110"/>
                    </a:lnTo>
                    <a:lnTo>
                      <a:pt x="4" y="102"/>
                    </a:lnTo>
                    <a:lnTo>
                      <a:pt x="1" y="95"/>
                    </a:lnTo>
                    <a:lnTo>
                      <a:pt x="0" y="87"/>
                    </a:lnTo>
                    <a:lnTo>
                      <a:pt x="0" y="78"/>
                    </a:lnTo>
                    <a:lnTo>
                      <a:pt x="0" y="71"/>
                    </a:lnTo>
                    <a:lnTo>
                      <a:pt x="1" y="63"/>
                    </a:lnTo>
                    <a:lnTo>
                      <a:pt x="4" y="55"/>
                    </a:lnTo>
                    <a:lnTo>
                      <a:pt x="7" y="48"/>
                    </a:lnTo>
                    <a:lnTo>
                      <a:pt x="11" y="41"/>
                    </a:lnTo>
                    <a:lnTo>
                      <a:pt x="15" y="34"/>
                    </a:lnTo>
                    <a:lnTo>
                      <a:pt x="20" y="28"/>
                    </a:lnTo>
                    <a:lnTo>
                      <a:pt x="26" y="23"/>
                    </a:lnTo>
                    <a:lnTo>
                      <a:pt x="32" y="18"/>
                    </a:lnTo>
                    <a:lnTo>
                      <a:pt x="38" y="13"/>
                    </a:lnTo>
                    <a:lnTo>
                      <a:pt x="45" y="9"/>
                    </a:lnTo>
                    <a:lnTo>
                      <a:pt x="53" y="6"/>
                    </a:lnTo>
                    <a:lnTo>
                      <a:pt x="61" y="3"/>
                    </a:lnTo>
                    <a:lnTo>
                      <a:pt x="70" y="1"/>
                    </a:lnTo>
                    <a:lnTo>
                      <a:pt x="78" y="0"/>
                    </a:lnTo>
                    <a:lnTo>
                      <a:pt x="86" y="0"/>
                    </a:lnTo>
                    <a:lnTo>
                      <a:pt x="96" y="0"/>
                    </a:lnTo>
                    <a:lnTo>
                      <a:pt x="104" y="1"/>
                    </a:lnTo>
                    <a:lnTo>
                      <a:pt x="112" y="3"/>
                    </a:lnTo>
                    <a:lnTo>
                      <a:pt x="120" y="6"/>
                    </a:lnTo>
                    <a:lnTo>
                      <a:pt x="127" y="9"/>
                    </a:lnTo>
                    <a:lnTo>
                      <a:pt x="134" y="13"/>
                    </a:lnTo>
                    <a:lnTo>
                      <a:pt x="142" y="18"/>
                    </a:lnTo>
                    <a:lnTo>
                      <a:pt x="148" y="23"/>
                    </a:lnTo>
                    <a:lnTo>
                      <a:pt x="153" y="28"/>
                    </a:lnTo>
                    <a:lnTo>
                      <a:pt x="159" y="34"/>
                    </a:lnTo>
                    <a:lnTo>
                      <a:pt x="163" y="41"/>
                    </a:lnTo>
                    <a:lnTo>
                      <a:pt x="166" y="48"/>
                    </a:lnTo>
                    <a:lnTo>
                      <a:pt x="169" y="55"/>
                    </a:lnTo>
                    <a:lnTo>
                      <a:pt x="171" y="63"/>
                    </a:lnTo>
                    <a:lnTo>
                      <a:pt x="172" y="71"/>
                    </a:lnTo>
                    <a:lnTo>
                      <a:pt x="173" y="78"/>
                    </a:lnTo>
                    <a:lnTo>
                      <a:pt x="172" y="87"/>
                    </a:lnTo>
                    <a:lnTo>
                      <a:pt x="171" y="95"/>
                    </a:lnTo>
                    <a:lnTo>
                      <a:pt x="169" y="102"/>
                    </a:lnTo>
                    <a:lnTo>
                      <a:pt x="166" y="110"/>
                    </a:lnTo>
                    <a:lnTo>
                      <a:pt x="163" y="117"/>
                    </a:lnTo>
                    <a:lnTo>
                      <a:pt x="159" y="123"/>
                    </a:lnTo>
                    <a:lnTo>
                      <a:pt x="153" y="130"/>
                    </a:lnTo>
                    <a:lnTo>
                      <a:pt x="148" y="135"/>
                    </a:lnTo>
                    <a:lnTo>
                      <a:pt x="142" y="140"/>
                    </a:lnTo>
                    <a:lnTo>
                      <a:pt x="134" y="144"/>
                    </a:lnTo>
                    <a:lnTo>
                      <a:pt x="127" y="148"/>
                    </a:lnTo>
                    <a:lnTo>
                      <a:pt x="120" y="152"/>
                    </a:lnTo>
                    <a:lnTo>
                      <a:pt x="112" y="155"/>
                    </a:lnTo>
                    <a:lnTo>
                      <a:pt x="104" y="157"/>
                    </a:lnTo>
                    <a:lnTo>
                      <a:pt x="96" y="158"/>
                    </a:lnTo>
                    <a:lnTo>
                      <a:pt x="86" y="158"/>
                    </a:lnTo>
                    <a:close/>
                  </a:path>
                </a:pathLst>
              </a:custGeom>
              <a:solidFill>
                <a:srgbClr val="FFFF00"/>
              </a:solidFill>
              <a:ln w="9525">
                <a:noFill/>
                <a:round/>
                <a:headEnd/>
                <a:tailEnd/>
              </a:ln>
            </p:spPr>
            <p:txBody>
              <a:bodyPr/>
              <a:lstStyle/>
              <a:p>
                <a:endParaRPr lang="it-IT"/>
              </a:p>
            </p:txBody>
          </p:sp>
          <p:sp>
            <p:nvSpPr>
              <p:cNvPr id="21124" name="Freeform 644"/>
              <p:cNvSpPr>
                <a:spLocks/>
              </p:cNvSpPr>
              <p:nvPr/>
            </p:nvSpPr>
            <p:spPr bwMode="auto">
              <a:xfrm>
                <a:off x="1955" y="2919"/>
                <a:ext cx="25" cy="23"/>
              </a:xfrm>
              <a:custGeom>
                <a:avLst/>
                <a:gdLst/>
                <a:ahLst/>
                <a:cxnLst>
                  <a:cxn ang="0">
                    <a:pos x="78" y="158"/>
                  </a:cxn>
                  <a:cxn ang="0">
                    <a:pos x="61" y="155"/>
                  </a:cxn>
                  <a:cxn ang="0">
                    <a:pos x="45" y="148"/>
                  </a:cxn>
                  <a:cxn ang="0">
                    <a:pos x="32" y="140"/>
                  </a:cxn>
                  <a:cxn ang="0">
                    <a:pos x="20" y="130"/>
                  </a:cxn>
                  <a:cxn ang="0">
                    <a:pos x="11" y="117"/>
                  </a:cxn>
                  <a:cxn ang="0">
                    <a:pos x="4" y="102"/>
                  </a:cxn>
                  <a:cxn ang="0">
                    <a:pos x="0" y="87"/>
                  </a:cxn>
                  <a:cxn ang="0">
                    <a:pos x="0" y="71"/>
                  </a:cxn>
                  <a:cxn ang="0">
                    <a:pos x="4" y="55"/>
                  </a:cxn>
                  <a:cxn ang="0">
                    <a:pos x="11" y="41"/>
                  </a:cxn>
                  <a:cxn ang="0">
                    <a:pos x="20" y="28"/>
                  </a:cxn>
                  <a:cxn ang="0">
                    <a:pos x="32" y="18"/>
                  </a:cxn>
                  <a:cxn ang="0">
                    <a:pos x="45" y="9"/>
                  </a:cxn>
                  <a:cxn ang="0">
                    <a:pos x="61" y="3"/>
                  </a:cxn>
                  <a:cxn ang="0">
                    <a:pos x="78" y="0"/>
                  </a:cxn>
                  <a:cxn ang="0">
                    <a:pos x="96" y="0"/>
                  </a:cxn>
                  <a:cxn ang="0">
                    <a:pos x="112" y="3"/>
                  </a:cxn>
                  <a:cxn ang="0">
                    <a:pos x="127" y="9"/>
                  </a:cxn>
                  <a:cxn ang="0">
                    <a:pos x="142" y="18"/>
                  </a:cxn>
                  <a:cxn ang="0">
                    <a:pos x="153" y="28"/>
                  </a:cxn>
                  <a:cxn ang="0">
                    <a:pos x="163" y="41"/>
                  </a:cxn>
                  <a:cxn ang="0">
                    <a:pos x="169" y="55"/>
                  </a:cxn>
                  <a:cxn ang="0">
                    <a:pos x="172" y="71"/>
                  </a:cxn>
                  <a:cxn ang="0">
                    <a:pos x="172" y="87"/>
                  </a:cxn>
                  <a:cxn ang="0">
                    <a:pos x="169" y="102"/>
                  </a:cxn>
                  <a:cxn ang="0">
                    <a:pos x="163" y="117"/>
                  </a:cxn>
                  <a:cxn ang="0">
                    <a:pos x="153" y="130"/>
                  </a:cxn>
                  <a:cxn ang="0">
                    <a:pos x="142" y="140"/>
                  </a:cxn>
                  <a:cxn ang="0">
                    <a:pos x="127" y="148"/>
                  </a:cxn>
                  <a:cxn ang="0">
                    <a:pos x="112" y="155"/>
                  </a:cxn>
                  <a:cxn ang="0">
                    <a:pos x="96" y="158"/>
                  </a:cxn>
                </a:cxnLst>
                <a:rect l="0" t="0" r="r" b="b"/>
                <a:pathLst>
                  <a:path w="173" h="158">
                    <a:moveTo>
                      <a:pt x="86" y="158"/>
                    </a:moveTo>
                    <a:lnTo>
                      <a:pt x="78" y="158"/>
                    </a:lnTo>
                    <a:lnTo>
                      <a:pt x="70" y="157"/>
                    </a:lnTo>
                    <a:lnTo>
                      <a:pt x="61" y="155"/>
                    </a:lnTo>
                    <a:lnTo>
                      <a:pt x="53" y="152"/>
                    </a:lnTo>
                    <a:lnTo>
                      <a:pt x="45" y="148"/>
                    </a:lnTo>
                    <a:lnTo>
                      <a:pt x="38" y="144"/>
                    </a:lnTo>
                    <a:lnTo>
                      <a:pt x="32" y="140"/>
                    </a:lnTo>
                    <a:lnTo>
                      <a:pt x="26" y="135"/>
                    </a:lnTo>
                    <a:lnTo>
                      <a:pt x="20" y="130"/>
                    </a:lnTo>
                    <a:lnTo>
                      <a:pt x="15" y="123"/>
                    </a:lnTo>
                    <a:lnTo>
                      <a:pt x="11" y="117"/>
                    </a:lnTo>
                    <a:lnTo>
                      <a:pt x="7" y="110"/>
                    </a:lnTo>
                    <a:lnTo>
                      <a:pt x="4" y="102"/>
                    </a:lnTo>
                    <a:lnTo>
                      <a:pt x="1" y="95"/>
                    </a:lnTo>
                    <a:lnTo>
                      <a:pt x="0" y="87"/>
                    </a:lnTo>
                    <a:lnTo>
                      <a:pt x="0" y="78"/>
                    </a:lnTo>
                    <a:lnTo>
                      <a:pt x="0" y="71"/>
                    </a:lnTo>
                    <a:lnTo>
                      <a:pt x="1" y="63"/>
                    </a:lnTo>
                    <a:lnTo>
                      <a:pt x="4" y="55"/>
                    </a:lnTo>
                    <a:lnTo>
                      <a:pt x="7" y="48"/>
                    </a:lnTo>
                    <a:lnTo>
                      <a:pt x="11" y="41"/>
                    </a:lnTo>
                    <a:lnTo>
                      <a:pt x="15" y="34"/>
                    </a:lnTo>
                    <a:lnTo>
                      <a:pt x="20" y="28"/>
                    </a:lnTo>
                    <a:lnTo>
                      <a:pt x="26" y="23"/>
                    </a:lnTo>
                    <a:lnTo>
                      <a:pt x="32" y="18"/>
                    </a:lnTo>
                    <a:lnTo>
                      <a:pt x="38" y="13"/>
                    </a:lnTo>
                    <a:lnTo>
                      <a:pt x="45" y="9"/>
                    </a:lnTo>
                    <a:lnTo>
                      <a:pt x="53" y="6"/>
                    </a:lnTo>
                    <a:lnTo>
                      <a:pt x="61" y="3"/>
                    </a:lnTo>
                    <a:lnTo>
                      <a:pt x="70" y="1"/>
                    </a:lnTo>
                    <a:lnTo>
                      <a:pt x="78" y="0"/>
                    </a:lnTo>
                    <a:lnTo>
                      <a:pt x="86" y="0"/>
                    </a:lnTo>
                    <a:lnTo>
                      <a:pt x="96" y="0"/>
                    </a:lnTo>
                    <a:lnTo>
                      <a:pt x="104" y="1"/>
                    </a:lnTo>
                    <a:lnTo>
                      <a:pt x="112" y="3"/>
                    </a:lnTo>
                    <a:lnTo>
                      <a:pt x="120" y="6"/>
                    </a:lnTo>
                    <a:lnTo>
                      <a:pt x="127" y="9"/>
                    </a:lnTo>
                    <a:lnTo>
                      <a:pt x="134" y="13"/>
                    </a:lnTo>
                    <a:lnTo>
                      <a:pt x="142" y="18"/>
                    </a:lnTo>
                    <a:lnTo>
                      <a:pt x="148" y="23"/>
                    </a:lnTo>
                    <a:lnTo>
                      <a:pt x="153" y="28"/>
                    </a:lnTo>
                    <a:lnTo>
                      <a:pt x="159" y="34"/>
                    </a:lnTo>
                    <a:lnTo>
                      <a:pt x="163" y="41"/>
                    </a:lnTo>
                    <a:lnTo>
                      <a:pt x="166" y="48"/>
                    </a:lnTo>
                    <a:lnTo>
                      <a:pt x="169" y="55"/>
                    </a:lnTo>
                    <a:lnTo>
                      <a:pt x="171" y="63"/>
                    </a:lnTo>
                    <a:lnTo>
                      <a:pt x="172" y="71"/>
                    </a:lnTo>
                    <a:lnTo>
                      <a:pt x="173" y="78"/>
                    </a:lnTo>
                    <a:lnTo>
                      <a:pt x="172" y="87"/>
                    </a:lnTo>
                    <a:lnTo>
                      <a:pt x="171" y="95"/>
                    </a:lnTo>
                    <a:lnTo>
                      <a:pt x="169" y="102"/>
                    </a:lnTo>
                    <a:lnTo>
                      <a:pt x="166" y="110"/>
                    </a:lnTo>
                    <a:lnTo>
                      <a:pt x="163" y="117"/>
                    </a:lnTo>
                    <a:lnTo>
                      <a:pt x="159" y="123"/>
                    </a:lnTo>
                    <a:lnTo>
                      <a:pt x="153" y="130"/>
                    </a:lnTo>
                    <a:lnTo>
                      <a:pt x="148" y="135"/>
                    </a:lnTo>
                    <a:lnTo>
                      <a:pt x="142" y="140"/>
                    </a:lnTo>
                    <a:lnTo>
                      <a:pt x="134" y="144"/>
                    </a:lnTo>
                    <a:lnTo>
                      <a:pt x="127" y="148"/>
                    </a:lnTo>
                    <a:lnTo>
                      <a:pt x="120" y="152"/>
                    </a:lnTo>
                    <a:lnTo>
                      <a:pt x="112" y="155"/>
                    </a:lnTo>
                    <a:lnTo>
                      <a:pt x="104" y="157"/>
                    </a:lnTo>
                    <a:lnTo>
                      <a:pt x="96" y="158"/>
                    </a:lnTo>
                    <a:lnTo>
                      <a:pt x="86" y="158"/>
                    </a:lnTo>
                  </a:path>
                </a:pathLst>
              </a:custGeom>
              <a:solidFill>
                <a:srgbClr val="FFFF00"/>
              </a:solidFill>
              <a:ln w="6350">
                <a:solidFill>
                  <a:srgbClr val="000000"/>
                </a:solidFill>
                <a:prstDash val="solid"/>
                <a:round/>
                <a:headEnd/>
                <a:tailEnd/>
              </a:ln>
            </p:spPr>
            <p:txBody>
              <a:bodyPr/>
              <a:lstStyle/>
              <a:p>
                <a:endParaRPr lang="it-IT"/>
              </a:p>
            </p:txBody>
          </p:sp>
          <p:sp>
            <p:nvSpPr>
              <p:cNvPr id="21125" name="Freeform 645"/>
              <p:cNvSpPr>
                <a:spLocks/>
              </p:cNvSpPr>
              <p:nvPr/>
            </p:nvSpPr>
            <p:spPr bwMode="auto">
              <a:xfrm>
                <a:off x="1865" y="2936"/>
                <a:ext cx="25" cy="22"/>
              </a:xfrm>
              <a:custGeom>
                <a:avLst/>
                <a:gdLst/>
                <a:ahLst/>
                <a:cxnLst>
                  <a:cxn ang="0">
                    <a:pos x="77" y="158"/>
                  </a:cxn>
                  <a:cxn ang="0">
                    <a:pos x="60" y="155"/>
                  </a:cxn>
                  <a:cxn ang="0">
                    <a:pos x="46" y="149"/>
                  </a:cxn>
                  <a:cxn ang="0">
                    <a:pos x="31" y="140"/>
                  </a:cxn>
                  <a:cxn ang="0">
                    <a:pos x="20" y="130"/>
                  </a:cxn>
                  <a:cxn ang="0">
                    <a:pos x="10" y="117"/>
                  </a:cxn>
                  <a:cxn ang="0">
                    <a:pos x="4" y="103"/>
                  </a:cxn>
                  <a:cxn ang="0">
                    <a:pos x="1" y="87"/>
                  </a:cxn>
                  <a:cxn ang="0">
                    <a:pos x="1" y="71"/>
                  </a:cxn>
                  <a:cxn ang="0">
                    <a:pos x="4" y="55"/>
                  </a:cxn>
                  <a:cxn ang="0">
                    <a:pos x="10" y="42"/>
                  </a:cxn>
                  <a:cxn ang="0">
                    <a:pos x="20" y="28"/>
                  </a:cxn>
                  <a:cxn ang="0">
                    <a:pos x="31" y="18"/>
                  </a:cxn>
                  <a:cxn ang="0">
                    <a:pos x="46" y="9"/>
                  </a:cxn>
                  <a:cxn ang="0">
                    <a:pos x="60" y="3"/>
                  </a:cxn>
                  <a:cxn ang="0">
                    <a:pos x="77" y="0"/>
                  </a:cxn>
                  <a:cxn ang="0">
                    <a:pos x="95" y="0"/>
                  </a:cxn>
                  <a:cxn ang="0">
                    <a:pos x="112" y="3"/>
                  </a:cxn>
                  <a:cxn ang="0">
                    <a:pos x="127" y="9"/>
                  </a:cxn>
                  <a:cxn ang="0">
                    <a:pos x="141" y="18"/>
                  </a:cxn>
                  <a:cxn ang="0">
                    <a:pos x="154" y="28"/>
                  </a:cxn>
                  <a:cxn ang="0">
                    <a:pos x="162" y="42"/>
                  </a:cxn>
                  <a:cxn ang="0">
                    <a:pos x="169" y="55"/>
                  </a:cxn>
                  <a:cxn ang="0">
                    <a:pos x="173" y="71"/>
                  </a:cxn>
                  <a:cxn ang="0">
                    <a:pos x="173" y="87"/>
                  </a:cxn>
                  <a:cxn ang="0">
                    <a:pos x="169" y="103"/>
                  </a:cxn>
                  <a:cxn ang="0">
                    <a:pos x="162" y="117"/>
                  </a:cxn>
                  <a:cxn ang="0">
                    <a:pos x="154" y="130"/>
                  </a:cxn>
                  <a:cxn ang="0">
                    <a:pos x="141" y="140"/>
                  </a:cxn>
                  <a:cxn ang="0">
                    <a:pos x="127" y="149"/>
                  </a:cxn>
                  <a:cxn ang="0">
                    <a:pos x="112" y="155"/>
                  </a:cxn>
                  <a:cxn ang="0">
                    <a:pos x="95" y="158"/>
                  </a:cxn>
                </a:cxnLst>
                <a:rect l="0" t="0" r="r" b="b"/>
                <a:pathLst>
                  <a:path w="173" h="158">
                    <a:moveTo>
                      <a:pt x="87" y="158"/>
                    </a:moveTo>
                    <a:lnTo>
                      <a:pt x="77" y="158"/>
                    </a:lnTo>
                    <a:lnTo>
                      <a:pt x="69" y="157"/>
                    </a:lnTo>
                    <a:lnTo>
                      <a:pt x="60" y="155"/>
                    </a:lnTo>
                    <a:lnTo>
                      <a:pt x="53" y="152"/>
                    </a:lnTo>
                    <a:lnTo>
                      <a:pt x="46" y="149"/>
                    </a:lnTo>
                    <a:lnTo>
                      <a:pt x="38" y="144"/>
                    </a:lnTo>
                    <a:lnTo>
                      <a:pt x="31" y="140"/>
                    </a:lnTo>
                    <a:lnTo>
                      <a:pt x="26" y="135"/>
                    </a:lnTo>
                    <a:lnTo>
                      <a:pt x="20" y="130"/>
                    </a:lnTo>
                    <a:lnTo>
                      <a:pt x="14" y="124"/>
                    </a:lnTo>
                    <a:lnTo>
                      <a:pt x="10" y="117"/>
                    </a:lnTo>
                    <a:lnTo>
                      <a:pt x="7" y="110"/>
                    </a:lnTo>
                    <a:lnTo>
                      <a:pt x="4" y="103"/>
                    </a:lnTo>
                    <a:lnTo>
                      <a:pt x="2" y="95"/>
                    </a:lnTo>
                    <a:lnTo>
                      <a:pt x="1" y="87"/>
                    </a:lnTo>
                    <a:lnTo>
                      <a:pt x="0" y="80"/>
                    </a:lnTo>
                    <a:lnTo>
                      <a:pt x="1" y="71"/>
                    </a:lnTo>
                    <a:lnTo>
                      <a:pt x="2" y="63"/>
                    </a:lnTo>
                    <a:lnTo>
                      <a:pt x="4" y="55"/>
                    </a:lnTo>
                    <a:lnTo>
                      <a:pt x="7" y="48"/>
                    </a:lnTo>
                    <a:lnTo>
                      <a:pt x="10" y="42"/>
                    </a:lnTo>
                    <a:lnTo>
                      <a:pt x="14" y="34"/>
                    </a:lnTo>
                    <a:lnTo>
                      <a:pt x="20" y="28"/>
                    </a:lnTo>
                    <a:lnTo>
                      <a:pt x="26" y="23"/>
                    </a:lnTo>
                    <a:lnTo>
                      <a:pt x="31" y="18"/>
                    </a:lnTo>
                    <a:lnTo>
                      <a:pt x="38" y="14"/>
                    </a:lnTo>
                    <a:lnTo>
                      <a:pt x="46" y="9"/>
                    </a:lnTo>
                    <a:lnTo>
                      <a:pt x="53" y="6"/>
                    </a:lnTo>
                    <a:lnTo>
                      <a:pt x="60" y="3"/>
                    </a:lnTo>
                    <a:lnTo>
                      <a:pt x="69" y="1"/>
                    </a:lnTo>
                    <a:lnTo>
                      <a:pt x="77" y="0"/>
                    </a:lnTo>
                    <a:lnTo>
                      <a:pt x="87" y="0"/>
                    </a:lnTo>
                    <a:lnTo>
                      <a:pt x="95" y="0"/>
                    </a:lnTo>
                    <a:lnTo>
                      <a:pt x="103" y="1"/>
                    </a:lnTo>
                    <a:lnTo>
                      <a:pt x="112" y="3"/>
                    </a:lnTo>
                    <a:lnTo>
                      <a:pt x="120" y="6"/>
                    </a:lnTo>
                    <a:lnTo>
                      <a:pt x="127" y="9"/>
                    </a:lnTo>
                    <a:lnTo>
                      <a:pt x="135" y="14"/>
                    </a:lnTo>
                    <a:lnTo>
                      <a:pt x="141" y="18"/>
                    </a:lnTo>
                    <a:lnTo>
                      <a:pt x="147" y="23"/>
                    </a:lnTo>
                    <a:lnTo>
                      <a:pt x="154" y="28"/>
                    </a:lnTo>
                    <a:lnTo>
                      <a:pt x="158" y="34"/>
                    </a:lnTo>
                    <a:lnTo>
                      <a:pt x="162" y="42"/>
                    </a:lnTo>
                    <a:lnTo>
                      <a:pt x="166" y="48"/>
                    </a:lnTo>
                    <a:lnTo>
                      <a:pt x="169" y="55"/>
                    </a:lnTo>
                    <a:lnTo>
                      <a:pt x="171" y="63"/>
                    </a:lnTo>
                    <a:lnTo>
                      <a:pt x="173" y="71"/>
                    </a:lnTo>
                    <a:lnTo>
                      <a:pt x="173" y="80"/>
                    </a:lnTo>
                    <a:lnTo>
                      <a:pt x="173" y="87"/>
                    </a:lnTo>
                    <a:lnTo>
                      <a:pt x="171" y="95"/>
                    </a:lnTo>
                    <a:lnTo>
                      <a:pt x="169" y="103"/>
                    </a:lnTo>
                    <a:lnTo>
                      <a:pt x="166" y="110"/>
                    </a:lnTo>
                    <a:lnTo>
                      <a:pt x="162" y="117"/>
                    </a:lnTo>
                    <a:lnTo>
                      <a:pt x="158" y="124"/>
                    </a:lnTo>
                    <a:lnTo>
                      <a:pt x="154" y="130"/>
                    </a:lnTo>
                    <a:lnTo>
                      <a:pt x="147" y="135"/>
                    </a:lnTo>
                    <a:lnTo>
                      <a:pt x="141" y="140"/>
                    </a:lnTo>
                    <a:lnTo>
                      <a:pt x="135" y="144"/>
                    </a:lnTo>
                    <a:lnTo>
                      <a:pt x="127" y="149"/>
                    </a:lnTo>
                    <a:lnTo>
                      <a:pt x="120" y="152"/>
                    </a:lnTo>
                    <a:lnTo>
                      <a:pt x="112" y="155"/>
                    </a:lnTo>
                    <a:lnTo>
                      <a:pt x="103" y="157"/>
                    </a:lnTo>
                    <a:lnTo>
                      <a:pt x="95" y="158"/>
                    </a:lnTo>
                    <a:lnTo>
                      <a:pt x="87" y="158"/>
                    </a:lnTo>
                    <a:close/>
                  </a:path>
                </a:pathLst>
              </a:custGeom>
              <a:solidFill>
                <a:srgbClr val="FFFF00"/>
              </a:solidFill>
              <a:ln w="9525">
                <a:noFill/>
                <a:round/>
                <a:headEnd/>
                <a:tailEnd/>
              </a:ln>
            </p:spPr>
            <p:txBody>
              <a:bodyPr/>
              <a:lstStyle/>
              <a:p>
                <a:endParaRPr lang="it-IT"/>
              </a:p>
            </p:txBody>
          </p:sp>
          <p:sp>
            <p:nvSpPr>
              <p:cNvPr id="21126" name="Freeform 646"/>
              <p:cNvSpPr>
                <a:spLocks/>
              </p:cNvSpPr>
              <p:nvPr/>
            </p:nvSpPr>
            <p:spPr bwMode="auto">
              <a:xfrm>
                <a:off x="1865" y="2936"/>
                <a:ext cx="25" cy="22"/>
              </a:xfrm>
              <a:custGeom>
                <a:avLst/>
                <a:gdLst/>
                <a:ahLst/>
                <a:cxnLst>
                  <a:cxn ang="0">
                    <a:pos x="77" y="158"/>
                  </a:cxn>
                  <a:cxn ang="0">
                    <a:pos x="60" y="155"/>
                  </a:cxn>
                  <a:cxn ang="0">
                    <a:pos x="46" y="149"/>
                  </a:cxn>
                  <a:cxn ang="0">
                    <a:pos x="31" y="140"/>
                  </a:cxn>
                  <a:cxn ang="0">
                    <a:pos x="20" y="130"/>
                  </a:cxn>
                  <a:cxn ang="0">
                    <a:pos x="10" y="117"/>
                  </a:cxn>
                  <a:cxn ang="0">
                    <a:pos x="4" y="103"/>
                  </a:cxn>
                  <a:cxn ang="0">
                    <a:pos x="1" y="87"/>
                  </a:cxn>
                  <a:cxn ang="0">
                    <a:pos x="1" y="71"/>
                  </a:cxn>
                  <a:cxn ang="0">
                    <a:pos x="4" y="55"/>
                  </a:cxn>
                  <a:cxn ang="0">
                    <a:pos x="10" y="42"/>
                  </a:cxn>
                  <a:cxn ang="0">
                    <a:pos x="20" y="28"/>
                  </a:cxn>
                  <a:cxn ang="0">
                    <a:pos x="31" y="18"/>
                  </a:cxn>
                  <a:cxn ang="0">
                    <a:pos x="46" y="9"/>
                  </a:cxn>
                  <a:cxn ang="0">
                    <a:pos x="60" y="3"/>
                  </a:cxn>
                  <a:cxn ang="0">
                    <a:pos x="77" y="0"/>
                  </a:cxn>
                  <a:cxn ang="0">
                    <a:pos x="95" y="0"/>
                  </a:cxn>
                  <a:cxn ang="0">
                    <a:pos x="112" y="3"/>
                  </a:cxn>
                  <a:cxn ang="0">
                    <a:pos x="127" y="9"/>
                  </a:cxn>
                  <a:cxn ang="0">
                    <a:pos x="141" y="18"/>
                  </a:cxn>
                  <a:cxn ang="0">
                    <a:pos x="154" y="28"/>
                  </a:cxn>
                  <a:cxn ang="0">
                    <a:pos x="162" y="42"/>
                  </a:cxn>
                  <a:cxn ang="0">
                    <a:pos x="169" y="55"/>
                  </a:cxn>
                  <a:cxn ang="0">
                    <a:pos x="173" y="71"/>
                  </a:cxn>
                  <a:cxn ang="0">
                    <a:pos x="173" y="87"/>
                  </a:cxn>
                  <a:cxn ang="0">
                    <a:pos x="169" y="103"/>
                  </a:cxn>
                  <a:cxn ang="0">
                    <a:pos x="162" y="117"/>
                  </a:cxn>
                  <a:cxn ang="0">
                    <a:pos x="154" y="130"/>
                  </a:cxn>
                  <a:cxn ang="0">
                    <a:pos x="141" y="140"/>
                  </a:cxn>
                  <a:cxn ang="0">
                    <a:pos x="127" y="149"/>
                  </a:cxn>
                  <a:cxn ang="0">
                    <a:pos x="112" y="155"/>
                  </a:cxn>
                  <a:cxn ang="0">
                    <a:pos x="95" y="158"/>
                  </a:cxn>
                </a:cxnLst>
                <a:rect l="0" t="0" r="r" b="b"/>
                <a:pathLst>
                  <a:path w="173" h="158">
                    <a:moveTo>
                      <a:pt x="87" y="158"/>
                    </a:moveTo>
                    <a:lnTo>
                      <a:pt x="77" y="158"/>
                    </a:lnTo>
                    <a:lnTo>
                      <a:pt x="69" y="157"/>
                    </a:lnTo>
                    <a:lnTo>
                      <a:pt x="60" y="155"/>
                    </a:lnTo>
                    <a:lnTo>
                      <a:pt x="53" y="152"/>
                    </a:lnTo>
                    <a:lnTo>
                      <a:pt x="46" y="149"/>
                    </a:lnTo>
                    <a:lnTo>
                      <a:pt x="38" y="144"/>
                    </a:lnTo>
                    <a:lnTo>
                      <a:pt x="31" y="140"/>
                    </a:lnTo>
                    <a:lnTo>
                      <a:pt x="26" y="135"/>
                    </a:lnTo>
                    <a:lnTo>
                      <a:pt x="20" y="130"/>
                    </a:lnTo>
                    <a:lnTo>
                      <a:pt x="14" y="124"/>
                    </a:lnTo>
                    <a:lnTo>
                      <a:pt x="10" y="117"/>
                    </a:lnTo>
                    <a:lnTo>
                      <a:pt x="7" y="110"/>
                    </a:lnTo>
                    <a:lnTo>
                      <a:pt x="4" y="103"/>
                    </a:lnTo>
                    <a:lnTo>
                      <a:pt x="2" y="95"/>
                    </a:lnTo>
                    <a:lnTo>
                      <a:pt x="1" y="87"/>
                    </a:lnTo>
                    <a:lnTo>
                      <a:pt x="0" y="80"/>
                    </a:lnTo>
                    <a:lnTo>
                      <a:pt x="1" y="71"/>
                    </a:lnTo>
                    <a:lnTo>
                      <a:pt x="2" y="63"/>
                    </a:lnTo>
                    <a:lnTo>
                      <a:pt x="4" y="55"/>
                    </a:lnTo>
                    <a:lnTo>
                      <a:pt x="7" y="48"/>
                    </a:lnTo>
                    <a:lnTo>
                      <a:pt x="10" y="42"/>
                    </a:lnTo>
                    <a:lnTo>
                      <a:pt x="14" y="34"/>
                    </a:lnTo>
                    <a:lnTo>
                      <a:pt x="20" y="28"/>
                    </a:lnTo>
                    <a:lnTo>
                      <a:pt x="26" y="23"/>
                    </a:lnTo>
                    <a:lnTo>
                      <a:pt x="31" y="18"/>
                    </a:lnTo>
                    <a:lnTo>
                      <a:pt x="38" y="14"/>
                    </a:lnTo>
                    <a:lnTo>
                      <a:pt x="46" y="9"/>
                    </a:lnTo>
                    <a:lnTo>
                      <a:pt x="53" y="6"/>
                    </a:lnTo>
                    <a:lnTo>
                      <a:pt x="60" y="3"/>
                    </a:lnTo>
                    <a:lnTo>
                      <a:pt x="69" y="1"/>
                    </a:lnTo>
                    <a:lnTo>
                      <a:pt x="77" y="0"/>
                    </a:lnTo>
                    <a:lnTo>
                      <a:pt x="87" y="0"/>
                    </a:lnTo>
                    <a:lnTo>
                      <a:pt x="95" y="0"/>
                    </a:lnTo>
                    <a:lnTo>
                      <a:pt x="103" y="1"/>
                    </a:lnTo>
                    <a:lnTo>
                      <a:pt x="112" y="3"/>
                    </a:lnTo>
                    <a:lnTo>
                      <a:pt x="120" y="6"/>
                    </a:lnTo>
                    <a:lnTo>
                      <a:pt x="127" y="9"/>
                    </a:lnTo>
                    <a:lnTo>
                      <a:pt x="135" y="14"/>
                    </a:lnTo>
                    <a:lnTo>
                      <a:pt x="141" y="18"/>
                    </a:lnTo>
                    <a:lnTo>
                      <a:pt x="147" y="23"/>
                    </a:lnTo>
                    <a:lnTo>
                      <a:pt x="154" y="28"/>
                    </a:lnTo>
                    <a:lnTo>
                      <a:pt x="158" y="34"/>
                    </a:lnTo>
                    <a:lnTo>
                      <a:pt x="162" y="42"/>
                    </a:lnTo>
                    <a:lnTo>
                      <a:pt x="166" y="48"/>
                    </a:lnTo>
                    <a:lnTo>
                      <a:pt x="169" y="55"/>
                    </a:lnTo>
                    <a:lnTo>
                      <a:pt x="171" y="63"/>
                    </a:lnTo>
                    <a:lnTo>
                      <a:pt x="173" y="71"/>
                    </a:lnTo>
                    <a:lnTo>
                      <a:pt x="173" y="80"/>
                    </a:lnTo>
                    <a:lnTo>
                      <a:pt x="173" y="87"/>
                    </a:lnTo>
                    <a:lnTo>
                      <a:pt x="171" y="95"/>
                    </a:lnTo>
                    <a:lnTo>
                      <a:pt x="169" y="103"/>
                    </a:lnTo>
                    <a:lnTo>
                      <a:pt x="166" y="110"/>
                    </a:lnTo>
                    <a:lnTo>
                      <a:pt x="162" y="117"/>
                    </a:lnTo>
                    <a:lnTo>
                      <a:pt x="158" y="124"/>
                    </a:lnTo>
                    <a:lnTo>
                      <a:pt x="154" y="130"/>
                    </a:lnTo>
                    <a:lnTo>
                      <a:pt x="147" y="135"/>
                    </a:lnTo>
                    <a:lnTo>
                      <a:pt x="141" y="140"/>
                    </a:lnTo>
                    <a:lnTo>
                      <a:pt x="135" y="144"/>
                    </a:lnTo>
                    <a:lnTo>
                      <a:pt x="127" y="149"/>
                    </a:lnTo>
                    <a:lnTo>
                      <a:pt x="120" y="152"/>
                    </a:lnTo>
                    <a:lnTo>
                      <a:pt x="112" y="155"/>
                    </a:lnTo>
                    <a:lnTo>
                      <a:pt x="103" y="157"/>
                    </a:lnTo>
                    <a:lnTo>
                      <a:pt x="95" y="158"/>
                    </a:lnTo>
                    <a:lnTo>
                      <a:pt x="87" y="158"/>
                    </a:lnTo>
                  </a:path>
                </a:pathLst>
              </a:custGeom>
              <a:solidFill>
                <a:srgbClr val="FFFF00"/>
              </a:solidFill>
              <a:ln w="6350">
                <a:solidFill>
                  <a:srgbClr val="000000"/>
                </a:solidFill>
                <a:prstDash val="solid"/>
                <a:round/>
                <a:headEnd/>
                <a:tailEnd/>
              </a:ln>
            </p:spPr>
            <p:txBody>
              <a:bodyPr/>
              <a:lstStyle/>
              <a:p>
                <a:endParaRPr lang="it-IT"/>
              </a:p>
            </p:txBody>
          </p:sp>
          <p:sp>
            <p:nvSpPr>
              <p:cNvPr id="21127" name="Freeform 647"/>
              <p:cNvSpPr>
                <a:spLocks/>
              </p:cNvSpPr>
              <p:nvPr/>
            </p:nvSpPr>
            <p:spPr bwMode="auto">
              <a:xfrm>
                <a:off x="1908" y="3047"/>
                <a:ext cx="25" cy="22"/>
              </a:xfrm>
              <a:custGeom>
                <a:avLst/>
                <a:gdLst/>
                <a:ahLst/>
                <a:cxnLst>
                  <a:cxn ang="0">
                    <a:pos x="78" y="158"/>
                  </a:cxn>
                  <a:cxn ang="0">
                    <a:pos x="61" y="155"/>
                  </a:cxn>
                  <a:cxn ang="0">
                    <a:pos x="45" y="149"/>
                  </a:cxn>
                  <a:cxn ang="0">
                    <a:pos x="32" y="141"/>
                  </a:cxn>
                  <a:cxn ang="0">
                    <a:pos x="20" y="130"/>
                  </a:cxn>
                  <a:cxn ang="0">
                    <a:pos x="11" y="118"/>
                  </a:cxn>
                  <a:cxn ang="0">
                    <a:pos x="5" y="103"/>
                  </a:cxn>
                  <a:cxn ang="0">
                    <a:pos x="1" y="87"/>
                  </a:cxn>
                  <a:cxn ang="0">
                    <a:pos x="1" y="71"/>
                  </a:cxn>
                  <a:cxn ang="0">
                    <a:pos x="5" y="56"/>
                  </a:cxn>
                  <a:cxn ang="0">
                    <a:pos x="11" y="41"/>
                  </a:cxn>
                  <a:cxn ang="0">
                    <a:pos x="20" y="28"/>
                  </a:cxn>
                  <a:cxn ang="0">
                    <a:pos x="32" y="18"/>
                  </a:cxn>
                  <a:cxn ang="0">
                    <a:pos x="45" y="10"/>
                  </a:cxn>
                  <a:cxn ang="0">
                    <a:pos x="61" y="3"/>
                  </a:cxn>
                  <a:cxn ang="0">
                    <a:pos x="78" y="0"/>
                  </a:cxn>
                  <a:cxn ang="0">
                    <a:pos x="96" y="0"/>
                  </a:cxn>
                  <a:cxn ang="0">
                    <a:pos x="112" y="3"/>
                  </a:cxn>
                  <a:cxn ang="0">
                    <a:pos x="128" y="10"/>
                  </a:cxn>
                  <a:cxn ang="0">
                    <a:pos x="142" y="18"/>
                  </a:cxn>
                  <a:cxn ang="0">
                    <a:pos x="153" y="28"/>
                  </a:cxn>
                  <a:cxn ang="0">
                    <a:pos x="163" y="41"/>
                  </a:cxn>
                  <a:cxn ang="0">
                    <a:pos x="170" y="56"/>
                  </a:cxn>
                  <a:cxn ang="0">
                    <a:pos x="173" y="71"/>
                  </a:cxn>
                  <a:cxn ang="0">
                    <a:pos x="173" y="87"/>
                  </a:cxn>
                  <a:cxn ang="0">
                    <a:pos x="170" y="103"/>
                  </a:cxn>
                  <a:cxn ang="0">
                    <a:pos x="163" y="118"/>
                  </a:cxn>
                  <a:cxn ang="0">
                    <a:pos x="153" y="130"/>
                  </a:cxn>
                  <a:cxn ang="0">
                    <a:pos x="142" y="141"/>
                  </a:cxn>
                  <a:cxn ang="0">
                    <a:pos x="128" y="149"/>
                  </a:cxn>
                  <a:cxn ang="0">
                    <a:pos x="112" y="155"/>
                  </a:cxn>
                  <a:cxn ang="0">
                    <a:pos x="96" y="158"/>
                  </a:cxn>
                </a:cxnLst>
                <a:rect l="0" t="0" r="r" b="b"/>
                <a:pathLst>
                  <a:path w="173" h="158">
                    <a:moveTo>
                      <a:pt x="87" y="158"/>
                    </a:moveTo>
                    <a:lnTo>
                      <a:pt x="78" y="158"/>
                    </a:lnTo>
                    <a:lnTo>
                      <a:pt x="70" y="157"/>
                    </a:lnTo>
                    <a:lnTo>
                      <a:pt x="61" y="155"/>
                    </a:lnTo>
                    <a:lnTo>
                      <a:pt x="54" y="152"/>
                    </a:lnTo>
                    <a:lnTo>
                      <a:pt x="45" y="149"/>
                    </a:lnTo>
                    <a:lnTo>
                      <a:pt x="39" y="145"/>
                    </a:lnTo>
                    <a:lnTo>
                      <a:pt x="32" y="141"/>
                    </a:lnTo>
                    <a:lnTo>
                      <a:pt x="26" y="135"/>
                    </a:lnTo>
                    <a:lnTo>
                      <a:pt x="20" y="130"/>
                    </a:lnTo>
                    <a:lnTo>
                      <a:pt x="15" y="124"/>
                    </a:lnTo>
                    <a:lnTo>
                      <a:pt x="11" y="118"/>
                    </a:lnTo>
                    <a:lnTo>
                      <a:pt x="8" y="110"/>
                    </a:lnTo>
                    <a:lnTo>
                      <a:pt x="5" y="103"/>
                    </a:lnTo>
                    <a:lnTo>
                      <a:pt x="2" y="96"/>
                    </a:lnTo>
                    <a:lnTo>
                      <a:pt x="1" y="87"/>
                    </a:lnTo>
                    <a:lnTo>
                      <a:pt x="0" y="79"/>
                    </a:lnTo>
                    <a:lnTo>
                      <a:pt x="1" y="71"/>
                    </a:lnTo>
                    <a:lnTo>
                      <a:pt x="2" y="63"/>
                    </a:lnTo>
                    <a:lnTo>
                      <a:pt x="5" y="56"/>
                    </a:lnTo>
                    <a:lnTo>
                      <a:pt x="8" y="48"/>
                    </a:lnTo>
                    <a:lnTo>
                      <a:pt x="11" y="41"/>
                    </a:lnTo>
                    <a:lnTo>
                      <a:pt x="15" y="35"/>
                    </a:lnTo>
                    <a:lnTo>
                      <a:pt x="20" y="28"/>
                    </a:lnTo>
                    <a:lnTo>
                      <a:pt x="26" y="23"/>
                    </a:lnTo>
                    <a:lnTo>
                      <a:pt x="32" y="18"/>
                    </a:lnTo>
                    <a:lnTo>
                      <a:pt x="39" y="14"/>
                    </a:lnTo>
                    <a:lnTo>
                      <a:pt x="45" y="10"/>
                    </a:lnTo>
                    <a:lnTo>
                      <a:pt x="54" y="6"/>
                    </a:lnTo>
                    <a:lnTo>
                      <a:pt x="61" y="3"/>
                    </a:lnTo>
                    <a:lnTo>
                      <a:pt x="70" y="1"/>
                    </a:lnTo>
                    <a:lnTo>
                      <a:pt x="78" y="0"/>
                    </a:lnTo>
                    <a:lnTo>
                      <a:pt x="87" y="0"/>
                    </a:lnTo>
                    <a:lnTo>
                      <a:pt x="96" y="0"/>
                    </a:lnTo>
                    <a:lnTo>
                      <a:pt x="104" y="1"/>
                    </a:lnTo>
                    <a:lnTo>
                      <a:pt x="112" y="3"/>
                    </a:lnTo>
                    <a:lnTo>
                      <a:pt x="121" y="6"/>
                    </a:lnTo>
                    <a:lnTo>
                      <a:pt x="128" y="10"/>
                    </a:lnTo>
                    <a:lnTo>
                      <a:pt x="136" y="14"/>
                    </a:lnTo>
                    <a:lnTo>
                      <a:pt x="142" y="18"/>
                    </a:lnTo>
                    <a:lnTo>
                      <a:pt x="148" y="23"/>
                    </a:lnTo>
                    <a:lnTo>
                      <a:pt x="153" y="28"/>
                    </a:lnTo>
                    <a:lnTo>
                      <a:pt x="159" y="35"/>
                    </a:lnTo>
                    <a:lnTo>
                      <a:pt x="163" y="41"/>
                    </a:lnTo>
                    <a:lnTo>
                      <a:pt x="167" y="48"/>
                    </a:lnTo>
                    <a:lnTo>
                      <a:pt x="170" y="56"/>
                    </a:lnTo>
                    <a:lnTo>
                      <a:pt x="172" y="63"/>
                    </a:lnTo>
                    <a:lnTo>
                      <a:pt x="173" y="71"/>
                    </a:lnTo>
                    <a:lnTo>
                      <a:pt x="173" y="79"/>
                    </a:lnTo>
                    <a:lnTo>
                      <a:pt x="173" y="87"/>
                    </a:lnTo>
                    <a:lnTo>
                      <a:pt x="172" y="96"/>
                    </a:lnTo>
                    <a:lnTo>
                      <a:pt x="170" y="103"/>
                    </a:lnTo>
                    <a:lnTo>
                      <a:pt x="167" y="110"/>
                    </a:lnTo>
                    <a:lnTo>
                      <a:pt x="163" y="118"/>
                    </a:lnTo>
                    <a:lnTo>
                      <a:pt x="159" y="124"/>
                    </a:lnTo>
                    <a:lnTo>
                      <a:pt x="153" y="130"/>
                    </a:lnTo>
                    <a:lnTo>
                      <a:pt x="148" y="135"/>
                    </a:lnTo>
                    <a:lnTo>
                      <a:pt x="142" y="141"/>
                    </a:lnTo>
                    <a:lnTo>
                      <a:pt x="136" y="145"/>
                    </a:lnTo>
                    <a:lnTo>
                      <a:pt x="128" y="149"/>
                    </a:lnTo>
                    <a:lnTo>
                      <a:pt x="121" y="152"/>
                    </a:lnTo>
                    <a:lnTo>
                      <a:pt x="112" y="155"/>
                    </a:lnTo>
                    <a:lnTo>
                      <a:pt x="104" y="157"/>
                    </a:lnTo>
                    <a:lnTo>
                      <a:pt x="96" y="158"/>
                    </a:lnTo>
                    <a:lnTo>
                      <a:pt x="87" y="158"/>
                    </a:lnTo>
                    <a:close/>
                  </a:path>
                </a:pathLst>
              </a:custGeom>
              <a:solidFill>
                <a:srgbClr val="FFFF00"/>
              </a:solidFill>
              <a:ln w="9525">
                <a:noFill/>
                <a:round/>
                <a:headEnd/>
                <a:tailEnd/>
              </a:ln>
            </p:spPr>
            <p:txBody>
              <a:bodyPr/>
              <a:lstStyle/>
              <a:p>
                <a:endParaRPr lang="it-IT"/>
              </a:p>
            </p:txBody>
          </p:sp>
          <p:sp>
            <p:nvSpPr>
              <p:cNvPr id="21128" name="Freeform 648"/>
              <p:cNvSpPr>
                <a:spLocks/>
              </p:cNvSpPr>
              <p:nvPr/>
            </p:nvSpPr>
            <p:spPr bwMode="auto">
              <a:xfrm>
                <a:off x="1908" y="3047"/>
                <a:ext cx="25" cy="22"/>
              </a:xfrm>
              <a:custGeom>
                <a:avLst/>
                <a:gdLst/>
                <a:ahLst/>
                <a:cxnLst>
                  <a:cxn ang="0">
                    <a:pos x="78" y="158"/>
                  </a:cxn>
                  <a:cxn ang="0">
                    <a:pos x="61" y="155"/>
                  </a:cxn>
                  <a:cxn ang="0">
                    <a:pos x="45" y="149"/>
                  </a:cxn>
                  <a:cxn ang="0">
                    <a:pos x="32" y="141"/>
                  </a:cxn>
                  <a:cxn ang="0">
                    <a:pos x="20" y="130"/>
                  </a:cxn>
                  <a:cxn ang="0">
                    <a:pos x="11" y="118"/>
                  </a:cxn>
                  <a:cxn ang="0">
                    <a:pos x="5" y="103"/>
                  </a:cxn>
                  <a:cxn ang="0">
                    <a:pos x="1" y="87"/>
                  </a:cxn>
                  <a:cxn ang="0">
                    <a:pos x="1" y="71"/>
                  </a:cxn>
                  <a:cxn ang="0">
                    <a:pos x="5" y="56"/>
                  </a:cxn>
                  <a:cxn ang="0">
                    <a:pos x="11" y="41"/>
                  </a:cxn>
                  <a:cxn ang="0">
                    <a:pos x="20" y="28"/>
                  </a:cxn>
                  <a:cxn ang="0">
                    <a:pos x="32" y="18"/>
                  </a:cxn>
                  <a:cxn ang="0">
                    <a:pos x="45" y="10"/>
                  </a:cxn>
                  <a:cxn ang="0">
                    <a:pos x="61" y="3"/>
                  </a:cxn>
                  <a:cxn ang="0">
                    <a:pos x="78" y="0"/>
                  </a:cxn>
                  <a:cxn ang="0">
                    <a:pos x="96" y="0"/>
                  </a:cxn>
                  <a:cxn ang="0">
                    <a:pos x="112" y="3"/>
                  </a:cxn>
                  <a:cxn ang="0">
                    <a:pos x="128" y="10"/>
                  </a:cxn>
                  <a:cxn ang="0">
                    <a:pos x="142" y="18"/>
                  </a:cxn>
                  <a:cxn ang="0">
                    <a:pos x="153" y="28"/>
                  </a:cxn>
                  <a:cxn ang="0">
                    <a:pos x="163" y="41"/>
                  </a:cxn>
                  <a:cxn ang="0">
                    <a:pos x="170" y="56"/>
                  </a:cxn>
                  <a:cxn ang="0">
                    <a:pos x="173" y="71"/>
                  </a:cxn>
                  <a:cxn ang="0">
                    <a:pos x="173" y="87"/>
                  </a:cxn>
                  <a:cxn ang="0">
                    <a:pos x="170" y="103"/>
                  </a:cxn>
                  <a:cxn ang="0">
                    <a:pos x="163" y="118"/>
                  </a:cxn>
                  <a:cxn ang="0">
                    <a:pos x="153" y="130"/>
                  </a:cxn>
                  <a:cxn ang="0">
                    <a:pos x="142" y="141"/>
                  </a:cxn>
                  <a:cxn ang="0">
                    <a:pos x="128" y="149"/>
                  </a:cxn>
                  <a:cxn ang="0">
                    <a:pos x="112" y="155"/>
                  </a:cxn>
                  <a:cxn ang="0">
                    <a:pos x="96" y="158"/>
                  </a:cxn>
                </a:cxnLst>
                <a:rect l="0" t="0" r="r" b="b"/>
                <a:pathLst>
                  <a:path w="173" h="158">
                    <a:moveTo>
                      <a:pt x="87" y="158"/>
                    </a:moveTo>
                    <a:lnTo>
                      <a:pt x="78" y="158"/>
                    </a:lnTo>
                    <a:lnTo>
                      <a:pt x="70" y="157"/>
                    </a:lnTo>
                    <a:lnTo>
                      <a:pt x="61" y="155"/>
                    </a:lnTo>
                    <a:lnTo>
                      <a:pt x="54" y="152"/>
                    </a:lnTo>
                    <a:lnTo>
                      <a:pt x="45" y="149"/>
                    </a:lnTo>
                    <a:lnTo>
                      <a:pt x="39" y="145"/>
                    </a:lnTo>
                    <a:lnTo>
                      <a:pt x="32" y="141"/>
                    </a:lnTo>
                    <a:lnTo>
                      <a:pt x="26" y="135"/>
                    </a:lnTo>
                    <a:lnTo>
                      <a:pt x="20" y="130"/>
                    </a:lnTo>
                    <a:lnTo>
                      <a:pt x="15" y="124"/>
                    </a:lnTo>
                    <a:lnTo>
                      <a:pt x="11" y="118"/>
                    </a:lnTo>
                    <a:lnTo>
                      <a:pt x="8" y="110"/>
                    </a:lnTo>
                    <a:lnTo>
                      <a:pt x="5" y="103"/>
                    </a:lnTo>
                    <a:lnTo>
                      <a:pt x="2" y="96"/>
                    </a:lnTo>
                    <a:lnTo>
                      <a:pt x="1" y="87"/>
                    </a:lnTo>
                    <a:lnTo>
                      <a:pt x="0" y="79"/>
                    </a:lnTo>
                    <a:lnTo>
                      <a:pt x="1" y="71"/>
                    </a:lnTo>
                    <a:lnTo>
                      <a:pt x="2" y="63"/>
                    </a:lnTo>
                    <a:lnTo>
                      <a:pt x="5" y="56"/>
                    </a:lnTo>
                    <a:lnTo>
                      <a:pt x="8" y="48"/>
                    </a:lnTo>
                    <a:lnTo>
                      <a:pt x="11" y="41"/>
                    </a:lnTo>
                    <a:lnTo>
                      <a:pt x="15" y="35"/>
                    </a:lnTo>
                    <a:lnTo>
                      <a:pt x="20" y="28"/>
                    </a:lnTo>
                    <a:lnTo>
                      <a:pt x="26" y="23"/>
                    </a:lnTo>
                    <a:lnTo>
                      <a:pt x="32" y="18"/>
                    </a:lnTo>
                    <a:lnTo>
                      <a:pt x="39" y="14"/>
                    </a:lnTo>
                    <a:lnTo>
                      <a:pt x="45" y="10"/>
                    </a:lnTo>
                    <a:lnTo>
                      <a:pt x="54" y="6"/>
                    </a:lnTo>
                    <a:lnTo>
                      <a:pt x="61" y="3"/>
                    </a:lnTo>
                    <a:lnTo>
                      <a:pt x="70" y="1"/>
                    </a:lnTo>
                    <a:lnTo>
                      <a:pt x="78" y="0"/>
                    </a:lnTo>
                    <a:lnTo>
                      <a:pt x="87" y="0"/>
                    </a:lnTo>
                    <a:lnTo>
                      <a:pt x="96" y="0"/>
                    </a:lnTo>
                    <a:lnTo>
                      <a:pt x="104" y="1"/>
                    </a:lnTo>
                    <a:lnTo>
                      <a:pt x="112" y="3"/>
                    </a:lnTo>
                    <a:lnTo>
                      <a:pt x="121" y="6"/>
                    </a:lnTo>
                    <a:lnTo>
                      <a:pt x="128" y="10"/>
                    </a:lnTo>
                    <a:lnTo>
                      <a:pt x="136" y="14"/>
                    </a:lnTo>
                    <a:lnTo>
                      <a:pt x="142" y="18"/>
                    </a:lnTo>
                    <a:lnTo>
                      <a:pt x="148" y="23"/>
                    </a:lnTo>
                    <a:lnTo>
                      <a:pt x="153" y="28"/>
                    </a:lnTo>
                    <a:lnTo>
                      <a:pt x="159" y="35"/>
                    </a:lnTo>
                    <a:lnTo>
                      <a:pt x="163" y="41"/>
                    </a:lnTo>
                    <a:lnTo>
                      <a:pt x="167" y="48"/>
                    </a:lnTo>
                    <a:lnTo>
                      <a:pt x="170" y="56"/>
                    </a:lnTo>
                    <a:lnTo>
                      <a:pt x="172" y="63"/>
                    </a:lnTo>
                    <a:lnTo>
                      <a:pt x="173" y="71"/>
                    </a:lnTo>
                    <a:lnTo>
                      <a:pt x="173" y="79"/>
                    </a:lnTo>
                    <a:lnTo>
                      <a:pt x="173" y="87"/>
                    </a:lnTo>
                    <a:lnTo>
                      <a:pt x="172" y="96"/>
                    </a:lnTo>
                    <a:lnTo>
                      <a:pt x="170" y="103"/>
                    </a:lnTo>
                    <a:lnTo>
                      <a:pt x="167" y="110"/>
                    </a:lnTo>
                    <a:lnTo>
                      <a:pt x="163" y="118"/>
                    </a:lnTo>
                    <a:lnTo>
                      <a:pt x="159" y="124"/>
                    </a:lnTo>
                    <a:lnTo>
                      <a:pt x="153" y="130"/>
                    </a:lnTo>
                    <a:lnTo>
                      <a:pt x="148" y="135"/>
                    </a:lnTo>
                    <a:lnTo>
                      <a:pt x="142" y="141"/>
                    </a:lnTo>
                    <a:lnTo>
                      <a:pt x="136" y="145"/>
                    </a:lnTo>
                    <a:lnTo>
                      <a:pt x="128" y="149"/>
                    </a:lnTo>
                    <a:lnTo>
                      <a:pt x="121" y="152"/>
                    </a:lnTo>
                    <a:lnTo>
                      <a:pt x="112" y="155"/>
                    </a:lnTo>
                    <a:lnTo>
                      <a:pt x="104" y="157"/>
                    </a:lnTo>
                    <a:lnTo>
                      <a:pt x="96" y="158"/>
                    </a:lnTo>
                    <a:lnTo>
                      <a:pt x="87" y="158"/>
                    </a:lnTo>
                  </a:path>
                </a:pathLst>
              </a:custGeom>
              <a:solidFill>
                <a:srgbClr val="FFFF00"/>
              </a:solidFill>
              <a:ln w="6350">
                <a:solidFill>
                  <a:srgbClr val="000000"/>
                </a:solidFill>
                <a:prstDash val="solid"/>
                <a:round/>
                <a:headEnd/>
                <a:tailEnd/>
              </a:ln>
            </p:spPr>
            <p:txBody>
              <a:bodyPr/>
              <a:lstStyle/>
              <a:p>
                <a:endParaRPr lang="it-IT"/>
              </a:p>
            </p:txBody>
          </p:sp>
          <p:sp>
            <p:nvSpPr>
              <p:cNvPr id="21129" name="Freeform 649"/>
              <p:cNvSpPr>
                <a:spLocks/>
              </p:cNvSpPr>
              <p:nvPr/>
            </p:nvSpPr>
            <p:spPr bwMode="auto">
              <a:xfrm>
                <a:off x="2003" y="3078"/>
                <a:ext cx="24" cy="22"/>
              </a:xfrm>
              <a:custGeom>
                <a:avLst/>
                <a:gdLst/>
                <a:ahLst/>
                <a:cxnLst>
                  <a:cxn ang="0">
                    <a:pos x="78" y="158"/>
                  </a:cxn>
                  <a:cxn ang="0">
                    <a:pos x="61" y="155"/>
                  </a:cxn>
                  <a:cxn ang="0">
                    <a:pos x="45" y="149"/>
                  </a:cxn>
                  <a:cxn ang="0">
                    <a:pos x="32" y="140"/>
                  </a:cxn>
                  <a:cxn ang="0">
                    <a:pos x="20" y="130"/>
                  </a:cxn>
                  <a:cxn ang="0">
                    <a:pos x="11" y="117"/>
                  </a:cxn>
                  <a:cxn ang="0">
                    <a:pos x="5" y="103"/>
                  </a:cxn>
                  <a:cxn ang="0">
                    <a:pos x="1" y="88"/>
                  </a:cxn>
                  <a:cxn ang="0">
                    <a:pos x="1" y="71"/>
                  </a:cxn>
                  <a:cxn ang="0">
                    <a:pos x="5" y="55"/>
                  </a:cxn>
                  <a:cxn ang="0">
                    <a:pos x="11" y="42"/>
                  </a:cxn>
                  <a:cxn ang="0">
                    <a:pos x="20" y="29"/>
                  </a:cxn>
                  <a:cxn ang="0">
                    <a:pos x="32" y="18"/>
                  </a:cxn>
                  <a:cxn ang="0">
                    <a:pos x="45" y="9"/>
                  </a:cxn>
                  <a:cxn ang="0">
                    <a:pos x="61" y="4"/>
                  </a:cxn>
                  <a:cxn ang="0">
                    <a:pos x="78" y="1"/>
                  </a:cxn>
                  <a:cxn ang="0">
                    <a:pos x="96" y="1"/>
                  </a:cxn>
                  <a:cxn ang="0">
                    <a:pos x="112" y="4"/>
                  </a:cxn>
                  <a:cxn ang="0">
                    <a:pos x="128" y="9"/>
                  </a:cxn>
                  <a:cxn ang="0">
                    <a:pos x="142" y="18"/>
                  </a:cxn>
                  <a:cxn ang="0">
                    <a:pos x="153" y="29"/>
                  </a:cxn>
                  <a:cxn ang="0">
                    <a:pos x="163" y="42"/>
                  </a:cxn>
                  <a:cxn ang="0">
                    <a:pos x="169" y="55"/>
                  </a:cxn>
                  <a:cxn ang="0">
                    <a:pos x="173" y="71"/>
                  </a:cxn>
                  <a:cxn ang="0">
                    <a:pos x="173" y="88"/>
                  </a:cxn>
                  <a:cxn ang="0">
                    <a:pos x="169" y="103"/>
                  </a:cxn>
                  <a:cxn ang="0">
                    <a:pos x="163" y="117"/>
                  </a:cxn>
                  <a:cxn ang="0">
                    <a:pos x="153" y="130"/>
                  </a:cxn>
                  <a:cxn ang="0">
                    <a:pos x="142" y="140"/>
                  </a:cxn>
                  <a:cxn ang="0">
                    <a:pos x="128" y="149"/>
                  </a:cxn>
                  <a:cxn ang="0">
                    <a:pos x="112" y="155"/>
                  </a:cxn>
                  <a:cxn ang="0">
                    <a:pos x="96" y="158"/>
                  </a:cxn>
                </a:cxnLst>
                <a:rect l="0" t="0" r="r" b="b"/>
                <a:pathLst>
                  <a:path w="173" h="158">
                    <a:moveTo>
                      <a:pt x="87" y="158"/>
                    </a:moveTo>
                    <a:lnTo>
                      <a:pt x="78" y="158"/>
                    </a:lnTo>
                    <a:lnTo>
                      <a:pt x="70" y="157"/>
                    </a:lnTo>
                    <a:lnTo>
                      <a:pt x="61" y="155"/>
                    </a:lnTo>
                    <a:lnTo>
                      <a:pt x="54" y="153"/>
                    </a:lnTo>
                    <a:lnTo>
                      <a:pt x="45" y="149"/>
                    </a:lnTo>
                    <a:lnTo>
                      <a:pt x="39" y="146"/>
                    </a:lnTo>
                    <a:lnTo>
                      <a:pt x="32" y="140"/>
                    </a:lnTo>
                    <a:lnTo>
                      <a:pt x="26" y="135"/>
                    </a:lnTo>
                    <a:lnTo>
                      <a:pt x="20" y="130"/>
                    </a:lnTo>
                    <a:lnTo>
                      <a:pt x="15" y="124"/>
                    </a:lnTo>
                    <a:lnTo>
                      <a:pt x="11" y="117"/>
                    </a:lnTo>
                    <a:lnTo>
                      <a:pt x="8" y="110"/>
                    </a:lnTo>
                    <a:lnTo>
                      <a:pt x="5" y="103"/>
                    </a:lnTo>
                    <a:lnTo>
                      <a:pt x="2" y="95"/>
                    </a:lnTo>
                    <a:lnTo>
                      <a:pt x="1" y="88"/>
                    </a:lnTo>
                    <a:lnTo>
                      <a:pt x="0" y="80"/>
                    </a:lnTo>
                    <a:lnTo>
                      <a:pt x="1" y="71"/>
                    </a:lnTo>
                    <a:lnTo>
                      <a:pt x="2" y="64"/>
                    </a:lnTo>
                    <a:lnTo>
                      <a:pt x="5" y="55"/>
                    </a:lnTo>
                    <a:lnTo>
                      <a:pt x="8" y="48"/>
                    </a:lnTo>
                    <a:lnTo>
                      <a:pt x="11" y="42"/>
                    </a:lnTo>
                    <a:lnTo>
                      <a:pt x="15" y="36"/>
                    </a:lnTo>
                    <a:lnTo>
                      <a:pt x="20" y="29"/>
                    </a:lnTo>
                    <a:lnTo>
                      <a:pt x="26" y="23"/>
                    </a:lnTo>
                    <a:lnTo>
                      <a:pt x="32" y="18"/>
                    </a:lnTo>
                    <a:lnTo>
                      <a:pt x="39" y="14"/>
                    </a:lnTo>
                    <a:lnTo>
                      <a:pt x="45" y="9"/>
                    </a:lnTo>
                    <a:lnTo>
                      <a:pt x="54" y="6"/>
                    </a:lnTo>
                    <a:lnTo>
                      <a:pt x="61" y="4"/>
                    </a:lnTo>
                    <a:lnTo>
                      <a:pt x="70" y="2"/>
                    </a:lnTo>
                    <a:lnTo>
                      <a:pt x="78" y="1"/>
                    </a:lnTo>
                    <a:lnTo>
                      <a:pt x="87" y="0"/>
                    </a:lnTo>
                    <a:lnTo>
                      <a:pt x="96" y="1"/>
                    </a:lnTo>
                    <a:lnTo>
                      <a:pt x="104" y="2"/>
                    </a:lnTo>
                    <a:lnTo>
                      <a:pt x="112" y="4"/>
                    </a:lnTo>
                    <a:lnTo>
                      <a:pt x="121" y="6"/>
                    </a:lnTo>
                    <a:lnTo>
                      <a:pt x="128" y="9"/>
                    </a:lnTo>
                    <a:lnTo>
                      <a:pt x="135" y="14"/>
                    </a:lnTo>
                    <a:lnTo>
                      <a:pt x="142" y="18"/>
                    </a:lnTo>
                    <a:lnTo>
                      <a:pt x="148" y="23"/>
                    </a:lnTo>
                    <a:lnTo>
                      <a:pt x="153" y="29"/>
                    </a:lnTo>
                    <a:lnTo>
                      <a:pt x="159" y="36"/>
                    </a:lnTo>
                    <a:lnTo>
                      <a:pt x="163" y="42"/>
                    </a:lnTo>
                    <a:lnTo>
                      <a:pt x="167" y="48"/>
                    </a:lnTo>
                    <a:lnTo>
                      <a:pt x="169" y="55"/>
                    </a:lnTo>
                    <a:lnTo>
                      <a:pt x="172" y="64"/>
                    </a:lnTo>
                    <a:lnTo>
                      <a:pt x="173" y="71"/>
                    </a:lnTo>
                    <a:lnTo>
                      <a:pt x="173" y="80"/>
                    </a:lnTo>
                    <a:lnTo>
                      <a:pt x="173" y="88"/>
                    </a:lnTo>
                    <a:lnTo>
                      <a:pt x="172" y="95"/>
                    </a:lnTo>
                    <a:lnTo>
                      <a:pt x="169" y="103"/>
                    </a:lnTo>
                    <a:lnTo>
                      <a:pt x="167" y="110"/>
                    </a:lnTo>
                    <a:lnTo>
                      <a:pt x="163" y="117"/>
                    </a:lnTo>
                    <a:lnTo>
                      <a:pt x="159" y="124"/>
                    </a:lnTo>
                    <a:lnTo>
                      <a:pt x="153" y="130"/>
                    </a:lnTo>
                    <a:lnTo>
                      <a:pt x="148" y="135"/>
                    </a:lnTo>
                    <a:lnTo>
                      <a:pt x="142" y="140"/>
                    </a:lnTo>
                    <a:lnTo>
                      <a:pt x="135" y="146"/>
                    </a:lnTo>
                    <a:lnTo>
                      <a:pt x="128" y="149"/>
                    </a:lnTo>
                    <a:lnTo>
                      <a:pt x="121" y="153"/>
                    </a:lnTo>
                    <a:lnTo>
                      <a:pt x="112" y="155"/>
                    </a:lnTo>
                    <a:lnTo>
                      <a:pt x="104" y="157"/>
                    </a:lnTo>
                    <a:lnTo>
                      <a:pt x="96" y="158"/>
                    </a:lnTo>
                    <a:lnTo>
                      <a:pt x="87" y="158"/>
                    </a:lnTo>
                    <a:close/>
                  </a:path>
                </a:pathLst>
              </a:custGeom>
              <a:solidFill>
                <a:srgbClr val="FFFF00"/>
              </a:solidFill>
              <a:ln w="9525">
                <a:noFill/>
                <a:round/>
                <a:headEnd/>
                <a:tailEnd/>
              </a:ln>
            </p:spPr>
            <p:txBody>
              <a:bodyPr/>
              <a:lstStyle/>
              <a:p>
                <a:endParaRPr lang="it-IT"/>
              </a:p>
            </p:txBody>
          </p:sp>
          <p:sp>
            <p:nvSpPr>
              <p:cNvPr id="21130" name="Freeform 650"/>
              <p:cNvSpPr>
                <a:spLocks/>
              </p:cNvSpPr>
              <p:nvPr/>
            </p:nvSpPr>
            <p:spPr bwMode="auto">
              <a:xfrm>
                <a:off x="2003" y="3078"/>
                <a:ext cx="24" cy="22"/>
              </a:xfrm>
              <a:custGeom>
                <a:avLst/>
                <a:gdLst/>
                <a:ahLst/>
                <a:cxnLst>
                  <a:cxn ang="0">
                    <a:pos x="78" y="158"/>
                  </a:cxn>
                  <a:cxn ang="0">
                    <a:pos x="61" y="155"/>
                  </a:cxn>
                  <a:cxn ang="0">
                    <a:pos x="45" y="149"/>
                  </a:cxn>
                  <a:cxn ang="0">
                    <a:pos x="32" y="140"/>
                  </a:cxn>
                  <a:cxn ang="0">
                    <a:pos x="20" y="130"/>
                  </a:cxn>
                  <a:cxn ang="0">
                    <a:pos x="11" y="117"/>
                  </a:cxn>
                  <a:cxn ang="0">
                    <a:pos x="5" y="103"/>
                  </a:cxn>
                  <a:cxn ang="0">
                    <a:pos x="1" y="88"/>
                  </a:cxn>
                  <a:cxn ang="0">
                    <a:pos x="1" y="71"/>
                  </a:cxn>
                  <a:cxn ang="0">
                    <a:pos x="5" y="55"/>
                  </a:cxn>
                  <a:cxn ang="0">
                    <a:pos x="11" y="42"/>
                  </a:cxn>
                  <a:cxn ang="0">
                    <a:pos x="20" y="29"/>
                  </a:cxn>
                  <a:cxn ang="0">
                    <a:pos x="32" y="18"/>
                  </a:cxn>
                  <a:cxn ang="0">
                    <a:pos x="45" y="9"/>
                  </a:cxn>
                  <a:cxn ang="0">
                    <a:pos x="61" y="4"/>
                  </a:cxn>
                  <a:cxn ang="0">
                    <a:pos x="78" y="1"/>
                  </a:cxn>
                  <a:cxn ang="0">
                    <a:pos x="96" y="1"/>
                  </a:cxn>
                  <a:cxn ang="0">
                    <a:pos x="112" y="4"/>
                  </a:cxn>
                  <a:cxn ang="0">
                    <a:pos x="128" y="9"/>
                  </a:cxn>
                  <a:cxn ang="0">
                    <a:pos x="142" y="18"/>
                  </a:cxn>
                  <a:cxn ang="0">
                    <a:pos x="153" y="29"/>
                  </a:cxn>
                  <a:cxn ang="0">
                    <a:pos x="163" y="42"/>
                  </a:cxn>
                  <a:cxn ang="0">
                    <a:pos x="169" y="55"/>
                  </a:cxn>
                  <a:cxn ang="0">
                    <a:pos x="173" y="71"/>
                  </a:cxn>
                  <a:cxn ang="0">
                    <a:pos x="173" y="88"/>
                  </a:cxn>
                  <a:cxn ang="0">
                    <a:pos x="169" y="103"/>
                  </a:cxn>
                  <a:cxn ang="0">
                    <a:pos x="163" y="117"/>
                  </a:cxn>
                  <a:cxn ang="0">
                    <a:pos x="153" y="130"/>
                  </a:cxn>
                  <a:cxn ang="0">
                    <a:pos x="142" y="140"/>
                  </a:cxn>
                  <a:cxn ang="0">
                    <a:pos x="128" y="149"/>
                  </a:cxn>
                  <a:cxn ang="0">
                    <a:pos x="112" y="155"/>
                  </a:cxn>
                  <a:cxn ang="0">
                    <a:pos x="96" y="158"/>
                  </a:cxn>
                </a:cxnLst>
                <a:rect l="0" t="0" r="r" b="b"/>
                <a:pathLst>
                  <a:path w="173" h="158">
                    <a:moveTo>
                      <a:pt x="87" y="158"/>
                    </a:moveTo>
                    <a:lnTo>
                      <a:pt x="78" y="158"/>
                    </a:lnTo>
                    <a:lnTo>
                      <a:pt x="70" y="157"/>
                    </a:lnTo>
                    <a:lnTo>
                      <a:pt x="61" y="155"/>
                    </a:lnTo>
                    <a:lnTo>
                      <a:pt x="54" y="153"/>
                    </a:lnTo>
                    <a:lnTo>
                      <a:pt x="45" y="149"/>
                    </a:lnTo>
                    <a:lnTo>
                      <a:pt x="39" y="146"/>
                    </a:lnTo>
                    <a:lnTo>
                      <a:pt x="32" y="140"/>
                    </a:lnTo>
                    <a:lnTo>
                      <a:pt x="26" y="135"/>
                    </a:lnTo>
                    <a:lnTo>
                      <a:pt x="20" y="130"/>
                    </a:lnTo>
                    <a:lnTo>
                      <a:pt x="15" y="124"/>
                    </a:lnTo>
                    <a:lnTo>
                      <a:pt x="11" y="117"/>
                    </a:lnTo>
                    <a:lnTo>
                      <a:pt x="8" y="110"/>
                    </a:lnTo>
                    <a:lnTo>
                      <a:pt x="5" y="103"/>
                    </a:lnTo>
                    <a:lnTo>
                      <a:pt x="2" y="95"/>
                    </a:lnTo>
                    <a:lnTo>
                      <a:pt x="1" y="88"/>
                    </a:lnTo>
                    <a:lnTo>
                      <a:pt x="0" y="80"/>
                    </a:lnTo>
                    <a:lnTo>
                      <a:pt x="1" y="71"/>
                    </a:lnTo>
                    <a:lnTo>
                      <a:pt x="2" y="64"/>
                    </a:lnTo>
                    <a:lnTo>
                      <a:pt x="5" y="55"/>
                    </a:lnTo>
                    <a:lnTo>
                      <a:pt x="8" y="48"/>
                    </a:lnTo>
                    <a:lnTo>
                      <a:pt x="11" y="42"/>
                    </a:lnTo>
                    <a:lnTo>
                      <a:pt x="15" y="36"/>
                    </a:lnTo>
                    <a:lnTo>
                      <a:pt x="20" y="29"/>
                    </a:lnTo>
                    <a:lnTo>
                      <a:pt x="26" y="23"/>
                    </a:lnTo>
                    <a:lnTo>
                      <a:pt x="32" y="18"/>
                    </a:lnTo>
                    <a:lnTo>
                      <a:pt x="39" y="14"/>
                    </a:lnTo>
                    <a:lnTo>
                      <a:pt x="45" y="9"/>
                    </a:lnTo>
                    <a:lnTo>
                      <a:pt x="54" y="6"/>
                    </a:lnTo>
                    <a:lnTo>
                      <a:pt x="61" y="4"/>
                    </a:lnTo>
                    <a:lnTo>
                      <a:pt x="70" y="2"/>
                    </a:lnTo>
                    <a:lnTo>
                      <a:pt x="78" y="1"/>
                    </a:lnTo>
                    <a:lnTo>
                      <a:pt x="87" y="0"/>
                    </a:lnTo>
                    <a:lnTo>
                      <a:pt x="96" y="1"/>
                    </a:lnTo>
                    <a:lnTo>
                      <a:pt x="104" y="2"/>
                    </a:lnTo>
                    <a:lnTo>
                      <a:pt x="112" y="4"/>
                    </a:lnTo>
                    <a:lnTo>
                      <a:pt x="121" y="6"/>
                    </a:lnTo>
                    <a:lnTo>
                      <a:pt x="128" y="9"/>
                    </a:lnTo>
                    <a:lnTo>
                      <a:pt x="135" y="14"/>
                    </a:lnTo>
                    <a:lnTo>
                      <a:pt x="142" y="18"/>
                    </a:lnTo>
                    <a:lnTo>
                      <a:pt x="148" y="23"/>
                    </a:lnTo>
                    <a:lnTo>
                      <a:pt x="153" y="29"/>
                    </a:lnTo>
                    <a:lnTo>
                      <a:pt x="159" y="36"/>
                    </a:lnTo>
                    <a:lnTo>
                      <a:pt x="163" y="42"/>
                    </a:lnTo>
                    <a:lnTo>
                      <a:pt x="167" y="48"/>
                    </a:lnTo>
                    <a:lnTo>
                      <a:pt x="169" y="55"/>
                    </a:lnTo>
                    <a:lnTo>
                      <a:pt x="172" y="64"/>
                    </a:lnTo>
                    <a:lnTo>
                      <a:pt x="173" y="71"/>
                    </a:lnTo>
                    <a:lnTo>
                      <a:pt x="173" y="80"/>
                    </a:lnTo>
                    <a:lnTo>
                      <a:pt x="173" y="88"/>
                    </a:lnTo>
                    <a:lnTo>
                      <a:pt x="172" y="95"/>
                    </a:lnTo>
                    <a:lnTo>
                      <a:pt x="169" y="103"/>
                    </a:lnTo>
                    <a:lnTo>
                      <a:pt x="167" y="110"/>
                    </a:lnTo>
                    <a:lnTo>
                      <a:pt x="163" y="117"/>
                    </a:lnTo>
                    <a:lnTo>
                      <a:pt x="159" y="124"/>
                    </a:lnTo>
                    <a:lnTo>
                      <a:pt x="153" y="130"/>
                    </a:lnTo>
                    <a:lnTo>
                      <a:pt x="148" y="135"/>
                    </a:lnTo>
                    <a:lnTo>
                      <a:pt x="142" y="140"/>
                    </a:lnTo>
                    <a:lnTo>
                      <a:pt x="135" y="146"/>
                    </a:lnTo>
                    <a:lnTo>
                      <a:pt x="128" y="149"/>
                    </a:lnTo>
                    <a:lnTo>
                      <a:pt x="121" y="153"/>
                    </a:lnTo>
                    <a:lnTo>
                      <a:pt x="112" y="155"/>
                    </a:lnTo>
                    <a:lnTo>
                      <a:pt x="104" y="157"/>
                    </a:lnTo>
                    <a:lnTo>
                      <a:pt x="96" y="158"/>
                    </a:lnTo>
                    <a:lnTo>
                      <a:pt x="87" y="158"/>
                    </a:lnTo>
                  </a:path>
                </a:pathLst>
              </a:custGeom>
              <a:solidFill>
                <a:srgbClr val="FFFF00"/>
              </a:solidFill>
              <a:ln w="6350">
                <a:solidFill>
                  <a:srgbClr val="000000"/>
                </a:solidFill>
                <a:prstDash val="solid"/>
                <a:round/>
                <a:headEnd/>
                <a:tailEnd/>
              </a:ln>
            </p:spPr>
            <p:txBody>
              <a:bodyPr/>
              <a:lstStyle/>
              <a:p>
                <a:endParaRPr lang="it-IT"/>
              </a:p>
            </p:txBody>
          </p:sp>
          <p:sp>
            <p:nvSpPr>
              <p:cNvPr id="21131" name="Freeform 651"/>
              <p:cNvSpPr>
                <a:spLocks/>
              </p:cNvSpPr>
              <p:nvPr/>
            </p:nvSpPr>
            <p:spPr bwMode="auto">
              <a:xfrm>
                <a:off x="2036" y="3125"/>
                <a:ext cx="24" cy="23"/>
              </a:xfrm>
              <a:custGeom>
                <a:avLst/>
                <a:gdLst/>
                <a:ahLst/>
                <a:cxnLst>
                  <a:cxn ang="0">
                    <a:pos x="77" y="158"/>
                  </a:cxn>
                  <a:cxn ang="0">
                    <a:pos x="61" y="155"/>
                  </a:cxn>
                  <a:cxn ang="0">
                    <a:pos x="45" y="149"/>
                  </a:cxn>
                  <a:cxn ang="0">
                    <a:pos x="31" y="140"/>
                  </a:cxn>
                  <a:cxn ang="0">
                    <a:pos x="20" y="129"/>
                  </a:cxn>
                  <a:cxn ang="0">
                    <a:pos x="10" y="116"/>
                  </a:cxn>
                  <a:cxn ang="0">
                    <a:pos x="4" y="103"/>
                  </a:cxn>
                  <a:cxn ang="0">
                    <a:pos x="1" y="87"/>
                  </a:cxn>
                  <a:cxn ang="0">
                    <a:pos x="1" y="71"/>
                  </a:cxn>
                  <a:cxn ang="0">
                    <a:pos x="4" y="56"/>
                  </a:cxn>
                  <a:cxn ang="0">
                    <a:pos x="10" y="41"/>
                  </a:cxn>
                  <a:cxn ang="0">
                    <a:pos x="20" y="28"/>
                  </a:cxn>
                  <a:cxn ang="0">
                    <a:pos x="31" y="18"/>
                  </a:cxn>
                  <a:cxn ang="0">
                    <a:pos x="45" y="9"/>
                  </a:cxn>
                  <a:cxn ang="0">
                    <a:pos x="61" y="3"/>
                  </a:cxn>
                  <a:cxn ang="0">
                    <a:pos x="77" y="0"/>
                  </a:cxn>
                  <a:cxn ang="0">
                    <a:pos x="95" y="0"/>
                  </a:cxn>
                  <a:cxn ang="0">
                    <a:pos x="112" y="3"/>
                  </a:cxn>
                  <a:cxn ang="0">
                    <a:pos x="128" y="9"/>
                  </a:cxn>
                  <a:cxn ang="0">
                    <a:pos x="141" y="18"/>
                  </a:cxn>
                  <a:cxn ang="0">
                    <a:pos x="153" y="28"/>
                  </a:cxn>
                  <a:cxn ang="0">
                    <a:pos x="162" y="41"/>
                  </a:cxn>
                  <a:cxn ang="0">
                    <a:pos x="169" y="56"/>
                  </a:cxn>
                  <a:cxn ang="0">
                    <a:pos x="173" y="71"/>
                  </a:cxn>
                  <a:cxn ang="0">
                    <a:pos x="173" y="87"/>
                  </a:cxn>
                  <a:cxn ang="0">
                    <a:pos x="169" y="103"/>
                  </a:cxn>
                  <a:cxn ang="0">
                    <a:pos x="162" y="116"/>
                  </a:cxn>
                  <a:cxn ang="0">
                    <a:pos x="153" y="129"/>
                  </a:cxn>
                  <a:cxn ang="0">
                    <a:pos x="141" y="140"/>
                  </a:cxn>
                  <a:cxn ang="0">
                    <a:pos x="128" y="149"/>
                  </a:cxn>
                  <a:cxn ang="0">
                    <a:pos x="112" y="155"/>
                  </a:cxn>
                  <a:cxn ang="0">
                    <a:pos x="95" y="158"/>
                  </a:cxn>
                </a:cxnLst>
                <a:rect l="0" t="0" r="r" b="b"/>
                <a:pathLst>
                  <a:path w="173" h="158">
                    <a:moveTo>
                      <a:pt x="87" y="158"/>
                    </a:moveTo>
                    <a:lnTo>
                      <a:pt x="77" y="158"/>
                    </a:lnTo>
                    <a:lnTo>
                      <a:pt x="69" y="156"/>
                    </a:lnTo>
                    <a:lnTo>
                      <a:pt x="61" y="155"/>
                    </a:lnTo>
                    <a:lnTo>
                      <a:pt x="53" y="152"/>
                    </a:lnTo>
                    <a:lnTo>
                      <a:pt x="45" y="149"/>
                    </a:lnTo>
                    <a:lnTo>
                      <a:pt x="39" y="145"/>
                    </a:lnTo>
                    <a:lnTo>
                      <a:pt x="31" y="140"/>
                    </a:lnTo>
                    <a:lnTo>
                      <a:pt x="25" y="135"/>
                    </a:lnTo>
                    <a:lnTo>
                      <a:pt x="20" y="129"/>
                    </a:lnTo>
                    <a:lnTo>
                      <a:pt x="14" y="124"/>
                    </a:lnTo>
                    <a:lnTo>
                      <a:pt x="10" y="116"/>
                    </a:lnTo>
                    <a:lnTo>
                      <a:pt x="7" y="110"/>
                    </a:lnTo>
                    <a:lnTo>
                      <a:pt x="4" y="103"/>
                    </a:lnTo>
                    <a:lnTo>
                      <a:pt x="2" y="94"/>
                    </a:lnTo>
                    <a:lnTo>
                      <a:pt x="1" y="87"/>
                    </a:lnTo>
                    <a:lnTo>
                      <a:pt x="0" y="79"/>
                    </a:lnTo>
                    <a:lnTo>
                      <a:pt x="1" y="71"/>
                    </a:lnTo>
                    <a:lnTo>
                      <a:pt x="2" y="63"/>
                    </a:lnTo>
                    <a:lnTo>
                      <a:pt x="4" y="56"/>
                    </a:lnTo>
                    <a:lnTo>
                      <a:pt x="7" y="48"/>
                    </a:lnTo>
                    <a:lnTo>
                      <a:pt x="10" y="41"/>
                    </a:lnTo>
                    <a:lnTo>
                      <a:pt x="14" y="35"/>
                    </a:lnTo>
                    <a:lnTo>
                      <a:pt x="20" y="28"/>
                    </a:lnTo>
                    <a:lnTo>
                      <a:pt x="25" y="23"/>
                    </a:lnTo>
                    <a:lnTo>
                      <a:pt x="31" y="18"/>
                    </a:lnTo>
                    <a:lnTo>
                      <a:pt x="39" y="14"/>
                    </a:lnTo>
                    <a:lnTo>
                      <a:pt x="45" y="9"/>
                    </a:lnTo>
                    <a:lnTo>
                      <a:pt x="53" y="6"/>
                    </a:lnTo>
                    <a:lnTo>
                      <a:pt x="61" y="3"/>
                    </a:lnTo>
                    <a:lnTo>
                      <a:pt x="69" y="1"/>
                    </a:lnTo>
                    <a:lnTo>
                      <a:pt x="77" y="0"/>
                    </a:lnTo>
                    <a:lnTo>
                      <a:pt x="87" y="0"/>
                    </a:lnTo>
                    <a:lnTo>
                      <a:pt x="95" y="0"/>
                    </a:lnTo>
                    <a:lnTo>
                      <a:pt x="104" y="1"/>
                    </a:lnTo>
                    <a:lnTo>
                      <a:pt x="112" y="3"/>
                    </a:lnTo>
                    <a:lnTo>
                      <a:pt x="120" y="6"/>
                    </a:lnTo>
                    <a:lnTo>
                      <a:pt x="128" y="9"/>
                    </a:lnTo>
                    <a:lnTo>
                      <a:pt x="135" y="14"/>
                    </a:lnTo>
                    <a:lnTo>
                      <a:pt x="141" y="18"/>
                    </a:lnTo>
                    <a:lnTo>
                      <a:pt x="147" y="23"/>
                    </a:lnTo>
                    <a:lnTo>
                      <a:pt x="153" y="28"/>
                    </a:lnTo>
                    <a:lnTo>
                      <a:pt x="158" y="35"/>
                    </a:lnTo>
                    <a:lnTo>
                      <a:pt x="162" y="41"/>
                    </a:lnTo>
                    <a:lnTo>
                      <a:pt x="166" y="48"/>
                    </a:lnTo>
                    <a:lnTo>
                      <a:pt x="169" y="56"/>
                    </a:lnTo>
                    <a:lnTo>
                      <a:pt x="172" y="63"/>
                    </a:lnTo>
                    <a:lnTo>
                      <a:pt x="173" y="71"/>
                    </a:lnTo>
                    <a:lnTo>
                      <a:pt x="173" y="79"/>
                    </a:lnTo>
                    <a:lnTo>
                      <a:pt x="173" y="87"/>
                    </a:lnTo>
                    <a:lnTo>
                      <a:pt x="172" y="94"/>
                    </a:lnTo>
                    <a:lnTo>
                      <a:pt x="169" y="103"/>
                    </a:lnTo>
                    <a:lnTo>
                      <a:pt x="166" y="110"/>
                    </a:lnTo>
                    <a:lnTo>
                      <a:pt x="162" y="116"/>
                    </a:lnTo>
                    <a:lnTo>
                      <a:pt x="158" y="124"/>
                    </a:lnTo>
                    <a:lnTo>
                      <a:pt x="153" y="129"/>
                    </a:lnTo>
                    <a:lnTo>
                      <a:pt x="147" y="135"/>
                    </a:lnTo>
                    <a:lnTo>
                      <a:pt x="141" y="140"/>
                    </a:lnTo>
                    <a:lnTo>
                      <a:pt x="135" y="145"/>
                    </a:lnTo>
                    <a:lnTo>
                      <a:pt x="128" y="149"/>
                    </a:lnTo>
                    <a:lnTo>
                      <a:pt x="120" y="152"/>
                    </a:lnTo>
                    <a:lnTo>
                      <a:pt x="112" y="155"/>
                    </a:lnTo>
                    <a:lnTo>
                      <a:pt x="104" y="156"/>
                    </a:lnTo>
                    <a:lnTo>
                      <a:pt x="95" y="158"/>
                    </a:lnTo>
                    <a:lnTo>
                      <a:pt x="87" y="158"/>
                    </a:lnTo>
                    <a:close/>
                  </a:path>
                </a:pathLst>
              </a:custGeom>
              <a:solidFill>
                <a:srgbClr val="FFFF00"/>
              </a:solidFill>
              <a:ln w="9525">
                <a:noFill/>
                <a:round/>
                <a:headEnd/>
                <a:tailEnd/>
              </a:ln>
            </p:spPr>
            <p:txBody>
              <a:bodyPr/>
              <a:lstStyle/>
              <a:p>
                <a:endParaRPr lang="it-IT"/>
              </a:p>
            </p:txBody>
          </p:sp>
          <p:sp>
            <p:nvSpPr>
              <p:cNvPr id="21132" name="Freeform 652"/>
              <p:cNvSpPr>
                <a:spLocks/>
              </p:cNvSpPr>
              <p:nvPr/>
            </p:nvSpPr>
            <p:spPr bwMode="auto">
              <a:xfrm>
                <a:off x="2036" y="3125"/>
                <a:ext cx="24" cy="23"/>
              </a:xfrm>
              <a:custGeom>
                <a:avLst/>
                <a:gdLst/>
                <a:ahLst/>
                <a:cxnLst>
                  <a:cxn ang="0">
                    <a:pos x="77" y="158"/>
                  </a:cxn>
                  <a:cxn ang="0">
                    <a:pos x="61" y="155"/>
                  </a:cxn>
                  <a:cxn ang="0">
                    <a:pos x="45" y="149"/>
                  </a:cxn>
                  <a:cxn ang="0">
                    <a:pos x="31" y="140"/>
                  </a:cxn>
                  <a:cxn ang="0">
                    <a:pos x="20" y="129"/>
                  </a:cxn>
                  <a:cxn ang="0">
                    <a:pos x="10" y="116"/>
                  </a:cxn>
                  <a:cxn ang="0">
                    <a:pos x="4" y="103"/>
                  </a:cxn>
                  <a:cxn ang="0">
                    <a:pos x="1" y="87"/>
                  </a:cxn>
                  <a:cxn ang="0">
                    <a:pos x="1" y="71"/>
                  </a:cxn>
                  <a:cxn ang="0">
                    <a:pos x="4" y="56"/>
                  </a:cxn>
                  <a:cxn ang="0">
                    <a:pos x="10" y="41"/>
                  </a:cxn>
                  <a:cxn ang="0">
                    <a:pos x="20" y="28"/>
                  </a:cxn>
                  <a:cxn ang="0">
                    <a:pos x="31" y="18"/>
                  </a:cxn>
                  <a:cxn ang="0">
                    <a:pos x="45" y="9"/>
                  </a:cxn>
                  <a:cxn ang="0">
                    <a:pos x="61" y="3"/>
                  </a:cxn>
                  <a:cxn ang="0">
                    <a:pos x="77" y="0"/>
                  </a:cxn>
                  <a:cxn ang="0">
                    <a:pos x="95" y="0"/>
                  </a:cxn>
                  <a:cxn ang="0">
                    <a:pos x="112" y="3"/>
                  </a:cxn>
                  <a:cxn ang="0">
                    <a:pos x="128" y="9"/>
                  </a:cxn>
                  <a:cxn ang="0">
                    <a:pos x="141" y="18"/>
                  </a:cxn>
                  <a:cxn ang="0">
                    <a:pos x="153" y="28"/>
                  </a:cxn>
                  <a:cxn ang="0">
                    <a:pos x="162" y="41"/>
                  </a:cxn>
                  <a:cxn ang="0">
                    <a:pos x="169" y="56"/>
                  </a:cxn>
                  <a:cxn ang="0">
                    <a:pos x="173" y="71"/>
                  </a:cxn>
                  <a:cxn ang="0">
                    <a:pos x="173" y="87"/>
                  </a:cxn>
                  <a:cxn ang="0">
                    <a:pos x="169" y="103"/>
                  </a:cxn>
                  <a:cxn ang="0">
                    <a:pos x="162" y="116"/>
                  </a:cxn>
                  <a:cxn ang="0">
                    <a:pos x="153" y="129"/>
                  </a:cxn>
                  <a:cxn ang="0">
                    <a:pos x="141" y="140"/>
                  </a:cxn>
                  <a:cxn ang="0">
                    <a:pos x="128" y="149"/>
                  </a:cxn>
                  <a:cxn ang="0">
                    <a:pos x="112" y="155"/>
                  </a:cxn>
                  <a:cxn ang="0">
                    <a:pos x="95" y="158"/>
                  </a:cxn>
                </a:cxnLst>
                <a:rect l="0" t="0" r="r" b="b"/>
                <a:pathLst>
                  <a:path w="173" h="158">
                    <a:moveTo>
                      <a:pt x="87" y="158"/>
                    </a:moveTo>
                    <a:lnTo>
                      <a:pt x="77" y="158"/>
                    </a:lnTo>
                    <a:lnTo>
                      <a:pt x="69" y="156"/>
                    </a:lnTo>
                    <a:lnTo>
                      <a:pt x="61" y="155"/>
                    </a:lnTo>
                    <a:lnTo>
                      <a:pt x="53" y="152"/>
                    </a:lnTo>
                    <a:lnTo>
                      <a:pt x="45" y="149"/>
                    </a:lnTo>
                    <a:lnTo>
                      <a:pt x="39" y="145"/>
                    </a:lnTo>
                    <a:lnTo>
                      <a:pt x="31" y="140"/>
                    </a:lnTo>
                    <a:lnTo>
                      <a:pt x="25" y="135"/>
                    </a:lnTo>
                    <a:lnTo>
                      <a:pt x="20" y="129"/>
                    </a:lnTo>
                    <a:lnTo>
                      <a:pt x="14" y="124"/>
                    </a:lnTo>
                    <a:lnTo>
                      <a:pt x="10" y="116"/>
                    </a:lnTo>
                    <a:lnTo>
                      <a:pt x="7" y="110"/>
                    </a:lnTo>
                    <a:lnTo>
                      <a:pt x="4" y="103"/>
                    </a:lnTo>
                    <a:lnTo>
                      <a:pt x="2" y="94"/>
                    </a:lnTo>
                    <a:lnTo>
                      <a:pt x="1" y="87"/>
                    </a:lnTo>
                    <a:lnTo>
                      <a:pt x="0" y="79"/>
                    </a:lnTo>
                    <a:lnTo>
                      <a:pt x="1" y="71"/>
                    </a:lnTo>
                    <a:lnTo>
                      <a:pt x="2" y="63"/>
                    </a:lnTo>
                    <a:lnTo>
                      <a:pt x="4" y="56"/>
                    </a:lnTo>
                    <a:lnTo>
                      <a:pt x="7" y="48"/>
                    </a:lnTo>
                    <a:lnTo>
                      <a:pt x="10" y="41"/>
                    </a:lnTo>
                    <a:lnTo>
                      <a:pt x="14" y="35"/>
                    </a:lnTo>
                    <a:lnTo>
                      <a:pt x="20" y="28"/>
                    </a:lnTo>
                    <a:lnTo>
                      <a:pt x="25" y="23"/>
                    </a:lnTo>
                    <a:lnTo>
                      <a:pt x="31" y="18"/>
                    </a:lnTo>
                    <a:lnTo>
                      <a:pt x="39" y="14"/>
                    </a:lnTo>
                    <a:lnTo>
                      <a:pt x="45" y="9"/>
                    </a:lnTo>
                    <a:lnTo>
                      <a:pt x="53" y="6"/>
                    </a:lnTo>
                    <a:lnTo>
                      <a:pt x="61" y="3"/>
                    </a:lnTo>
                    <a:lnTo>
                      <a:pt x="69" y="1"/>
                    </a:lnTo>
                    <a:lnTo>
                      <a:pt x="77" y="0"/>
                    </a:lnTo>
                    <a:lnTo>
                      <a:pt x="87" y="0"/>
                    </a:lnTo>
                    <a:lnTo>
                      <a:pt x="95" y="0"/>
                    </a:lnTo>
                    <a:lnTo>
                      <a:pt x="104" y="1"/>
                    </a:lnTo>
                    <a:lnTo>
                      <a:pt x="112" y="3"/>
                    </a:lnTo>
                    <a:lnTo>
                      <a:pt x="120" y="6"/>
                    </a:lnTo>
                    <a:lnTo>
                      <a:pt x="128" y="9"/>
                    </a:lnTo>
                    <a:lnTo>
                      <a:pt x="135" y="14"/>
                    </a:lnTo>
                    <a:lnTo>
                      <a:pt x="141" y="18"/>
                    </a:lnTo>
                    <a:lnTo>
                      <a:pt x="147" y="23"/>
                    </a:lnTo>
                    <a:lnTo>
                      <a:pt x="153" y="28"/>
                    </a:lnTo>
                    <a:lnTo>
                      <a:pt x="158" y="35"/>
                    </a:lnTo>
                    <a:lnTo>
                      <a:pt x="162" y="41"/>
                    </a:lnTo>
                    <a:lnTo>
                      <a:pt x="166" y="48"/>
                    </a:lnTo>
                    <a:lnTo>
                      <a:pt x="169" y="56"/>
                    </a:lnTo>
                    <a:lnTo>
                      <a:pt x="172" y="63"/>
                    </a:lnTo>
                    <a:lnTo>
                      <a:pt x="173" y="71"/>
                    </a:lnTo>
                    <a:lnTo>
                      <a:pt x="173" y="79"/>
                    </a:lnTo>
                    <a:lnTo>
                      <a:pt x="173" y="87"/>
                    </a:lnTo>
                    <a:lnTo>
                      <a:pt x="172" y="94"/>
                    </a:lnTo>
                    <a:lnTo>
                      <a:pt x="169" y="103"/>
                    </a:lnTo>
                    <a:lnTo>
                      <a:pt x="166" y="110"/>
                    </a:lnTo>
                    <a:lnTo>
                      <a:pt x="162" y="116"/>
                    </a:lnTo>
                    <a:lnTo>
                      <a:pt x="158" y="124"/>
                    </a:lnTo>
                    <a:lnTo>
                      <a:pt x="153" y="129"/>
                    </a:lnTo>
                    <a:lnTo>
                      <a:pt x="147" y="135"/>
                    </a:lnTo>
                    <a:lnTo>
                      <a:pt x="141" y="140"/>
                    </a:lnTo>
                    <a:lnTo>
                      <a:pt x="135" y="145"/>
                    </a:lnTo>
                    <a:lnTo>
                      <a:pt x="128" y="149"/>
                    </a:lnTo>
                    <a:lnTo>
                      <a:pt x="120" y="152"/>
                    </a:lnTo>
                    <a:lnTo>
                      <a:pt x="112" y="155"/>
                    </a:lnTo>
                    <a:lnTo>
                      <a:pt x="104" y="156"/>
                    </a:lnTo>
                    <a:lnTo>
                      <a:pt x="95" y="158"/>
                    </a:lnTo>
                    <a:lnTo>
                      <a:pt x="87" y="158"/>
                    </a:lnTo>
                  </a:path>
                </a:pathLst>
              </a:custGeom>
              <a:solidFill>
                <a:srgbClr val="FFFF00"/>
              </a:solidFill>
              <a:ln w="6350">
                <a:solidFill>
                  <a:srgbClr val="000000"/>
                </a:solidFill>
                <a:prstDash val="solid"/>
                <a:round/>
                <a:headEnd/>
                <a:tailEnd/>
              </a:ln>
            </p:spPr>
            <p:txBody>
              <a:bodyPr/>
              <a:lstStyle/>
              <a:p>
                <a:endParaRPr lang="it-IT"/>
              </a:p>
            </p:txBody>
          </p:sp>
          <p:sp>
            <p:nvSpPr>
              <p:cNvPr id="21133" name="Freeform 653"/>
              <p:cNvSpPr>
                <a:spLocks/>
              </p:cNvSpPr>
              <p:nvPr/>
            </p:nvSpPr>
            <p:spPr bwMode="auto">
              <a:xfrm>
                <a:off x="2075" y="3146"/>
                <a:ext cx="25" cy="22"/>
              </a:xfrm>
              <a:custGeom>
                <a:avLst/>
                <a:gdLst/>
                <a:ahLst/>
                <a:cxnLst>
                  <a:cxn ang="0">
                    <a:pos x="78" y="158"/>
                  </a:cxn>
                  <a:cxn ang="0">
                    <a:pos x="61" y="155"/>
                  </a:cxn>
                  <a:cxn ang="0">
                    <a:pos x="45" y="148"/>
                  </a:cxn>
                  <a:cxn ang="0">
                    <a:pos x="32" y="140"/>
                  </a:cxn>
                  <a:cxn ang="0">
                    <a:pos x="20" y="129"/>
                  </a:cxn>
                  <a:cxn ang="0">
                    <a:pos x="11" y="117"/>
                  </a:cxn>
                  <a:cxn ang="0">
                    <a:pos x="3" y="102"/>
                  </a:cxn>
                  <a:cxn ang="0">
                    <a:pos x="0" y="87"/>
                  </a:cxn>
                  <a:cxn ang="0">
                    <a:pos x="0" y="71"/>
                  </a:cxn>
                  <a:cxn ang="0">
                    <a:pos x="3" y="55"/>
                  </a:cxn>
                  <a:cxn ang="0">
                    <a:pos x="11" y="41"/>
                  </a:cxn>
                  <a:cxn ang="0">
                    <a:pos x="20" y="29"/>
                  </a:cxn>
                  <a:cxn ang="0">
                    <a:pos x="32" y="17"/>
                  </a:cxn>
                  <a:cxn ang="0">
                    <a:pos x="45" y="9"/>
                  </a:cxn>
                  <a:cxn ang="0">
                    <a:pos x="61" y="4"/>
                  </a:cxn>
                  <a:cxn ang="0">
                    <a:pos x="78" y="1"/>
                  </a:cxn>
                  <a:cxn ang="0">
                    <a:pos x="96" y="1"/>
                  </a:cxn>
                  <a:cxn ang="0">
                    <a:pos x="112" y="4"/>
                  </a:cxn>
                  <a:cxn ang="0">
                    <a:pos x="127" y="9"/>
                  </a:cxn>
                  <a:cxn ang="0">
                    <a:pos x="142" y="17"/>
                  </a:cxn>
                  <a:cxn ang="0">
                    <a:pos x="153" y="29"/>
                  </a:cxn>
                  <a:cxn ang="0">
                    <a:pos x="163" y="41"/>
                  </a:cxn>
                  <a:cxn ang="0">
                    <a:pos x="169" y="55"/>
                  </a:cxn>
                  <a:cxn ang="0">
                    <a:pos x="172" y="71"/>
                  </a:cxn>
                  <a:cxn ang="0">
                    <a:pos x="172" y="87"/>
                  </a:cxn>
                  <a:cxn ang="0">
                    <a:pos x="169" y="102"/>
                  </a:cxn>
                  <a:cxn ang="0">
                    <a:pos x="163" y="117"/>
                  </a:cxn>
                  <a:cxn ang="0">
                    <a:pos x="153" y="129"/>
                  </a:cxn>
                  <a:cxn ang="0">
                    <a:pos x="142" y="140"/>
                  </a:cxn>
                  <a:cxn ang="0">
                    <a:pos x="127" y="148"/>
                  </a:cxn>
                  <a:cxn ang="0">
                    <a:pos x="112" y="155"/>
                  </a:cxn>
                  <a:cxn ang="0">
                    <a:pos x="96" y="158"/>
                  </a:cxn>
                </a:cxnLst>
                <a:rect l="0" t="0" r="r" b="b"/>
                <a:pathLst>
                  <a:path w="173" h="159">
                    <a:moveTo>
                      <a:pt x="86" y="159"/>
                    </a:moveTo>
                    <a:lnTo>
                      <a:pt x="78" y="158"/>
                    </a:lnTo>
                    <a:lnTo>
                      <a:pt x="69" y="157"/>
                    </a:lnTo>
                    <a:lnTo>
                      <a:pt x="61" y="155"/>
                    </a:lnTo>
                    <a:lnTo>
                      <a:pt x="53" y="152"/>
                    </a:lnTo>
                    <a:lnTo>
                      <a:pt x="45" y="148"/>
                    </a:lnTo>
                    <a:lnTo>
                      <a:pt x="38" y="145"/>
                    </a:lnTo>
                    <a:lnTo>
                      <a:pt x="32" y="140"/>
                    </a:lnTo>
                    <a:lnTo>
                      <a:pt x="25" y="135"/>
                    </a:lnTo>
                    <a:lnTo>
                      <a:pt x="20" y="129"/>
                    </a:lnTo>
                    <a:lnTo>
                      <a:pt x="15" y="123"/>
                    </a:lnTo>
                    <a:lnTo>
                      <a:pt x="11" y="117"/>
                    </a:lnTo>
                    <a:lnTo>
                      <a:pt x="7" y="109"/>
                    </a:lnTo>
                    <a:lnTo>
                      <a:pt x="3" y="102"/>
                    </a:lnTo>
                    <a:lnTo>
                      <a:pt x="1" y="95"/>
                    </a:lnTo>
                    <a:lnTo>
                      <a:pt x="0" y="87"/>
                    </a:lnTo>
                    <a:lnTo>
                      <a:pt x="0" y="79"/>
                    </a:lnTo>
                    <a:lnTo>
                      <a:pt x="0" y="71"/>
                    </a:lnTo>
                    <a:lnTo>
                      <a:pt x="1" y="63"/>
                    </a:lnTo>
                    <a:lnTo>
                      <a:pt x="3" y="55"/>
                    </a:lnTo>
                    <a:lnTo>
                      <a:pt x="7" y="48"/>
                    </a:lnTo>
                    <a:lnTo>
                      <a:pt x="11" y="41"/>
                    </a:lnTo>
                    <a:lnTo>
                      <a:pt x="15" y="35"/>
                    </a:lnTo>
                    <a:lnTo>
                      <a:pt x="20" y="29"/>
                    </a:lnTo>
                    <a:lnTo>
                      <a:pt x="25" y="23"/>
                    </a:lnTo>
                    <a:lnTo>
                      <a:pt x="32" y="17"/>
                    </a:lnTo>
                    <a:lnTo>
                      <a:pt x="38" y="13"/>
                    </a:lnTo>
                    <a:lnTo>
                      <a:pt x="45" y="9"/>
                    </a:lnTo>
                    <a:lnTo>
                      <a:pt x="53" y="6"/>
                    </a:lnTo>
                    <a:lnTo>
                      <a:pt x="61" y="4"/>
                    </a:lnTo>
                    <a:lnTo>
                      <a:pt x="69" y="2"/>
                    </a:lnTo>
                    <a:lnTo>
                      <a:pt x="78" y="1"/>
                    </a:lnTo>
                    <a:lnTo>
                      <a:pt x="86" y="0"/>
                    </a:lnTo>
                    <a:lnTo>
                      <a:pt x="96" y="1"/>
                    </a:lnTo>
                    <a:lnTo>
                      <a:pt x="104" y="2"/>
                    </a:lnTo>
                    <a:lnTo>
                      <a:pt x="112" y="4"/>
                    </a:lnTo>
                    <a:lnTo>
                      <a:pt x="120" y="6"/>
                    </a:lnTo>
                    <a:lnTo>
                      <a:pt x="127" y="9"/>
                    </a:lnTo>
                    <a:lnTo>
                      <a:pt x="134" y="13"/>
                    </a:lnTo>
                    <a:lnTo>
                      <a:pt x="142" y="17"/>
                    </a:lnTo>
                    <a:lnTo>
                      <a:pt x="148" y="23"/>
                    </a:lnTo>
                    <a:lnTo>
                      <a:pt x="153" y="29"/>
                    </a:lnTo>
                    <a:lnTo>
                      <a:pt x="158" y="35"/>
                    </a:lnTo>
                    <a:lnTo>
                      <a:pt x="163" y="41"/>
                    </a:lnTo>
                    <a:lnTo>
                      <a:pt x="166" y="48"/>
                    </a:lnTo>
                    <a:lnTo>
                      <a:pt x="169" y="55"/>
                    </a:lnTo>
                    <a:lnTo>
                      <a:pt x="171" y="63"/>
                    </a:lnTo>
                    <a:lnTo>
                      <a:pt x="172" y="71"/>
                    </a:lnTo>
                    <a:lnTo>
                      <a:pt x="173" y="79"/>
                    </a:lnTo>
                    <a:lnTo>
                      <a:pt x="172" y="87"/>
                    </a:lnTo>
                    <a:lnTo>
                      <a:pt x="171" y="95"/>
                    </a:lnTo>
                    <a:lnTo>
                      <a:pt x="169" y="102"/>
                    </a:lnTo>
                    <a:lnTo>
                      <a:pt x="166" y="109"/>
                    </a:lnTo>
                    <a:lnTo>
                      <a:pt x="163" y="117"/>
                    </a:lnTo>
                    <a:lnTo>
                      <a:pt x="158" y="123"/>
                    </a:lnTo>
                    <a:lnTo>
                      <a:pt x="153" y="129"/>
                    </a:lnTo>
                    <a:lnTo>
                      <a:pt x="148" y="135"/>
                    </a:lnTo>
                    <a:lnTo>
                      <a:pt x="142" y="140"/>
                    </a:lnTo>
                    <a:lnTo>
                      <a:pt x="134" y="145"/>
                    </a:lnTo>
                    <a:lnTo>
                      <a:pt x="127" y="148"/>
                    </a:lnTo>
                    <a:lnTo>
                      <a:pt x="120" y="152"/>
                    </a:lnTo>
                    <a:lnTo>
                      <a:pt x="112" y="155"/>
                    </a:lnTo>
                    <a:lnTo>
                      <a:pt x="104" y="157"/>
                    </a:lnTo>
                    <a:lnTo>
                      <a:pt x="96" y="158"/>
                    </a:lnTo>
                    <a:lnTo>
                      <a:pt x="86" y="159"/>
                    </a:lnTo>
                    <a:close/>
                  </a:path>
                </a:pathLst>
              </a:custGeom>
              <a:solidFill>
                <a:srgbClr val="FFFF00"/>
              </a:solidFill>
              <a:ln w="9525">
                <a:noFill/>
                <a:round/>
                <a:headEnd/>
                <a:tailEnd/>
              </a:ln>
            </p:spPr>
            <p:txBody>
              <a:bodyPr/>
              <a:lstStyle/>
              <a:p>
                <a:endParaRPr lang="it-IT"/>
              </a:p>
            </p:txBody>
          </p:sp>
          <p:sp>
            <p:nvSpPr>
              <p:cNvPr id="21134" name="Freeform 654"/>
              <p:cNvSpPr>
                <a:spLocks/>
              </p:cNvSpPr>
              <p:nvPr/>
            </p:nvSpPr>
            <p:spPr bwMode="auto">
              <a:xfrm>
                <a:off x="2075" y="3146"/>
                <a:ext cx="25" cy="22"/>
              </a:xfrm>
              <a:custGeom>
                <a:avLst/>
                <a:gdLst/>
                <a:ahLst/>
                <a:cxnLst>
                  <a:cxn ang="0">
                    <a:pos x="78" y="158"/>
                  </a:cxn>
                  <a:cxn ang="0">
                    <a:pos x="61" y="155"/>
                  </a:cxn>
                  <a:cxn ang="0">
                    <a:pos x="45" y="148"/>
                  </a:cxn>
                  <a:cxn ang="0">
                    <a:pos x="32" y="140"/>
                  </a:cxn>
                  <a:cxn ang="0">
                    <a:pos x="20" y="129"/>
                  </a:cxn>
                  <a:cxn ang="0">
                    <a:pos x="11" y="117"/>
                  </a:cxn>
                  <a:cxn ang="0">
                    <a:pos x="3" y="102"/>
                  </a:cxn>
                  <a:cxn ang="0">
                    <a:pos x="0" y="87"/>
                  </a:cxn>
                  <a:cxn ang="0">
                    <a:pos x="0" y="71"/>
                  </a:cxn>
                  <a:cxn ang="0">
                    <a:pos x="3" y="55"/>
                  </a:cxn>
                  <a:cxn ang="0">
                    <a:pos x="11" y="41"/>
                  </a:cxn>
                  <a:cxn ang="0">
                    <a:pos x="20" y="29"/>
                  </a:cxn>
                  <a:cxn ang="0">
                    <a:pos x="32" y="17"/>
                  </a:cxn>
                  <a:cxn ang="0">
                    <a:pos x="45" y="9"/>
                  </a:cxn>
                  <a:cxn ang="0">
                    <a:pos x="61" y="4"/>
                  </a:cxn>
                  <a:cxn ang="0">
                    <a:pos x="78" y="1"/>
                  </a:cxn>
                  <a:cxn ang="0">
                    <a:pos x="96" y="1"/>
                  </a:cxn>
                  <a:cxn ang="0">
                    <a:pos x="112" y="4"/>
                  </a:cxn>
                  <a:cxn ang="0">
                    <a:pos x="127" y="9"/>
                  </a:cxn>
                  <a:cxn ang="0">
                    <a:pos x="142" y="17"/>
                  </a:cxn>
                  <a:cxn ang="0">
                    <a:pos x="153" y="29"/>
                  </a:cxn>
                  <a:cxn ang="0">
                    <a:pos x="163" y="41"/>
                  </a:cxn>
                  <a:cxn ang="0">
                    <a:pos x="169" y="55"/>
                  </a:cxn>
                  <a:cxn ang="0">
                    <a:pos x="172" y="71"/>
                  </a:cxn>
                  <a:cxn ang="0">
                    <a:pos x="172" y="87"/>
                  </a:cxn>
                  <a:cxn ang="0">
                    <a:pos x="169" y="102"/>
                  </a:cxn>
                  <a:cxn ang="0">
                    <a:pos x="163" y="117"/>
                  </a:cxn>
                  <a:cxn ang="0">
                    <a:pos x="153" y="129"/>
                  </a:cxn>
                  <a:cxn ang="0">
                    <a:pos x="142" y="140"/>
                  </a:cxn>
                  <a:cxn ang="0">
                    <a:pos x="127" y="148"/>
                  </a:cxn>
                  <a:cxn ang="0">
                    <a:pos x="112" y="155"/>
                  </a:cxn>
                  <a:cxn ang="0">
                    <a:pos x="96" y="158"/>
                  </a:cxn>
                </a:cxnLst>
                <a:rect l="0" t="0" r="r" b="b"/>
                <a:pathLst>
                  <a:path w="173" h="159">
                    <a:moveTo>
                      <a:pt x="86" y="159"/>
                    </a:moveTo>
                    <a:lnTo>
                      <a:pt x="78" y="158"/>
                    </a:lnTo>
                    <a:lnTo>
                      <a:pt x="69" y="157"/>
                    </a:lnTo>
                    <a:lnTo>
                      <a:pt x="61" y="155"/>
                    </a:lnTo>
                    <a:lnTo>
                      <a:pt x="53" y="152"/>
                    </a:lnTo>
                    <a:lnTo>
                      <a:pt x="45" y="148"/>
                    </a:lnTo>
                    <a:lnTo>
                      <a:pt x="38" y="145"/>
                    </a:lnTo>
                    <a:lnTo>
                      <a:pt x="32" y="140"/>
                    </a:lnTo>
                    <a:lnTo>
                      <a:pt x="25" y="135"/>
                    </a:lnTo>
                    <a:lnTo>
                      <a:pt x="20" y="129"/>
                    </a:lnTo>
                    <a:lnTo>
                      <a:pt x="15" y="123"/>
                    </a:lnTo>
                    <a:lnTo>
                      <a:pt x="11" y="117"/>
                    </a:lnTo>
                    <a:lnTo>
                      <a:pt x="7" y="109"/>
                    </a:lnTo>
                    <a:lnTo>
                      <a:pt x="3" y="102"/>
                    </a:lnTo>
                    <a:lnTo>
                      <a:pt x="1" y="95"/>
                    </a:lnTo>
                    <a:lnTo>
                      <a:pt x="0" y="87"/>
                    </a:lnTo>
                    <a:lnTo>
                      <a:pt x="0" y="79"/>
                    </a:lnTo>
                    <a:lnTo>
                      <a:pt x="0" y="71"/>
                    </a:lnTo>
                    <a:lnTo>
                      <a:pt x="1" y="63"/>
                    </a:lnTo>
                    <a:lnTo>
                      <a:pt x="3" y="55"/>
                    </a:lnTo>
                    <a:lnTo>
                      <a:pt x="7" y="48"/>
                    </a:lnTo>
                    <a:lnTo>
                      <a:pt x="11" y="41"/>
                    </a:lnTo>
                    <a:lnTo>
                      <a:pt x="15" y="35"/>
                    </a:lnTo>
                    <a:lnTo>
                      <a:pt x="20" y="29"/>
                    </a:lnTo>
                    <a:lnTo>
                      <a:pt x="25" y="23"/>
                    </a:lnTo>
                    <a:lnTo>
                      <a:pt x="32" y="17"/>
                    </a:lnTo>
                    <a:lnTo>
                      <a:pt x="38" y="13"/>
                    </a:lnTo>
                    <a:lnTo>
                      <a:pt x="45" y="9"/>
                    </a:lnTo>
                    <a:lnTo>
                      <a:pt x="53" y="6"/>
                    </a:lnTo>
                    <a:lnTo>
                      <a:pt x="61" y="4"/>
                    </a:lnTo>
                    <a:lnTo>
                      <a:pt x="69" y="2"/>
                    </a:lnTo>
                    <a:lnTo>
                      <a:pt x="78" y="1"/>
                    </a:lnTo>
                    <a:lnTo>
                      <a:pt x="86" y="0"/>
                    </a:lnTo>
                    <a:lnTo>
                      <a:pt x="96" y="1"/>
                    </a:lnTo>
                    <a:lnTo>
                      <a:pt x="104" y="2"/>
                    </a:lnTo>
                    <a:lnTo>
                      <a:pt x="112" y="4"/>
                    </a:lnTo>
                    <a:lnTo>
                      <a:pt x="120" y="6"/>
                    </a:lnTo>
                    <a:lnTo>
                      <a:pt x="127" y="9"/>
                    </a:lnTo>
                    <a:lnTo>
                      <a:pt x="134" y="13"/>
                    </a:lnTo>
                    <a:lnTo>
                      <a:pt x="142" y="17"/>
                    </a:lnTo>
                    <a:lnTo>
                      <a:pt x="148" y="23"/>
                    </a:lnTo>
                    <a:lnTo>
                      <a:pt x="153" y="29"/>
                    </a:lnTo>
                    <a:lnTo>
                      <a:pt x="158" y="35"/>
                    </a:lnTo>
                    <a:lnTo>
                      <a:pt x="163" y="41"/>
                    </a:lnTo>
                    <a:lnTo>
                      <a:pt x="166" y="48"/>
                    </a:lnTo>
                    <a:lnTo>
                      <a:pt x="169" y="55"/>
                    </a:lnTo>
                    <a:lnTo>
                      <a:pt x="171" y="63"/>
                    </a:lnTo>
                    <a:lnTo>
                      <a:pt x="172" y="71"/>
                    </a:lnTo>
                    <a:lnTo>
                      <a:pt x="173" y="79"/>
                    </a:lnTo>
                    <a:lnTo>
                      <a:pt x="172" y="87"/>
                    </a:lnTo>
                    <a:lnTo>
                      <a:pt x="171" y="95"/>
                    </a:lnTo>
                    <a:lnTo>
                      <a:pt x="169" y="102"/>
                    </a:lnTo>
                    <a:lnTo>
                      <a:pt x="166" y="109"/>
                    </a:lnTo>
                    <a:lnTo>
                      <a:pt x="163" y="117"/>
                    </a:lnTo>
                    <a:lnTo>
                      <a:pt x="158" y="123"/>
                    </a:lnTo>
                    <a:lnTo>
                      <a:pt x="153" y="129"/>
                    </a:lnTo>
                    <a:lnTo>
                      <a:pt x="148" y="135"/>
                    </a:lnTo>
                    <a:lnTo>
                      <a:pt x="142" y="140"/>
                    </a:lnTo>
                    <a:lnTo>
                      <a:pt x="134" y="145"/>
                    </a:lnTo>
                    <a:lnTo>
                      <a:pt x="127" y="148"/>
                    </a:lnTo>
                    <a:lnTo>
                      <a:pt x="120" y="152"/>
                    </a:lnTo>
                    <a:lnTo>
                      <a:pt x="112" y="155"/>
                    </a:lnTo>
                    <a:lnTo>
                      <a:pt x="104" y="157"/>
                    </a:lnTo>
                    <a:lnTo>
                      <a:pt x="96" y="158"/>
                    </a:lnTo>
                    <a:lnTo>
                      <a:pt x="86" y="159"/>
                    </a:lnTo>
                  </a:path>
                </a:pathLst>
              </a:custGeom>
              <a:solidFill>
                <a:srgbClr val="FFFF00"/>
              </a:solidFill>
              <a:ln w="6350">
                <a:solidFill>
                  <a:srgbClr val="000000"/>
                </a:solidFill>
                <a:prstDash val="solid"/>
                <a:round/>
                <a:headEnd/>
                <a:tailEnd/>
              </a:ln>
            </p:spPr>
            <p:txBody>
              <a:bodyPr/>
              <a:lstStyle/>
              <a:p>
                <a:endParaRPr lang="it-IT"/>
              </a:p>
            </p:txBody>
          </p:sp>
          <p:sp>
            <p:nvSpPr>
              <p:cNvPr id="21135" name="Freeform 655"/>
              <p:cNvSpPr>
                <a:spLocks/>
              </p:cNvSpPr>
              <p:nvPr/>
            </p:nvSpPr>
            <p:spPr bwMode="auto">
              <a:xfrm>
                <a:off x="2044" y="3185"/>
                <a:ext cx="25" cy="22"/>
              </a:xfrm>
              <a:custGeom>
                <a:avLst/>
                <a:gdLst/>
                <a:ahLst/>
                <a:cxnLst>
                  <a:cxn ang="0">
                    <a:pos x="78" y="158"/>
                  </a:cxn>
                  <a:cxn ang="0">
                    <a:pos x="61" y="155"/>
                  </a:cxn>
                  <a:cxn ang="0">
                    <a:pos x="47" y="149"/>
                  </a:cxn>
                  <a:cxn ang="0">
                    <a:pos x="32" y="140"/>
                  </a:cxn>
                  <a:cxn ang="0">
                    <a:pos x="20" y="129"/>
                  </a:cxn>
                  <a:cxn ang="0">
                    <a:pos x="11" y="116"/>
                  </a:cxn>
                  <a:cxn ang="0">
                    <a:pos x="5" y="103"/>
                  </a:cxn>
                  <a:cxn ang="0">
                    <a:pos x="1" y="87"/>
                  </a:cxn>
                  <a:cxn ang="0">
                    <a:pos x="1" y="71"/>
                  </a:cxn>
                  <a:cxn ang="0">
                    <a:pos x="5" y="55"/>
                  </a:cxn>
                  <a:cxn ang="0">
                    <a:pos x="11" y="41"/>
                  </a:cxn>
                  <a:cxn ang="0">
                    <a:pos x="20" y="28"/>
                  </a:cxn>
                  <a:cxn ang="0">
                    <a:pos x="32" y="18"/>
                  </a:cxn>
                  <a:cxn ang="0">
                    <a:pos x="47" y="9"/>
                  </a:cxn>
                  <a:cxn ang="0">
                    <a:pos x="61" y="3"/>
                  </a:cxn>
                  <a:cxn ang="0">
                    <a:pos x="78" y="0"/>
                  </a:cxn>
                  <a:cxn ang="0">
                    <a:pos x="96" y="0"/>
                  </a:cxn>
                  <a:cxn ang="0">
                    <a:pos x="112" y="3"/>
                  </a:cxn>
                  <a:cxn ang="0">
                    <a:pos x="128" y="9"/>
                  </a:cxn>
                  <a:cxn ang="0">
                    <a:pos x="142" y="18"/>
                  </a:cxn>
                  <a:cxn ang="0">
                    <a:pos x="153" y="28"/>
                  </a:cxn>
                  <a:cxn ang="0">
                    <a:pos x="163" y="41"/>
                  </a:cxn>
                  <a:cxn ang="0">
                    <a:pos x="170" y="55"/>
                  </a:cxn>
                  <a:cxn ang="0">
                    <a:pos x="173" y="71"/>
                  </a:cxn>
                  <a:cxn ang="0">
                    <a:pos x="173" y="87"/>
                  </a:cxn>
                  <a:cxn ang="0">
                    <a:pos x="170" y="103"/>
                  </a:cxn>
                  <a:cxn ang="0">
                    <a:pos x="163" y="116"/>
                  </a:cxn>
                  <a:cxn ang="0">
                    <a:pos x="153" y="129"/>
                  </a:cxn>
                  <a:cxn ang="0">
                    <a:pos x="142" y="140"/>
                  </a:cxn>
                  <a:cxn ang="0">
                    <a:pos x="128" y="149"/>
                  </a:cxn>
                  <a:cxn ang="0">
                    <a:pos x="112" y="155"/>
                  </a:cxn>
                  <a:cxn ang="0">
                    <a:pos x="96" y="158"/>
                  </a:cxn>
                </a:cxnLst>
                <a:rect l="0" t="0" r="r" b="b"/>
                <a:pathLst>
                  <a:path w="173" h="158">
                    <a:moveTo>
                      <a:pt x="87" y="158"/>
                    </a:moveTo>
                    <a:lnTo>
                      <a:pt x="78" y="158"/>
                    </a:lnTo>
                    <a:lnTo>
                      <a:pt x="70" y="156"/>
                    </a:lnTo>
                    <a:lnTo>
                      <a:pt x="61" y="155"/>
                    </a:lnTo>
                    <a:lnTo>
                      <a:pt x="54" y="152"/>
                    </a:lnTo>
                    <a:lnTo>
                      <a:pt x="47" y="149"/>
                    </a:lnTo>
                    <a:lnTo>
                      <a:pt x="39" y="144"/>
                    </a:lnTo>
                    <a:lnTo>
                      <a:pt x="32" y="140"/>
                    </a:lnTo>
                    <a:lnTo>
                      <a:pt x="26" y="135"/>
                    </a:lnTo>
                    <a:lnTo>
                      <a:pt x="20" y="129"/>
                    </a:lnTo>
                    <a:lnTo>
                      <a:pt x="15" y="124"/>
                    </a:lnTo>
                    <a:lnTo>
                      <a:pt x="11" y="116"/>
                    </a:lnTo>
                    <a:lnTo>
                      <a:pt x="8" y="110"/>
                    </a:lnTo>
                    <a:lnTo>
                      <a:pt x="5" y="103"/>
                    </a:lnTo>
                    <a:lnTo>
                      <a:pt x="3" y="94"/>
                    </a:lnTo>
                    <a:lnTo>
                      <a:pt x="1" y="87"/>
                    </a:lnTo>
                    <a:lnTo>
                      <a:pt x="0" y="78"/>
                    </a:lnTo>
                    <a:lnTo>
                      <a:pt x="1" y="71"/>
                    </a:lnTo>
                    <a:lnTo>
                      <a:pt x="3" y="63"/>
                    </a:lnTo>
                    <a:lnTo>
                      <a:pt x="5" y="55"/>
                    </a:lnTo>
                    <a:lnTo>
                      <a:pt x="8" y="48"/>
                    </a:lnTo>
                    <a:lnTo>
                      <a:pt x="11" y="41"/>
                    </a:lnTo>
                    <a:lnTo>
                      <a:pt x="15" y="35"/>
                    </a:lnTo>
                    <a:lnTo>
                      <a:pt x="20" y="28"/>
                    </a:lnTo>
                    <a:lnTo>
                      <a:pt x="26" y="23"/>
                    </a:lnTo>
                    <a:lnTo>
                      <a:pt x="32" y="18"/>
                    </a:lnTo>
                    <a:lnTo>
                      <a:pt x="39" y="14"/>
                    </a:lnTo>
                    <a:lnTo>
                      <a:pt x="47" y="9"/>
                    </a:lnTo>
                    <a:lnTo>
                      <a:pt x="54" y="6"/>
                    </a:lnTo>
                    <a:lnTo>
                      <a:pt x="61" y="3"/>
                    </a:lnTo>
                    <a:lnTo>
                      <a:pt x="70" y="1"/>
                    </a:lnTo>
                    <a:lnTo>
                      <a:pt x="78" y="0"/>
                    </a:lnTo>
                    <a:lnTo>
                      <a:pt x="87" y="0"/>
                    </a:lnTo>
                    <a:lnTo>
                      <a:pt x="96" y="0"/>
                    </a:lnTo>
                    <a:lnTo>
                      <a:pt x="104" y="1"/>
                    </a:lnTo>
                    <a:lnTo>
                      <a:pt x="112" y="3"/>
                    </a:lnTo>
                    <a:lnTo>
                      <a:pt x="121" y="6"/>
                    </a:lnTo>
                    <a:lnTo>
                      <a:pt x="128" y="9"/>
                    </a:lnTo>
                    <a:lnTo>
                      <a:pt x="136" y="14"/>
                    </a:lnTo>
                    <a:lnTo>
                      <a:pt x="142" y="18"/>
                    </a:lnTo>
                    <a:lnTo>
                      <a:pt x="148" y="23"/>
                    </a:lnTo>
                    <a:lnTo>
                      <a:pt x="153" y="28"/>
                    </a:lnTo>
                    <a:lnTo>
                      <a:pt x="159" y="35"/>
                    </a:lnTo>
                    <a:lnTo>
                      <a:pt x="163" y="41"/>
                    </a:lnTo>
                    <a:lnTo>
                      <a:pt x="167" y="48"/>
                    </a:lnTo>
                    <a:lnTo>
                      <a:pt x="170" y="55"/>
                    </a:lnTo>
                    <a:lnTo>
                      <a:pt x="172" y="63"/>
                    </a:lnTo>
                    <a:lnTo>
                      <a:pt x="173" y="71"/>
                    </a:lnTo>
                    <a:lnTo>
                      <a:pt x="173" y="78"/>
                    </a:lnTo>
                    <a:lnTo>
                      <a:pt x="173" y="87"/>
                    </a:lnTo>
                    <a:lnTo>
                      <a:pt x="172" y="94"/>
                    </a:lnTo>
                    <a:lnTo>
                      <a:pt x="170" y="103"/>
                    </a:lnTo>
                    <a:lnTo>
                      <a:pt x="167" y="110"/>
                    </a:lnTo>
                    <a:lnTo>
                      <a:pt x="163" y="116"/>
                    </a:lnTo>
                    <a:lnTo>
                      <a:pt x="159" y="124"/>
                    </a:lnTo>
                    <a:lnTo>
                      <a:pt x="153" y="129"/>
                    </a:lnTo>
                    <a:lnTo>
                      <a:pt x="148" y="135"/>
                    </a:lnTo>
                    <a:lnTo>
                      <a:pt x="142" y="140"/>
                    </a:lnTo>
                    <a:lnTo>
                      <a:pt x="136" y="144"/>
                    </a:lnTo>
                    <a:lnTo>
                      <a:pt x="128" y="149"/>
                    </a:lnTo>
                    <a:lnTo>
                      <a:pt x="121" y="152"/>
                    </a:lnTo>
                    <a:lnTo>
                      <a:pt x="112" y="155"/>
                    </a:lnTo>
                    <a:lnTo>
                      <a:pt x="104" y="156"/>
                    </a:lnTo>
                    <a:lnTo>
                      <a:pt x="96" y="158"/>
                    </a:lnTo>
                    <a:lnTo>
                      <a:pt x="87" y="158"/>
                    </a:lnTo>
                    <a:close/>
                  </a:path>
                </a:pathLst>
              </a:custGeom>
              <a:solidFill>
                <a:srgbClr val="FFFF00"/>
              </a:solidFill>
              <a:ln w="9525">
                <a:noFill/>
                <a:round/>
                <a:headEnd/>
                <a:tailEnd/>
              </a:ln>
            </p:spPr>
            <p:txBody>
              <a:bodyPr/>
              <a:lstStyle/>
              <a:p>
                <a:endParaRPr lang="it-IT"/>
              </a:p>
            </p:txBody>
          </p:sp>
          <p:sp>
            <p:nvSpPr>
              <p:cNvPr id="21136" name="Freeform 656"/>
              <p:cNvSpPr>
                <a:spLocks/>
              </p:cNvSpPr>
              <p:nvPr/>
            </p:nvSpPr>
            <p:spPr bwMode="auto">
              <a:xfrm>
                <a:off x="2044" y="3185"/>
                <a:ext cx="25" cy="22"/>
              </a:xfrm>
              <a:custGeom>
                <a:avLst/>
                <a:gdLst/>
                <a:ahLst/>
                <a:cxnLst>
                  <a:cxn ang="0">
                    <a:pos x="78" y="158"/>
                  </a:cxn>
                  <a:cxn ang="0">
                    <a:pos x="61" y="155"/>
                  </a:cxn>
                  <a:cxn ang="0">
                    <a:pos x="47" y="149"/>
                  </a:cxn>
                  <a:cxn ang="0">
                    <a:pos x="32" y="140"/>
                  </a:cxn>
                  <a:cxn ang="0">
                    <a:pos x="20" y="129"/>
                  </a:cxn>
                  <a:cxn ang="0">
                    <a:pos x="11" y="116"/>
                  </a:cxn>
                  <a:cxn ang="0">
                    <a:pos x="5" y="103"/>
                  </a:cxn>
                  <a:cxn ang="0">
                    <a:pos x="1" y="87"/>
                  </a:cxn>
                  <a:cxn ang="0">
                    <a:pos x="1" y="71"/>
                  </a:cxn>
                  <a:cxn ang="0">
                    <a:pos x="5" y="55"/>
                  </a:cxn>
                  <a:cxn ang="0">
                    <a:pos x="11" y="41"/>
                  </a:cxn>
                  <a:cxn ang="0">
                    <a:pos x="20" y="28"/>
                  </a:cxn>
                  <a:cxn ang="0">
                    <a:pos x="32" y="18"/>
                  </a:cxn>
                  <a:cxn ang="0">
                    <a:pos x="47" y="9"/>
                  </a:cxn>
                  <a:cxn ang="0">
                    <a:pos x="61" y="3"/>
                  </a:cxn>
                  <a:cxn ang="0">
                    <a:pos x="78" y="0"/>
                  </a:cxn>
                  <a:cxn ang="0">
                    <a:pos x="96" y="0"/>
                  </a:cxn>
                  <a:cxn ang="0">
                    <a:pos x="112" y="3"/>
                  </a:cxn>
                  <a:cxn ang="0">
                    <a:pos x="128" y="9"/>
                  </a:cxn>
                  <a:cxn ang="0">
                    <a:pos x="142" y="18"/>
                  </a:cxn>
                  <a:cxn ang="0">
                    <a:pos x="153" y="28"/>
                  </a:cxn>
                  <a:cxn ang="0">
                    <a:pos x="163" y="41"/>
                  </a:cxn>
                  <a:cxn ang="0">
                    <a:pos x="170" y="55"/>
                  </a:cxn>
                  <a:cxn ang="0">
                    <a:pos x="173" y="71"/>
                  </a:cxn>
                  <a:cxn ang="0">
                    <a:pos x="173" y="87"/>
                  </a:cxn>
                  <a:cxn ang="0">
                    <a:pos x="170" y="103"/>
                  </a:cxn>
                  <a:cxn ang="0">
                    <a:pos x="163" y="116"/>
                  </a:cxn>
                  <a:cxn ang="0">
                    <a:pos x="153" y="129"/>
                  </a:cxn>
                  <a:cxn ang="0">
                    <a:pos x="142" y="140"/>
                  </a:cxn>
                  <a:cxn ang="0">
                    <a:pos x="128" y="149"/>
                  </a:cxn>
                  <a:cxn ang="0">
                    <a:pos x="112" y="155"/>
                  </a:cxn>
                  <a:cxn ang="0">
                    <a:pos x="96" y="158"/>
                  </a:cxn>
                </a:cxnLst>
                <a:rect l="0" t="0" r="r" b="b"/>
                <a:pathLst>
                  <a:path w="173" h="158">
                    <a:moveTo>
                      <a:pt x="87" y="158"/>
                    </a:moveTo>
                    <a:lnTo>
                      <a:pt x="78" y="158"/>
                    </a:lnTo>
                    <a:lnTo>
                      <a:pt x="70" y="156"/>
                    </a:lnTo>
                    <a:lnTo>
                      <a:pt x="61" y="155"/>
                    </a:lnTo>
                    <a:lnTo>
                      <a:pt x="54" y="152"/>
                    </a:lnTo>
                    <a:lnTo>
                      <a:pt x="47" y="149"/>
                    </a:lnTo>
                    <a:lnTo>
                      <a:pt x="39" y="144"/>
                    </a:lnTo>
                    <a:lnTo>
                      <a:pt x="32" y="140"/>
                    </a:lnTo>
                    <a:lnTo>
                      <a:pt x="26" y="135"/>
                    </a:lnTo>
                    <a:lnTo>
                      <a:pt x="20" y="129"/>
                    </a:lnTo>
                    <a:lnTo>
                      <a:pt x="15" y="124"/>
                    </a:lnTo>
                    <a:lnTo>
                      <a:pt x="11" y="116"/>
                    </a:lnTo>
                    <a:lnTo>
                      <a:pt x="8" y="110"/>
                    </a:lnTo>
                    <a:lnTo>
                      <a:pt x="5" y="103"/>
                    </a:lnTo>
                    <a:lnTo>
                      <a:pt x="3" y="94"/>
                    </a:lnTo>
                    <a:lnTo>
                      <a:pt x="1" y="87"/>
                    </a:lnTo>
                    <a:lnTo>
                      <a:pt x="0" y="78"/>
                    </a:lnTo>
                    <a:lnTo>
                      <a:pt x="1" y="71"/>
                    </a:lnTo>
                    <a:lnTo>
                      <a:pt x="3" y="63"/>
                    </a:lnTo>
                    <a:lnTo>
                      <a:pt x="5" y="55"/>
                    </a:lnTo>
                    <a:lnTo>
                      <a:pt x="8" y="48"/>
                    </a:lnTo>
                    <a:lnTo>
                      <a:pt x="11" y="41"/>
                    </a:lnTo>
                    <a:lnTo>
                      <a:pt x="15" y="35"/>
                    </a:lnTo>
                    <a:lnTo>
                      <a:pt x="20" y="28"/>
                    </a:lnTo>
                    <a:lnTo>
                      <a:pt x="26" y="23"/>
                    </a:lnTo>
                    <a:lnTo>
                      <a:pt x="32" y="18"/>
                    </a:lnTo>
                    <a:lnTo>
                      <a:pt x="39" y="14"/>
                    </a:lnTo>
                    <a:lnTo>
                      <a:pt x="47" y="9"/>
                    </a:lnTo>
                    <a:lnTo>
                      <a:pt x="54" y="6"/>
                    </a:lnTo>
                    <a:lnTo>
                      <a:pt x="61" y="3"/>
                    </a:lnTo>
                    <a:lnTo>
                      <a:pt x="70" y="1"/>
                    </a:lnTo>
                    <a:lnTo>
                      <a:pt x="78" y="0"/>
                    </a:lnTo>
                    <a:lnTo>
                      <a:pt x="87" y="0"/>
                    </a:lnTo>
                    <a:lnTo>
                      <a:pt x="96" y="0"/>
                    </a:lnTo>
                    <a:lnTo>
                      <a:pt x="104" y="1"/>
                    </a:lnTo>
                    <a:lnTo>
                      <a:pt x="112" y="3"/>
                    </a:lnTo>
                    <a:lnTo>
                      <a:pt x="121" y="6"/>
                    </a:lnTo>
                    <a:lnTo>
                      <a:pt x="128" y="9"/>
                    </a:lnTo>
                    <a:lnTo>
                      <a:pt x="136" y="14"/>
                    </a:lnTo>
                    <a:lnTo>
                      <a:pt x="142" y="18"/>
                    </a:lnTo>
                    <a:lnTo>
                      <a:pt x="148" y="23"/>
                    </a:lnTo>
                    <a:lnTo>
                      <a:pt x="153" y="28"/>
                    </a:lnTo>
                    <a:lnTo>
                      <a:pt x="159" y="35"/>
                    </a:lnTo>
                    <a:lnTo>
                      <a:pt x="163" y="41"/>
                    </a:lnTo>
                    <a:lnTo>
                      <a:pt x="167" y="48"/>
                    </a:lnTo>
                    <a:lnTo>
                      <a:pt x="170" y="55"/>
                    </a:lnTo>
                    <a:lnTo>
                      <a:pt x="172" y="63"/>
                    </a:lnTo>
                    <a:lnTo>
                      <a:pt x="173" y="71"/>
                    </a:lnTo>
                    <a:lnTo>
                      <a:pt x="173" y="78"/>
                    </a:lnTo>
                    <a:lnTo>
                      <a:pt x="173" y="87"/>
                    </a:lnTo>
                    <a:lnTo>
                      <a:pt x="172" y="94"/>
                    </a:lnTo>
                    <a:lnTo>
                      <a:pt x="170" y="103"/>
                    </a:lnTo>
                    <a:lnTo>
                      <a:pt x="167" y="110"/>
                    </a:lnTo>
                    <a:lnTo>
                      <a:pt x="163" y="116"/>
                    </a:lnTo>
                    <a:lnTo>
                      <a:pt x="159" y="124"/>
                    </a:lnTo>
                    <a:lnTo>
                      <a:pt x="153" y="129"/>
                    </a:lnTo>
                    <a:lnTo>
                      <a:pt x="148" y="135"/>
                    </a:lnTo>
                    <a:lnTo>
                      <a:pt x="142" y="140"/>
                    </a:lnTo>
                    <a:lnTo>
                      <a:pt x="136" y="144"/>
                    </a:lnTo>
                    <a:lnTo>
                      <a:pt x="128" y="149"/>
                    </a:lnTo>
                    <a:lnTo>
                      <a:pt x="121" y="152"/>
                    </a:lnTo>
                    <a:lnTo>
                      <a:pt x="112" y="155"/>
                    </a:lnTo>
                    <a:lnTo>
                      <a:pt x="104" y="156"/>
                    </a:lnTo>
                    <a:lnTo>
                      <a:pt x="96" y="158"/>
                    </a:lnTo>
                    <a:lnTo>
                      <a:pt x="87" y="158"/>
                    </a:lnTo>
                  </a:path>
                </a:pathLst>
              </a:custGeom>
              <a:solidFill>
                <a:srgbClr val="FFFF00"/>
              </a:solidFill>
              <a:ln w="6350">
                <a:solidFill>
                  <a:srgbClr val="000000"/>
                </a:solidFill>
                <a:prstDash val="solid"/>
                <a:round/>
                <a:headEnd/>
                <a:tailEnd/>
              </a:ln>
            </p:spPr>
            <p:txBody>
              <a:bodyPr/>
              <a:lstStyle/>
              <a:p>
                <a:endParaRPr lang="it-IT"/>
              </a:p>
            </p:txBody>
          </p:sp>
          <p:sp>
            <p:nvSpPr>
              <p:cNvPr id="21137" name="Freeform 657"/>
              <p:cNvSpPr>
                <a:spLocks/>
              </p:cNvSpPr>
              <p:nvPr/>
            </p:nvSpPr>
            <p:spPr bwMode="auto">
              <a:xfrm>
                <a:off x="1999" y="3216"/>
                <a:ext cx="24" cy="22"/>
              </a:xfrm>
              <a:custGeom>
                <a:avLst/>
                <a:gdLst/>
                <a:ahLst/>
                <a:cxnLst>
                  <a:cxn ang="0">
                    <a:pos x="78" y="158"/>
                  </a:cxn>
                  <a:cxn ang="0">
                    <a:pos x="61" y="155"/>
                  </a:cxn>
                  <a:cxn ang="0">
                    <a:pos x="45" y="148"/>
                  </a:cxn>
                  <a:cxn ang="0">
                    <a:pos x="32" y="140"/>
                  </a:cxn>
                  <a:cxn ang="0">
                    <a:pos x="19" y="130"/>
                  </a:cxn>
                  <a:cxn ang="0">
                    <a:pos x="11" y="117"/>
                  </a:cxn>
                  <a:cxn ang="0">
                    <a:pos x="3" y="102"/>
                  </a:cxn>
                  <a:cxn ang="0">
                    <a:pos x="0" y="87"/>
                  </a:cxn>
                  <a:cxn ang="0">
                    <a:pos x="0" y="71"/>
                  </a:cxn>
                  <a:cxn ang="0">
                    <a:pos x="3" y="55"/>
                  </a:cxn>
                  <a:cxn ang="0">
                    <a:pos x="11" y="42"/>
                  </a:cxn>
                  <a:cxn ang="0">
                    <a:pos x="19" y="29"/>
                  </a:cxn>
                  <a:cxn ang="0">
                    <a:pos x="32" y="18"/>
                  </a:cxn>
                  <a:cxn ang="0">
                    <a:pos x="45" y="9"/>
                  </a:cxn>
                  <a:cxn ang="0">
                    <a:pos x="61" y="3"/>
                  </a:cxn>
                  <a:cxn ang="0">
                    <a:pos x="78" y="0"/>
                  </a:cxn>
                  <a:cxn ang="0">
                    <a:pos x="95" y="0"/>
                  </a:cxn>
                  <a:cxn ang="0">
                    <a:pos x="112" y="3"/>
                  </a:cxn>
                  <a:cxn ang="0">
                    <a:pos x="127" y="9"/>
                  </a:cxn>
                  <a:cxn ang="0">
                    <a:pos x="142" y="18"/>
                  </a:cxn>
                  <a:cxn ang="0">
                    <a:pos x="153" y="29"/>
                  </a:cxn>
                  <a:cxn ang="0">
                    <a:pos x="162" y="42"/>
                  </a:cxn>
                  <a:cxn ang="0">
                    <a:pos x="169" y="55"/>
                  </a:cxn>
                  <a:cxn ang="0">
                    <a:pos x="172" y="71"/>
                  </a:cxn>
                  <a:cxn ang="0">
                    <a:pos x="172" y="87"/>
                  </a:cxn>
                  <a:cxn ang="0">
                    <a:pos x="169" y="102"/>
                  </a:cxn>
                  <a:cxn ang="0">
                    <a:pos x="162" y="117"/>
                  </a:cxn>
                  <a:cxn ang="0">
                    <a:pos x="153" y="130"/>
                  </a:cxn>
                  <a:cxn ang="0">
                    <a:pos x="142" y="140"/>
                  </a:cxn>
                  <a:cxn ang="0">
                    <a:pos x="127" y="148"/>
                  </a:cxn>
                  <a:cxn ang="0">
                    <a:pos x="112" y="155"/>
                  </a:cxn>
                  <a:cxn ang="0">
                    <a:pos x="95" y="158"/>
                  </a:cxn>
                </a:cxnLst>
                <a:rect l="0" t="0" r="r" b="b"/>
                <a:pathLst>
                  <a:path w="173" h="158">
                    <a:moveTo>
                      <a:pt x="86" y="158"/>
                    </a:moveTo>
                    <a:lnTo>
                      <a:pt x="78" y="158"/>
                    </a:lnTo>
                    <a:lnTo>
                      <a:pt x="69" y="157"/>
                    </a:lnTo>
                    <a:lnTo>
                      <a:pt x="61" y="155"/>
                    </a:lnTo>
                    <a:lnTo>
                      <a:pt x="52" y="152"/>
                    </a:lnTo>
                    <a:lnTo>
                      <a:pt x="45" y="148"/>
                    </a:lnTo>
                    <a:lnTo>
                      <a:pt x="38" y="144"/>
                    </a:lnTo>
                    <a:lnTo>
                      <a:pt x="32" y="140"/>
                    </a:lnTo>
                    <a:lnTo>
                      <a:pt x="25" y="135"/>
                    </a:lnTo>
                    <a:lnTo>
                      <a:pt x="19" y="130"/>
                    </a:lnTo>
                    <a:lnTo>
                      <a:pt x="15" y="123"/>
                    </a:lnTo>
                    <a:lnTo>
                      <a:pt x="11" y="117"/>
                    </a:lnTo>
                    <a:lnTo>
                      <a:pt x="6" y="110"/>
                    </a:lnTo>
                    <a:lnTo>
                      <a:pt x="3" y="102"/>
                    </a:lnTo>
                    <a:lnTo>
                      <a:pt x="1" y="95"/>
                    </a:lnTo>
                    <a:lnTo>
                      <a:pt x="0" y="87"/>
                    </a:lnTo>
                    <a:lnTo>
                      <a:pt x="0" y="79"/>
                    </a:lnTo>
                    <a:lnTo>
                      <a:pt x="0" y="71"/>
                    </a:lnTo>
                    <a:lnTo>
                      <a:pt x="1" y="63"/>
                    </a:lnTo>
                    <a:lnTo>
                      <a:pt x="3" y="55"/>
                    </a:lnTo>
                    <a:lnTo>
                      <a:pt x="6" y="48"/>
                    </a:lnTo>
                    <a:lnTo>
                      <a:pt x="11" y="42"/>
                    </a:lnTo>
                    <a:lnTo>
                      <a:pt x="15" y="34"/>
                    </a:lnTo>
                    <a:lnTo>
                      <a:pt x="19" y="29"/>
                    </a:lnTo>
                    <a:lnTo>
                      <a:pt x="25" y="23"/>
                    </a:lnTo>
                    <a:lnTo>
                      <a:pt x="32" y="18"/>
                    </a:lnTo>
                    <a:lnTo>
                      <a:pt x="38" y="13"/>
                    </a:lnTo>
                    <a:lnTo>
                      <a:pt x="45" y="9"/>
                    </a:lnTo>
                    <a:lnTo>
                      <a:pt x="52" y="6"/>
                    </a:lnTo>
                    <a:lnTo>
                      <a:pt x="61" y="3"/>
                    </a:lnTo>
                    <a:lnTo>
                      <a:pt x="69" y="1"/>
                    </a:lnTo>
                    <a:lnTo>
                      <a:pt x="78" y="0"/>
                    </a:lnTo>
                    <a:lnTo>
                      <a:pt x="86" y="0"/>
                    </a:lnTo>
                    <a:lnTo>
                      <a:pt x="95" y="0"/>
                    </a:lnTo>
                    <a:lnTo>
                      <a:pt x="104" y="1"/>
                    </a:lnTo>
                    <a:lnTo>
                      <a:pt x="112" y="3"/>
                    </a:lnTo>
                    <a:lnTo>
                      <a:pt x="120" y="6"/>
                    </a:lnTo>
                    <a:lnTo>
                      <a:pt x="127" y="9"/>
                    </a:lnTo>
                    <a:lnTo>
                      <a:pt x="134" y="13"/>
                    </a:lnTo>
                    <a:lnTo>
                      <a:pt x="142" y="18"/>
                    </a:lnTo>
                    <a:lnTo>
                      <a:pt x="147" y="23"/>
                    </a:lnTo>
                    <a:lnTo>
                      <a:pt x="153" y="29"/>
                    </a:lnTo>
                    <a:lnTo>
                      <a:pt x="158" y="34"/>
                    </a:lnTo>
                    <a:lnTo>
                      <a:pt x="162" y="42"/>
                    </a:lnTo>
                    <a:lnTo>
                      <a:pt x="166" y="48"/>
                    </a:lnTo>
                    <a:lnTo>
                      <a:pt x="169" y="55"/>
                    </a:lnTo>
                    <a:lnTo>
                      <a:pt x="171" y="63"/>
                    </a:lnTo>
                    <a:lnTo>
                      <a:pt x="172" y="71"/>
                    </a:lnTo>
                    <a:lnTo>
                      <a:pt x="173" y="79"/>
                    </a:lnTo>
                    <a:lnTo>
                      <a:pt x="172" y="87"/>
                    </a:lnTo>
                    <a:lnTo>
                      <a:pt x="171" y="95"/>
                    </a:lnTo>
                    <a:lnTo>
                      <a:pt x="169" y="102"/>
                    </a:lnTo>
                    <a:lnTo>
                      <a:pt x="166" y="110"/>
                    </a:lnTo>
                    <a:lnTo>
                      <a:pt x="162" y="117"/>
                    </a:lnTo>
                    <a:lnTo>
                      <a:pt x="158" y="123"/>
                    </a:lnTo>
                    <a:lnTo>
                      <a:pt x="153" y="130"/>
                    </a:lnTo>
                    <a:lnTo>
                      <a:pt x="147" y="135"/>
                    </a:lnTo>
                    <a:lnTo>
                      <a:pt x="142" y="140"/>
                    </a:lnTo>
                    <a:lnTo>
                      <a:pt x="134" y="144"/>
                    </a:lnTo>
                    <a:lnTo>
                      <a:pt x="127" y="148"/>
                    </a:lnTo>
                    <a:lnTo>
                      <a:pt x="120" y="152"/>
                    </a:lnTo>
                    <a:lnTo>
                      <a:pt x="112" y="155"/>
                    </a:lnTo>
                    <a:lnTo>
                      <a:pt x="104" y="157"/>
                    </a:lnTo>
                    <a:lnTo>
                      <a:pt x="95" y="158"/>
                    </a:lnTo>
                    <a:lnTo>
                      <a:pt x="86" y="158"/>
                    </a:lnTo>
                    <a:close/>
                  </a:path>
                </a:pathLst>
              </a:custGeom>
              <a:solidFill>
                <a:srgbClr val="FFFF00"/>
              </a:solidFill>
              <a:ln w="9525">
                <a:noFill/>
                <a:round/>
                <a:headEnd/>
                <a:tailEnd/>
              </a:ln>
            </p:spPr>
            <p:txBody>
              <a:bodyPr/>
              <a:lstStyle/>
              <a:p>
                <a:endParaRPr lang="it-IT"/>
              </a:p>
            </p:txBody>
          </p:sp>
          <p:sp>
            <p:nvSpPr>
              <p:cNvPr id="21138" name="Freeform 658"/>
              <p:cNvSpPr>
                <a:spLocks/>
              </p:cNvSpPr>
              <p:nvPr/>
            </p:nvSpPr>
            <p:spPr bwMode="auto">
              <a:xfrm>
                <a:off x="1999" y="3216"/>
                <a:ext cx="24" cy="22"/>
              </a:xfrm>
              <a:custGeom>
                <a:avLst/>
                <a:gdLst/>
                <a:ahLst/>
                <a:cxnLst>
                  <a:cxn ang="0">
                    <a:pos x="78" y="158"/>
                  </a:cxn>
                  <a:cxn ang="0">
                    <a:pos x="61" y="155"/>
                  </a:cxn>
                  <a:cxn ang="0">
                    <a:pos x="45" y="148"/>
                  </a:cxn>
                  <a:cxn ang="0">
                    <a:pos x="32" y="140"/>
                  </a:cxn>
                  <a:cxn ang="0">
                    <a:pos x="19" y="130"/>
                  </a:cxn>
                  <a:cxn ang="0">
                    <a:pos x="11" y="117"/>
                  </a:cxn>
                  <a:cxn ang="0">
                    <a:pos x="3" y="102"/>
                  </a:cxn>
                  <a:cxn ang="0">
                    <a:pos x="0" y="87"/>
                  </a:cxn>
                  <a:cxn ang="0">
                    <a:pos x="0" y="71"/>
                  </a:cxn>
                  <a:cxn ang="0">
                    <a:pos x="3" y="55"/>
                  </a:cxn>
                  <a:cxn ang="0">
                    <a:pos x="11" y="42"/>
                  </a:cxn>
                  <a:cxn ang="0">
                    <a:pos x="19" y="29"/>
                  </a:cxn>
                  <a:cxn ang="0">
                    <a:pos x="32" y="18"/>
                  </a:cxn>
                  <a:cxn ang="0">
                    <a:pos x="45" y="9"/>
                  </a:cxn>
                  <a:cxn ang="0">
                    <a:pos x="61" y="3"/>
                  </a:cxn>
                  <a:cxn ang="0">
                    <a:pos x="78" y="0"/>
                  </a:cxn>
                  <a:cxn ang="0">
                    <a:pos x="95" y="0"/>
                  </a:cxn>
                  <a:cxn ang="0">
                    <a:pos x="112" y="3"/>
                  </a:cxn>
                  <a:cxn ang="0">
                    <a:pos x="127" y="9"/>
                  </a:cxn>
                  <a:cxn ang="0">
                    <a:pos x="142" y="18"/>
                  </a:cxn>
                  <a:cxn ang="0">
                    <a:pos x="153" y="29"/>
                  </a:cxn>
                  <a:cxn ang="0">
                    <a:pos x="162" y="42"/>
                  </a:cxn>
                  <a:cxn ang="0">
                    <a:pos x="169" y="55"/>
                  </a:cxn>
                  <a:cxn ang="0">
                    <a:pos x="172" y="71"/>
                  </a:cxn>
                  <a:cxn ang="0">
                    <a:pos x="172" y="87"/>
                  </a:cxn>
                  <a:cxn ang="0">
                    <a:pos x="169" y="102"/>
                  </a:cxn>
                  <a:cxn ang="0">
                    <a:pos x="162" y="117"/>
                  </a:cxn>
                  <a:cxn ang="0">
                    <a:pos x="153" y="130"/>
                  </a:cxn>
                  <a:cxn ang="0">
                    <a:pos x="142" y="140"/>
                  </a:cxn>
                  <a:cxn ang="0">
                    <a:pos x="127" y="148"/>
                  </a:cxn>
                  <a:cxn ang="0">
                    <a:pos x="112" y="155"/>
                  </a:cxn>
                  <a:cxn ang="0">
                    <a:pos x="95" y="158"/>
                  </a:cxn>
                </a:cxnLst>
                <a:rect l="0" t="0" r="r" b="b"/>
                <a:pathLst>
                  <a:path w="173" h="158">
                    <a:moveTo>
                      <a:pt x="86" y="158"/>
                    </a:moveTo>
                    <a:lnTo>
                      <a:pt x="78" y="158"/>
                    </a:lnTo>
                    <a:lnTo>
                      <a:pt x="69" y="157"/>
                    </a:lnTo>
                    <a:lnTo>
                      <a:pt x="61" y="155"/>
                    </a:lnTo>
                    <a:lnTo>
                      <a:pt x="52" y="152"/>
                    </a:lnTo>
                    <a:lnTo>
                      <a:pt x="45" y="148"/>
                    </a:lnTo>
                    <a:lnTo>
                      <a:pt x="38" y="144"/>
                    </a:lnTo>
                    <a:lnTo>
                      <a:pt x="32" y="140"/>
                    </a:lnTo>
                    <a:lnTo>
                      <a:pt x="25" y="135"/>
                    </a:lnTo>
                    <a:lnTo>
                      <a:pt x="19" y="130"/>
                    </a:lnTo>
                    <a:lnTo>
                      <a:pt x="15" y="123"/>
                    </a:lnTo>
                    <a:lnTo>
                      <a:pt x="11" y="117"/>
                    </a:lnTo>
                    <a:lnTo>
                      <a:pt x="6" y="110"/>
                    </a:lnTo>
                    <a:lnTo>
                      <a:pt x="3" y="102"/>
                    </a:lnTo>
                    <a:lnTo>
                      <a:pt x="1" y="95"/>
                    </a:lnTo>
                    <a:lnTo>
                      <a:pt x="0" y="87"/>
                    </a:lnTo>
                    <a:lnTo>
                      <a:pt x="0" y="79"/>
                    </a:lnTo>
                    <a:lnTo>
                      <a:pt x="0" y="71"/>
                    </a:lnTo>
                    <a:lnTo>
                      <a:pt x="1" y="63"/>
                    </a:lnTo>
                    <a:lnTo>
                      <a:pt x="3" y="55"/>
                    </a:lnTo>
                    <a:lnTo>
                      <a:pt x="6" y="48"/>
                    </a:lnTo>
                    <a:lnTo>
                      <a:pt x="11" y="42"/>
                    </a:lnTo>
                    <a:lnTo>
                      <a:pt x="15" y="34"/>
                    </a:lnTo>
                    <a:lnTo>
                      <a:pt x="19" y="29"/>
                    </a:lnTo>
                    <a:lnTo>
                      <a:pt x="25" y="23"/>
                    </a:lnTo>
                    <a:lnTo>
                      <a:pt x="32" y="18"/>
                    </a:lnTo>
                    <a:lnTo>
                      <a:pt x="38" y="13"/>
                    </a:lnTo>
                    <a:lnTo>
                      <a:pt x="45" y="9"/>
                    </a:lnTo>
                    <a:lnTo>
                      <a:pt x="52" y="6"/>
                    </a:lnTo>
                    <a:lnTo>
                      <a:pt x="61" y="3"/>
                    </a:lnTo>
                    <a:lnTo>
                      <a:pt x="69" y="1"/>
                    </a:lnTo>
                    <a:lnTo>
                      <a:pt x="78" y="0"/>
                    </a:lnTo>
                    <a:lnTo>
                      <a:pt x="86" y="0"/>
                    </a:lnTo>
                    <a:lnTo>
                      <a:pt x="95" y="0"/>
                    </a:lnTo>
                    <a:lnTo>
                      <a:pt x="104" y="1"/>
                    </a:lnTo>
                    <a:lnTo>
                      <a:pt x="112" y="3"/>
                    </a:lnTo>
                    <a:lnTo>
                      <a:pt x="120" y="6"/>
                    </a:lnTo>
                    <a:lnTo>
                      <a:pt x="127" y="9"/>
                    </a:lnTo>
                    <a:lnTo>
                      <a:pt x="134" y="13"/>
                    </a:lnTo>
                    <a:lnTo>
                      <a:pt x="142" y="18"/>
                    </a:lnTo>
                    <a:lnTo>
                      <a:pt x="147" y="23"/>
                    </a:lnTo>
                    <a:lnTo>
                      <a:pt x="153" y="29"/>
                    </a:lnTo>
                    <a:lnTo>
                      <a:pt x="158" y="34"/>
                    </a:lnTo>
                    <a:lnTo>
                      <a:pt x="162" y="42"/>
                    </a:lnTo>
                    <a:lnTo>
                      <a:pt x="166" y="48"/>
                    </a:lnTo>
                    <a:lnTo>
                      <a:pt x="169" y="55"/>
                    </a:lnTo>
                    <a:lnTo>
                      <a:pt x="171" y="63"/>
                    </a:lnTo>
                    <a:lnTo>
                      <a:pt x="172" y="71"/>
                    </a:lnTo>
                    <a:lnTo>
                      <a:pt x="173" y="79"/>
                    </a:lnTo>
                    <a:lnTo>
                      <a:pt x="172" y="87"/>
                    </a:lnTo>
                    <a:lnTo>
                      <a:pt x="171" y="95"/>
                    </a:lnTo>
                    <a:lnTo>
                      <a:pt x="169" y="102"/>
                    </a:lnTo>
                    <a:lnTo>
                      <a:pt x="166" y="110"/>
                    </a:lnTo>
                    <a:lnTo>
                      <a:pt x="162" y="117"/>
                    </a:lnTo>
                    <a:lnTo>
                      <a:pt x="158" y="123"/>
                    </a:lnTo>
                    <a:lnTo>
                      <a:pt x="153" y="130"/>
                    </a:lnTo>
                    <a:lnTo>
                      <a:pt x="147" y="135"/>
                    </a:lnTo>
                    <a:lnTo>
                      <a:pt x="142" y="140"/>
                    </a:lnTo>
                    <a:lnTo>
                      <a:pt x="134" y="144"/>
                    </a:lnTo>
                    <a:lnTo>
                      <a:pt x="127" y="148"/>
                    </a:lnTo>
                    <a:lnTo>
                      <a:pt x="120" y="152"/>
                    </a:lnTo>
                    <a:lnTo>
                      <a:pt x="112" y="155"/>
                    </a:lnTo>
                    <a:lnTo>
                      <a:pt x="104" y="157"/>
                    </a:lnTo>
                    <a:lnTo>
                      <a:pt x="95" y="158"/>
                    </a:lnTo>
                    <a:lnTo>
                      <a:pt x="86" y="158"/>
                    </a:lnTo>
                  </a:path>
                </a:pathLst>
              </a:custGeom>
              <a:solidFill>
                <a:srgbClr val="FFFF00"/>
              </a:solidFill>
              <a:ln w="6350">
                <a:solidFill>
                  <a:srgbClr val="000000"/>
                </a:solidFill>
                <a:prstDash val="solid"/>
                <a:round/>
                <a:headEnd/>
                <a:tailEnd/>
              </a:ln>
            </p:spPr>
            <p:txBody>
              <a:bodyPr/>
              <a:lstStyle/>
              <a:p>
                <a:endParaRPr lang="it-IT"/>
              </a:p>
            </p:txBody>
          </p:sp>
          <p:sp>
            <p:nvSpPr>
              <p:cNvPr id="21139" name="Freeform 659"/>
              <p:cNvSpPr>
                <a:spLocks/>
              </p:cNvSpPr>
              <p:nvPr/>
            </p:nvSpPr>
            <p:spPr bwMode="auto">
              <a:xfrm>
                <a:off x="1869" y="3294"/>
                <a:ext cx="25" cy="22"/>
              </a:xfrm>
              <a:custGeom>
                <a:avLst/>
                <a:gdLst/>
                <a:ahLst/>
                <a:cxnLst>
                  <a:cxn ang="0">
                    <a:pos x="78" y="158"/>
                  </a:cxn>
                  <a:cxn ang="0">
                    <a:pos x="61" y="155"/>
                  </a:cxn>
                  <a:cxn ang="0">
                    <a:pos x="45" y="148"/>
                  </a:cxn>
                  <a:cxn ang="0">
                    <a:pos x="31" y="140"/>
                  </a:cxn>
                  <a:cxn ang="0">
                    <a:pos x="20" y="129"/>
                  </a:cxn>
                  <a:cxn ang="0">
                    <a:pos x="11" y="116"/>
                  </a:cxn>
                  <a:cxn ang="0">
                    <a:pos x="4" y="102"/>
                  </a:cxn>
                  <a:cxn ang="0">
                    <a:pos x="0" y="86"/>
                  </a:cxn>
                  <a:cxn ang="0">
                    <a:pos x="0" y="71"/>
                  </a:cxn>
                  <a:cxn ang="0">
                    <a:pos x="4" y="55"/>
                  </a:cxn>
                  <a:cxn ang="0">
                    <a:pos x="11" y="40"/>
                  </a:cxn>
                  <a:cxn ang="0">
                    <a:pos x="20" y="28"/>
                  </a:cxn>
                  <a:cxn ang="0">
                    <a:pos x="31" y="17"/>
                  </a:cxn>
                  <a:cxn ang="0">
                    <a:pos x="45" y="9"/>
                  </a:cxn>
                  <a:cxn ang="0">
                    <a:pos x="61" y="3"/>
                  </a:cxn>
                  <a:cxn ang="0">
                    <a:pos x="78" y="0"/>
                  </a:cxn>
                  <a:cxn ang="0">
                    <a:pos x="95" y="0"/>
                  </a:cxn>
                  <a:cxn ang="0">
                    <a:pos x="112" y="3"/>
                  </a:cxn>
                  <a:cxn ang="0">
                    <a:pos x="128" y="9"/>
                  </a:cxn>
                  <a:cxn ang="0">
                    <a:pos x="141" y="17"/>
                  </a:cxn>
                  <a:cxn ang="0">
                    <a:pos x="153" y="28"/>
                  </a:cxn>
                  <a:cxn ang="0">
                    <a:pos x="162" y="40"/>
                  </a:cxn>
                  <a:cxn ang="0">
                    <a:pos x="169" y="55"/>
                  </a:cxn>
                  <a:cxn ang="0">
                    <a:pos x="172" y="71"/>
                  </a:cxn>
                  <a:cxn ang="0">
                    <a:pos x="172" y="86"/>
                  </a:cxn>
                  <a:cxn ang="0">
                    <a:pos x="169" y="102"/>
                  </a:cxn>
                  <a:cxn ang="0">
                    <a:pos x="162" y="116"/>
                  </a:cxn>
                  <a:cxn ang="0">
                    <a:pos x="153" y="129"/>
                  </a:cxn>
                  <a:cxn ang="0">
                    <a:pos x="141" y="140"/>
                  </a:cxn>
                  <a:cxn ang="0">
                    <a:pos x="128" y="148"/>
                  </a:cxn>
                  <a:cxn ang="0">
                    <a:pos x="112" y="155"/>
                  </a:cxn>
                  <a:cxn ang="0">
                    <a:pos x="95" y="158"/>
                  </a:cxn>
                </a:cxnLst>
                <a:rect l="0" t="0" r="r" b="b"/>
                <a:pathLst>
                  <a:path w="173" h="158">
                    <a:moveTo>
                      <a:pt x="86" y="158"/>
                    </a:moveTo>
                    <a:lnTo>
                      <a:pt x="78" y="158"/>
                    </a:lnTo>
                    <a:lnTo>
                      <a:pt x="69" y="157"/>
                    </a:lnTo>
                    <a:lnTo>
                      <a:pt x="61" y="155"/>
                    </a:lnTo>
                    <a:lnTo>
                      <a:pt x="52" y="151"/>
                    </a:lnTo>
                    <a:lnTo>
                      <a:pt x="45" y="148"/>
                    </a:lnTo>
                    <a:lnTo>
                      <a:pt x="38" y="144"/>
                    </a:lnTo>
                    <a:lnTo>
                      <a:pt x="31" y="140"/>
                    </a:lnTo>
                    <a:lnTo>
                      <a:pt x="25" y="135"/>
                    </a:lnTo>
                    <a:lnTo>
                      <a:pt x="20" y="129"/>
                    </a:lnTo>
                    <a:lnTo>
                      <a:pt x="15" y="123"/>
                    </a:lnTo>
                    <a:lnTo>
                      <a:pt x="11" y="116"/>
                    </a:lnTo>
                    <a:lnTo>
                      <a:pt x="6" y="110"/>
                    </a:lnTo>
                    <a:lnTo>
                      <a:pt x="4" y="102"/>
                    </a:lnTo>
                    <a:lnTo>
                      <a:pt x="2" y="95"/>
                    </a:lnTo>
                    <a:lnTo>
                      <a:pt x="0" y="86"/>
                    </a:lnTo>
                    <a:lnTo>
                      <a:pt x="0" y="78"/>
                    </a:lnTo>
                    <a:lnTo>
                      <a:pt x="0" y="71"/>
                    </a:lnTo>
                    <a:lnTo>
                      <a:pt x="2" y="62"/>
                    </a:lnTo>
                    <a:lnTo>
                      <a:pt x="4" y="55"/>
                    </a:lnTo>
                    <a:lnTo>
                      <a:pt x="6" y="48"/>
                    </a:lnTo>
                    <a:lnTo>
                      <a:pt x="11" y="40"/>
                    </a:lnTo>
                    <a:lnTo>
                      <a:pt x="15" y="34"/>
                    </a:lnTo>
                    <a:lnTo>
                      <a:pt x="20" y="28"/>
                    </a:lnTo>
                    <a:lnTo>
                      <a:pt x="25" y="23"/>
                    </a:lnTo>
                    <a:lnTo>
                      <a:pt x="31" y="17"/>
                    </a:lnTo>
                    <a:lnTo>
                      <a:pt x="38" y="13"/>
                    </a:lnTo>
                    <a:lnTo>
                      <a:pt x="45" y="9"/>
                    </a:lnTo>
                    <a:lnTo>
                      <a:pt x="52" y="6"/>
                    </a:lnTo>
                    <a:lnTo>
                      <a:pt x="61" y="3"/>
                    </a:lnTo>
                    <a:lnTo>
                      <a:pt x="69" y="1"/>
                    </a:lnTo>
                    <a:lnTo>
                      <a:pt x="78" y="0"/>
                    </a:lnTo>
                    <a:lnTo>
                      <a:pt x="86" y="0"/>
                    </a:lnTo>
                    <a:lnTo>
                      <a:pt x="95" y="0"/>
                    </a:lnTo>
                    <a:lnTo>
                      <a:pt x="104" y="1"/>
                    </a:lnTo>
                    <a:lnTo>
                      <a:pt x="112" y="3"/>
                    </a:lnTo>
                    <a:lnTo>
                      <a:pt x="119" y="6"/>
                    </a:lnTo>
                    <a:lnTo>
                      <a:pt x="128" y="9"/>
                    </a:lnTo>
                    <a:lnTo>
                      <a:pt x="134" y="13"/>
                    </a:lnTo>
                    <a:lnTo>
                      <a:pt x="141" y="17"/>
                    </a:lnTo>
                    <a:lnTo>
                      <a:pt x="148" y="23"/>
                    </a:lnTo>
                    <a:lnTo>
                      <a:pt x="153" y="28"/>
                    </a:lnTo>
                    <a:lnTo>
                      <a:pt x="158" y="34"/>
                    </a:lnTo>
                    <a:lnTo>
                      <a:pt x="162" y="40"/>
                    </a:lnTo>
                    <a:lnTo>
                      <a:pt x="166" y="48"/>
                    </a:lnTo>
                    <a:lnTo>
                      <a:pt x="169" y="55"/>
                    </a:lnTo>
                    <a:lnTo>
                      <a:pt x="171" y="62"/>
                    </a:lnTo>
                    <a:lnTo>
                      <a:pt x="172" y="71"/>
                    </a:lnTo>
                    <a:lnTo>
                      <a:pt x="173" y="78"/>
                    </a:lnTo>
                    <a:lnTo>
                      <a:pt x="172" y="86"/>
                    </a:lnTo>
                    <a:lnTo>
                      <a:pt x="171" y="95"/>
                    </a:lnTo>
                    <a:lnTo>
                      <a:pt x="169" y="102"/>
                    </a:lnTo>
                    <a:lnTo>
                      <a:pt x="166" y="110"/>
                    </a:lnTo>
                    <a:lnTo>
                      <a:pt x="162" y="116"/>
                    </a:lnTo>
                    <a:lnTo>
                      <a:pt x="158" y="123"/>
                    </a:lnTo>
                    <a:lnTo>
                      <a:pt x="153" y="129"/>
                    </a:lnTo>
                    <a:lnTo>
                      <a:pt x="148" y="135"/>
                    </a:lnTo>
                    <a:lnTo>
                      <a:pt x="141" y="140"/>
                    </a:lnTo>
                    <a:lnTo>
                      <a:pt x="134" y="144"/>
                    </a:lnTo>
                    <a:lnTo>
                      <a:pt x="128" y="148"/>
                    </a:lnTo>
                    <a:lnTo>
                      <a:pt x="119" y="151"/>
                    </a:lnTo>
                    <a:lnTo>
                      <a:pt x="112" y="155"/>
                    </a:lnTo>
                    <a:lnTo>
                      <a:pt x="104" y="157"/>
                    </a:lnTo>
                    <a:lnTo>
                      <a:pt x="95" y="158"/>
                    </a:lnTo>
                    <a:lnTo>
                      <a:pt x="86" y="158"/>
                    </a:lnTo>
                    <a:close/>
                  </a:path>
                </a:pathLst>
              </a:custGeom>
              <a:solidFill>
                <a:srgbClr val="FFFF00"/>
              </a:solidFill>
              <a:ln w="9525">
                <a:noFill/>
                <a:round/>
                <a:headEnd/>
                <a:tailEnd/>
              </a:ln>
            </p:spPr>
            <p:txBody>
              <a:bodyPr/>
              <a:lstStyle/>
              <a:p>
                <a:endParaRPr lang="it-IT"/>
              </a:p>
            </p:txBody>
          </p:sp>
          <p:sp>
            <p:nvSpPr>
              <p:cNvPr id="21140" name="Freeform 660"/>
              <p:cNvSpPr>
                <a:spLocks/>
              </p:cNvSpPr>
              <p:nvPr/>
            </p:nvSpPr>
            <p:spPr bwMode="auto">
              <a:xfrm>
                <a:off x="1869" y="3294"/>
                <a:ext cx="25" cy="22"/>
              </a:xfrm>
              <a:custGeom>
                <a:avLst/>
                <a:gdLst/>
                <a:ahLst/>
                <a:cxnLst>
                  <a:cxn ang="0">
                    <a:pos x="78" y="158"/>
                  </a:cxn>
                  <a:cxn ang="0">
                    <a:pos x="61" y="155"/>
                  </a:cxn>
                  <a:cxn ang="0">
                    <a:pos x="45" y="148"/>
                  </a:cxn>
                  <a:cxn ang="0">
                    <a:pos x="31" y="140"/>
                  </a:cxn>
                  <a:cxn ang="0">
                    <a:pos x="20" y="129"/>
                  </a:cxn>
                  <a:cxn ang="0">
                    <a:pos x="11" y="116"/>
                  </a:cxn>
                  <a:cxn ang="0">
                    <a:pos x="4" y="102"/>
                  </a:cxn>
                  <a:cxn ang="0">
                    <a:pos x="0" y="86"/>
                  </a:cxn>
                  <a:cxn ang="0">
                    <a:pos x="0" y="71"/>
                  </a:cxn>
                  <a:cxn ang="0">
                    <a:pos x="4" y="55"/>
                  </a:cxn>
                  <a:cxn ang="0">
                    <a:pos x="11" y="40"/>
                  </a:cxn>
                  <a:cxn ang="0">
                    <a:pos x="20" y="28"/>
                  </a:cxn>
                  <a:cxn ang="0">
                    <a:pos x="31" y="17"/>
                  </a:cxn>
                  <a:cxn ang="0">
                    <a:pos x="45" y="9"/>
                  </a:cxn>
                  <a:cxn ang="0">
                    <a:pos x="61" y="3"/>
                  </a:cxn>
                  <a:cxn ang="0">
                    <a:pos x="78" y="0"/>
                  </a:cxn>
                  <a:cxn ang="0">
                    <a:pos x="95" y="0"/>
                  </a:cxn>
                  <a:cxn ang="0">
                    <a:pos x="112" y="3"/>
                  </a:cxn>
                  <a:cxn ang="0">
                    <a:pos x="128" y="9"/>
                  </a:cxn>
                  <a:cxn ang="0">
                    <a:pos x="141" y="17"/>
                  </a:cxn>
                  <a:cxn ang="0">
                    <a:pos x="153" y="28"/>
                  </a:cxn>
                  <a:cxn ang="0">
                    <a:pos x="162" y="40"/>
                  </a:cxn>
                  <a:cxn ang="0">
                    <a:pos x="169" y="55"/>
                  </a:cxn>
                  <a:cxn ang="0">
                    <a:pos x="172" y="71"/>
                  </a:cxn>
                  <a:cxn ang="0">
                    <a:pos x="172" y="86"/>
                  </a:cxn>
                  <a:cxn ang="0">
                    <a:pos x="169" y="102"/>
                  </a:cxn>
                  <a:cxn ang="0">
                    <a:pos x="162" y="116"/>
                  </a:cxn>
                  <a:cxn ang="0">
                    <a:pos x="153" y="129"/>
                  </a:cxn>
                  <a:cxn ang="0">
                    <a:pos x="141" y="140"/>
                  </a:cxn>
                  <a:cxn ang="0">
                    <a:pos x="128" y="148"/>
                  </a:cxn>
                  <a:cxn ang="0">
                    <a:pos x="112" y="155"/>
                  </a:cxn>
                  <a:cxn ang="0">
                    <a:pos x="95" y="158"/>
                  </a:cxn>
                </a:cxnLst>
                <a:rect l="0" t="0" r="r" b="b"/>
                <a:pathLst>
                  <a:path w="173" h="158">
                    <a:moveTo>
                      <a:pt x="86" y="158"/>
                    </a:moveTo>
                    <a:lnTo>
                      <a:pt x="78" y="158"/>
                    </a:lnTo>
                    <a:lnTo>
                      <a:pt x="69" y="157"/>
                    </a:lnTo>
                    <a:lnTo>
                      <a:pt x="61" y="155"/>
                    </a:lnTo>
                    <a:lnTo>
                      <a:pt x="52" y="151"/>
                    </a:lnTo>
                    <a:lnTo>
                      <a:pt x="45" y="148"/>
                    </a:lnTo>
                    <a:lnTo>
                      <a:pt x="38" y="144"/>
                    </a:lnTo>
                    <a:lnTo>
                      <a:pt x="31" y="140"/>
                    </a:lnTo>
                    <a:lnTo>
                      <a:pt x="25" y="135"/>
                    </a:lnTo>
                    <a:lnTo>
                      <a:pt x="20" y="129"/>
                    </a:lnTo>
                    <a:lnTo>
                      <a:pt x="15" y="123"/>
                    </a:lnTo>
                    <a:lnTo>
                      <a:pt x="11" y="116"/>
                    </a:lnTo>
                    <a:lnTo>
                      <a:pt x="6" y="110"/>
                    </a:lnTo>
                    <a:lnTo>
                      <a:pt x="4" y="102"/>
                    </a:lnTo>
                    <a:lnTo>
                      <a:pt x="2" y="95"/>
                    </a:lnTo>
                    <a:lnTo>
                      <a:pt x="0" y="86"/>
                    </a:lnTo>
                    <a:lnTo>
                      <a:pt x="0" y="78"/>
                    </a:lnTo>
                    <a:lnTo>
                      <a:pt x="0" y="71"/>
                    </a:lnTo>
                    <a:lnTo>
                      <a:pt x="2" y="62"/>
                    </a:lnTo>
                    <a:lnTo>
                      <a:pt x="4" y="55"/>
                    </a:lnTo>
                    <a:lnTo>
                      <a:pt x="6" y="48"/>
                    </a:lnTo>
                    <a:lnTo>
                      <a:pt x="11" y="40"/>
                    </a:lnTo>
                    <a:lnTo>
                      <a:pt x="15" y="34"/>
                    </a:lnTo>
                    <a:lnTo>
                      <a:pt x="20" y="28"/>
                    </a:lnTo>
                    <a:lnTo>
                      <a:pt x="25" y="23"/>
                    </a:lnTo>
                    <a:lnTo>
                      <a:pt x="31" y="17"/>
                    </a:lnTo>
                    <a:lnTo>
                      <a:pt x="38" y="13"/>
                    </a:lnTo>
                    <a:lnTo>
                      <a:pt x="45" y="9"/>
                    </a:lnTo>
                    <a:lnTo>
                      <a:pt x="52" y="6"/>
                    </a:lnTo>
                    <a:lnTo>
                      <a:pt x="61" y="3"/>
                    </a:lnTo>
                    <a:lnTo>
                      <a:pt x="69" y="1"/>
                    </a:lnTo>
                    <a:lnTo>
                      <a:pt x="78" y="0"/>
                    </a:lnTo>
                    <a:lnTo>
                      <a:pt x="86" y="0"/>
                    </a:lnTo>
                    <a:lnTo>
                      <a:pt x="95" y="0"/>
                    </a:lnTo>
                    <a:lnTo>
                      <a:pt x="104" y="1"/>
                    </a:lnTo>
                    <a:lnTo>
                      <a:pt x="112" y="3"/>
                    </a:lnTo>
                    <a:lnTo>
                      <a:pt x="119" y="6"/>
                    </a:lnTo>
                    <a:lnTo>
                      <a:pt x="128" y="9"/>
                    </a:lnTo>
                    <a:lnTo>
                      <a:pt x="134" y="13"/>
                    </a:lnTo>
                    <a:lnTo>
                      <a:pt x="141" y="17"/>
                    </a:lnTo>
                    <a:lnTo>
                      <a:pt x="148" y="23"/>
                    </a:lnTo>
                    <a:lnTo>
                      <a:pt x="153" y="28"/>
                    </a:lnTo>
                    <a:lnTo>
                      <a:pt x="158" y="34"/>
                    </a:lnTo>
                    <a:lnTo>
                      <a:pt x="162" y="40"/>
                    </a:lnTo>
                    <a:lnTo>
                      <a:pt x="166" y="48"/>
                    </a:lnTo>
                    <a:lnTo>
                      <a:pt x="169" y="55"/>
                    </a:lnTo>
                    <a:lnTo>
                      <a:pt x="171" y="62"/>
                    </a:lnTo>
                    <a:lnTo>
                      <a:pt x="172" y="71"/>
                    </a:lnTo>
                    <a:lnTo>
                      <a:pt x="173" y="78"/>
                    </a:lnTo>
                    <a:lnTo>
                      <a:pt x="172" y="86"/>
                    </a:lnTo>
                    <a:lnTo>
                      <a:pt x="171" y="95"/>
                    </a:lnTo>
                    <a:lnTo>
                      <a:pt x="169" y="102"/>
                    </a:lnTo>
                    <a:lnTo>
                      <a:pt x="166" y="110"/>
                    </a:lnTo>
                    <a:lnTo>
                      <a:pt x="162" y="116"/>
                    </a:lnTo>
                    <a:lnTo>
                      <a:pt x="158" y="123"/>
                    </a:lnTo>
                    <a:lnTo>
                      <a:pt x="153" y="129"/>
                    </a:lnTo>
                    <a:lnTo>
                      <a:pt x="148" y="135"/>
                    </a:lnTo>
                    <a:lnTo>
                      <a:pt x="141" y="140"/>
                    </a:lnTo>
                    <a:lnTo>
                      <a:pt x="134" y="144"/>
                    </a:lnTo>
                    <a:lnTo>
                      <a:pt x="128" y="148"/>
                    </a:lnTo>
                    <a:lnTo>
                      <a:pt x="119" y="151"/>
                    </a:lnTo>
                    <a:lnTo>
                      <a:pt x="112" y="155"/>
                    </a:lnTo>
                    <a:lnTo>
                      <a:pt x="104" y="157"/>
                    </a:lnTo>
                    <a:lnTo>
                      <a:pt x="95" y="158"/>
                    </a:lnTo>
                    <a:lnTo>
                      <a:pt x="86" y="158"/>
                    </a:lnTo>
                  </a:path>
                </a:pathLst>
              </a:custGeom>
              <a:solidFill>
                <a:srgbClr val="FFFF00"/>
              </a:solidFill>
              <a:ln w="6350">
                <a:solidFill>
                  <a:srgbClr val="000000"/>
                </a:solidFill>
                <a:prstDash val="solid"/>
                <a:round/>
                <a:headEnd/>
                <a:tailEnd/>
              </a:ln>
            </p:spPr>
            <p:txBody>
              <a:bodyPr/>
              <a:lstStyle/>
              <a:p>
                <a:endParaRPr lang="it-IT"/>
              </a:p>
            </p:txBody>
          </p:sp>
          <p:sp>
            <p:nvSpPr>
              <p:cNvPr id="21141" name="Freeform 661"/>
              <p:cNvSpPr>
                <a:spLocks/>
              </p:cNvSpPr>
              <p:nvPr/>
            </p:nvSpPr>
            <p:spPr bwMode="auto">
              <a:xfrm>
                <a:off x="1877" y="3331"/>
                <a:ext cx="25" cy="22"/>
              </a:xfrm>
              <a:custGeom>
                <a:avLst/>
                <a:gdLst/>
                <a:ahLst/>
                <a:cxnLst>
                  <a:cxn ang="0">
                    <a:pos x="77" y="158"/>
                  </a:cxn>
                  <a:cxn ang="0">
                    <a:pos x="60" y="155"/>
                  </a:cxn>
                  <a:cxn ang="0">
                    <a:pos x="45" y="150"/>
                  </a:cxn>
                  <a:cxn ang="0">
                    <a:pos x="31" y="141"/>
                  </a:cxn>
                  <a:cxn ang="0">
                    <a:pos x="20" y="130"/>
                  </a:cxn>
                  <a:cxn ang="0">
                    <a:pos x="10" y="118"/>
                  </a:cxn>
                  <a:cxn ang="0">
                    <a:pos x="4" y="104"/>
                  </a:cxn>
                  <a:cxn ang="0">
                    <a:pos x="0" y="88"/>
                  </a:cxn>
                  <a:cxn ang="0">
                    <a:pos x="0" y="71"/>
                  </a:cxn>
                  <a:cxn ang="0">
                    <a:pos x="4" y="57"/>
                  </a:cxn>
                  <a:cxn ang="0">
                    <a:pos x="10" y="42"/>
                  </a:cxn>
                  <a:cxn ang="0">
                    <a:pos x="20" y="30"/>
                  </a:cxn>
                  <a:cxn ang="0">
                    <a:pos x="31" y="19"/>
                  </a:cxn>
                  <a:cxn ang="0">
                    <a:pos x="45" y="11"/>
                  </a:cxn>
                  <a:cxn ang="0">
                    <a:pos x="60" y="4"/>
                  </a:cxn>
                  <a:cxn ang="0">
                    <a:pos x="77" y="1"/>
                  </a:cxn>
                  <a:cxn ang="0">
                    <a:pos x="95" y="1"/>
                  </a:cxn>
                  <a:cxn ang="0">
                    <a:pos x="112" y="4"/>
                  </a:cxn>
                  <a:cxn ang="0">
                    <a:pos x="127" y="11"/>
                  </a:cxn>
                  <a:cxn ang="0">
                    <a:pos x="141" y="19"/>
                  </a:cxn>
                  <a:cxn ang="0">
                    <a:pos x="153" y="30"/>
                  </a:cxn>
                  <a:cxn ang="0">
                    <a:pos x="162" y="42"/>
                  </a:cxn>
                  <a:cxn ang="0">
                    <a:pos x="168" y="57"/>
                  </a:cxn>
                  <a:cxn ang="0">
                    <a:pos x="172" y="71"/>
                  </a:cxn>
                  <a:cxn ang="0">
                    <a:pos x="172" y="88"/>
                  </a:cxn>
                  <a:cxn ang="0">
                    <a:pos x="168" y="104"/>
                  </a:cxn>
                  <a:cxn ang="0">
                    <a:pos x="162" y="118"/>
                  </a:cxn>
                  <a:cxn ang="0">
                    <a:pos x="153" y="130"/>
                  </a:cxn>
                  <a:cxn ang="0">
                    <a:pos x="141" y="141"/>
                  </a:cxn>
                  <a:cxn ang="0">
                    <a:pos x="127" y="150"/>
                  </a:cxn>
                  <a:cxn ang="0">
                    <a:pos x="112" y="155"/>
                  </a:cxn>
                  <a:cxn ang="0">
                    <a:pos x="95" y="158"/>
                  </a:cxn>
                </a:cxnLst>
                <a:rect l="0" t="0" r="r" b="b"/>
                <a:pathLst>
                  <a:path w="172" h="159">
                    <a:moveTo>
                      <a:pt x="86" y="159"/>
                    </a:moveTo>
                    <a:lnTo>
                      <a:pt x="77" y="158"/>
                    </a:lnTo>
                    <a:lnTo>
                      <a:pt x="69" y="157"/>
                    </a:lnTo>
                    <a:lnTo>
                      <a:pt x="60" y="155"/>
                    </a:lnTo>
                    <a:lnTo>
                      <a:pt x="52" y="153"/>
                    </a:lnTo>
                    <a:lnTo>
                      <a:pt x="45" y="150"/>
                    </a:lnTo>
                    <a:lnTo>
                      <a:pt x="37" y="146"/>
                    </a:lnTo>
                    <a:lnTo>
                      <a:pt x="31" y="141"/>
                    </a:lnTo>
                    <a:lnTo>
                      <a:pt x="25" y="136"/>
                    </a:lnTo>
                    <a:lnTo>
                      <a:pt x="20" y="130"/>
                    </a:lnTo>
                    <a:lnTo>
                      <a:pt x="14" y="124"/>
                    </a:lnTo>
                    <a:lnTo>
                      <a:pt x="10" y="118"/>
                    </a:lnTo>
                    <a:lnTo>
                      <a:pt x="6" y="110"/>
                    </a:lnTo>
                    <a:lnTo>
                      <a:pt x="4" y="104"/>
                    </a:lnTo>
                    <a:lnTo>
                      <a:pt x="2" y="96"/>
                    </a:lnTo>
                    <a:lnTo>
                      <a:pt x="0" y="88"/>
                    </a:lnTo>
                    <a:lnTo>
                      <a:pt x="0" y="80"/>
                    </a:lnTo>
                    <a:lnTo>
                      <a:pt x="0" y="71"/>
                    </a:lnTo>
                    <a:lnTo>
                      <a:pt x="2" y="64"/>
                    </a:lnTo>
                    <a:lnTo>
                      <a:pt x="4" y="57"/>
                    </a:lnTo>
                    <a:lnTo>
                      <a:pt x="6" y="49"/>
                    </a:lnTo>
                    <a:lnTo>
                      <a:pt x="10" y="42"/>
                    </a:lnTo>
                    <a:lnTo>
                      <a:pt x="14" y="36"/>
                    </a:lnTo>
                    <a:lnTo>
                      <a:pt x="20" y="30"/>
                    </a:lnTo>
                    <a:lnTo>
                      <a:pt x="25" y="24"/>
                    </a:lnTo>
                    <a:lnTo>
                      <a:pt x="31" y="19"/>
                    </a:lnTo>
                    <a:lnTo>
                      <a:pt x="37" y="14"/>
                    </a:lnTo>
                    <a:lnTo>
                      <a:pt x="45" y="11"/>
                    </a:lnTo>
                    <a:lnTo>
                      <a:pt x="52" y="7"/>
                    </a:lnTo>
                    <a:lnTo>
                      <a:pt x="60" y="4"/>
                    </a:lnTo>
                    <a:lnTo>
                      <a:pt x="69" y="2"/>
                    </a:lnTo>
                    <a:lnTo>
                      <a:pt x="77" y="1"/>
                    </a:lnTo>
                    <a:lnTo>
                      <a:pt x="86" y="0"/>
                    </a:lnTo>
                    <a:lnTo>
                      <a:pt x="95" y="1"/>
                    </a:lnTo>
                    <a:lnTo>
                      <a:pt x="103" y="2"/>
                    </a:lnTo>
                    <a:lnTo>
                      <a:pt x="112" y="4"/>
                    </a:lnTo>
                    <a:lnTo>
                      <a:pt x="119" y="7"/>
                    </a:lnTo>
                    <a:lnTo>
                      <a:pt x="127" y="11"/>
                    </a:lnTo>
                    <a:lnTo>
                      <a:pt x="134" y="14"/>
                    </a:lnTo>
                    <a:lnTo>
                      <a:pt x="141" y="19"/>
                    </a:lnTo>
                    <a:lnTo>
                      <a:pt x="147" y="24"/>
                    </a:lnTo>
                    <a:lnTo>
                      <a:pt x="153" y="30"/>
                    </a:lnTo>
                    <a:lnTo>
                      <a:pt x="158" y="36"/>
                    </a:lnTo>
                    <a:lnTo>
                      <a:pt x="162" y="42"/>
                    </a:lnTo>
                    <a:lnTo>
                      <a:pt x="165" y="49"/>
                    </a:lnTo>
                    <a:lnTo>
                      <a:pt x="168" y="57"/>
                    </a:lnTo>
                    <a:lnTo>
                      <a:pt x="170" y="64"/>
                    </a:lnTo>
                    <a:lnTo>
                      <a:pt x="172" y="71"/>
                    </a:lnTo>
                    <a:lnTo>
                      <a:pt x="172" y="80"/>
                    </a:lnTo>
                    <a:lnTo>
                      <a:pt x="172" y="88"/>
                    </a:lnTo>
                    <a:lnTo>
                      <a:pt x="170" y="96"/>
                    </a:lnTo>
                    <a:lnTo>
                      <a:pt x="168" y="104"/>
                    </a:lnTo>
                    <a:lnTo>
                      <a:pt x="165" y="110"/>
                    </a:lnTo>
                    <a:lnTo>
                      <a:pt x="162" y="118"/>
                    </a:lnTo>
                    <a:lnTo>
                      <a:pt x="158" y="124"/>
                    </a:lnTo>
                    <a:lnTo>
                      <a:pt x="153" y="130"/>
                    </a:lnTo>
                    <a:lnTo>
                      <a:pt x="147" y="136"/>
                    </a:lnTo>
                    <a:lnTo>
                      <a:pt x="141" y="141"/>
                    </a:lnTo>
                    <a:lnTo>
                      <a:pt x="134" y="146"/>
                    </a:lnTo>
                    <a:lnTo>
                      <a:pt x="127" y="150"/>
                    </a:lnTo>
                    <a:lnTo>
                      <a:pt x="119" y="153"/>
                    </a:lnTo>
                    <a:lnTo>
                      <a:pt x="112" y="155"/>
                    </a:lnTo>
                    <a:lnTo>
                      <a:pt x="103" y="157"/>
                    </a:lnTo>
                    <a:lnTo>
                      <a:pt x="95" y="158"/>
                    </a:lnTo>
                    <a:lnTo>
                      <a:pt x="86" y="159"/>
                    </a:lnTo>
                    <a:close/>
                  </a:path>
                </a:pathLst>
              </a:custGeom>
              <a:solidFill>
                <a:srgbClr val="FFFF00"/>
              </a:solidFill>
              <a:ln w="9525">
                <a:noFill/>
                <a:round/>
                <a:headEnd/>
                <a:tailEnd/>
              </a:ln>
            </p:spPr>
            <p:txBody>
              <a:bodyPr/>
              <a:lstStyle/>
              <a:p>
                <a:endParaRPr lang="it-IT"/>
              </a:p>
            </p:txBody>
          </p:sp>
          <p:sp>
            <p:nvSpPr>
              <p:cNvPr id="21142" name="Freeform 662"/>
              <p:cNvSpPr>
                <a:spLocks/>
              </p:cNvSpPr>
              <p:nvPr/>
            </p:nvSpPr>
            <p:spPr bwMode="auto">
              <a:xfrm>
                <a:off x="1877" y="3331"/>
                <a:ext cx="25" cy="22"/>
              </a:xfrm>
              <a:custGeom>
                <a:avLst/>
                <a:gdLst/>
                <a:ahLst/>
                <a:cxnLst>
                  <a:cxn ang="0">
                    <a:pos x="77" y="158"/>
                  </a:cxn>
                  <a:cxn ang="0">
                    <a:pos x="60" y="155"/>
                  </a:cxn>
                  <a:cxn ang="0">
                    <a:pos x="45" y="150"/>
                  </a:cxn>
                  <a:cxn ang="0">
                    <a:pos x="31" y="141"/>
                  </a:cxn>
                  <a:cxn ang="0">
                    <a:pos x="20" y="130"/>
                  </a:cxn>
                  <a:cxn ang="0">
                    <a:pos x="10" y="118"/>
                  </a:cxn>
                  <a:cxn ang="0">
                    <a:pos x="4" y="104"/>
                  </a:cxn>
                  <a:cxn ang="0">
                    <a:pos x="0" y="88"/>
                  </a:cxn>
                  <a:cxn ang="0">
                    <a:pos x="0" y="71"/>
                  </a:cxn>
                  <a:cxn ang="0">
                    <a:pos x="4" y="57"/>
                  </a:cxn>
                  <a:cxn ang="0">
                    <a:pos x="10" y="42"/>
                  </a:cxn>
                  <a:cxn ang="0">
                    <a:pos x="20" y="30"/>
                  </a:cxn>
                  <a:cxn ang="0">
                    <a:pos x="31" y="19"/>
                  </a:cxn>
                  <a:cxn ang="0">
                    <a:pos x="45" y="11"/>
                  </a:cxn>
                  <a:cxn ang="0">
                    <a:pos x="60" y="4"/>
                  </a:cxn>
                  <a:cxn ang="0">
                    <a:pos x="77" y="1"/>
                  </a:cxn>
                  <a:cxn ang="0">
                    <a:pos x="95" y="1"/>
                  </a:cxn>
                  <a:cxn ang="0">
                    <a:pos x="112" y="4"/>
                  </a:cxn>
                  <a:cxn ang="0">
                    <a:pos x="127" y="11"/>
                  </a:cxn>
                  <a:cxn ang="0">
                    <a:pos x="141" y="19"/>
                  </a:cxn>
                  <a:cxn ang="0">
                    <a:pos x="153" y="30"/>
                  </a:cxn>
                  <a:cxn ang="0">
                    <a:pos x="162" y="42"/>
                  </a:cxn>
                  <a:cxn ang="0">
                    <a:pos x="168" y="57"/>
                  </a:cxn>
                  <a:cxn ang="0">
                    <a:pos x="172" y="71"/>
                  </a:cxn>
                  <a:cxn ang="0">
                    <a:pos x="172" y="88"/>
                  </a:cxn>
                  <a:cxn ang="0">
                    <a:pos x="168" y="104"/>
                  </a:cxn>
                  <a:cxn ang="0">
                    <a:pos x="162" y="118"/>
                  </a:cxn>
                  <a:cxn ang="0">
                    <a:pos x="153" y="130"/>
                  </a:cxn>
                  <a:cxn ang="0">
                    <a:pos x="141" y="141"/>
                  </a:cxn>
                  <a:cxn ang="0">
                    <a:pos x="127" y="150"/>
                  </a:cxn>
                  <a:cxn ang="0">
                    <a:pos x="112" y="155"/>
                  </a:cxn>
                  <a:cxn ang="0">
                    <a:pos x="95" y="158"/>
                  </a:cxn>
                </a:cxnLst>
                <a:rect l="0" t="0" r="r" b="b"/>
                <a:pathLst>
                  <a:path w="172" h="159">
                    <a:moveTo>
                      <a:pt x="86" y="159"/>
                    </a:moveTo>
                    <a:lnTo>
                      <a:pt x="77" y="158"/>
                    </a:lnTo>
                    <a:lnTo>
                      <a:pt x="69" y="157"/>
                    </a:lnTo>
                    <a:lnTo>
                      <a:pt x="60" y="155"/>
                    </a:lnTo>
                    <a:lnTo>
                      <a:pt x="52" y="153"/>
                    </a:lnTo>
                    <a:lnTo>
                      <a:pt x="45" y="150"/>
                    </a:lnTo>
                    <a:lnTo>
                      <a:pt x="37" y="146"/>
                    </a:lnTo>
                    <a:lnTo>
                      <a:pt x="31" y="141"/>
                    </a:lnTo>
                    <a:lnTo>
                      <a:pt x="25" y="136"/>
                    </a:lnTo>
                    <a:lnTo>
                      <a:pt x="20" y="130"/>
                    </a:lnTo>
                    <a:lnTo>
                      <a:pt x="14" y="124"/>
                    </a:lnTo>
                    <a:lnTo>
                      <a:pt x="10" y="118"/>
                    </a:lnTo>
                    <a:lnTo>
                      <a:pt x="6" y="110"/>
                    </a:lnTo>
                    <a:lnTo>
                      <a:pt x="4" y="104"/>
                    </a:lnTo>
                    <a:lnTo>
                      <a:pt x="2" y="96"/>
                    </a:lnTo>
                    <a:lnTo>
                      <a:pt x="0" y="88"/>
                    </a:lnTo>
                    <a:lnTo>
                      <a:pt x="0" y="80"/>
                    </a:lnTo>
                    <a:lnTo>
                      <a:pt x="0" y="71"/>
                    </a:lnTo>
                    <a:lnTo>
                      <a:pt x="2" y="64"/>
                    </a:lnTo>
                    <a:lnTo>
                      <a:pt x="4" y="57"/>
                    </a:lnTo>
                    <a:lnTo>
                      <a:pt x="6" y="49"/>
                    </a:lnTo>
                    <a:lnTo>
                      <a:pt x="10" y="42"/>
                    </a:lnTo>
                    <a:lnTo>
                      <a:pt x="14" y="36"/>
                    </a:lnTo>
                    <a:lnTo>
                      <a:pt x="20" y="30"/>
                    </a:lnTo>
                    <a:lnTo>
                      <a:pt x="25" y="24"/>
                    </a:lnTo>
                    <a:lnTo>
                      <a:pt x="31" y="19"/>
                    </a:lnTo>
                    <a:lnTo>
                      <a:pt x="37" y="14"/>
                    </a:lnTo>
                    <a:lnTo>
                      <a:pt x="45" y="11"/>
                    </a:lnTo>
                    <a:lnTo>
                      <a:pt x="52" y="7"/>
                    </a:lnTo>
                    <a:lnTo>
                      <a:pt x="60" y="4"/>
                    </a:lnTo>
                    <a:lnTo>
                      <a:pt x="69" y="2"/>
                    </a:lnTo>
                    <a:lnTo>
                      <a:pt x="77" y="1"/>
                    </a:lnTo>
                    <a:lnTo>
                      <a:pt x="86" y="0"/>
                    </a:lnTo>
                    <a:lnTo>
                      <a:pt x="95" y="1"/>
                    </a:lnTo>
                    <a:lnTo>
                      <a:pt x="103" y="2"/>
                    </a:lnTo>
                    <a:lnTo>
                      <a:pt x="112" y="4"/>
                    </a:lnTo>
                    <a:lnTo>
                      <a:pt x="119" y="7"/>
                    </a:lnTo>
                    <a:lnTo>
                      <a:pt x="127" y="11"/>
                    </a:lnTo>
                    <a:lnTo>
                      <a:pt x="134" y="14"/>
                    </a:lnTo>
                    <a:lnTo>
                      <a:pt x="141" y="19"/>
                    </a:lnTo>
                    <a:lnTo>
                      <a:pt x="147" y="24"/>
                    </a:lnTo>
                    <a:lnTo>
                      <a:pt x="153" y="30"/>
                    </a:lnTo>
                    <a:lnTo>
                      <a:pt x="158" y="36"/>
                    </a:lnTo>
                    <a:lnTo>
                      <a:pt x="162" y="42"/>
                    </a:lnTo>
                    <a:lnTo>
                      <a:pt x="165" y="49"/>
                    </a:lnTo>
                    <a:lnTo>
                      <a:pt x="168" y="57"/>
                    </a:lnTo>
                    <a:lnTo>
                      <a:pt x="170" y="64"/>
                    </a:lnTo>
                    <a:lnTo>
                      <a:pt x="172" y="71"/>
                    </a:lnTo>
                    <a:lnTo>
                      <a:pt x="172" y="80"/>
                    </a:lnTo>
                    <a:lnTo>
                      <a:pt x="172" y="88"/>
                    </a:lnTo>
                    <a:lnTo>
                      <a:pt x="170" y="96"/>
                    </a:lnTo>
                    <a:lnTo>
                      <a:pt x="168" y="104"/>
                    </a:lnTo>
                    <a:lnTo>
                      <a:pt x="165" y="110"/>
                    </a:lnTo>
                    <a:lnTo>
                      <a:pt x="162" y="118"/>
                    </a:lnTo>
                    <a:lnTo>
                      <a:pt x="158" y="124"/>
                    </a:lnTo>
                    <a:lnTo>
                      <a:pt x="153" y="130"/>
                    </a:lnTo>
                    <a:lnTo>
                      <a:pt x="147" y="136"/>
                    </a:lnTo>
                    <a:lnTo>
                      <a:pt x="141" y="141"/>
                    </a:lnTo>
                    <a:lnTo>
                      <a:pt x="134" y="146"/>
                    </a:lnTo>
                    <a:lnTo>
                      <a:pt x="127" y="150"/>
                    </a:lnTo>
                    <a:lnTo>
                      <a:pt x="119" y="153"/>
                    </a:lnTo>
                    <a:lnTo>
                      <a:pt x="112" y="155"/>
                    </a:lnTo>
                    <a:lnTo>
                      <a:pt x="103" y="157"/>
                    </a:lnTo>
                    <a:lnTo>
                      <a:pt x="95" y="158"/>
                    </a:lnTo>
                    <a:lnTo>
                      <a:pt x="86" y="159"/>
                    </a:lnTo>
                  </a:path>
                </a:pathLst>
              </a:custGeom>
              <a:solidFill>
                <a:srgbClr val="FFFF00"/>
              </a:solidFill>
              <a:ln w="6350">
                <a:solidFill>
                  <a:srgbClr val="000000"/>
                </a:solidFill>
                <a:prstDash val="solid"/>
                <a:round/>
                <a:headEnd/>
                <a:tailEnd/>
              </a:ln>
            </p:spPr>
            <p:txBody>
              <a:bodyPr/>
              <a:lstStyle/>
              <a:p>
                <a:endParaRPr lang="it-IT"/>
              </a:p>
            </p:txBody>
          </p:sp>
          <p:sp>
            <p:nvSpPr>
              <p:cNvPr id="21143" name="Freeform 663"/>
              <p:cNvSpPr>
                <a:spLocks/>
              </p:cNvSpPr>
              <p:nvPr/>
            </p:nvSpPr>
            <p:spPr bwMode="auto">
              <a:xfrm>
                <a:off x="1906" y="3413"/>
                <a:ext cx="24" cy="22"/>
              </a:xfrm>
              <a:custGeom>
                <a:avLst/>
                <a:gdLst/>
                <a:ahLst/>
                <a:cxnLst>
                  <a:cxn ang="0">
                    <a:pos x="77" y="158"/>
                  </a:cxn>
                  <a:cxn ang="0">
                    <a:pos x="60" y="155"/>
                  </a:cxn>
                  <a:cxn ang="0">
                    <a:pos x="46" y="149"/>
                  </a:cxn>
                  <a:cxn ang="0">
                    <a:pos x="31" y="141"/>
                  </a:cxn>
                  <a:cxn ang="0">
                    <a:pos x="20" y="130"/>
                  </a:cxn>
                  <a:cxn ang="0">
                    <a:pos x="10" y="117"/>
                  </a:cxn>
                  <a:cxn ang="0">
                    <a:pos x="4" y="103"/>
                  </a:cxn>
                  <a:cxn ang="0">
                    <a:pos x="1" y="87"/>
                  </a:cxn>
                  <a:cxn ang="0">
                    <a:pos x="1" y="71"/>
                  </a:cxn>
                  <a:cxn ang="0">
                    <a:pos x="4" y="56"/>
                  </a:cxn>
                  <a:cxn ang="0">
                    <a:pos x="10" y="41"/>
                  </a:cxn>
                  <a:cxn ang="0">
                    <a:pos x="20" y="29"/>
                  </a:cxn>
                  <a:cxn ang="0">
                    <a:pos x="31" y="18"/>
                  </a:cxn>
                  <a:cxn ang="0">
                    <a:pos x="46" y="10"/>
                  </a:cxn>
                  <a:cxn ang="0">
                    <a:pos x="60" y="3"/>
                  </a:cxn>
                  <a:cxn ang="0">
                    <a:pos x="77" y="0"/>
                  </a:cxn>
                  <a:cxn ang="0">
                    <a:pos x="95" y="0"/>
                  </a:cxn>
                  <a:cxn ang="0">
                    <a:pos x="112" y="3"/>
                  </a:cxn>
                  <a:cxn ang="0">
                    <a:pos x="127" y="10"/>
                  </a:cxn>
                  <a:cxn ang="0">
                    <a:pos x="141" y="18"/>
                  </a:cxn>
                  <a:cxn ang="0">
                    <a:pos x="153" y="29"/>
                  </a:cxn>
                  <a:cxn ang="0">
                    <a:pos x="162" y="41"/>
                  </a:cxn>
                  <a:cxn ang="0">
                    <a:pos x="169" y="56"/>
                  </a:cxn>
                  <a:cxn ang="0">
                    <a:pos x="172" y="71"/>
                  </a:cxn>
                  <a:cxn ang="0">
                    <a:pos x="172" y="87"/>
                  </a:cxn>
                  <a:cxn ang="0">
                    <a:pos x="169" y="103"/>
                  </a:cxn>
                  <a:cxn ang="0">
                    <a:pos x="162" y="117"/>
                  </a:cxn>
                  <a:cxn ang="0">
                    <a:pos x="153" y="130"/>
                  </a:cxn>
                  <a:cxn ang="0">
                    <a:pos x="141" y="141"/>
                  </a:cxn>
                  <a:cxn ang="0">
                    <a:pos x="127" y="149"/>
                  </a:cxn>
                  <a:cxn ang="0">
                    <a:pos x="112" y="155"/>
                  </a:cxn>
                  <a:cxn ang="0">
                    <a:pos x="95" y="158"/>
                  </a:cxn>
                </a:cxnLst>
                <a:rect l="0" t="0" r="r" b="b"/>
                <a:pathLst>
                  <a:path w="172" h="158">
                    <a:moveTo>
                      <a:pt x="87" y="158"/>
                    </a:moveTo>
                    <a:lnTo>
                      <a:pt x="77" y="158"/>
                    </a:lnTo>
                    <a:lnTo>
                      <a:pt x="69" y="157"/>
                    </a:lnTo>
                    <a:lnTo>
                      <a:pt x="60" y="155"/>
                    </a:lnTo>
                    <a:lnTo>
                      <a:pt x="53" y="152"/>
                    </a:lnTo>
                    <a:lnTo>
                      <a:pt x="46" y="149"/>
                    </a:lnTo>
                    <a:lnTo>
                      <a:pt x="38" y="145"/>
                    </a:lnTo>
                    <a:lnTo>
                      <a:pt x="31" y="141"/>
                    </a:lnTo>
                    <a:lnTo>
                      <a:pt x="25" y="135"/>
                    </a:lnTo>
                    <a:lnTo>
                      <a:pt x="20" y="130"/>
                    </a:lnTo>
                    <a:lnTo>
                      <a:pt x="14" y="124"/>
                    </a:lnTo>
                    <a:lnTo>
                      <a:pt x="10" y="117"/>
                    </a:lnTo>
                    <a:lnTo>
                      <a:pt x="7" y="110"/>
                    </a:lnTo>
                    <a:lnTo>
                      <a:pt x="4" y="103"/>
                    </a:lnTo>
                    <a:lnTo>
                      <a:pt x="2" y="96"/>
                    </a:lnTo>
                    <a:lnTo>
                      <a:pt x="1" y="87"/>
                    </a:lnTo>
                    <a:lnTo>
                      <a:pt x="0" y="79"/>
                    </a:lnTo>
                    <a:lnTo>
                      <a:pt x="1" y="71"/>
                    </a:lnTo>
                    <a:lnTo>
                      <a:pt x="2" y="63"/>
                    </a:lnTo>
                    <a:lnTo>
                      <a:pt x="4" y="56"/>
                    </a:lnTo>
                    <a:lnTo>
                      <a:pt x="7" y="48"/>
                    </a:lnTo>
                    <a:lnTo>
                      <a:pt x="10" y="41"/>
                    </a:lnTo>
                    <a:lnTo>
                      <a:pt x="14" y="35"/>
                    </a:lnTo>
                    <a:lnTo>
                      <a:pt x="20" y="29"/>
                    </a:lnTo>
                    <a:lnTo>
                      <a:pt x="25" y="23"/>
                    </a:lnTo>
                    <a:lnTo>
                      <a:pt x="31" y="18"/>
                    </a:lnTo>
                    <a:lnTo>
                      <a:pt x="38" y="14"/>
                    </a:lnTo>
                    <a:lnTo>
                      <a:pt x="46" y="10"/>
                    </a:lnTo>
                    <a:lnTo>
                      <a:pt x="53" y="7"/>
                    </a:lnTo>
                    <a:lnTo>
                      <a:pt x="60" y="3"/>
                    </a:lnTo>
                    <a:lnTo>
                      <a:pt x="69" y="1"/>
                    </a:lnTo>
                    <a:lnTo>
                      <a:pt x="77" y="0"/>
                    </a:lnTo>
                    <a:lnTo>
                      <a:pt x="87" y="0"/>
                    </a:lnTo>
                    <a:lnTo>
                      <a:pt x="95" y="0"/>
                    </a:lnTo>
                    <a:lnTo>
                      <a:pt x="103" y="1"/>
                    </a:lnTo>
                    <a:lnTo>
                      <a:pt x="112" y="3"/>
                    </a:lnTo>
                    <a:lnTo>
                      <a:pt x="120" y="7"/>
                    </a:lnTo>
                    <a:lnTo>
                      <a:pt x="127" y="10"/>
                    </a:lnTo>
                    <a:lnTo>
                      <a:pt x="135" y="14"/>
                    </a:lnTo>
                    <a:lnTo>
                      <a:pt x="141" y="18"/>
                    </a:lnTo>
                    <a:lnTo>
                      <a:pt x="147" y="23"/>
                    </a:lnTo>
                    <a:lnTo>
                      <a:pt x="153" y="29"/>
                    </a:lnTo>
                    <a:lnTo>
                      <a:pt x="158" y="35"/>
                    </a:lnTo>
                    <a:lnTo>
                      <a:pt x="162" y="41"/>
                    </a:lnTo>
                    <a:lnTo>
                      <a:pt x="166" y="48"/>
                    </a:lnTo>
                    <a:lnTo>
                      <a:pt x="169" y="56"/>
                    </a:lnTo>
                    <a:lnTo>
                      <a:pt x="171" y="63"/>
                    </a:lnTo>
                    <a:lnTo>
                      <a:pt x="172" y="71"/>
                    </a:lnTo>
                    <a:lnTo>
                      <a:pt x="172" y="79"/>
                    </a:lnTo>
                    <a:lnTo>
                      <a:pt x="172" y="87"/>
                    </a:lnTo>
                    <a:lnTo>
                      <a:pt x="171" y="96"/>
                    </a:lnTo>
                    <a:lnTo>
                      <a:pt x="169" y="103"/>
                    </a:lnTo>
                    <a:lnTo>
                      <a:pt x="166" y="110"/>
                    </a:lnTo>
                    <a:lnTo>
                      <a:pt x="162" y="117"/>
                    </a:lnTo>
                    <a:lnTo>
                      <a:pt x="158" y="124"/>
                    </a:lnTo>
                    <a:lnTo>
                      <a:pt x="153" y="130"/>
                    </a:lnTo>
                    <a:lnTo>
                      <a:pt x="147" y="135"/>
                    </a:lnTo>
                    <a:lnTo>
                      <a:pt x="141" y="141"/>
                    </a:lnTo>
                    <a:lnTo>
                      <a:pt x="135" y="145"/>
                    </a:lnTo>
                    <a:lnTo>
                      <a:pt x="127" y="149"/>
                    </a:lnTo>
                    <a:lnTo>
                      <a:pt x="120" y="152"/>
                    </a:lnTo>
                    <a:lnTo>
                      <a:pt x="112" y="155"/>
                    </a:lnTo>
                    <a:lnTo>
                      <a:pt x="103" y="157"/>
                    </a:lnTo>
                    <a:lnTo>
                      <a:pt x="95" y="158"/>
                    </a:lnTo>
                    <a:lnTo>
                      <a:pt x="87" y="158"/>
                    </a:lnTo>
                    <a:close/>
                  </a:path>
                </a:pathLst>
              </a:custGeom>
              <a:solidFill>
                <a:srgbClr val="FFFF00"/>
              </a:solidFill>
              <a:ln w="9525">
                <a:noFill/>
                <a:round/>
                <a:headEnd/>
                <a:tailEnd/>
              </a:ln>
            </p:spPr>
            <p:txBody>
              <a:bodyPr/>
              <a:lstStyle/>
              <a:p>
                <a:endParaRPr lang="it-IT"/>
              </a:p>
            </p:txBody>
          </p:sp>
          <p:sp>
            <p:nvSpPr>
              <p:cNvPr id="21144" name="Freeform 664"/>
              <p:cNvSpPr>
                <a:spLocks/>
              </p:cNvSpPr>
              <p:nvPr/>
            </p:nvSpPr>
            <p:spPr bwMode="auto">
              <a:xfrm>
                <a:off x="1906" y="3413"/>
                <a:ext cx="24" cy="22"/>
              </a:xfrm>
              <a:custGeom>
                <a:avLst/>
                <a:gdLst/>
                <a:ahLst/>
                <a:cxnLst>
                  <a:cxn ang="0">
                    <a:pos x="77" y="158"/>
                  </a:cxn>
                  <a:cxn ang="0">
                    <a:pos x="60" y="155"/>
                  </a:cxn>
                  <a:cxn ang="0">
                    <a:pos x="46" y="149"/>
                  </a:cxn>
                  <a:cxn ang="0">
                    <a:pos x="31" y="141"/>
                  </a:cxn>
                  <a:cxn ang="0">
                    <a:pos x="20" y="130"/>
                  </a:cxn>
                  <a:cxn ang="0">
                    <a:pos x="10" y="117"/>
                  </a:cxn>
                  <a:cxn ang="0">
                    <a:pos x="4" y="103"/>
                  </a:cxn>
                  <a:cxn ang="0">
                    <a:pos x="1" y="87"/>
                  </a:cxn>
                  <a:cxn ang="0">
                    <a:pos x="1" y="71"/>
                  </a:cxn>
                  <a:cxn ang="0">
                    <a:pos x="4" y="56"/>
                  </a:cxn>
                  <a:cxn ang="0">
                    <a:pos x="10" y="41"/>
                  </a:cxn>
                  <a:cxn ang="0">
                    <a:pos x="20" y="29"/>
                  </a:cxn>
                  <a:cxn ang="0">
                    <a:pos x="31" y="18"/>
                  </a:cxn>
                  <a:cxn ang="0">
                    <a:pos x="46" y="10"/>
                  </a:cxn>
                  <a:cxn ang="0">
                    <a:pos x="60" y="3"/>
                  </a:cxn>
                  <a:cxn ang="0">
                    <a:pos x="77" y="0"/>
                  </a:cxn>
                  <a:cxn ang="0">
                    <a:pos x="95" y="0"/>
                  </a:cxn>
                  <a:cxn ang="0">
                    <a:pos x="112" y="3"/>
                  </a:cxn>
                  <a:cxn ang="0">
                    <a:pos x="127" y="10"/>
                  </a:cxn>
                  <a:cxn ang="0">
                    <a:pos x="141" y="18"/>
                  </a:cxn>
                  <a:cxn ang="0">
                    <a:pos x="153" y="29"/>
                  </a:cxn>
                  <a:cxn ang="0">
                    <a:pos x="162" y="41"/>
                  </a:cxn>
                  <a:cxn ang="0">
                    <a:pos x="169" y="56"/>
                  </a:cxn>
                  <a:cxn ang="0">
                    <a:pos x="172" y="71"/>
                  </a:cxn>
                  <a:cxn ang="0">
                    <a:pos x="172" y="87"/>
                  </a:cxn>
                  <a:cxn ang="0">
                    <a:pos x="169" y="103"/>
                  </a:cxn>
                  <a:cxn ang="0">
                    <a:pos x="162" y="117"/>
                  </a:cxn>
                  <a:cxn ang="0">
                    <a:pos x="153" y="130"/>
                  </a:cxn>
                  <a:cxn ang="0">
                    <a:pos x="141" y="141"/>
                  </a:cxn>
                  <a:cxn ang="0">
                    <a:pos x="127" y="149"/>
                  </a:cxn>
                  <a:cxn ang="0">
                    <a:pos x="112" y="155"/>
                  </a:cxn>
                  <a:cxn ang="0">
                    <a:pos x="95" y="158"/>
                  </a:cxn>
                </a:cxnLst>
                <a:rect l="0" t="0" r="r" b="b"/>
                <a:pathLst>
                  <a:path w="172" h="158">
                    <a:moveTo>
                      <a:pt x="87" y="158"/>
                    </a:moveTo>
                    <a:lnTo>
                      <a:pt x="77" y="158"/>
                    </a:lnTo>
                    <a:lnTo>
                      <a:pt x="69" y="157"/>
                    </a:lnTo>
                    <a:lnTo>
                      <a:pt x="60" y="155"/>
                    </a:lnTo>
                    <a:lnTo>
                      <a:pt x="53" y="152"/>
                    </a:lnTo>
                    <a:lnTo>
                      <a:pt x="46" y="149"/>
                    </a:lnTo>
                    <a:lnTo>
                      <a:pt x="38" y="145"/>
                    </a:lnTo>
                    <a:lnTo>
                      <a:pt x="31" y="141"/>
                    </a:lnTo>
                    <a:lnTo>
                      <a:pt x="25" y="135"/>
                    </a:lnTo>
                    <a:lnTo>
                      <a:pt x="20" y="130"/>
                    </a:lnTo>
                    <a:lnTo>
                      <a:pt x="14" y="124"/>
                    </a:lnTo>
                    <a:lnTo>
                      <a:pt x="10" y="117"/>
                    </a:lnTo>
                    <a:lnTo>
                      <a:pt x="7" y="110"/>
                    </a:lnTo>
                    <a:lnTo>
                      <a:pt x="4" y="103"/>
                    </a:lnTo>
                    <a:lnTo>
                      <a:pt x="2" y="96"/>
                    </a:lnTo>
                    <a:lnTo>
                      <a:pt x="1" y="87"/>
                    </a:lnTo>
                    <a:lnTo>
                      <a:pt x="0" y="79"/>
                    </a:lnTo>
                    <a:lnTo>
                      <a:pt x="1" y="71"/>
                    </a:lnTo>
                    <a:lnTo>
                      <a:pt x="2" y="63"/>
                    </a:lnTo>
                    <a:lnTo>
                      <a:pt x="4" y="56"/>
                    </a:lnTo>
                    <a:lnTo>
                      <a:pt x="7" y="48"/>
                    </a:lnTo>
                    <a:lnTo>
                      <a:pt x="10" y="41"/>
                    </a:lnTo>
                    <a:lnTo>
                      <a:pt x="14" y="35"/>
                    </a:lnTo>
                    <a:lnTo>
                      <a:pt x="20" y="29"/>
                    </a:lnTo>
                    <a:lnTo>
                      <a:pt x="25" y="23"/>
                    </a:lnTo>
                    <a:lnTo>
                      <a:pt x="31" y="18"/>
                    </a:lnTo>
                    <a:lnTo>
                      <a:pt x="38" y="14"/>
                    </a:lnTo>
                    <a:lnTo>
                      <a:pt x="46" y="10"/>
                    </a:lnTo>
                    <a:lnTo>
                      <a:pt x="53" y="7"/>
                    </a:lnTo>
                    <a:lnTo>
                      <a:pt x="60" y="3"/>
                    </a:lnTo>
                    <a:lnTo>
                      <a:pt x="69" y="1"/>
                    </a:lnTo>
                    <a:lnTo>
                      <a:pt x="77" y="0"/>
                    </a:lnTo>
                    <a:lnTo>
                      <a:pt x="87" y="0"/>
                    </a:lnTo>
                    <a:lnTo>
                      <a:pt x="95" y="0"/>
                    </a:lnTo>
                    <a:lnTo>
                      <a:pt x="103" y="1"/>
                    </a:lnTo>
                    <a:lnTo>
                      <a:pt x="112" y="3"/>
                    </a:lnTo>
                    <a:lnTo>
                      <a:pt x="120" y="7"/>
                    </a:lnTo>
                    <a:lnTo>
                      <a:pt x="127" y="10"/>
                    </a:lnTo>
                    <a:lnTo>
                      <a:pt x="135" y="14"/>
                    </a:lnTo>
                    <a:lnTo>
                      <a:pt x="141" y="18"/>
                    </a:lnTo>
                    <a:lnTo>
                      <a:pt x="147" y="23"/>
                    </a:lnTo>
                    <a:lnTo>
                      <a:pt x="153" y="29"/>
                    </a:lnTo>
                    <a:lnTo>
                      <a:pt x="158" y="35"/>
                    </a:lnTo>
                    <a:lnTo>
                      <a:pt x="162" y="41"/>
                    </a:lnTo>
                    <a:lnTo>
                      <a:pt x="166" y="48"/>
                    </a:lnTo>
                    <a:lnTo>
                      <a:pt x="169" y="56"/>
                    </a:lnTo>
                    <a:lnTo>
                      <a:pt x="171" y="63"/>
                    </a:lnTo>
                    <a:lnTo>
                      <a:pt x="172" y="71"/>
                    </a:lnTo>
                    <a:lnTo>
                      <a:pt x="172" y="79"/>
                    </a:lnTo>
                    <a:lnTo>
                      <a:pt x="172" y="87"/>
                    </a:lnTo>
                    <a:lnTo>
                      <a:pt x="171" y="96"/>
                    </a:lnTo>
                    <a:lnTo>
                      <a:pt x="169" y="103"/>
                    </a:lnTo>
                    <a:lnTo>
                      <a:pt x="166" y="110"/>
                    </a:lnTo>
                    <a:lnTo>
                      <a:pt x="162" y="117"/>
                    </a:lnTo>
                    <a:lnTo>
                      <a:pt x="158" y="124"/>
                    </a:lnTo>
                    <a:lnTo>
                      <a:pt x="153" y="130"/>
                    </a:lnTo>
                    <a:lnTo>
                      <a:pt x="147" y="135"/>
                    </a:lnTo>
                    <a:lnTo>
                      <a:pt x="141" y="141"/>
                    </a:lnTo>
                    <a:lnTo>
                      <a:pt x="135" y="145"/>
                    </a:lnTo>
                    <a:lnTo>
                      <a:pt x="127" y="149"/>
                    </a:lnTo>
                    <a:lnTo>
                      <a:pt x="120" y="152"/>
                    </a:lnTo>
                    <a:lnTo>
                      <a:pt x="112" y="155"/>
                    </a:lnTo>
                    <a:lnTo>
                      <a:pt x="103" y="157"/>
                    </a:lnTo>
                    <a:lnTo>
                      <a:pt x="95" y="158"/>
                    </a:lnTo>
                    <a:lnTo>
                      <a:pt x="87" y="158"/>
                    </a:lnTo>
                  </a:path>
                </a:pathLst>
              </a:custGeom>
              <a:solidFill>
                <a:srgbClr val="FFFF00"/>
              </a:solidFill>
              <a:ln w="6350">
                <a:solidFill>
                  <a:srgbClr val="000000"/>
                </a:solidFill>
                <a:prstDash val="solid"/>
                <a:round/>
                <a:headEnd/>
                <a:tailEnd/>
              </a:ln>
            </p:spPr>
            <p:txBody>
              <a:bodyPr/>
              <a:lstStyle/>
              <a:p>
                <a:endParaRPr lang="it-IT"/>
              </a:p>
            </p:txBody>
          </p:sp>
          <p:sp>
            <p:nvSpPr>
              <p:cNvPr id="21145" name="Freeform 665"/>
              <p:cNvSpPr>
                <a:spLocks/>
              </p:cNvSpPr>
              <p:nvPr/>
            </p:nvSpPr>
            <p:spPr bwMode="auto">
              <a:xfrm>
                <a:off x="1963" y="3438"/>
                <a:ext cx="24" cy="22"/>
              </a:xfrm>
              <a:custGeom>
                <a:avLst/>
                <a:gdLst/>
                <a:ahLst/>
                <a:cxnLst>
                  <a:cxn ang="0">
                    <a:pos x="77" y="158"/>
                  </a:cxn>
                  <a:cxn ang="0">
                    <a:pos x="60" y="155"/>
                  </a:cxn>
                  <a:cxn ang="0">
                    <a:pos x="45" y="150"/>
                  </a:cxn>
                  <a:cxn ang="0">
                    <a:pos x="31" y="140"/>
                  </a:cxn>
                  <a:cxn ang="0">
                    <a:pos x="20" y="130"/>
                  </a:cxn>
                  <a:cxn ang="0">
                    <a:pos x="10" y="117"/>
                  </a:cxn>
                  <a:cxn ang="0">
                    <a:pos x="4" y="103"/>
                  </a:cxn>
                  <a:cxn ang="0">
                    <a:pos x="0" y="88"/>
                  </a:cxn>
                  <a:cxn ang="0">
                    <a:pos x="0" y="71"/>
                  </a:cxn>
                  <a:cxn ang="0">
                    <a:pos x="4" y="57"/>
                  </a:cxn>
                  <a:cxn ang="0">
                    <a:pos x="10" y="42"/>
                  </a:cxn>
                  <a:cxn ang="0">
                    <a:pos x="20" y="29"/>
                  </a:cxn>
                  <a:cxn ang="0">
                    <a:pos x="31" y="19"/>
                  </a:cxn>
                  <a:cxn ang="0">
                    <a:pos x="45" y="11"/>
                  </a:cxn>
                  <a:cxn ang="0">
                    <a:pos x="60" y="4"/>
                  </a:cxn>
                  <a:cxn ang="0">
                    <a:pos x="77" y="1"/>
                  </a:cxn>
                  <a:cxn ang="0">
                    <a:pos x="95" y="1"/>
                  </a:cxn>
                  <a:cxn ang="0">
                    <a:pos x="112" y="4"/>
                  </a:cxn>
                  <a:cxn ang="0">
                    <a:pos x="127" y="11"/>
                  </a:cxn>
                  <a:cxn ang="0">
                    <a:pos x="141" y="19"/>
                  </a:cxn>
                  <a:cxn ang="0">
                    <a:pos x="153" y="29"/>
                  </a:cxn>
                  <a:cxn ang="0">
                    <a:pos x="162" y="42"/>
                  </a:cxn>
                  <a:cxn ang="0">
                    <a:pos x="168" y="57"/>
                  </a:cxn>
                  <a:cxn ang="0">
                    <a:pos x="173" y="71"/>
                  </a:cxn>
                  <a:cxn ang="0">
                    <a:pos x="173" y="88"/>
                  </a:cxn>
                  <a:cxn ang="0">
                    <a:pos x="168" y="103"/>
                  </a:cxn>
                  <a:cxn ang="0">
                    <a:pos x="162" y="117"/>
                  </a:cxn>
                  <a:cxn ang="0">
                    <a:pos x="153" y="130"/>
                  </a:cxn>
                  <a:cxn ang="0">
                    <a:pos x="141" y="140"/>
                  </a:cxn>
                  <a:cxn ang="0">
                    <a:pos x="127" y="150"/>
                  </a:cxn>
                  <a:cxn ang="0">
                    <a:pos x="112" y="155"/>
                  </a:cxn>
                  <a:cxn ang="0">
                    <a:pos x="95" y="158"/>
                  </a:cxn>
                </a:cxnLst>
                <a:rect l="0" t="0" r="r" b="b"/>
                <a:pathLst>
                  <a:path w="173" h="159">
                    <a:moveTo>
                      <a:pt x="87" y="159"/>
                    </a:moveTo>
                    <a:lnTo>
                      <a:pt x="77" y="158"/>
                    </a:lnTo>
                    <a:lnTo>
                      <a:pt x="69" y="157"/>
                    </a:lnTo>
                    <a:lnTo>
                      <a:pt x="60" y="155"/>
                    </a:lnTo>
                    <a:lnTo>
                      <a:pt x="53" y="153"/>
                    </a:lnTo>
                    <a:lnTo>
                      <a:pt x="45" y="150"/>
                    </a:lnTo>
                    <a:lnTo>
                      <a:pt x="38" y="146"/>
                    </a:lnTo>
                    <a:lnTo>
                      <a:pt x="31" y="140"/>
                    </a:lnTo>
                    <a:lnTo>
                      <a:pt x="25" y="135"/>
                    </a:lnTo>
                    <a:lnTo>
                      <a:pt x="20" y="130"/>
                    </a:lnTo>
                    <a:lnTo>
                      <a:pt x="14" y="124"/>
                    </a:lnTo>
                    <a:lnTo>
                      <a:pt x="10" y="117"/>
                    </a:lnTo>
                    <a:lnTo>
                      <a:pt x="7" y="110"/>
                    </a:lnTo>
                    <a:lnTo>
                      <a:pt x="4" y="103"/>
                    </a:lnTo>
                    <a:lnTo>
                      <a:pt x="2" y="95"/>
                    </a:lnTo>
                    <a:lnTo>
                      <a:pt x="0" y="88"/>
                    </a:lnTo>
                    <a:lnTo>
                      <a:pt x="0" y="80"/>
                    </a:lnTo>
                    <a:lnTo>
                      <a:pt x="0" y="71"/>
                    </a:lnTo>
                    <a:lnTo>
                      <a:pt x="2" y="64"/>
                    </a:lnTo>
                    <a:lnTo>
                      <a:pt x="4" y="57"/>
                    </a:lnTo>
                    <a:lnTo>
                      <a:pt x="7" y="49"/>
                    </a:lnTo>
                    <a:lnTo>
                      <a:pt x="10" y="42"/>
                    </a:lnTo>
                    <a:lnTo>
                      <a:pt x="14" y="36"/>
                    </a:lnTo>
                    <a:lnTo>
                      <a:pt x="20" y="29"/>
                    </a:lnTo>
                    <a:lnTo>
                      <a:pt x="25" y="24"/>
                    </a:lnTo>
                    <a:lnTo>
                      <a:pt x="31" y="19"/>
                    </a:lnTo>
                    <a:lnTo>
                      <a:pt x="38" y="14"/>
                    </a:lnTo>
                    <a:lnTo>
                      <a:pt x="45" y="11"/>
                    </a:lnTo>
                    <a:lnTo>
                      <a:pt x="53" y="6"/>
                    </a:lnTo>
                    <a:lnTo>
                      <a:pt x="60" y="4"/>
                    </a:lnTo>
                    <a:lnTo>
                      <a:pt x="69" y="2"/>
                    </a:lnTo>
                    <a:lnTo>
                      <a:pt x="77" y="1"/>
                    </a:lnTo>
                    <a:lnTo>
                      <a:pt x="87" y="0"/>
                    </a:lnTo>
                    <a:lnTo>
                      <a:pt x="95" y="1"/>
                    </a:lnTo>
                    <a:lnTo>
                      <a:pt x="103" y="2"/>
                    </a:lnTo>
                    <a:lnTo>
                      <a:pt x="112" y="4"/>
                    </a:lnTo>
                    <a:lnTo>
                      <a:pt x="120" y="6"/>
                    </a:lnTo>
                    <a:lnTo>
                      <a:pt x="127" y="11"/>
                    </a:lnTo>
                    <a:lnTo>
                      <a:pt x="135" y="14"/>
                    </a:lnTo>
                    <a:lnTo>
                      <a:pt x="141" y="19"/>
                    </a:lnTo>
                    <a:lnTo>
                      <a:pt x="147" y="24"/>
                    </a:lnTo>
                    <a:lnTo>
                      <a:pt x="153" y="29"/>
                    </a:lnTo>
                    <a:lnTo>
                      <a:pt x="158" y="36"/>
                    </a:lnTo>
                    <a:lnTo>
                      <a:pt x="162" y="42"/>
                    </a:lnTo>
                    <a:lnTo>
                      <a:pt x="166" y="49"/>
                    </a:lnTo>
                    <a:lnTo>
                      <a:pt x="168" y="57"/>
                    </a:lnTo>
                    <a:lnTo>
                      <a:pt x="170" y="64"/>
                    </a:lnTo>
                    <a:lnTo>
                      <a:pt x="173" y="71"/>
                    </a:lnTo>
                    <a:lnTo>
                      <a:pt x="173" y="80"/>
                    </a:lnTo>
                    <a:lnTo>
                      <a:pt x="173" y="88"/>
                    </a:lnTo>
                    <a:lnTo>
                      <a:pt x="170" y="95"/>
                    </a:lnTo>
                    <a:lnTo>
                      <a:pt x="168" y="103"/>
                    </a:lnTo>
                    <a:lnTo>
                      <a:pt x="166" y="110"/>
                    </a:lnTo>
                    <a:lnTo>
                      <a:pt x="162" y="117"/>
                    </a:lnTo>
                    <a:lnTo>
                      <a:pt x="158" y="124"/>
                    </a:lnTo>
                    <a:lnTo>
                      <a:pt x="153" y="130"/>
                    </a:lnTo>
                    <a:lnTo>
                      <a:pt x="147" y="135"/>
                    </a:lnTo>
                    <a:lnTo>
                      <a:pt x="141" y="140"/>
                    </a:lnTo>
                    <a:lnTo>
                      <a:pt x="135" y="146"/>
                    </a:lnTo>
                    <a:lnTo>
                      <a:pt x="127" y="150"/>
                    </a:lnTo>
                    <a:lnTo>
                      <a:pt x="120" y="153"/>
                    </a:lnTo>
                    <a:lnTo>
                      <a:pt x="112" y="155"/>
                    </a:lnTo>
                    <a:lnTo>
                      <a:pt x="103" y="157"/>
                    </a:lnTo>
                    <a:lnTo>
                      <a:pt x="95" y="158"/>
                    </a:lnTo>
                    <a:lnTo>
                      <a:pt x="87" y="159"/>
                    </a:lnTo>
                    <a:close/>
                  </a:path>
                </a:pathLst>
              </a:custGeom>
              <a:solidFill>
                <a:srgbClr val="FFFF00"/>
              </a:solidFill>
              <a:ln w="9525">
                <a:noFill/>
                <a:round/>
                <a:headEnd/>
                <a:tailEnd/>
              </a:ln>
            </p:spPr>
            <p:txBody>
              <a:bodyPr/>
              <a:lstStyle/>
              <a:p>
                <a:endParaRPr lang="it-IT"/>
              </a:p>
            </p:txBody>
          </p:sp>
          <p:sp>
            <p:nvSpPr>
              <p:cNvPr id="21146" name="Freeform 666"/>
              <p:cNvSpPr>
                <a:spLocks/>
              </p:cNvSpPr>
              <p:nvPr/>
            </p:nvSpPr>
            <p:spPr bwMode="auto">
              <a:xfrm>
                <a:off x="1963" y="3438"/>
                <a:ext cx="24" cy="22"/>
              </a:xfrm>
              <a:custGeom>
                <a:avLst/>
                <a:gdLst/>
                <a:ahLst/>
                <a:cxnLst>
                  <a:cxn ang="0">
                    <a:pos x="77" y="158"/>
                  </a:cxn>
                  <a:cxn ang="0">
                    <a:pos x="60" y="155"/>
                  </a:cxn>
                  <a:cxn ang="0">
                    <a:pos x="45" y="150"/>
                  </a:cxn>
                  <a:cxn ang="0">
                    <a:pos x="31" y="140"/>
                  </a:cxn>
                  <a:cxn ang="0">
                    <a:pos x="20" y="130"/>
                  </a:cxn>
                  <a:cxn ang="0">
                    <a:pos x="10" y="117"/>
                  </a:cxn>
                  <a:cxn ang="0">
                    <a:pos x="4" y="103"/>
                  </a:cxn>
                  <a:cxn ang="0">
                    <a:pos x="0" y="88"/>
                  </a:cxn>
                  <a:cxn ang="0">
                    <a:pos x="0" y="71"/>
                  </a:cxn>
                  <a:cxn ang="0">
                    <a:pos x="4" y="57"/>
                  </a:cxn>
                  <a:cxn ang="0">
                    <a:pos x="10" y="42"/>
                  </a:cxn>
                  <a:cxn ang="0">
                    <a:pos x="20" y="29"/>
                  </a:cxn>
                  <a:cxn ang="0">
                    <a:pos x="31" y="19"/>
                  </a:cxn>
                  <a:cxn ang="0">
                    <a:pos x="45" y="11"/>
                  </a:cxn>
                  <a:cxn ang="0">
                    <a:pos x="60" y="4"/>
                  </a:cxn>
                  <a:cxn ang="0">
                    <a:pos x="77" y="1"/>
                  </a:cxn>
                  <a:cxn ang="0">
                    <a:pos x="95" y="1"/>
                  </a:cxn>
                  <a:cxn ang="0">
                    <a:pos x="112" y="4"/>
                  </a:cxn>
                  <a:cxn ang="0">
                    <a:pos x="127" y="11"/>
                  </a:cxn>
                  <a:cxn ang="0">
                    <a:pos x="141" y="19"/>
                  </a:cxn>
                  <a:cxn ang="0">
                    <a:pos x="153" y="29"/>
                  </a:cxn>
                  <a:cxn ang="0">
                    <a:pos x="162" y="42"/>
                  </a:cxn>
                  <a:cxn ang="0">
                    <a:pos x="168" y="57"/>
                  </a:cxn>
                  <a:cxn ang="0">
                    <a:pos x="173" y="71"/>
                  </a:cxn>
                  <a:cxn ang="0">
                    <a:pos x="173" y="88"/>
                  </a:cxn>
                  <a:cxn ang="0">
                    <a:pos x="168" y="103"/>
                  </a:cxn>
                  <a:cxn ang="0">
                    <a:pos x="162" y="117"/>
                  </a:cxn>
                  <a:cxn ang="0">
                    <a:pos x="153" y="130"/>
                  </a:cxn>
                  <a:cxn ang="0">
                    <a:pos x="141" y="140"/>
                  </a:cxn>
                  <a:cxn ang="0">
                    <a:pos x="127" y="150"/>
                  </a:cxn>
                  <a:cxn ang="0">
                    <a:pos x="112" y="155"/>
                  </a:cxn>
                  <a:cxn ang="0">
                    <a:pos x="95" y="158"/>
                  </a:cxn>
                </a:cxnLst>
                <a:rect l="0" t="0" r="r" b="b"/>
                <a:pathLst>
                  <a:path w="173" h="159">
                    <a:moveTo>
                      <a:pt x="87" y="159"/>
                    </a:moveTo>
                    <a:lnTo>
                      <a:pt x="77" y="158"/>
                    </a:lnTo>
                    <a:lnTo>
                      <a:pt x="69" y="157"/>
                    </a:lnTo>
                    <a:lnTo>
                      <a:pt x="60" y="155"/>
                    </a:lnTo>
                    <a:lnTo>
                      <a:pt x="53" y="153"/>
                    </a:lnTo>
                    <a:lnTo>
                      <a:pt x="45" y="150"/>
                    </a:lnTo>
                    <a:lnTo>
                      <a:pt x="38" y="146"/>
                    </a:lnTo>
                    <a:lnTo>
                      <a:pt x="31" y="140"/>
                    </a:lnTo>
                    <a:lnTo>
                      <a:pt x="25" y="135"/>
                    </a:lnTo>
                    <a:lnTo>
                      <a:pt x="20" y="130"/>
                    </a:lnTo>
                    <a:lnTo>
                      <a:pt x="14" y="124"/>
                    </a:lnTo>
                    <a:lnTo>
                      <a:pt x="10" y="117"/>
                    </a:lnTo>
                    <a:lnTo>
                      <a:pt x="7" y="110"/>
                    </a:lnTo>
                    <a:lnTo>
                      <a:pt x="4" y="103"/>
                    </a:lnTo>
                    <a:lnTo>
                      <a:pt x="2" y="95"/>
                    </a:lnTo>
                    <a:lnTo>
                      <a:pt x="0" y="88"/>
                    </a:lnTo>
                    <a:lnTo>
                      <a:pt x="0" y="80"/>
                    </a:lnTo>
                    <a:lnTo>
                      <a:pt x="0" y="71"/>
                    </a:lnTo>
                    <a:lnTo>
                      <a:pt x="2" y="64"/>
                    </a:lnTo>
                    <a:lnTo>
                      <a:pt x="4" y="57"/>
                    </a:lnTo>
                    <a:lnTo>
                      <a:pt x="7" y="49"/>
                    </a:lnTo>
                    <a:lnTo>
                      <a:pt x="10" y="42"/>
                    </a:lnTo>
                    <a:lnTo>
                      <a:pt x="14" y="36"/>
                    </a:lnTo>
                    <a:lnTo>
                      <a:pt x="20" y="29"/>
                    </a:lnTo>
                    <a:lnTo>
                      <a:pt x="25" y="24"/>
                    </a:lnTo>
                    <a:lnTo>
                      <a:pt x="31" y="19"/>
                    </a:lnTo>
                    <a:lnTo>
                      <a:pt x="38" y="14"/>
                    </a:lnTo>
                    <a:lnTo>
                      <a:pt x="45" y="11"/>
                    </a:lnTo>
                    <a:lnTo>
                      <a:pt x="53" y="6"/>
                    </a:lnTo>
                    <a:lnTo>
                      <a:pt x="60" y="4"/>
                    </a:lnTo>
                    <a:lnTo>
                      <a:pt x="69" y="2"/>
                    </a:lnTo>
                    <a:lnTo>
                      <a:pt x="77" y="1"/>
                    </a:lnTo>
                    <a:lnTo>
                      <a:pt x="87" y="0"/>
                    </a:lnTo>
                    <a:lnTo>
                      <a:pt x="95" y="1"/>
                    </a:lnTo>
                    <a:lnTo>
                      <a:pt x="103" y="2"/>
                    </a:lnTo>
                    <a:lnTo>
                      <a:pt x="112" y="4"/>
                    </a:lnTo>
                    <a:lnTo>
                      <a:pt x="120" y="6"/>
                    </a:lnTo>
                    <a:lnTo>
                      <a:pt x="127" y="11"/>
                    </a:lnTo>
                    <a:lnTo>
                      <a:pt x="135" y="14"/>
                    </a:lnTo>
                    <a:lnTo>
                      <a:pt x="141" y="19"/>
                    </a:lnTo>
                    <a:lnTo>
                      <a:pt x="147" y="24"/>
                    </a:lnTo>
                    <a:lnTo>
                      <a:pt x="153" y="29"/>
                    </a:lnTo>
                    <a:lnTo>
                      <a:pt x="158" y="36"/>
                    </a:lnTo>
                    <a:lnTo>
                      <a:pt x="162" y="42"/>
                    </a:lnTo>
                    <a:lnTo>
                      <a:pt x="166" y="49"/>
                    </a:lnTo>
                    <a:lnTo>
                      <a:pt x="168" y="57"/>
                    </a:lnTo>
                    <a:lnTo>
                      <a:pt x="170" y="64"/>
                    </a:lnTo>
                    <a:lnTo>
                      <a:pt x="173" y="71"/>
                    </a:lnTo>
                    <a:lnTo>
                      <a:pt x="173" y="80"/>
                    </a:lnTo>
                    <a:lnTo>
                      <a:pt x="173" y="88"/>
                    </a:lnTo>
                    <a:lnTo>
                      <a:pt x="170" y="95"/>
                    </a:lnTo>
                    <a:lnTo>
                      <a:pt x="168" y="103"/>
                    </a:lnTo>
                    <a:lnTo>
                      <a:pt x="166" y="110"/>
                    </a:lnTo>
                    <a:lnTo>
                      <a:pt x="162" y="117"/>
                    </a:lnTo>
                    <a:lnTo>
                      <a:pt x="158" y="124"/>
                    </a:lnTo>
                    <a:lnTo>
                      <a:pt x="153" y="130"/>
                    </a:lnTo>
                    <a:lnTo>
                      <a:pt x="147" y="135"/>
                    </a:lnTo>
                    <a:lnTo>
                      <a:pt x="141" y="140"/>
                    </a:lnTo>
                    <a:lnTo>
                      <a:pt x="135" y="146"/>
                    </a:lnTo>
                    <a:lnTo>
                      <a:pt x="127" y="150"/>
                    </a:lnTo>
                    <a:lnTo>
                      <a:pt x="120" y="153"/>
                    </a:lnTo>
                    <a:lnTo>
                      <a:pt x="112" y="155"/>
                    </a:lnTo>
                    <a:lnTo>
                      <a:pt x="103" y="157"/>
                    </a:lnTo>
                    <a:lnTo>
                      <a:pt x="95" y="158"/>
                    </a:lnTo>
                    <a:lnTo>
                      <a:pt x="87" y="159"/>
                    </a:lnTo>
                  </a:path>
                </a:pathLst>
              </a:custGeom>
              <a:solidFill>
                <a:srgbClr val="FFFF00"/>
              </a:solidFill>
              <a:ln w="6350">
                <a:solidFill>
                  <a:srgbClr val="000000"/>
                </a:solidFill>
                <a:prstDash val="solid"/>
                <a:round/>
                <a:headEnd/>
                <a:tailEnd/>
              </a:ln>
            </p:spPr>
            <p:txBody>
              <a:bodyPr/>
              <a:lstStyle/>
              <a:p>
                <a:endParaRPr lang="it-IT"/>
              </a:p>
            </p:txBody>
          </p:sp>
          <p:sp>
            <p:nvSpPr>
              <p:cNvPr id="21147" name="Freeform 667"/>
              <p:cNvSpPr>
                <a:spLocks/>
              </p:cNvSpPr>
              <p:nvPr/>
            </p:nvSpPr>
            <p:spPr bwMode="auto">
              <a:xfrm>
                <a:off x="1986" y="3277"/>
                <a:ext cx="25" cy="23"/>
              </a:xfrm>
              <a:custGeom>
                <a:avLst/>
                <a:gdLst/>
                <a:ahLst/>
                <a:cxnLst>
                  <a:cxn ang="0">
                    <a:pos x="11" y="118"/>
                  </a:cxn>
                  <a:cxn ang="0">
                    <a:pos x="9" y="113"/>
                  </a:cxn>
                  <a:cxn ang="0">
                    <a:pos x="6" y="108"/>
                  </a:cxn>
                  <a:cxn ang="0">
                    <a:pos x="4" y="104"/>
                  </a:cxn>
                  <a:cxn ang="0">
                    <a:pos x="3" y="99"/>
                  </a:cxn>
                  <a:cxn ang="0">
                    <a:pos x="1" y="95"/>
                  </a:cxn>
                  <a:cxn ang="0">
                    <a:pos x="1" y="89"/>
                  </a:cxn>
                  <a:cxn ang="0">
                    <a:pos x="0" y="84"/>
                  </a:cxn>
                  <a:cxn ang="0">
                    <a:pos x="0" y="79"/>
                  </a:cxn>
                  <a:cxn ang="0">
                    <a:pos x="0" y="72"/>
                  </a:cxn>
                  <a:cxn ang="0">
                    <a:pos x="2" y="63"/>
                  </a:cxn>
                  <a:cxn ang="0">
                    <a:pos x="4" y="56"/>
                  </a:cxn>
                  <a:cxn ang="0">
                    <a:pos x="8" y="48"/>
                  </a:cxn>
                  <a:cxn ang="0">
                    <a:pos x="11" y="41"/>
                  </a:cxn>
                  <a:cxn ang="0">
                    <a:pos x="15" y="35"/>
                  </a:cxn>
                  <a:cxn ang="0">
                    <a:pos x="20" y="29"/>
                  </a:cxn>
                  <a:cxn ang="0">
                    <a:pos x="25" y="23"/>
                  </a:cxn>
                  <a:cxn ang="0">
                    <a:pos x="32" y="18"/>
                  </a:cxn>
                  <a:cxn ang="0">
                    <a:pos x="38" y="14"/>
                  </a:cxn>
                  <a:cxn ang="0">
                    <a:pos x="45" y="10"/>
                  </a:cxn>
                  <a:cxn ang="0">
                    <a:pos x="54" y="7"/>
                  </a:cxn>
                  <a:cxn ang="0">
                    <a:pos x="61" y="3"/>
                  </a:cxn>
                  <a:cxn ang="0">
                    <a:pos x="69" y="1"/>
                  </a:cxn>
                  <a:cxn ang="0">
                    <a:pos x="78" y="0"/>
                  </a:cxn>
                  <a:cxn ang="0">
                    <a:pos x="87" y="0"/>
                  </a:cxn>
                  <a:cxn ang="0">
                    <a:pos x="95" y="0"/>
                  </a:cxn>
                  <a:cxn ang="0">
                    <a:pos x="104" y="1"/>
                  </a:cxn>
                  <a:cxn ang="0">
                    <a:pos x="112" y="3"/>
                  </a:cxn>
                  <a:cxn ang="0">
                    <a:pos x="121" y="7"/>
                  </a:cxn>
                  <a:cxn ang="0">
                    <a:pos x="128" y="10"/>
                  </a:cxn>
                  <a:cxn ang="0">
                    <a:pos x="135" y="14"/>
                  </a:cxn>
                  <a:cxn ang="0">
                    <a:pos x="142" y="18"/>
                  </a:cxn>
                  <a:cxn ang="0">
                    <a:pos x="148" y="23"/>
                  </a:cxn>
                  <a:cxn ang="0">
                    <a:pos x="153" y="29"/>
                  </a:cxn>
                  <a:cxn ang="0">
                    <a:pos x="158" y="35"/>
                  </a:cxn>
                  <a:cxn ang="0">
                    <a:pos x="163" y="41"/>
                  </a:cxn>
                  <a:cxn ang="0">
                    <a:pos x="167" y="48"/>
                  </a:cxn>
                  <a:cxn ang="0">
                    <a:pos x="169" y="56"/>
                  </a:cxn>
                  <a:cxn ang="0">
                    <a:pos x="171" y="63"/>
                  </a:cxn>
                  <a:cxn ang="0">
                    <a:pos x="173" y="72"/>
                  </a:cxn>
                  <a:cxn ang="0">
                    <a:pos x="173" y="79"/>
                  </a:cxn>
                  <a:cxn ang="0">
                    <a:pos x="173" y="87"/>
                  </a:cxn>
                  <a:cxn ang="0">
                    <a:pos x="171" y="96"/>
                  </a:cxn>
                  <a:cxn ang="0">
                    <a:pos x="169" y="103"/>
                  </a:cxn>
                  <a:cxn ang="0">
                    <a:pos x="167" y="110"/>
                  </a:cxn>
                  <a:cxn ang="0">
                    <a:pos x="163" y="117"/>
                  </a:cxn>
                  <a:cxn ang="0">
                    <a:pos x="158" y="124"/>
                  </a:cxn>
                  <a:cxn ang="0">
                    <a:pos x="153" y="129"/>
                  </a:cxn>
                  <a:cxn ang="0">
                    <a:pos x="148" y="135"/>
                  </a:cxn>
                  <a:cxn ang="0">
                    <a:pos x="142" y="141"/>
                  </a:cxn>
                  <a:cxn ang="0">
                    <a:pos x="135" y="145"/>
                  </a:cxn>
                  <a:cxn ang="0">
                    <a:pos x="128" y="149"/>
                  </a:cxn>
                  <a:cxn ang="0">
                    <a:pos x="121" y="152"/>
                  </a:cxn>
                  <a:cxn ang="0">
                    <a:pos x="112" y="155"/>
                  </a:cxn>
                  <a:cxn ang="0">
                    <a:pos x="104" y="156"/>
                  </a:cxn>
                  <a:cxn ang="0">
                    <a:pos x="95" y="158"/>
                  </a:cxn>
                  <a:cxn ang="0">
                    <a:pos x="87" y="158"/>
                  </a:cxn>
                  <a:cxn ang="0">
                    <a:pos x="11" y="118"/>
                  </a:cxn>
                </a:cxnLst>
                <a:rect l="0" t="0" r="r" b="b"/>
                <a:pathLst>
                  <a:path w="173" h="158">
                    <a:moveTo>
                      <a:pt x="11" y="118"/>
                    </a:moveTo>
                    <a:lnTo>
                      <a:pt x="9" y="113"/>
                    </a:lnTo>
                    <a:lnTo>
                      <a:pt x="6" y="108"/>
                    </a:lnTo>
                    <a:lnTo>
                      <a:pt x="4" y="104"/>
                    </a:lnTo>
                    <a:lnTo>
                      <a:pt x="3" y="99"/>
                    </a:lnTo>
                    <a:lnTo>
                      <a:pt x="1" y="95"/>
                    </a:lnTo>
                    <a:lnTo>
                      <a:pt x="1" y="89"/>
                    </a:lnTo>
                    <a:lnTo>
                      <a:pt x="0" y="84"/>
                    </a:lnTo>
                    <a:lnTo>
                      <a:pt x="0" y="79"/>
                    </a:lnTo>
                    <a:lnTo>
                      <a:pt x="0" y="72"/>
                    </a:lnTo>
                    <a:lnTo>
                      <a:pt x="2" y="63"/>
                    </a:lnTo>
                    <a:lnTo>
                      <a:pt x="4" y="56"/>
                    </a:lnTo>
                    <a:lnTo>
                      <a:pt x="8" y="48"/>
                    </a:lnTo>
                    <a:lnTo>
                      <a:pt x="11" y="41"/>
                    </a:lnTo>
                    <a:lnTo>
                      <a:pt x="15" y="35"/>
                    </a:lnTo>
                    <a:lnTo>
                      <a:pt x="20" y="29"/>
                    </a:lnTo>
                    <a:lnTo>
                      <a:pt x="25" y="23"/>
                    </a:lnTo>
                    <a:lnTo>
                      <a:pt x="32" y="18"/>
                    </a:lnTo>
                    <a:lnTo>
                      <a:pt x="38" y="14"/>
                    </a:lnTo>
                    <a:lnTo>
                      <a:pt x="45" y="10"/>
                    </a:lnTo>
                    <a:lnTo>
                      <a:pt x="54" y="7"/>
                    </a:lnTo>
                    <a:lnTo>
                      <a:pt x="61" y="3"/>
                    </a:lnTo>
                    <a:lnTo>
                      <a:pt x="69" y="1"/>
                    </a:lnTo>
                    <a:lnTo>
                      <a:pt x="78" y="0"/>
                    </a:lnTo>
                    <a:lnTo>
                      <a:pt x="87" y="0"/>
                    </a:lnTo>
                    <a:lnTo>
                      <a:pt x="95" y="0"/>
                    </a:lnTo>
                    <a:lnTo>
                      <a:pt x="104" y="1"/>
                    </a:lnTo>
                    <a:lnTo>
                      <a:pt x="112" y="3"/>
                    </a:lnTo>
                    <a:lnTo>
                      <a:pt x="121" y="7"/>
                    </a:lnTo>
                    <a:lnTo>
                      <a:pt x="128" y="10"/>
                    </a:lnTo>
                    <a:lnTo>
                      <a:pt x="135" y="14"/>
                    </a:lnTo>
                    <a:lnTo>
                      <a:pt x="142" y="18"/>
                    </a:lnTo>
                    <a:lnTo>
                      <a:pt x="148" y="23"/>
                    </a:lnTo>
                    <a:lnTo>
                      <a:pt x="153" y="29"/>
                    </a:lnTo>
                    <a:lnTo>
                      <a:pt x="158" y="35"/>
                    </a:lnTo>
                    <a:lnTo>
                      <a:pt x="163" y="41"/>
                    </a:lnTo>
                    <a:lnTo>
                      <a:pt x="167" y="48"/>
                    </a:lnTo>
                    <a:lnTo>
                      <a:pt x="169" y="56"/>
                    </a:lnTo>
                    <a:lnTo>
                      <a:pt x="171" y="63"/>
                    </a:lnTo>
                    <a:lnTo>
                      <a:pt x="173" y="72"/>
                    </a:lnTo>
                    <a:lnTo>
                      <a:pt x="173" y="79"/>
                    </a:lnTo>
                    <a:lnTo>
                      <a:pt x="173" y="87"/>
                    </a:lnTo>
                    <a:lnTo>
                      <a:pt x="171" y="96"/>
                    </a:lnTo>
                    <a:lnTo>
                      <a:pt x="169" y="103"/>
                    </a:lnTo>
                    <a:lnTo>
                      <a:pt x="167" y="110"/>
                    </a:lnTo>
                    <a:lnTo>
                      <a:pt x="163" y="117"/>
                    </a:lnTo>
                    <a:lnTo>
                      <a:pt x="158" y="124"/>
                    </a:lnTo>
                    <a:lnTo>
                      <a:pt x="153" y="129"/>
                    </a:lnTo>
                    <a:lnTo>
                      <a:pt x="148" y="135"/>
                    </a:lnTo>
                    <a:lnTo>
                      <a:pt x="142" y="141"/>
                    </a:lnTo>
                    <a:lnTo>
                      <a:pt x="135" y="145"/>
                    </a:lnTo>
                    <a:lnTo>
                      <a:pt x="128" y="149"/>
                    </a:lnTo>
                    <a:lnTo>
                      <a:pt x="121" y="152"/>
                    </a:lnTo>
                    <a:lnTo>
                      <a:pt x="112" y="155"/>
                    </a:lnTo>
                    <a:lnTo>
                      <a:pt x="104" y="156"/>
                    </a:lnTo>
                    <a:lnTo>
                      <a:pt x="95" y="158"/>
                    </a:lnTo>
                    <a:lnTo>
                      <a:pt x="87" y="158"/>
                    </a:lnTo>
                    <a:lnTo>
                      <a:pt x="11" y="118"/>
                    </a:lnTo>
                    <a:close/>
                  </a:path>
                </a:pathLst>
              </a:custGeom>
              <a:solidFill>
                <a:srgbClr val="FFFF00"/>
              </a:solidFill>
              <a:ln w="9525">
                <a:noFill/>
                <a:round/>
                <a:headEnd/>
                <a:tailEnd/>
              </a:ln>
            </p:spPr>
            <p:txBody>
              <a:bodyPr/>
              <a:lstStyle/>
              <a:p>
                <a:endParaRPr lang="it-IT"/>
              </a:p>
            </p:txBody>
          </p:sp>
          <p:sp>
            <p:nvSpPr>
              <p:cNvPr id="21148" name="Freeform 668"/>
              <p:cNvSpPr>
                <a:spLocks/>
              </p:cNvSpPr>
              <p:nvPr/>
            </p:nvSpPr>
            <p:spPr bwMode="auto">
              <a:xfrm>
                <a:off x="1885" y="3136"/>
                <a:ext cx="97" cy="68"/>
              </a:xfrm>
              <a:custGeom>
                <a:avLst/>
                <a:gdLst/>
                <a:ahLst/>
                <a:cxnLst>
                  <a:cxn ang="0">
                    <a:pos x="304" y="475"/>
                  </a:cxn>
                  <a:cxn ang="0">
                    <a:pos x="255" y="469"/>
                  </a:cxn>
                  <a:cxn ang="0">
                    <a:pos x="208" y="458"/>
                  </a:cxn>
                  <a:cxn ang="0">
                    <a:pos x="164" y="441"/>
                  </a:cxn>
                  <a:cxn ang="0">
                    <a:pos x="124" y="421"/>
                  </a:cxn>
                  <a:cxn ang="0">
                    <a:pos x="88" y="398"/>
                  </a:cxn>
                  <a:cxn ang="0">
                    <a:pos x="58" y="371"/>
                  </a:cxn>
                  <a:cxn ang="0">
                    <a:pos x="34" y="342"/>
                  </a:cxn>
                  <a:cxn ang="0">
                    <a:pos x="15" y="309"/>
                  </a:cxn>
                  <a:cxn ang="0">
                    <a:pos x="4" y="275"/>
                  </a:cxn>
                  <a:cxn ang="0">
                    <a:pos x="0" y="238"/>
                  </a:cxn>
                  <a:cxn ang="0">
                    <a:pos x="4" y="203"/>
                  </a:cxn>
                  <a:cxn ang="0">
                    <a:pos x="15" y="168"/>
                  </a:cxn>
                  <a:cxn ang="0">
                    <a:pos x="34" y="136"/>
                  </a:cxn>
                  <a:cxn ang="0">
                    <a:pos x="58" y="106"/>
                  </a:cxn>
                  <a:cxn ang="0">
                    <a:pos x="88" y="79"/>
                  </a:cxn>
                  <a:cxn ang="0">
                    <a:pos x="124" y="55"/>
                  </a:cxn>
                  <a:cxn ang="0">
                    <a:pos x="164" y="35"/>
                  </a:cxn>
                  <a:cxn ang="0">
                    <a:pos x="208" y="19"/>
                  </a:cxn>
                  <a:cxn ang="0">
                    <a:pos x="255" y="9"/>
                  </a:cxn>
                  <a:cxn ang="0">
                    <a:pos x="304" y="3"/>
                  </a:cxn>
                  <a:cxn ang="0">
                    <a:pos x="356" y="1"/>
                  </a:cxn>
                  <a:cxn ang="0">
                    <a:pos x="407" y="6"/>
                  </a:cxn>
                  <a:cxn ang="0">
                    <a:pos x="455" y="15"/>
                  </a:cxn>
                  <a:cxn ang="0">
                    <a:pos x="500" y="30"/>
                  </a:cxn>
                  <a:cxn ang="0">
                    <a:pos x="541" y="49"/>
                  </a:cxn>
                  <a:cxn ang="0">
                    <a:pos x="578" y="71"/>
                  </a:cxn>
                  <a:cxn ang="0">
                    <a:pos x="610" y="97"/>
                  </a:cxn>
                  <a:cxn ang="0">
                    <a:pos x="636" y="125"/>
                  </a:cxn>
                  <a:cxn ang="0">
                    <a:pos x="657" y="156"/>
                  </a:cxn>
                  <a:cxn ang="0">
                    <a:pos x="671" y="191"/>
                  </a:cxn>
                  <a:cxn ang="0">
                    <a:pos x="677" y="227"/>
                  </a:cxn>
                  <a:cxn ang="0">
                    <a:pos x="676" y="263"/>
                  </a:cxn>
                  <a:cxn ang="0">
                    <a:pos x="666" y="298"/>
                  </a:cxn>
                  <a:cxn ang="0">
                    <a:pos x="651" y="331"/>
                  </a:cxn>
                  <a:cxn ang="0">
                    <a:pos x="629" y="362"/>
                  </a:cxn>
                  <a:cxn ang="0">
                    <a:pos x="600" y="390"/>
                  </a:cxn>
                  <a:cxn ang="0">
                    <a:pos x="566" y="414"/>
                  </a:cxn>
                  <a:cxn ang="0">
                    <a:pos x="528" y="436"/>
                  </a:cxn>
                  <a:cxn ang="0">
                    <a:pos x="485" y="453"/>
                  </a:cxn>
                  <a:cxn ang="0">
                    <a:pos x="439" y="465"/>
                  </a:cxn>
                  <a:cxn ang="0">
                    <a:pos x="390" y="474"/>
                  </a:cxn>
                  <a:cxn ang="0">
                    <a:pos x="339" y="476"/>
                  </a:cxn>
                </a:cxnLst>
                <a:rect l="0" t="0" r="r" b="b"/>
                <a:pathLst>
                  <a:path w="678" h="476">
                    <a:moveTo>
                      <a:pt x="339" y="476"/>
                    </a:moveTo>
                    <a:lnTo>
                      <a:pt x="322" y="476"/>
                    </a:lnTo>
                    <a:lnTo>
                      <a:pt x="304" y="475"/>
                    </a:lnTo>
                    <a:lnTo>
                      <a:pt x="287" y="474"/>
                    </a:lnTo>
                    <a:lnTo>
                      <a:pt x="270" y="472"/>
                    </a:lnTo>
                    <a:lnTo>
                      <a:pt x="255" y="469"/>
                    </a:lnTo>
                    <a:lnTo>
                      <a:pt x="238" y="465"/>
                    </a:lnTo>
                    <a:lnTo>
                      <a:pt x="222" y="462"/>
                    </a:lnTo>
                    <a:lnTo>
                      <a:pt x="208" y="458"/>
                    </a:lnTo>
                    <a:lnTo>
                      <a:pt x="192" y="453"/>
                    </a:lnTo>
                    <a:lnTo>
                      <a:pt x="177" y="448"/>
                    </a:lnTo>
                    <a:lnTo>
                      <a:pt x="164" y="441"/>
                    </a:lnTo>
                    <a:lnTo>
                      <a:pt x="150" y="436"/>
                    </a:lnTo>
                    <a:lnTo>
                      <a:pt x="136" y="429"/>
                    </a:lnTo>
                    <a:lnTo>
                      <a:pt x="124" y="421"/>
                    </a:lnTo>
                    <a:lnTo>
                      <a:pt x="111" y="414"/>
                    </a:lnTo>
                    <a:lnTo>
                      <a:pt x="100" y="407"/>
                    </a:lnTo>
                    <a:lnTo>
                      <a:pt x="88" y="398"/>
                    </a:lnTo>
                    <a:lnTo>
                      <a:pt x="78" y="390"/>
                    </a:lnTo>
                    <a:lnTo>
                      <a:pt x="67" y="381"/>
                    </a:lnTo>
                    <a:lnTo>
                      <a:pt x="58" y="371"/>
                    </a:lnTo>
                    <a:lnTo>
                      <a:pt x="49" y="362"/>
                    </a:lnTo>
                    <a:lnTo>
                      <a:pt x="41" y="351"/>
                    </a:lnTo>
                    <a:lnTo>
                      <a:pt x="34" y="342"/>
                    </a:lnTo>
                    <a:lnTo>
                      <a:pt x="26" y="331"/>
                    </a:lnTo>
                    <a:lnTo>
                      <a:pt x="21" y="320"/>
                    </a:lnTo>
                    <a:lnTo>
                      <a:pt x="15" y="309"/>
                    </a:lnTo>
                    <a:lnTo>
                      <a:pt x="11" y="298"/>
                    </a:lnTo>
                    <a:lnTo>
                      <a:pt x="7" y="286"/>
                    </a:lnTo>
                    <a:lnTo>
                      <a:pt x="4" y="275"/>
                    </a:lnTo>
                    <a:lnTo>
                      <a:pt x="2" y="263"/>
                    </a:lnTo>
                    <a:lnTo>
                      <a:pt x="0" y="251"/>
                    </a:lnTo>
                    <a:lnTo>
                      <a:pt x="0" y="238"/>
                    </a:lnTo>
                    <a:lnTo>
                      <a:pt x="0" y="227"/>
                    </a:lnTo>
                    <a:lnTo>
                      <a:pt x="2" y="214"/>
                    </a:lnTo>
                    <a:lnTo>
                      <a:pt x="4" y="203"/>
                    </a:lnTo>
                    <a:lnTo>
                      <a:pt x="7" y="191"/>
                    </a:lnTo>
                    <a:lnTo>
                      <a:pt x="11" y="180"/>
                    </a:lnTo>
                    <a:lnTo>
                      <a:pt x="15" y="168"/>
                    </a:lnTo>
                    <a:lnTo>
                      <a:pt x="21" y="156"/>
                    </a:lnTo>
                    <a:lnTo>
                      <a:pt x="26" y="146"/>
                    </a:lnTo>
                    <a:lnTo>
                      <a:pt x="34" y="136"/>
                    </a:lnTo>
                    <a:lnTo>
                      <a:pt x="41" y="125"/>
                    </a:lnTo>
                    <a:lnTo>
                      <a:pt x="49" y="116"/>
                    </a:lnTo>
                    <a:lnTo>
                      <a:pt x="58" y="106"/>
                    </a:lnTo>
                    <a:lnTo>
                      <a:pt x="67" y="97"/>
                    </a:lnTo>
                    <a:lnTo>
                      <a:pt x="78" y="87"/>
                    </a:lnTo>
                    <a:lnTo>
                      <a:pt x="88" y="79"/>
                    </a:lnTo>
                    <a:lnTo>
                      <a:pt x="100" y="71"/>
                    </a:lnTo>
                    <a:lnTo>
                      <a:pt x="111" y="62"/>
                    </a:lnTo>
                    <a:lnTo>
                      <a:pt x="124" y="55"/>
                    </a:lnTo>
                    <a:lnTo>
                      <a:pt x="136" y="49"/>
                    </a:lnTo>
                    <a:lnTo>
                      <a:pt x="150" y="41"/>
                    </a:lnTo>
                    <a:lnTo>
                      <a:pt x="164" y="35"/>
                    </a:lnTo>
                    <a:lnTo>
                      <a:pt x="177" y="30"/>
                    </a:lnTo>
                    <a:lnTo>
                      <a:pt x="192" y="25"/>
                    </a:lnTo>
                    <a:lnTo>
                      <a:pt x="208" y="19"/>
                    </a:lnTo>
                    <a:lnTo>
                      <a:pt x="222" y="15"/>
                    </a:lnTo>
                    <a:lnTo>
                      <a:pt x="238" y="12"/>
                    </a:lnTo>
                    <a:lnTo>
                      <a:pt x="255" y="9"/>
                    </a:lnTo>
                    <a:lnTo>
                      <a:pt x="270" y="6"/>
                    </a:lnTo>
                    <a:lnTo>
                      <a:pt x="287" y="4"/>
                    </a:lnTo>
                    <a:lnTo>
                      <a:pt x="304" y="3"/>
                    </a:lnTo>
                    <a:lnTo>
                      <a:pt x="322" y="1"/>
                    </a:lnTo>
                    <a:lnTo>
                      <a:pt x="339" y="0"/>
                    </a:lnTo>
                    <a:lnTo>
                      <a:pt x="356" y="1"/>
                    </a:lnTo>
                    <a:lnTo>
                      <a:pt x="373" y="3"/>
                    </a:lnTo>
                    <a:lnTo>
                      <a:pt x="390" y="4"/>
                    </a:lnTo>
                    <a:lnTo>
                      <a:pt x="407" y="6"/>
                    </a:lnTo>
                    <a:lnTo>
                      <a:pt x="423" y="9"/>
                    </a:lnTo>
                    <a:lnTo>
                      <a:pt x="439" y="12"/>
                    </a:lnTo>
                    <a:lnTo>
                      <a:pt x="455" y="15"/>
                    </a:lnTo>
                    <a:lnTo>
                      <a:pt x="471" y="19"/>
                    </a:lnTo>
                    <a:lnTo>
                      <a:pt x="485" y="25"/>
                    </a:lnTo>
                    <a:lnTo>
                      <a:pt x="500" y="30"/>
                    </a:lnTo>
                    <a:lnTo>
                      <a:pt x="515" y="35"/>
                    </a:lnTo>
                    <a:lnTo>
                      <a:pt x="528" y="41"/>
                    </a:lnTo>
                    <a:lnTo>
                      <a:pt x="541" y="49"/>
                    </a:lnTo>
                    <a:lnTo>
                      <a:pt x="554" y="55"/>
                    </a:lnTo>
                    <a:lnTo>
                      <a:pt x="566" y="62"/>
                    </a:lnTo>
                    <a:lnTo>
                      <a:pt x="578" y="71"/>
                    </a:lnTo>
                    <a:lnTo>
                      <a:pt x="589" y="79"/>
                    </a:lnTo>
                    <a:lnTo>
                      <a:pt x="600" y="87"/>
                    </a:lnTo>
                    <a:lnTo>
                      <a:pt x="610" y="97"/>
                    </a:lnTo>
                    <a:lnTo>
                      <a:pt x="619" y="106"/>
                    </a:lnTo>
                    <a:lnTo>
                      <a:pt x="629" y="116"/>
                    </a:lnTo>
                    <a:lnTo>
                      <a:pt x="636" y="125"/>
                    </a:lnTo>
                    <a:lnTo>
                      <a:pt x="644" y="136"/>
                    </a:lnTo>
                    <a:lnTo>
                      <a:pt x="651" y="146"/>
                    </a:lnTo>
                    <a:lnTo>
                      <a:pt x="657" y="156"/>
                    </a:lnTo>
                    <a:lnTo>
                      <a:pt x="662" y="168"/>
                    </a:lnTo>
                    <a:lnTo>
                      <a:pt x="666" y="180"/>
                    </a:lnTo>
                    <a:lnTo>
                      <a:pt x="671" y="191"/>
                    </a:lnTo>
                    <a:lnTo>
                      <a:pt x="674" y="203"/>
                    </a:lnTo>
                    <a:lnTo>
                      <a:pt x="676" y="214"/>
                    </a:lnTo>
                    <a:lnTo>
                      <a:pt x="677" y="227"/>
                    </a:lnTo>
                    <a:lnTo>
                      <a:pt x="678" y="238"/>
                    </a:lnTo>
                    <a:lnTo>
                      <a:pt x="677" y="251"/>
                    </a:lnTo>
                    <a:lnTo>
                      <a:pt x="676" y="263"/>
                    </a:lnTo>
                    <a:lnTo>
                      <a:pt x="674" y="275"/>
                    </a:lnTo>
                    <a:lnTo>
                      <a:pt x="671" y="286"/>
                    </a:lnTo>
                    <a:lnTo>
                      <a:pt x="666" y="298"/>
                    </a:lnTo>
                    <a:lnTo>
                      <a:pt x="662" y="309"/>
                    </a:lnTo>
                    <a:lnTo>
                      <a:pt x="657" y="320"/>
                    </a:lnTo>
                    <a:lnTo>
                      <a:pt x="651" y="331"/>
                    </a:lnTo>
                    <a:lnTo>
                      <a:pt x="644" y="342"/>
                    </a:lnTo>
                    <a:lnTo>
                      <a:pt x="636" y="351"/>
                    </a:lnTo>
                    <a:lnTo>
                      <a:pt x="629" y="362"/>
                    </a:lnTo>
                    <a:lnTo>
                      <a:pt x="619" y="371"/>
                    </a:lnTo>
                    <a:lnTo>
                      <a:pt x="610" y="381"/>
                    </a:lnTo>
                    <a:lnTo>
                      <a:pt x="600" y="390"/>
                    </a:lnTo>
                    <a:lnTo>
                      <a:pt x="589" y="398"/>
                    </a:lnTo>
                    <a:lnTo>
                      <a:pt x="578" y="407"/>
                    </a:lnTo>
                    <a:lnTo>
                      <a:pt x="566" y="414"/>
                    </a:lnTo>
                    <a:lnTo>
                      <a:pt x="554" y="421"/>
                    </a:lnTo>
                    <a:lnTo>
                      <a:pt x="541" y="429"/>
                    </a:lnTo>
                    <a:lnTo>
                      <a:pt x="528" y="436"/>
                    </a:lnTo>
                    <a:lnTo>
                      <a:pt x="515" y="441"/>
                    </a:lnTo>
                    <a:lnTo>
                      <a:pt x="500" y="448"/>
                    </a:lnTo>
                    <a:lnTo>
                      <a:pt x="485" y="453"/>
                    </a:lnTo>
                    <a:lnTo>
                      <a:pt x="471" y="458"/>
                    </a:lnTo>
                    <a:lnTo>
                      <a:pt x="455" y="462"/>
                    </a:lnTo>
                    <a:lnTo>
                      <a:pt x="439" y="465"/>
                    </a:lnTo>
                    <a:lnTo>
                      <a:pt x="423" y="469"/>
                    </a:lnTo>
                    <a:lnTo>
                      <a:pt x="407" y="472"/>
                    </a:lnTo>
                    <a:lnTo>
                      <a:pt x="390" y="474"/>
                    </a:lnTo>
                    <a:lnTo>
                      <a:pt x="373" y="475"/>
                    </a:lnTo>
                    <a:lnTo>
                      <a:pt x="356" y="476"/>
                    </a:lnTo>
                    <a:lnTo>
                      <a:pt x="339" y="476"/>
                    </a:lnTo>
                    <a:close/>
                  </a:path>
                </a:pathLst>
              </a:custGeom>
              <a:solidFill>
                <a:srgbClr val="FFFF00"/>
              </a:solidFill>
              <a:ln w="9525">
                <a:noFill/>
                <a:round/>
                <a:headEnd/>
                <a:tailEnd/>
              </a:ln>
            </p:spPr>
            <p:txBody>
              <a:bodyPr/>
              <a:lstStyle/>
              <a:p>
                <a:endParaRPr lang="it-IT"/>
              </a:p>
            </p:txBody>
          </p:sp>
          <p:sp>
            <p:nvSpPr>
              <p:cNvPr id="21149" name="Freeform 669"/>
              <p:cNvSpPr>
                <a:spLocks/>
              </p:cNvSpPr>
              <p:nvPr/>
            </p:nvSpPr>
            <p:spPr bwMode="auto">
              <a:xfrm>
                <a:off x="1885" y="3136"/>
                <a:ext cx="97" cy="68"/>
              </a:xfrm>
              <a:custGeom>
                <a:avLst/>
                <a:gdLst/>
                <a:ahLst/>
                <a:cxnLst>
                  <a:cxn ang="0">
                    <a:pos x="304" y="475"/>
                  </a:cxn>
                  <a:cxn ang="0">
                    <a:pos x="255" y="469"/>
                  </a:cxn>
                  <a:cxn ang="0">
                    <a:pos x="208" y="458"/>
                  </a:cxn>
                  <a:cxn ang="0">
                    <a:pos x="164" y="441"/>
                  </a:cxn>
                  <a:cxn ang="0">
                    <a:pos x="124" y="421"/>
                  </a:cxn>
                  <a:cxn ang="0">
                    <a:pos x="88" y="398"/>
                  </a:cxn>
                  <a:cxn ang="0">
                    <a:pos x="58" y="371"/>
                  </a:cxn>
                  <a:cxn ang="0">
                    <a:pos x="34" y="342"/>
                  </a:cxn>
                  <a:cxn ang="0">
                    <a:pos x="15" y="309"/>
                  </a:cxn>
                  <a:cxn ang="0">
                    <a:pos x="4" y="275"/>
                  </a:cxn>
                  <a:cxn ang="0">
                    <a:pos x="0" y="238"/>
                  </a:cxn>
                  <a:cxn ang="0">
                    <a:pos x="4" y="203"/>
                  </a:cxn>
                  <a:cxn ang="0">
                    <a:pos x="15" y="168"/>
                  </a:cxn>
                  <a:cxn ang="0">
                    <a:pos x="34" y="136"/>
                  </a:cxn>
                  <a:cxn ang="0">
                    <a:pos x="58" y="106"/>
                  </a:cxn>
                  <a:cxn ang="0">
                    <a:pos x="88" y="79"/>
                  </a:cxn>
                  <a:cxn ang="0">
                    <a:pos x="124" y="55"/>
                  </a:cxn>
                  <a:cxn ang="0">
                    <a:pos x="164" y="35"/>
                  </a:cxn>
                  <a:cxn ang="0">
                    <a:pos x="208" y="19"/>
                  </a:cxn>
                  <a:cxn ang="0">
                    <a:pos x="255" y="9"/>
                  </a:cxn>
                  <a:cxn ang="0">
                    <a:pos x="304" y="3"/>
                  </a:cxn>
                  <a:cxn ang="0">
                    <a:pos x="356" y="1"/>
                  </a:cxn>
                  <a:cxn ang="0">
                    <a:pos x="407" y="6"/>
                  </a:cxn>
                  <a:cxn ang="0">
                    <a:pos x="455" y="15"/>
                  </a:cxn>
                  <a:cxn ang="0">
                    <a:pos x="500" y="30"/>
                  </a:cxn>
                  <a:cxn ang="0">
                    <a:pos x="541" y="49"/>
                  </a:cxn>
                  <a:cxn ang="0">
                    <a:pos x="578" y="71"/>
                  </a:cxn>
                  <a:cxn ang="0">
                    <a:pos x="610" y="97"/>
                  </a:cxn>
                  <a:cxn ang="0">
                    <a:pos x="636" y="125"/>
                  </a:cxn>
                  <a:cxn ang="0">
                    <a:pos x="657" y="156"/>
                  </a:cxn>
                  <a:cxn ang="0">
                    <a:pos x="671" y="191"/>
                  </a:cxn>
                  <a:cxn ang="0">
                    <a:pos x="677" y="227"/>
                  </a:cxn>
                  <a:cxn ang="0">
                    <a:pos x="676" y="263"/>
                  </a:cxn>
                  <a:cxn ang="0">
                    <a:pos x="666" y="298"/>
                  </a:cxn>
                  <a:cxn ang="0">
                    <a:pos x="651" y="331"/>
                  </a:cxn>
                  <a:cxn ang="0">
                    <a:pos x="629" y="362"/>
                  </a:cxn>
                  <a:cxn ang="0">
                    <a:pos x="600" y="390"/>
                  </a:cxn>
                  <a:cxn ang="0">
                    <a:pos x="566" y="414"/>
                  </a:cxn>
                  <a:cxn ang="0">
                    <a:pos x="528" y="436"/>
                  </a:cxn>
                  <a:cxn ang="0">
                    <a:pos x="485" y="453"/>
                  </a:cxn>
                  <a:cxn ang="0">
                    <a:pos x="439" y="465"/>
                  </a:cxn>
                  <a:cxn ang="0">
                    <a:pos x="390" y="474"/>
                  </a:cxn>
                  <a:cxn ang="0">
                    <a:pos x="339" y="476"/>
                  </a:cxn>
                </a:cxnLst>
                <a:rect l="0" t="0" r="r" b="b"/>
                <a:pathLst>
                  <a:path w="678" h="476">
                    <a:moveTo>
                      <a:pt x="339" y="476"/>
                    </a:moveTo>
                    <a:lnTo>
                      <a:pt x="322" y="476"/>
                    </a:lnTo>
                    <a:lnTo>
                      <a:pt x="304" y="475"/>
                    </a:lnTo>
                    <a:lnTo>
                      <a:pt x="287" y="474"/>
                    </a:lnTo>
                    <a:lnTo>
                      <a:pt x="270" y="472"/>
                    </a:lnTo>
                    <a:lnTo>
                      <a:pt x="255" y="469"/>
                    </a:lnTo>
                    <a:lnTo>
                      <a:pt x="238" y="465"/>
                    </a:lnTo>
                    <a:lnTo>
                      <a:pt x="222" y="462"/>
                    </a:lnTo>
                    <a:lnTo>
                      <a:pt x="208" y="458"/>
                    </a:lnTo>
                    <a:lnTo>
                      <a:pt x="192" y="453"/>
                    </a:lnTo>
                    <a:lnTo>
                      <a:pt x="177" y="448"/>
                    </a:lnTo>
                    <a:lnTo>
                      <a:pt x="164" y="441"/>
                    </a:lnTo>
                    <a:lnTo>
                      <a:pt x="150" y="436"/>
                    </a:lnTo>
                    <a:lnTo>
                      <a:pt x="136" y="429"/>
                    </a:lnTo>
                    <a:lnTo>
                      <a:pt x="124" y="421"/>
                    </a:lnTo>
                    <a:lnTo>
                      <a:pt x="111" y="414"/>
                    </a:lnTo>
                    <a:lnTo>
                      <a:pt x="100" y="407"/>
                    </a:lnTo>
                    <a:lnTo>
                      <a:pt x="88" y="398"/>
                    </a:lnTo>
                    <a:lnTo>
                      <a:pt x="78" y="390"/>
                    </a:lnTo>
                    <a:lnTo>
                      <a:pt x="67" y="381"/>
                    </a:lnTo>
                    <a:lnTo>
                      <a:pt x="58" y="371"/>
                    </a:lnTo>
                    <a:lnTo>
                      <a:pt x="49" y="362"/>
                    </a:lnTo>
                    <a:lnTo>
                      <a:pt x="41" y="351"/>
                    </a:lnTo>
                    <a:lnTo>
                      <a:pt x="34" y="342"/>
                    </a:lnTo>
                    <a:lnTo>
                      <a:pt x="26" y="331"/>
                    </a:lnTo>
                    <a:lnTo>
                      <a:pt x="21" y="320"/>
                    </a:lnTo>
                    <a:lnTo>
                      <a:pt x="15" y="309"/>
                    </a:lnTo>
                    <a:lnTo>
                      <a:pt x="11" y="298"/>
                    </a:lnTo>
                    <a:lnTo>
                      <a:pt x="7" y="286"/>
                    </a:lnTo>
                    <a:lnTo>
                      <a:pt x="4" y="275"/>
                    </a:lnTo>
                    <a:lnTo>
                      <a:pt x="2" y="263"/>
                    </a:lnTo>
                    <a:lnTo>
                      <a:pt x="0" y="251"/>
                    </a:lnTo>
                    <a:lnTo>
                      <a:pt x="0" y="238"/>
                    </a:lnTo>
                    <a:lnTo>
                      <a:pt x="0" y="227"/>
                    </a:lnTo>
                    <a:lnTo>
                      <a:pt x="2" y="214"/>
                    </a:lnTo>
                    <a:lnTo>
                      <a:pt x="4" y="203"/>
                    </a:lnTo>
                    <a:lnTo>
                      <a:pt x="7" y="191"/>
                    </a:lnTo>
                    <a:lnTo>
                      <a:pt x="11" y="180"/>
                    </a:lnTo>
                    <a:lnTo>
                      <a:pt x="15" y="168"/>
                    </a:lnTo>
                    <a:lnTo>
                      <a:pt x="21" y="156"/>
                    </a:lnTo>
                    <a:lnTo>
                      <a:pt x="26" y="146"/>
                    </a:lnTo>
                    <a:lnTo>
                      <a:pt x="34" y="136"/>
                    </a:lnTo>
                    <a:lnTo>
                      <a:pt x="41" y="125"/>
                    </a:lnTo>
                    <a:lnTo>
                      <a:pt x="49" y="116"/>
                    </a:lnTo>
                    <a:lnTo>
                      <a:pt x="58" y="106"/>
                    </a:lnTo>
                    <a:lnTo>
                      <a:pt x="67" y="97"/>
                    </a:lnTo>
                    <a:lnTo>
                      <a:pt x="78" y="87"/>
                    </a:lnTo>
                    <a:lnTo>
                      <a:pt x="88" y="79"/>
                    </a:lnTo>
                    <a:lnTo>
                      <a:pt x="100" y="71"/>
                    </a:lnTo>
                    <a:lnTo>
                      <a:pt x="111" y="62"/>
                    </a:lnTo>
                    <a:lnTo>
                      <a:pt x="124" y="55"/>
                    </a:lnTo>
                    <a:lnTo>
                      <a:pt x="136" y="49"/>
                    </a:lnTo>
                    <a:lnTo>
                      <a:pt x="150" y="41"/>
                    </a:lnTo>
                    <a:lnTo>
                      <a:pt x="164" y="35"/>
                    </a:lnTo>
                    <a:lnTo>
                      <a:pt x="177" y="30"/>
                    </a:lnTo>
                    <a:lnTo>
                      <a:pt x="192" y="25"/>
                    </a:lnTo>
                    <a:lnTo>
                      <a:pt x="208" y="19"/>
                    </a:lnTo>
                    <a:lnTo>
                      <a:pt x="222" y="15"/>
                    </a:lnTo>
                    <a:lnTo>
                      <a:pt x="238" y="12"/>
                    </a:lnTo>
                    <a:lnTo>
                      <a:pt x="255" y="9"/>
                    </a:lnTo>
                    <a:lnTo>
                      <a:pt x="270" y="6"/>
                    </a:lnTo>
                    <a:lnTo>
                      <a:pt x="287" y="4"/>
                    </a:lnTo>
                    <a:lnTo>
                      <a:pt x="304" y="3"/>
                    </a:lnTo>
                    <a:lnTo>
                      <a:pt x="322" y="1"/>
                    </a:lnTo>
                    <a:lnTo>
                      <a:pt x="339" y="0"/>
                    </a:lnTo>
                    <a:lnTo>
                      <a:pt x="356" y="1"/>
                    </a:lnTo>
                    <a:lnTo>
                      <a:pt x="373" y="3"/>
                    </a:lnTo>
                    <a:lnTo>
                      <a:pt x="390" y="4"/>
                    </a:lnTo>
                    <a:lnTo>
                      <a:pt x="407" y="6"/>
                    </a:lnTo>
                    <a:lnTo>
                      <a:pt x="423" y="9"/>
                    </a:lnTo>
                    <a:lnTo>
                      <a:pt x="439" y="12"/>
                    </a:lnTo>
                    <a:lnTo>
                      <a:pt x="455" y="15"/>
                    </a:lnTo>
                    <a:lnTo>
                      <a:pt x="471" y="19"/>
                    </a:lnTo>
                    <a:lnTo>
                      <a:pt x="485" y="25"/>
                    </a:lnTo>
                    <a:lnTo>
                      <a:pt x="500" y="30"/>
                    </a:lnTo>
                    <a:lnTo>
                      <a:pt x="515" y="35"/>
                    </a:lnTo>
                    <a:lnTo>
                      <a:pt x="528" y="41"/>
                    </a:lnTo>
                    <a:lnTo>
                      <a:pt x="541" y="49"/>
                    </a:lnTo>
                    <a:lnTo>
                      <a:pt x="554" y="55"/>
                    </a:lnTo>
                    <a:lnTo>
                      <a:pt x="566" y="62"/>
                    </a:lnTo>
                    <a:lnTo>
                      <a:pt x="578" y="71"/>
                    </a:lnTo>
                    <a:lnTo>
                      <a:pt x="589" y="79"/>
                    </a:lnTo>
                    <a:lnTo>
                      <a:pt x="600" y="87"/>
                    </a:lnTo>
                    <a:lnTo>
                      <a:pt x="610" y="97"/>
                    </a:lnTo>
                    <a:lnTo>
                      <a:pt x="619" y="106"/>
                    </a:lnTo>
                    <a:lnTo>
                      <a:pt x="629" y="116"/>
                    </a:lnTo>
                    <a:lnTo>
                      <a:pt x="636" y="125"/>
                    </a:lnTo>
                    <a:lnTo>
                      <a:pt x="644" y="136"/>
                    </a:lnTo>
                    <a:lnTo>
                      <a:pt x="651" y="146"/>
                    </a:lnTo>
                    <a:lnTo>
                      <a:pt x="657" y="156"/>
                    </a:lnTo>
                    <a:lnTo>
                      <a:pt x="662" y="168"/>
                    </a:lnTo>
                    <a:lnTo>
                      <a:pt x="666" y="180"/>
                    </a:lnTo>
                    <a:lnTo>
                      <a:pt x="671" y="191"/>
                    </a:lnTo>
                    <a:lnTo>
                      <a:pt x="674" y="203"/>
                    </a:lnTo>
                    <a:lnTo>
                      <a:pt x="676" y="214"/>
                    </a:lnTo>
                    <a:lnTo>
                      <a:pt x="677" y="227"/>
                    </a:lnTo>
                    <a:lnTo>
                      <a:pt x="678" y="238"/>
                    </a:lnTo>
                    <a:lnTo>
                      <a:pt x="677" y="251"/>
                    </a:lnTo>
                    <a:lnTo>
                      <a:pt x="676" y="263"/>
                    </a:lnTo>
                    <a:lnTo>
                      <a:pt x="674" y="275"/>
                    </a:lnTo>
                    <a:lnTo>
                      <a:pt x="671" y="286"/>
                    </a:lnTo>
                    <a:lnTo>
                      <a:pt x="666" y="298"/>
                    </a:lnTo>
                    <a:lnTo>
                      <a:pt x="662" y="309"/>
                    </a:lnTo>
                    <a:lnTo>
                      <a:pt x="657" y="320"/>
                    </a:lnTo>
                    <a:lnTo>
                      <a:pt x="651" y="331"/>
                    </a:lnTo>
                    <a:lnTo>
                      <a:pt x="644" y="342"/>
                    </a:lnTo>
                    <a:lnTo>
                      <a:pt x="636" y="351"/>
                    </a:lnTo>
                    <a:lnTo>
                      <a:pt x="629" y="362"/>
                    </a:lnTo>
                    <a:lnTo>
                      <a:pt x="619" y="371"/>
                    </a:lnTo>
                    <a:lnTo>
                      <a:pt x="610" y="381"/>
                    </a:lnTo>
                    <a:lnTo>
                      <a:pt x="600" y="390"/>
                    </a:lnTo>
                    <a:lnTo>
                      <a:pt x="589" y="398"/>
                    </a:lnTo>
                    <a:lnTo>
                      <a:pt x="578" y="407"/>
                    </a:lnTo>
                    <a:lnTo>
                      <a:pt x="566" y="414"/>
                    </a:lnTo>
                    <a:lnTo>
                      <a:pt x="554" y="421"/>
                    </a:lnTo>
                    <a:lnTo>
                      <a:pt x="541" y="429"/>
                    </a:lnTo>
                    <a:lnTo>
                      <a:pt x="528" y="436"/>
                    </a:lnTo>
                    <a:lnTo>
                      <a:pt x="515" y="441"/>
                    </a:lnTo>
                    <a:lnTo>
                      <a:pt x="500" y="448"/>
                    </a:lnTo>
                    <a:lnTo>
                      <a:pt x="485" y="453"/>
                    </a:lnTo>
                    <a:lnTo>
                      <a:pt x="471" y="458"/>
                    </a:lnTo>
                    <a:lnTo>
                      <a:pt x="455" y="462"/>
                    </a:lnTo>
                    <a:lnTo>
                      <a:pt x="439" y="465"/>
                    </a:lnTo>
                    <a:lnTo>
                      <a:pt x="423" y="469"/>
                    </a:lnTo>
                    <a:lnTo>
                      <a:pt x="407" y="472"/>
                    </a:lnTo>
                    <a:lnTo>
                      <a:pt x="390" y="474"/>
                    </a:lnTo>
                    <a:lnTo>
                      <a:pt x="373" y="475"/>
                    </a:lnTo>
                    <a:lnTo>
                      <a:pt x="356" y="476"/>
                    </a:lnTo>
                    <a:lnTo>
                      <a:pt x="339" y="476"/>
                    </a:lnTo>
                  </a:path>
                </a:pathLst>
              </a:custGeom>
              <a:solidFill>
                <a:srgbClr val="FFFF00"/>
              </a:solidFill>
              <a:ln w="6350">
                <a:solidFill>
                  <a:srgbClr val="000000"/>
                </a:solidFill>
                <a:prstDash val="solid"/>
                <a:round/>
                <a:headEnd/>
                <a:tailEnd/>
              </a:ln>
            </p:spPr>
            <p:txBody>
              <a:bodyPr/>
              <a:lstStyle/>
              <a:p>
                <a:endParaRPr lang="it-IT"/>
              </a:p>
            </p:txBody>
          </p:sp>
          <p:sp>
            <p:nvSpPr>
              <p:cNvPr id="21150" name="Freeform 670"/>
              <p:cNvSpPr>
                <a:spLocks/>
              </p:cNvSpPr>
              <p:nvPr/>
            </p:nvSpPr>
            <p:spPr bwMode="auto">
              <a:xfrm>
                <a:off x="1218" y="3360"/>
                <a:ext cx="97" cy="68"/>
              </a:xfrm>
              <a:custGeom>
                <a:avLst/>
                <a:gdLst/>
                <a:ahLst/>
                <a:cxnLst>
                  <a:cxn ang="0">
                    <a:pos x="305" y="474"/>
                  </a:cxn>
                  <a:cxn ang="0">
                    <a:pos x="255" y="468"/>
                  </a:cxn>
                  <a:cxn ang="0">
                    <a:pos x="207" y="456"/>
                  </a:cxn>
                  <a:cxn ang="0">
                    <a:pos x="163" y="441"/>
                  </a:cxn>
                  <a:cxn ang="0">
                    <a:pos x="124" y="421"/>
                  </a:cxn>
                  <a:cxn ang="0">
                    <a:pos x="88" y="398"/>
                  </a:cxn>
                  <a:cxn ang="0">
                    <a:pos x="59" y="370"/>
                  </a:cxn>
                  <a:cxn ang="0">
                    <a:pos x="34" y="340"/>
                  </a:cxn>
                  <a:cxn ang="0">
                    <a:pos x="16" y="308"/>
                  </a:cxn>
                  <a:cxn ang="0">
                    <a:pos x="4" y="274"/>
                  </a:cxn>
                  <a:cxn ang="0">
                    <a:pos x="0" y="237"/>
                  </a:cxn>
                  <a:cxn ang="0">
                    <a:pos x="4" y="202"/>
                  </a:cxn>
                  <a:cxn ang="0">
                    <a:pos x="16" y="167"/>
                  </a:cxn>
                  <a:cxn ang="0">
                    <a:pos x="34" y="135"/>
                  </a:cxn>
                  <a:cxn ang="0">
                    <a:pos x="59" y="104"/>
                  </a:cxn>
                  <a:cxn ang="0">
                    <a:pos x="88" y="78"/>
                  </a:cxn>
                  <a:cxn ang="0">
                    <a:pos x="124" y="54"/>
                  </a:cxn>
                  <a:cxn ang="0">
                    <a:pos x="163" y="34"/>
                  </a:cxn>
                  <a:cxn ang="0">
                    <a:pos x="207" y="18"/>
                  </a:cxn>
                  <a:cxn ang="0">
                    <a:pos x="255" y="7"/>
                  </a:cxn>
                  <a:cxn ang="0">
                    <a:pos x="305" y="1"/>
                  </a:cxn>
                  <a:cxn ang="0">
                    <a:pos x="356" y="0"/>
                  </a:cxn>
                  <a:cxn ang="0">
                    <a:pos x="407" y="5"/>
                  </a:cxn>
                  <a:cxn ang="0">
                    <a:pos x="456" y="14"/>
                  </a:cxn>
                  <a:cxn ang="0">
                    <a:pos x="501" y="28"/>
                  </a:cxn>
                  <a:cxn ang="0">
                    <a:pos x="542" y="47"/>
                  </a:cxn>
                  <a:cxn ang="0">
                    <a:pos x="578" y="70"/>
                  </a:cxn>
                  <a:cxn ang="0">
                    <a:pos x="611" y="95"/>
                  </a:cxn>
                  <a:cxn ang="0">
                    <a:pos x="637" y="124"/>
                  </a:cxn>
                  <a:cxn ang="0">
                    <a:pos x="657" y="156"/>
                  </a:cxn>
                  <a:cxn ang="0">
                    <a:pos x="670" y="189"/>
                  </a:cxn>
                  <a:cxn ang="0">
                    <a:pos x="678" y="225"/>
                  </a:cxn>
                  <a:cxn ang="0">
                    <a:pos x="676" y="261"/>
                  </a:cxn>
                  <a:cxn ang="0">
                    <a:pos x="667" y="297"/>
                  </a:cxn>
                  <a:cxn ang="0">
                    <a:pos x="650" y="330"/>
                  </a:cxn>
                  <a:cxn ang="0">
                    <a:pos x="628" y="361"/>
                  </a:cxn>
                  <a:cxn ang="0">
                    <a:pos x="600" y="388"/>
                  </a:cxn>
                  <a:cxn ang="0">
                    <a:pos x="567" y="413"/>
                  </a:cxn>
                  <a:cxn ang="0">
                    <a:pos x="528" y="434"/>
                  </a:cxn>
                  <a:cxn ang="0">
                    <a:pos x="486" y="452"/>
                  </a:cxn>
                  <a:cxn ang="0">
                    <a:pos x="440" y="465"/>
                  </a:cxn>
                  <a:cxn ang="0">
                    <a:pos x="391" y="472"/>
                  </a:cxn>
                  <a:cxn ang="0">
                    <a:pos x="339" y="475"/>
                  </a:cxn>
                </a:cxnLst>
                <a:rect l="0" t="0" r="r" b="b"/>
                <a:pathLst>
                  <a:path w="678" h="475">
                    <a:moveTo>
                      <a:pt x="339" y="475"/>
                    </a:moveTo>
                    <a:lnTo>
                      <a:pt x="322" y="475"/>
                    </a:lnTo>
                    <a:lnTo>
                      <a:pt x="305" y="474"/>
                    </a:lnTo>
                    <a:lnTo>
                      <a:pt x="287" y="472"/>
                    </a:lnTo>
                    <a:lnTo>
                      <a:pt x="271" y="470"/>
                    </a:lnTo>
                    <a:lnTo>
                      <a:pt x="255" y="468"/>
                    </a:lnTo>
                    <a:lnTo>
                      <a:pt x="239" y="465"/>
                    </a:lnTo>
                    <a:lnTo>
                      <a:pt x="223" y="460"/>
                    </a:lnTo>
                    <a:lnTo>
                      <a:pt x="207" y="456"/>
                    </a:lnTo>
                    <a:lnTo>
                      <a:pt x="193" y="452"/>
                    </a:lnTo>
                    <a:lnTo>
                      <a:pt x="178" y="447"/>
                    </a:lnTo>
                    <a:lnTo>
                      <a:pt x="163" y="441"/>
                    </a:lnTo>
                    <a:lnTo>
                      <a:pt x="150" y="434"/>
                    </a:lnTo>
                    <a:lnTo>
                      <a:pt x="136" y="428"/>
                    </a:lnTo>
                    <a:lnTo>
                      <a:pt x="124" y="421"/>
                    </a:lnTo>
                    <a:lnTo>
                      <a:pt x="111" y="413"/>
                    </a:lnTo>
                    <a:lnTo>
                      <a:pt x="100" y="405"/>
                    </a:lnTo>
                    <a:lnTo>
                      <a:pt x="88" y="398"/>
                    </a:lnTo>
                    <a:lnTo>
                      <a:pt x="78" y="388"/>
                    </a:lnTo>
                    <a:lnTo>
                      <a:pt x="68" y="380"/>
                    </a:lnTo>
                    <a:lnTo>
                      <a:pt x="59" y="370"/>
                    </a:lnTo>
                    <a:lnTo>
                      <a:pt x="49" y="361"/>
                    </a:lnTo>
                    <a:lnTo>
                      <a:pt x="41" y="350"/>
                    </a:lnTo>
                    <a:lnTo>
                      <a:pt x="34" y="340"/>
                    </a:lnTo>
                    <a:lnTo>
                      <a:pt x="27" y="330"/>
                    </a:lnTo>
                    <a:lnTo>
                      <a:pt x="21" y="319"/>
                    </a:lnTo>
                    <a:lnTo>
                      <a:pt x="16" y="308"/>
                    </a:lnTo>
                    <a:lnTo>
                      <a:pt x="12" y="297"/>
                    </a:lnTo>
                    <a:lnTo>
                      <a:pt x="7" y="286"/>
                    </a:lnTo>
                    <a:lnTo>
                      <a:pt x="4" y="274"/>
                    </a:lnTo>
                    <a:lnTo>
                      <a:pt x="2" y="261"/>
                    </a:lnTo>
                    <a:lnTo>
                      <a:pt x="1" y="250"/>
                    </a:lnTo>
                    <a:lnTo>
                      <a:pt x="0" y="237"/>
                    </a:lnTo>
                    <a:lnTo>
                      <a:pt x="1" y="225"/>
                    </a:lnTo>
                    <a:lnTo>
                      <a:pt x="2" y="213"/>
                    </a:lnTo>
                    <a:lnTo>
                      <a:pt x="4" y="202"/>
                    </a:lnTo>
                    <a:lnTo>
                      <a:pt x="7" y="189"/>
                    </a:lnTo>
                    <a:lnTo>
                      <a:pt x="12" y="178"/>
                    </a:lnTo>
                    <a:lnTo>
                      <a:pt x="16" y="167"/>
                    </a:lnTo>
                    <a:lnTo>
                      <a:pt x="21" y="156"/>
                    </a:lnTo>
                    <a:lnTo>
                      <a:pt x="27" y="145"/>
                    </a:lnTo>
                    <a:lnTo>
                      <a:pt x="34" y="135"/>
                    </a:lnTo>
                    <a:lnTo>
                      <a:pt x="41" y="124"/>
                    </a:lnTo>
                    <a:lnTo>
                      <a:pt x="49" y="114"/>
                    </a:lnTo>
                    <a:lnTo>
                      <a:pt x="59" y="104"/>
                    </a:lnTo>
                    <a:lnTo>
                      <a:pt x="68" y="95"/>
                    </a:lnTo>
                    <a:lnTo>
                      <a:pt x="78" y="87"/>
                    </a:lnTo>
                    <a:lnTo>
                      <a:pt x="88" y="78"/>
                    </a:lnTo>
                    <a:lnTo>
                      <a:pt x="100" y="70"/>
                    </a:lnTo>
                    <a:lnTo>
                      <a:pt x="111" y="61"/>
                    </a:lnTo>
                    <a:lnTo>
                      <a:pt x="124" y="54"/>
                    </a:lnTo>
                    <a:lnTo>
                      <a:pt x="136" y="47"/>
                    </a:lnTo>
                    <a:lnTo>
                      <a:pt x="150" y="40"/>
                    </a:lnTo>
                    <a:lnTo>
                      <a:pt x="163" y="34"/>
                    </a:lnTo>
                    <a:lnTo>
                      <a:pt x="178" y="28"/>
                    </a:lnTo>
                    <a:lnTo>
                      <a:pt x="193" y="23"/>
                    </a:lnTo>
                    <a:lnTo>
                      <a:pt x="207" y="18"/>
                    </a:lnTo>
                    <a:lnTo>
                      <a:pt x="223" y="14"/>
                    </a:lnTo>
                    <a:lnTo>
                      <a:pt x="239" y="10"/>
                    </a:lnTo>
                    <a:lnTo>
                      <a:pt x="255" y="7"/>
                    </a:lnTo>
                    <a:lnTo>
                      <a:pt x="271" y="5"/>
                    </a:lnTo>
                    <a:lnTo>
                      <a:pt x="287" y="3"/>
                    </a:lnTo>
                    <a:lnTo>
                      <a:pt x="305" y="1"/>
                    </a:lnTo>
                    <a:lnTo>
                      <a:pt x="322" y="0"/>
                    </a:lnTo>
                    <a:lnTo>
                      <a:pt x="339" y="0"/>
                    </a:lnTo>
                    <a:lnTo>
                      <a:pt x="356" y="0"/>
                    </a:lnTo>
                    <a:lnTo>
                      <a:pt x="374" y="1"/>
                    </a:lnTo>
                    <a:lnTo>
                      <a:pt x="391" y="3"/>
                    </a:lnTo>
                    <a:lnTo>
                      <a:pt x="407" y="5"/>
                    </a:lnTo>
                    <a:lnTo>
                      <a:pt x="423" y="7"/>
                    </a:lnTo>
                    <a:lnTo>
                      <a:pt x="440" y="10"/>
                    </a:lnTo>
                    <a:lnTo>
                      <a:pt x="456" y="14"/>
                    </a:lnTo>
                    <a:lnTo>
                      <a:pt x="470" y="18"/>
                    </a:lnTo>
                    <a:lnTo>
                      <a:pt x="486" y="23"/>
                    </a:lnTo>
                    <a:lnTo>
                      <a:pt x="501" y="28"/>
                    </a:lnTo>
                    <a:lnTo>
                      <a:pt x="514" y="34"/>
                    </a:lnTo>
                    <a:lnTo>
                      <a:pt x="528" y="40"/>
                    </a:lnTo>
                    <a:lnTo>
                      <a:pt x="542" y="47"/>
                    </a:lnTo>
                    <a:lnTo>
                      <a:pt x="554" y="54"/>
                    </a:lnTo>
                    <a:lnTo>
                      <a:pt x="567" y="61"/>
                    </a:lnTo>
                    <a:lnTo>
                      <a:pt x="578" y="70"/>
                    </a:lnTo>
                    <a:lnTo>
                      <a:pt x="590" y="78"/>
                    </a:lnTo>
                    <a:lnTo>
                      <a:pt x="600" y="87"/>
                    </a:lnTo>
                    <a:lnTo>
                      <a:pt x="611" y="95"/>
                    </a:lnTo>
                    <a:lnTo>
                      <a:pt x="620" y="104"/>
                    </a:lnTo>
                    <a:lnTo>
                      <a:pt x="628" y="114"/>
                    </a:lnTo>
                    <a:lnTo>
                      <a:pt x="637" y="124"/>
                    </a:lnTo>
                    <a:lnTo>
                      <a:pt x="644" y="135"/>
                    </a:lnTo>
                    <a:lnTo>
                      <a:pt x="650" y="145"/>
                    </a:lnTo>
                    <a:lnTo>
                      <a:pt x="657" y="156"/>
                    </a:lnTo>
                    <a:lnTo>
                      <a:pt x="662" y="167"/>
                    </a:lnTo>
                    <a:lnTo>
                      <a:pt x="667" y="178"/>
                    </a:lnTo>
                    <a:lnTo>
                      <a:pt x="670" y="189"/>
                    </a:lnTo>
                    <a:lnTo>
                      <a:pt x="674" y="202"/>
                    </a:lnTo>
                    <a:lnTo>
                      <a:pt x="676" y="213"/>
                    </a:lnTo>
                    <a:lnTo>
                      <a:pt x="678" y="225"/>
                    </a:lnTo>
                    <a:lnTo>
                      <a:pt x="678" y="237"/>
                    </a:lnTo>
                    <a:lnTo>
                      <a:pt x="678" y="250"/>
                    </a:lnTo>
                    <a:lnTo>
                      <a:pt x="676" y="261"/>
                    </a:lnTo>
                    <a:lnTo>
                      <a:pt x="674" y="274"/>
                    </a:lnTo>
                    <a:lnTo>
                      <a:pt x="670" y="286"/>
                    </a:lnTo>
                    <a:lnTo>
                      <a:pt x="667" y="297"/>
                    </a:lnTo>
                    <a:lnTo>
                      <a:pt x="662" y="308"/>
                    </a:lnTo>
                    <a:lnTo>
                      <a:pt x="657" y="319"/>
                    </a:lnTo>
                    <a:lnTo>
                      <a:pt x="650" y="330"/>
                    </a:lnTo>
                    <a:lnTo>
                      <a:pt x="644" y="340"/>
                    </a:lnTo>
                    <a:lnTo>
                      <a:pt x="637" y="350"/>
                    </a:lnTo>
                    <a:lnTo>
                      <a:pt x="628" y="361"/>
                    </a:lnTo>
                    <a:lnTo>
                      <a:pt x="620" y="370"/>
                    </a:lnTo>
                    <a:lnTo>
                      <a:pt x="611" y="380"/>
                    </a:lnTo>
                    <a:lnTo>
                      <a:pt x="600" y="388"/>
                    </a:lnTo>
                    <a:lnTo>
                      <a:pt x="590" y="398"/>
                    </a:lnTo>
                    <a:lnTo>
                      <a:pt x="578" y="405"/>
                    </a:lnTo>
                    <a:lnTo>
                      <a:pt x="567" y="413"/>
                    </a:lnTo>
                    <a:lnTo>
                      <a:pt x="554" y="421"/>
                    </a:lnTo>
                    <a:lnTo>
                      <a:pt x="542" y="428"/>
                    </a:lnTo>
                    <a:lnTo>
                      <a:pt x="528" y="434"/>
                    </a:lnTo>
                    <a:lnTo>
                      <a:pt x="514" y="441"/>
                    </a:lnTo>
                    <a:lnTo>
                      <a:pt x="501" y="447"/>
                    </a:lnTo>
                    <a:lnTo>
                      <a:pt x="486" y="452"/>
                    </a:lnTo>
                    <a:lnTo>
                      <a:pt x="470" y="456"/>
                    </a:lnTo>
                    <a:lnTo>
                      <a:pt x="456" y="460"/>
                    </a:lnTo>
                    <a:lnTo>
                      <a:pt x="440" y="465"/>
                    </a:lnTo>
                    <a:lnTo>
                      <a:pt x="423" y="468"/>
                    </a:lnTo>
                    <a:lnTo>
                      <a:pt x="407" y="470"/>
                    </a:lnTo>
                    <a:lnTo>
                      <a:pt x="391" y="472"/>
                    </a:lnTo>
                    <a:lnTo>
                      <a:pt x="374" y="474"/>
                    </a:lnTo>
                    <a:lnTo>
                      <a:pt x="356" y="475"/>
                    </a:lnTo>
                    <a:lnTo>
                      <a:pt x="339" y="475"/>
                    </a:lnTo>
                    <a:close/>
                  </a:path>
                </a:pathLst>
              </a:custGeom>
              <a:solidFill>
                <a:srgbClr val="FFFF00"/>
              </a:solidFill>
              <a:ln w="9525">
                <a:noFill/>
                <a:round/>
                <a:headEnd/>
                <a:tailEnd/>
              </a:ln>
            </p:spPr>
            <p:txBody>
              <a:bodyPr/>
              <a:lstStyle/>
              <a:p>
                <a:endParaRPr lang="it-IT"/>
              </a:p>
            </p:txBody>
          </p:sp>
          <p:sp>
            <p:nvSpPr>
              <p:cNvPr id="21151" name="Freeform 671"/>
              <p:cNvSpPr>
                <a:spLocks/>
              </p:cNvSpPr>
              <p:nvPr/>
            </p:nvSpPr>
            <p:spPr bwMode="auto">
              <a:xfrm>
                <a:off x="1218" y="3360"/>
                <a:ext cx="97" cy="68"/>
              </a:xfrm>
              <a:custGeom>
                <a:avLst/>
                <a:gdLst/>
                <a:ahLst/>
                <a:cxnLst>
                  <a:cxn ang="0">
                    <a:pos x="305" y="474"/>
                  </a:cxn>
                  <a:cxn ang="0">
                    <a:pos x="255" y="468"/>
                  </a:cxn>
                  <a:cxn ang="0">
                    <a:pos x="207" y="456"/>
                  </a:cxn>
                  <a:cxn ang="0">
                    <a:pos x="163" y="441"/>
                  </a:cxn>
                  <a:cxn ang="0">
                    <a:pos x="124" y="421"/>
                  </a:cxn>
                  <a:cxn ang="0">
                    <a:pos x="88" y="398"/>
                  </a:cxn>
                  <a:cxn ang="0">
                    <a:pos x="59" y="370"/>
                  </a:cxn>
                  <a:cxn ang="0">
                    <a:pos x="34" y="340"/>
                  </a:cxn>
                  <a:cxn ang="0">
                    <a:pos x="16" y="308"/>
                  </a:cxn>
                  <a:cxn ang="0">
                    <a:pos x="4" y="274"/>
                  </a:cxn>
                  <a:cxn ang="0">
                    <a:pos x="0" y="237"/>
                  </a:cxn>
                  <a:cxn ang="0">
                    <a:pos x="4" y="202"/>
                  </a:cxn>
                  <a:cxn ang="0">
                    <a:pos x="16" y="167"/>
                  </a:cxn>
                  <a:cxn ang="0">
                    <a:pos x="34" y="135"/>
                  </a:cxn>
                  <a:cxn ang="0">
                    <a:pos x="59" y="104"/>
                  </a:cxn>
                  <a:cxn ang="0">
                    <a:pos x="88" y="78"/>
                  </a:cxn>
                  <a:cxn ang="0">
                    <a:pos x="124" y="54"/>
                  </a:cxn>
                  <a:cxn ang="0">
                    <a:pos x="163" y="34"/>
                  </a:cxn>
                  <a:cxn ang="0">
                    <a:pos x="207" y="18"/>
                  </a:cxn>
                  <a:cxn ang="0">
                    <a:pos x="255" y="7"/>
                  </a:cxn>
                  <a:cxn ang="0">
                    <a:pos x="305" y="1"/>
                  </a:cxn>
                  <a:cxn ang="0">
                    <a:pos x="356" y="0"/>
                  </a:cxn>
                  <a:cxn ang="0">
                    <a:pos x="407" y="5"/>
                  </a:cxn>
                  <a:cxn ang="0">
                    <a:pos x="456" y="14"/>
                  </a:cxn>
                  <a:cxn ang="0">
                    <a:pos x="501" y="28"/>
                  </a:cxn>
                  <a:cxn ang="0">
                    <a:pos x="542" y="47"/>
                  </a:cxn>
                  <a:cxn ang="0">
                    <a:pos x="578" y="70"/>
                  </a:cxn>
                  <a:cxn ang="0">
                    <a:pos x="611" y="95"/>
                  </a:cxn>
                  <a:cxn ang="0">
                    <a:pos x="637" y="124"/>
                  </a:cxn>
                  <a:cxn ang="0">
                    <a:pos x="657" y="156"/>
                  </a:cxn>
                  <a:cxn ang="0">
                    <a:pos x="670" y="189"/>
                  </a:cxn>
                  <a:cxn ang="0">
                    <a:pos x="678" y="225"/>
                  </a:cxn>
                  <a:cxn ang="0">
                    <a:pos x="676" y="261"/>
                  </a:cxn>
                  <a:cxn ang="0">
                    <a:pos x="667" y="297"/>
                  </a:cxn>
                  <a:cxn ang="0">
                    <a:pos x="650" y="330"/>
                  </a:cxn>
                  <a:cxn ang="0">
                    <a:pos x="628" y="361"/>
                  </a:cxn>
                  <a:cxn ang="0">
                    <a:pos x="600" y="388"/>
                  </a:cxn>
                  <a:cxn ang="0">
                    <a:pos x="567" y="413"/>
                  </a:cxn>
                  <a:cxn ang="0">
                    <a:pos x="528" y="434"/>
                  </a:cxn>
                  <a:cxn ang="0">
                    <a:pos x="486" y="452"/>
                  </a:cxn>
                  <a:cxn ang="0">
                    <a:pos x="440" y="465"/>
                  </a:cxn>
                  <a:cxn ang="0">
                    <a:pos x="391" y="472"/>
                  </a:cxn>
                  <a:cxn ang="0">
                    <a:pos x="339" y="475"/>
                  </a:cxn>
                </a:cxnLst>
                <a:rect l="0" t="0" r="r" b="b"/>
                <a:pathLst>
                  <a:path w="678" h="475">
                    <a:moveTo>
                      <a:pt x="339" y="475"/>
                    </a:moveTo>
                    <a:lnTo>
                      <a:pt x="322" y="475"/>
                    </a:lnTo>
                    <a:lnTo>
                      <a:pt x="305" y="474"/>
                    </a:lnTo>
                    <a:lnTo>
                      <a:pt x="287" y="472"/>
                    </a:lnTo>
                    <a:lnTo>
                      <a:pt x="271" y="470"/>
                    </a:lnTo>
                    <a:lnTo>
                      <a:pt x="255" y="468"/>
                    </a:lnTo>
                    <a:lnTo>
                      <a:pt x="239" y="465"/>
                    </a:lnTo>
                    <a:lnTo>
                      <a:pt x="223" y="460"/>
                    </a:lnTo>
                    <a:lnTo>
                      <a:pt x="207" y="456"/>
                    </a:lnTo>
                    <a:lnTo>
                      <a:pt x="193" y="452"/>
                    </a:lnTo>
                    <a:lnTo>
                      <a:pt x="178" y="447"/>
                    </a:lnTo>
                    <a:lnTo>
                      <a:pt x="163" y="441"/>
                    </a:lnTo>
                    <a:lnTo>
                      <a:pt x="150" y="434"/>
                    </a:lnTo>
                    <a:lnTo>
                      <a:pt x="136" y="428"/>
                    </a:lnTo>
                    <a:lnTo>
                      <a:pt x="124" y="421"/>
                    </a:lnTo>
                    <a:lnTo>
                      <a:pt x="111" y="413"/>
                    </a:lnTo>
                    <a:lnTo>
                      <a:pt x="100" y="405"/>
                    </a:lnTo>
                    <a:lnTo>
                      <a:pt x="88" y="398"/>
                    </a:lnTo>
                    <a:lnTo>
                      <a:pt x="78" y="388"/>
                    </a:lnTo>
                    <a:lnTo>
                      <a:pt x="68" y="380"/>
                    </a:lnTo>
                    <a:lnTo>
                      <a:pt x="59" y="370"/>
                    </a:lnTo>
                    <a:lnTo>
                      <a:pt x="49" y="361"/>
                    </a:lnTo>
                    <a:lnTo>
                      <a:pt x="41" y="350"/>
                    </a:lnTo>
                    <a:lnTo>
                      <a:pt x="34" y="340"/>
                    </a:lnTo>
                    <a:lnTo>
                      <a:pt x="27" y="330"/>
                    </a:lnTo>
                    <a:lnTo>
                      <a:pt x="21" y="319"/>
                    </a:lnTo>
                    <a:lnTo>
                      <a:pt x="16" y="308"/>
                    </a:lnTo>
                    <a:lnTo>
                      <a:pt x="12" y="297"/>
                    </a:lnTo>
                    <a:lnTo>
                      <a:pt x="7" y="286"/>
                    </a:lnTo>
                    <a:lnTo>
                      <a:pt x="4" y="274"/>
                    </a:lnTo>
                    <a:lnTo>
                      <a:pt x="2" y="261"/>
                    </a:lnTo>
                    <a:lnTo>
                      <a:pt x="1" y="250"/>
                    </a:lnTo>
                    <a:lnTo>
                      <a:pt x="0" y="237"/>
                    </a:lnTo>
                    <a:lnTo>
                      <a:pt x="1" y="225"/>
                    </a:lnTo>
                    <a:lnTo>
                      <a:pt x="2" y="213"/>
                    </a:lnTo>
                    <a:lnTo>
                      <a:pt x="4" y="202"/>
                    </a:lnTo>
                    <a:lnTo>
                      <a:pt x="7" y="189"/>
                    </a:lnTo>
                    <a:lnTo>
                      <a:pt x="12" y="178"/>
                    </a:lnTo>
                    <a:lnTo>
                      <a:pt x="16" y="167"/>
                    </a:lnTo>
                    <a:lnTo>
                      <a:pt x="21" y="156"/>
                    </a:lnTo>
                    <a:lnTo>
                      <a:pt x="27" y="145"/>
                    </a:lnTo>
                    <a:lnTo>
                      <a:pt x="34" y="135"/>
                    </a:lnTo>
                    <a:lnTo>
                      <a:pt x="41" y="124"/>
                    </a:lnTo>
                    <a:lnTo>
                      <a:pt x="49" y="114"/>
                    </a:lnTo>
                    <a:lnTo>
                      <a:pt x="59" y="104"/>
                    </a:lnTo>
                    <a:lnTo>
                      <a:pt x="68" y="95"/>
                    </a:lnTo>
                    <a:lnTo>
                      <a:pt x="78" y="87"/>
                    </a:lnTo>
                    <a:lnTo>
                      <a:pt x="88" y="78"/>
                    </a:lnTo>
                    <a:lnTo>
                      <a:pt x="100" y="70"/>
                    </a:lnTo>
                    <a:lnTo>
                      <a:pt x="111" y="61"/>
                    </a:lnTo>
                    <a:lnTo>
                      <a:pt x="124" y="54"/>
                    </a:lnTo>
                    <a:lnTo>
                      <a:pt x="136" y="47"/>
                    </a:lnTo>
                    <a:lnTo>
                      <a:pt x="150" y="40"/>
                    </a:lnTo>
                    <a:lnTo>
                      <a:pt x="163" y="34"/>
                    </a:lnTo>
                    <a:lnTo>
                      <a:pt x="178" y="28"/>
                    </a:lnTo>
                    <a:lnTo>
                      <a:pt x="193" y="23"/>
                    </a:lnTo>
                    <a:lnTo>
                      <a:pt x="207" y="18"/>
                    </a:lnTo>
                    <a:lnTo>
                      <a:pt x="223" y="14"/>
                    </a:lnTo>
                    <a:lnTo>
                      <a:pt x="239" y="10"/>
                    </a:lnTo>
                    <a:lnTo>
                      <a:pt x="255" y="7"/>
                    </a:lnTo>
                    <a:lnTo>
                      <a:pt x="271" y="5"/>
                    </a:lnTo>
                    <a:lnTo>
                      <a:pt x="287" y="3"/>
                    </a:lnTo>
                    <a:lnTo>
                      <a:pt x="305" y="1"/>
                    </a:lnTo>
                    <a:lnTo>
                      <a:pt x="322" y="0"/>
                    </a:lnTo>
                    <a:lnTo>
                      <a:pt x="339" y="0"/>
                    </a:lnTo>
                    <a:lnTo>
                      <a:pt x="356" y="0"/>
                    </a:lnTo>
                    <a:lnTo>
                      <a:pt x="374" y="1"/>
                    </a:lnTo>
                    <a:lnTo>
                      <a:pt x="391" y="3"/>
                    </a:lnTo>
                    <a:lnTo>
                      <a:pt x="407" y="5"/>
                    </a:lnTo>
                    <a:lnTo>
                      <a:pt x="423" y="7"/>
                    </a:lnTo>
                    <a:lnTo>
                      <a:pt x="440" y="10"/>
                    </a:lnTo>
                    <a:lnTo>
                      <a:pt x="456" y="14"/>
                    </a:lnTo>
                    <a:lnTo>
                      <a:pt x="470" y="18"/>
                    </a:lnTo>
                    <a:lnTo>
                      <a:pt x="486" y="23"/>
                    </a:lnTo>
                    <a:lnTo>
                      <a:pt x="501" y="28"/>
                    </a:lnTo>
                    <a:lnTo>
                      <a:pt x="514" y="34"/>
                    </a:lnTo>
                    <a:lnTo>
                      <a:pt x="528" y="40"/>
                    </a:lnTo>
                    <a:lnTo>
                      <a:pt x="542" y="47"/>
                    </a:lnTo>
                    <a:lnTo>
                      <a:pt x="554" y="54"/>
                    </a:lnTo>
                    <a:lnTo>
                      <a:pt x="567" y="61"/>
                    </a:lnTo>
                    <a:lnTo>
                      <a:pt x="578" y="70"/>
                    </a:lnTo>
                    <a:lnTo>
                      <a:pt x="590" y="78"/>
                    </a:lnTo>
                    <a:lnTo>
                      <a:pt x="600" y="87"/>
                    </a:lnTo>
                    <a:lnTo>
                      <a:pt x="611" y="95"/>
                    </a:lnTo>
                    <a:lnTo>
                      <a:pt x="620" y="104"/>
                    </a:lnTo>
                    <a:lnTo>
                      <a:pt x="628" y="114"/>
                    </a:lnTo>
                    <a:lnTo>
                      <a:pt x="637" y="124"/>
                    </a:lnTo>
                    <a:lnTo>
                      <a:pt x="644" y="135"/>
                    </a:lnTo>
                    <a:lnTo>
                      <a:pt x="650" y="145"/>
                    </a:lnTo>
                    <a:lnTo>
                      <a:pt x="657" y="156"/>
                    </a:lnTo>
                    <a:lnTo>
                      <a:pt x="662" y="167"/>
                    </a:lnTo>
                    <a:lnTo>
                      <a:pt x="667" y="178"/>
                    </a:lnTo>
                    <a:lnTo>
                      <a:pt x="670" y="189"/>
                    </a:lnTo>
                    <a:lnTo>
                      <a:pt x="674" y="202"/>
                    </a:lnTo>
                    <a:lnTo>
                      <a:pt x="676" y="213"/>
                    </a:lnTo>
                    <a:lnTo>
                      <a:pt x="678" y="225"/>
                    </a:lnTo>
                    <a:lnTo>
                      <a:pt x="678" y="237"/>
                    </a:lnTo>
                    <a:lnTo>
                      <a:pt x="678" y="250"/>
                    </a:lnTo>
                    <a:lnTo>
                      <a:pt x="676" y="261"/>
                    </a:lnTo>
                    <a:lnTo>
                      <a:pt x="674" y="274"/>
                    </a:lnTo>
                    <a:lnTo>
                      <a:pt x="670" y="286"/>
                    </a:lnTo>
                    <a:lnTo>
                      <a:pt x="667" y="297"/>
                    </a:lnTo>
                    <a:lnTo>
                      <a:pt x="662" y="308"/>
                    </a:lnTo>
                    <a:lnTo>
                      <a:pt x="657" y="319"/>
                    </a:lnTo>
                    <a:lnTo>
                      <a:pt x="650" y="330"/>
                    </a:lnTo>
                    <a:lnTo>
                      <a:pt x="644" y="340"/>
                    </a:lnTo>
                    <a:lnTo>
                      <a:pt x="637" y="350"/>
                    </a:lnTo>
                    <a:lnTo>
                      <a:pt x="628" y="361"/>
                    </a:lnTo>
                    <a:lnTo>
                      <a:pt x="620" y="370"/>
                    </a:lnTo>
                    <a:lnTo>
                      <a:pt x="611" y="380"/>
                    </a:lnTo>
                    <a:lnTo>
                      <a:pt x="600" y="388"/>
                    </a:lnTo>
                    <a:lnTo>
                      <a:pt x="590" y="398"/>
                    </a:lnTo>
                    <a:lnTo>
                      <a:pt x="578" y="405"/>
                    </a:lnTo>
                    <a:lnTo>
                      <a:pt x="567" y="413"/>
                    </a:lnTo>
                    <a:lnTo>
                      <a:pt x="554" y="421"/>
                    </a:lnTo>
                    <a:lnTo>
                      <a:pt x="542" y="428"/>
                    </a:lnTo>
                    <a:lnTo>
                      <a:pt x="528" y="434"/>
                    </a:lnTo>
                    <a:lnTo>
                      <a:pt x="514" y="441"/>
                    </a:lnTo>
                    <a:lnTo>
                      <a:pt x="501" y="447"/>
                    </a:lnTo>
                    <a:lnTo>
                      <a:pt x="486" y="452"/>
                    </a:lnTo>
                    <a:lnTo>
                      <a:pt x="470" y="456"/>
                    </a:lnTo>
                    <a:lnTo>
                      <a:pt x="456" y="460"/>
                    </a:lnTo>
                    <a:lnTo>
                      <a:pt x="440" y="465"/>
                    </a:lnTo>
                    <a:lnTo>
                      <a:pt x="423" y="468"/>
                    </a:lnTo>
                    <a:lnTo>
                      <a:pt x="407" y="470"/>
                    </a:lnTo>
                    <a:lnTo>
                      <a:pt x="391" y="472"/>
                    </a:lnTo>
                    <a:lnTo>
                      <a:pt x="374" y="474"/>
                    </a:lnTo>
                    <a:lnTo>
                      <a:pt x="356" y="475"/>
                    </a:lnTo>
                    <a:lnTo>
                      <a:pt x="339" y="475"/>
                    </a:lnTo>
                  </a:path>
                </a:pathLst>
              </a:custGeom>
              <a:solidFill>
                <a:srgbClr val="FFFF00"/>
              </a:solidFill>
              <a:ln w="6350">
                <a:solidFill>
                  <a:srgbClr val="000000"/>
                </a:solidFill>
                <a:prstDash val="solid"/>
                <a:round/>
                <a:headEnd/>
                <a:tailEnd/>
              </a:ln>
            </p:spPr>
            <p:txBody>
              <a:bodyPr/>
              <a:lstStyle/>
              <a:p>
                <a:endParaRPr lang="it-IT"/>
              </a:p>
            </p:txBody>
          </p:sp>
          <p:sp>
            <p:nvSpPr>
              <p:cNvPr id="21152" name="Freeform 672"/>
              <p:cNvSpPr>
                <a:spLocks/>
              </p:cNvSpPr>
              <p:nvPr/>
            </p:nvSpPr>
            <p:spPr bwMode="auto">
              <a:xfrm>
                <a:off x="1097" y="3290"/>
                <a:ext cx="97" cy="68"/>
              </a:xfrm>
              <a:custGeom>
                <a:avLst/>
                <a:gdLst/>
                <a:ahLst/>
                <a:cxnLst>
                  <a:cxn ang="0">
                    <a:pos x="303" y="475"/>
                  </a:cxn>
                  <a:cxn ang="0">
                    <a:pos x="253" y="469"/>
                  </a:cxn>
                  <a:cxn ang="0">
                    <a:pos x="206" y="457"/>
                  </a:cxn>
                  <a:cxn ang="0">
                    <a:pos x="162" y="441"/>
                  </a:cxn>
                  <a:cxn ang="0">
                    <a:pos x="122" y="421"/>
                  </a:cxn>
                  <a:cxn ang="0">
                    <a:pos x="88" y="398"/>
                  </a:cxn>
                  <a:cxn ang="0">
                    <a:pos x="57" y="371"/>
                  </a:cxn>
                  <a:cxn ang="0">
                    <a:pos x="33" y="342"/>
                  </a:cxn>
                  <a:cxn ang="0">
                    <a:pos x="14" y="309"/>
                  </a:cxn>
                  <a:cxn ang="0">
                    <a:pos x="3" y="275"/>
                  </a:cxn>
                  <a:cxn ang="0">
                    <a:pos x="0" y="238"/>
                  </a:cxn>
                  <a:cxn ang="0">
                    <a:pos x="3" y="203"/>
                  </a:cxn>
                  <a:cxn ang="0">
                    <a:pos x="14" y="168"/>
                  </a:cxn>
                  <a:cxn ang="0">
                    <a:pos x="33" y="136"/>
                  </a:cxn>
                  <a:cxn ang="0">
                    <a:pos x="57" y="105"/>
                  </a:cxn>
                  <a:cxn ang="0">
                    <a:pos x="88" y="79"/>
                  </a:cxn>
                  <a:cxn ang="0">
                    <a:pos x="122" y="55"/>
                  </a:cxn>
                  <a:cxn ang="0">
                    <a:pos x="162" y="35"/>
                  </a:cxn>
                  <a:cxn ang="0">
                    <a:pos x="206" y="19"/>
                  </a:cxn>
                  <a:cxn ang="0">
                    <a:pos x="253" y="8"/>
                  </a:cxn>
                  <a:cxn ang="0">
                    <a:pos x="303" y="1"/>
                  </a:cxn>
                  <a:cxn ang="0">
                    <a:pos x="355" y="1"/>
                  </a:cxn>
                  <a:cxn ang="0">
                    <a:pos x="406" y="6"/>
                  </a:cxn>
                  <a:cxn ang="0">
                    <a:pos x="454" y="15"/>
                  </a:cxn>
                  <a:cxn ang="0">
                    <a:pos x="499" y="30"/>
                  </a:cxn>
                  <a:cxn ang="0">
                    <a:pos x="540" y="48"/>
                  </a:cxn>
                  <a:cxn ang="0">
                    <a:pos x="577" y="71"/>
                  </a:cxn>
                  <a:cxn ang="0">
                    <a:pos x="609" y="97"/>
                  </a:cxn>
                  <a:cxn ang="0">
                    <a:pos x="635" y="125"/>
                  </a:cxn>
                  <a:cxn ang="0">
                    <a:pos x="656" y="156"/>
                  </a:cxn>
                  <a:cxn ang="0">
                    <a:pos x="670" y="191"/>
                  </a:cxn>
                  <a:cxn ang="0">
                    <a:pos x="676" y="227"/>
                  </a:cxn>
                  <a:cxn ang="0">
                    <a:pos x="675" y="262"/>
                  </a:cxn>
                  <a:cxn ang="0">
                    <a:pos x="666" y="298"/>
                  </a:cxn>
                  <a:cxn ang="0">
                    <a:pos x="650" y="330"/>
                  </a:cxn>
                  <a:cxn ang="0">
                    <a:pos x="627" y="362"/>
                  </a:cxn>
                  <a:cxn ang="0">
                    <a:pos x="599" y="390"/>
                  </a:cxn>
                  <a:cxn ang="0">
                    <a:pos x="565" y="414"/>
                  </a:cxn>
                  <a:cxn ang="0">
                    <a:pos x="526" y="435"/>
                  </a:cxn>
                  <a:cxn ang="0">
                    <a:pos x="485" y="453"/>
                  </a:cxn>
                  <a:cxn ang="0">
                    <a:pos x="438" y="465"/>
                  </a:cxn>
                  <a:cxn ang="0">
                    <a:pos x="389" y="474"/>
                  </a:cxn>
                  <a:cxn ang="0">
                    <a:pos x="338" y="476"/>
                  </a:cxn>
                </a:cxnLst>
                <a:rect l="0" t="0" r="r" b="b"/>
                <a:pathLst>
                  <a:path w="676" h="476">
                    <a:moveTo>
                      <a:pt x="338" y="476"/>
                    </a:moveTo>
                    <a:lnTo>
                      <a:pt x="320" y="476"/>
                    </a:lnTo>
                    <a:lnTo>
                      <a:pt x="303" y="475"/>
                    </a:lnTo>
                    <a:lnTo>
                      <a:pt x="287" y="474"/>
                    </a:lnTo>
                    <a:lnTo>
                      <a:pt x="270" y="472"/>
                    </a:lnTo>
                    <a:lnTo>
                      <a:pt x="253" y="469"/>
                    </a:lnTo>
                    <a:lnTo>
                      <a:pt x="237" y="465"/>
                    </a:lnTo>
                    <a:lnTo>
                      <a:pt x="222" y="461"/>
                    </a:lnTo>
                    <a:lnTo>
                      <a:pt x="206" y="457"/>
                    </a:lnTo>
                    <a:lnTo>
                      <a:pt x="191" y="453"/>
                    </a:lnTo>
                    <a:lnTo>
                      <a:pt x="177" y="448"/>
                    </a:lnTo>
                    <a:lnTo>
                      <a:pt x="162" y="441"/>
                    </a:lnTo>
                    <a:lnTo>
                      <a:pt x="148" y="435"/>
                    </a:lnTo>
                    <a:lnTo>
                      <a:pt x="136" y="429"/>
                    </a:lnTo>
                    <a:lnTo>
                      <a:pt x="122" y="421"/>
                    </a:lnTo>
                    <a:lnTo>
                      <a:pt x="111" y="414"/>
                    </a:lnTo>
                    <a:lnTo>
                      <a:pt x="98" y="407"/>
                    </a:lnTo>
                    <a:lnTo>
                      <a:pt x="88" y="398"/>
                    </a:lnTo>
                    <a:lnTo>
                      <a:pt x="77" y="390"/>
                    </a:lnTo>
                    <a:lnTo>
                      <a:pt x="67" y="381"/>
                    </a:lnTo>
                    <a:lnTo>
                      <a:pt x="57" y="371"/>
                    </a:lnTo>
                    <a:lnTo>
                      <a:pt x="48" y="362"/>
                    </a:lnTo>
                    <a:lnTo>
                      <a:pt x="40" y="351"/>
                    </a:lnTo>
                    <a:lnTo>
                      <a:pt x="33" y="342"/>
                    </a:lnTo>
                    <a:lnTo>
                      <a:pt x="26" y="330"/>
                    </a:lnTo>
                    <a:lnTo>
                      <a:pt x="20" y="320"/>
                    </a:lnTo>
                    <a:lnTo>
                      <a:pt x="14" y="309"/>
                    </a:lnTo>
                    <a:lnTo>
                      <a:pt x="10" y="298"/>
                    </a:lnTo>
                    <a:lnTo>
                      <a:pt x="6" y="286"/>
                    </a:lnTo>
                    <a:lnTo>
                      <a:pt x="3" y="275"/>
                    </a:lnTo>
                    <a:lnTo>
                      <a:pt x="1" y="262"/>
                    </a:lnTo>
                    <a:lnTo>
                      <a:pt x="0" y="251"/>
                    </a:lnTo>
                    <a:lnTo>
                      <a:pt x="0" y="238"/>
                    </a:lnTo>
                    <a:lnTo>
                      <a:pt x="0" y="227"/>
                    </a:lnTo>
                    <a:lnTo>
                      <a:pt x="1" y="214"/>
                    </a:lnTo>
                    <a:lnTo>
                      <a:pt x="3" y="203"/>
                    </a:lnTo>
                    <a:lnTo>
                      <a:pt x="6" y="191"/>
                    </a:lnTo>
                    <a:lnTo>
                      <a:pt x="10" y="180"/>
                    </a:lnTo>
                    <a:lnTo>
                      <a:pt x="14" y="168"/>
                    </a:lnTo>
                    <a:lnTo>
                      <a:pt x="20" y="156"/>
                    </a:lnTo>
                    <a:lnTo>
                      <a:pt x="26" y="146"/>
                    </a:lnTo>
                    <a:lnTo>
                      <a:pt x="33" y="136"/>
                    </a:lnTo>
                    <a:lnTo>
                      <a:pt x="40" y="125"/>
                    </a:lnTo>
                    <a:lnTo>
                      <a:pt x="48" y="116"/>
                    </a:lnTo>
                    <a:lnTo>
                      <a:pt x="57" y="105"/>
                    </a:lnTo>
                    <a:lnTo>
                      <a:pt x="67" y="97"/>
                    </a:lnTo>
                    <a:lnTo>
                      <a:pt x="77" y="87"/>
                    </a:lnTo>
                    <a:lnTo>
                      <a:pt x="88" y="79"/>
                    </a:lnTo>
                    <a:lnTo>
                      <a:pt x="98" y="71"/>
                    </a:lnTo>
                    <a:lnTo>
                      <a:pt x="111" y="62"/>
                    </a:lnTo>
                    <a:lnTo>
                      <a:pt x="122" y="55"/>
                    </a:lnTo>
                    <a:lnTo>
                      <a:pt x="136" y="48"/>
                    </a:lnTo>
                    <a:lnTo>
                      <a:pt x="148" y="41"/>
                    </a:lnTo>
                    <a:lnTo>
                      <a:pt x="162" y="35"/>
                    </a:lnTo>
                    <a:lnTo>
                      <a:pt x="177" y="30"/>
                    </a:lnTo>
                    <a:lnTo>
                      <a:pt x="191" y="24"/>
                    </a:lnTo>
                    <a:lnTo>
                      <a:pt x="206" y="19"/>
                    </a:lnTo>
                    <a:lnTo>
                      <a:pt x="222" y="15"/>
                    </a:lnTo>
                    <a:lnTo>
                      <a:pt x="237" y="11"/>
                    </a:lnTo>
                    <a:lnTo>
                      <a:pt x="253" y="8"/>
                    </a:lnTo>
                    <a:lnTo>
                      <a:pt x="270" y="6"/>
                    </a:lnTo>
                    <a:lnTo>
                      <a:pt x="287" y="4"/>
                    </a:lnTo>
                    <a:lnTo>
                      <a:pt x="303" y="1"/>
                    </a:lnTo>
                    <a:lnTo>
                      <a:pt x="320" y="1"/>
                    </a:lnTo>
                    <a:lnTo>
                      <a:pt x="338" y="0"/>
                    </a:lnTo>
                    <a:lnTo>
                      <a:pt x="355" y="1"/>
                    </a:lnTo>
                    <a:lnTo>
                      <a:pt x="372" y="1"/>
                    </a:lnTo>
                    <a:lnTo>
                      <a:pt x="389" y="4"/>
                    </a:lnTo>
                    <a:lnTo>
                      <a:pt x="406" y="6"/>
                    </a:lnTo>
                    <a:lnTo>
                      <a:pt x="423" y="8"/>
                    </a:lnTo>
                    <a:lnTo>
                      <a:pt x="438" y="11"/>
                    </a:lnTo>
                    <a:lnTo>
                      <a:pt x="454" y="15"/>
                    </a:lnTo>
                    <a:lnTo>
                      <a:pt x="470" y="19"/>
                    </a:lnTo>
                    <a:lnTo>
                      <a:pt x="485" y="24"/>
                    </a:lnTo>
                    <a:lnTo>
                      <a:pt x="499" y="30"/>
                    </a:lnTo>
                    <a:lnTo>
                      <a:pt x="513" y="35"/>
                    </a:lnTo>
                    <a:lnTo>
                      <a:pt x="526" y="41"/>
                    </a:lnTo>
                    <a:lnTo>
                      <a:pt x="540" y="48"/>
                    </a:lnTo>
                    <a:lnTo>
                      <a:pt x="553" y="55"/>
                    </a:lnTo>
                    <a:lnTo>
                      <a:pt x="565" y="62"/>
                    </a:lnTo>
                    <a:lnTo>
                      <a:pt x="577" y="71"/>
                    </a:lnTo>
                    <a:lnTo>
                      <a:pt x="588" y="79"/>
                    </a:lnTo>
                    <a:lnTo>
                      <a:pt x="599" y="87"/>
                    </a:lnTo>
                    <a:lnTo>
                      <a:pt x="609" y="97"/>
                    </a:lnTo>
                    <a:lnTo>
                      <a:pt x="619" y="105"/>
                    </a:lnTo>
                    <a:lnTo>
                      <a:pt x="627" y="116"/>
                    </a:lnTo>
                    <a:lnTo>
                      <a:pt x="635" y="125"/>
                    </a:lnTo>
                    <a:lnTo>
                      <a:pt x="643" y="136"/>
                    </a:lnTo>
                    <a:lnTo>
                      <a:pt x="650" y="146"/>
                    </a:lnTo>
                    <a:lnTo>
                      <a:pt x="656" y="156"/>
                    </a:lnTo>
                    <a:lnTo>
                      <a:pt x="662" y="168"/>
                    </a:lnTo>
                    <a:lnTo>
                      <a:pt x="666" y="180"/>
                    </a:lnTo>
                    <a:lnTo>
                      <a:pt x="670" y="191"/>
                    </a:lnTo>
                    <a:lnTo>
                      <a:pt x="672" y="203"/>
                    </a:lnTo>
                    <a:lnTo>
                      <a:pt x="675" y="214"/>
                    </a:lnTo>
                    <a:lnTo>
                      <a:pt x="676" y="227"/>
                    </a:lnTo>
                    <a:lnTo>
                      <a:pt x="676" y="238"/>
                    </a:lnTo>
                    <a:lnTo>
                      <a:pt x="676" y="251"/>
                    </a:lnTo>
                    <a:lnTo>
                      <a:pt x="675" y="262"/>
                    </a:lnTo>
                    <a:lnTo>
                      <a:pt x="672" y="275"/>
                    </a:lnTo>
                    <a:lnTo>
                      <a:pt x="670" y="286"/>
                    </a:lnTo>
                    <a:lnTo>
                      <a:pt x="666" y="298"/>
                    </a:lnTo>
                    <a:lnTo>
                      <a:pt x="662" y="309"/>
                    </a:lnTo>
                    <a:lnTo>
                      <a:pt x="656" y="320"/>
                    </a:lnTo>
                    <a:lnTo>
                      <a:pt x="650" y="330"/>
                    </a:lnTo>
                    <a:lnTo>
                      <a:pt x="643" y="342"/>
                    </a:lnTo>
                    <a:lnTo>
                      <a:pt x="635" y="351"/>
                    </a:lnTo>
                    <a:lnTo>
                      <a:pt x="627" y="362"/>
                    </a:lnTo>
                    <a:lnTo>
                      <a:pt x="619" y="371"/>
                    </a:lnTo>
                    <a:lnTo>
                      <a:pt x="609" y="381"/>
                    </a:lnTo>
                    <a:lnTo>
                      <a:pt x="599" y="390"/>
                    </a:lnTo>
                    <a:lnTo>
                      <a:pt x="588" y="398"/>
                    </a:lnTo>
                    <a:lnTo>
                      <a:pt x="577" y="407"/>
                    </a:lnTo>
                    <a:lnTo>
                      <a:pt x="565" y="414"/>
                    </a:lnTo>
                    <a:lnTo>
                      <a:pt x="553" y="421"/>
                    </a:lnTo>
                    <a:lnTo>
                      <a:pt x="540" y="429"/>
                    </a:lnTo>
                    <a:lnTo>
                      <a:pt x="526" y="435"/>
                    </a:lnTo>
                    <a:lnTo>
                      <a:pt x="513" y="441"/>
                    </a:lnTo>
                    <a:lnTo>
                      <a:pt x="499" y="448"/>
                    </a:lnTo>
                    <a:lnTo>
                      <a:pt x="485" y="453"/>
                    </a:lnTo>
                    <a:lnTo>
                      <a:pt x="470" y="457"/>
                    </a:lnTo>
                    <a:lnTo>
                      <a:pt x="454" y="461"/>
                    </a:lnTo>
                    <a:lnTo>
                      <a:pt x="438" y="465"/>
                    </a:lnTo>
                    <a:lnTo>
                      <a:pt x="423" y="469"/>
                    </a:lnTo>
                    <a:lnTo>
                      <a:pt x="406" y="472"/>
                    </a:lnTo>
                    <a:lnTo>
                      <a:pt x="389" y="474"/>
                    </a:lnTo>
                    <a:lnTo>
                      <a:pt x="372" y="475"/>
                    </a:lnTo>
                    <a:lnTo>
                      <a:pt x="355" y="476"/>
                    </a:lnTo>
                    <a:lnTo>
                      <a:pt x="338" y="476"/>
                    </a:lnTo>
                    <a:close/>
                  </a:path>
                </a:pathLst>
              </a:custGeom>
              <a:solidFill>
                <a:srgbClr val="FFFF00"/>
              </a:solidFill>
              <a:ln w="9525">
                <a:noFill/>
                <a:round/>
                <a:headEnd/>
                <a:tailEnd/>
              </a:ln>
            </p:spPr>
            <p:txBody>
              <a:bodyPr/>
              <a:lstStyle/>
              <a:p>
                <a:endParaRPr lang="it-IT"/>
              </a:p>
            </p:txBody>
          </p:sp>
          <p:sp>
            <p:nvSpPr>
              <p:cNvPr id="21153" name="Freeform 673"/>
              <p:cNvSpPr>
                <a:spLocks/>
              </p:cNvSpPr>
              <p:nvPr/>
            </p:nvSpPr>
            <p:spPr bwMode="auto">
              <a:xfrm>
                <a:off x="1097" y="3290"/>
                <a:ext cx="97" cy="68"/>
              </a:xfrm>
              <a:custGeom>
                <a:avLst/>
                <a:gdLst/>
                <a:ahLst/>
                <a:cxnLst>
                  <a:cxn ang="0">
                    <a:pos x="303" y="475"/>
                  </a:cxn>
                  <a:cxn ang="0">
                    <a:pos x="253" y="469"/>
                  </a:cxn>
                  <a:cxn ang="0">
                    <a:pos x="206" y="457"/>
                  </a:cxn>
                  <a:cxn ang="0">
                    <a:pos x="162" y="441"/>
                  </a:cxn>
                  <a:cxn ang="0">
                    <a:pos x="122" y="421"/>
                  </a:cxn>
                  <a:cxn ang="0">
                    <a:pos x="88" y="398"/>
                  </a:cxn>
                  <a:cxn ang="0">
                    <a:pos x="57" y="371"/>
                  </a:cxn>
                  <a:cxn ang="0">
                    <a:pos x="33" y="342"/>
                  </a:cxn>
                  <a:cxn ang="0">
                    <a:pos x="14" y="309"/>
                  </a:cxn>
                  <a:cxn ang="0">
                    <a:pos x="3" y="275"/>
                  </a:cxn>
                  <a:cxn ang="0">
                    <a:pos x="0" y="238"/>
                  </a:cxn>
                  <a:cxn ang="0">
                    <a:pos x="3" y="203"/>
                  </a:cxn>
                  <a:cxn ang="0">
                    <a:pos x="14" y="168"/>
                  </a:cxn>
                  <a:cxn ang="0">
                    <a:pos x="33" y="136"/>
                  </a:cxn>
                  <a:cxn ang="0">
                    <a:pos x="57" y="105"/>
                  </a:cxn>
                  <a:cxn ang="0">
                    <a:pos x="88" y="79"/>
                  </a:cxn>
                  <a:cxn ang="0">
                    <a:pos x="122" y="55"/>
                  </a:cxn>
                  <a:cxn ang="0">
                    <a:pos x="162" y="35"/>
                  </a:cxn>
                  <a:cxn ang="0">
                    <a:pos x="206" y="19"/>
                  </a:cxn>
                  <a:cxn ang="0">
                    <a:pos x="253" y="8"/>
                  </a:cxn>
                  <a:cxn ang="0">
                    <a:pos x="303" y="1"/>
                  </a:cxn>
                  <a:cxn ang="0">
                    <a:pos x="355" y="1"/>
                  </a:cxn>
                  <a:cxn ang="0">
                    <a:pos x="406" y="6"/>
                  </a:cxn>
                  <a:cxn ang="0">
                    <a:pos x="454" y="15"/>
                  </a:cxn>
                  <a:cxn ang="0">
                    <a:pos x="499" y="30"/>
                  </a:cxn>
                  <a:cxn ang="0">
                    <a:pos x="540" y="48"/>
                  </a:cxn>
                  <a:cxn ang="0">
                    <a:pos x="577" y="71"/>
                  </a:cxn>
                  <a:cxn ang="0">
                    <a:pos x="609" y="97"/>
                  </a:cxn>
                  <a:cxn ang="0">
                    <a:pos x="635" y="125"/>
                  </a:cxn>
                  <a:cxn ang="0">
                    <a:pos x="656" y="156"/>
                  </a:cxn>
                  <a:cxn ang="0">
                    <a:pos x="670" y="191"/>
                  </a:cxn>
                  <a:cxn ang="0">
                    <a:pos x="676" y="227"/>
                  </a:cxn>
                  <a:cxn ang="0">
                    <a:pos x="675" y="262"/>
                  </a:cxn>
                  <a:cxn ang="0">
                    <a:pos x="666" y="298"/>
                  </a:cxn>
                  <a:cxn ang="0">
                    <a:pos x="650" y="330"/>
                  </a:cxn>
                  <a:cxn ang="0">
                    <a:pos x="627" y="362"/>
                  </a:cxn>
                  <a:cxn ang="0">
                    <a:pos x="599" y="390"/>
                  </a:cxn>
                  <a:cxn ang="0">
                    <a:pos x="565" y="414"/>
                  </a:cxn>
                  <a:cxn ang="0">
                    <a:pos x="526" y="435"/>
                  </a:cxn>
                  <a:cxn ang="0">
                    <a:pos x="485" y="453"/>
                  </a:cxn>
                  <a:cxn ang="0">
                    <a:pos x="438" y="465"/>
                  </a:cxn>
                  <a:cxn ang="0">
                    <a:pos x="389" y="474"/>
                  </a:cxn>
                  <a:cxn ang="0">
                    <a:pos x="338" y="476"/>
                  </a:cxn>
                </a:cxnLst>
                <a:rect l="0" t="0" r="r" b="b"/>
                <a:pathLst>
                  <a:path w="676" h="476">
                    <a:moveTo>
                      <a:pt x="338" y="476"/>
                    </a:moveTo>
                    <a:lnTo>
                      <a:pt x="320" y="476"/>
                    </a:lnTo>
                    <a:lnTo>
                      <a:pt x="303" y="475"/>
                    </a:lnTo>
                    <a:lnTo>
                      <a:pt x="287" y="474"/>
                    </a:lnTo>
                    <a:lnTo>
                      <a:pt x="270" y="472"/>
                    </a:lnTo>
                    <a:lnTo>
                      <a:pt x="253" y="469"/>
                    </a:lnTo>
                    <a:lnTo>
                      <a:pt x="237" y="465"/>
                    </a:lnTo>
                    <a:lnTo>
                      <a:pt x="222" y="461"/>
                    </a:lnTo>
                    <a:lnTo>
                      <a:pt x="206" y="457"/>
                    </a:lnTo>
                    <a:lnTo>
                      <a:pt x="191" y="453"/>
                    </a:lnTo>
                    <a:lnTo>
                      <a:pt x="177" y="448"/>
                    </a:lnTo>
                    <a:lnTo>
                      <a:pt x="162" y="441"/>
                    </a:lnTo>
                    <a:lnTo>
                      <a:pt x="148" y="435"/>
                    </a:lnTo>
                    <a:lnTo>
                      <a:pt x="136" y="429"/>
                    </a:lnTo>
                    <a:lnTo>
                      <a:pt x="122" y="421"/>
                    </a:lnTo>
                    <a:lnTo>
                      <a:pt x="111" y="414"/>
                    </a:lnTo>
                    <a:lnTo>
                      <a:pt x="98" y="407"/>
                    </a:lnTo>
                    <a:lnTo>
                      <a:pt x="88" y="398"/>
                    </a:lnTo>
                    <a:lnTo>
                      <a:pt x="77" y="390"/>
                    </a:lnTo>
                    <a:lnTo>
                      <a:pt x="67" y="381"/>
                    </a:lnTo>
                    <a:lnTo>
                      <a:pt x="57" y="371"/>
                    </a:lnTo>
                    <a:lnTo>
                      <a:pt x="48" y="362"/>
                    </a:lnTo>
                    <a:lnTo>
                      <a:pt x="40" y="351"/>
                    </a:lnTo>
                    <a:lnTo>
                      <a:pt x="33" y="342"/>
                    </a:lnTo>
                    <a:lnTo>
                      <a:pt x="26" y="330"/>
                    </a:lnTo>
                    <a:lnTo>
                      <a:pt x="20" y="320"/>
                    </a:lnTo>
                    <a:lnTo>
                      <a:pt x="14" y="309"/>
                    </a:lnTo>
                    <a:lnTo>
                      <a:pt x="10" y="298"/>
                    </a:lnTo>
                    <a:lnTo>
                      <a:pt x="6" y="286"/>
                    </a:lnTo>
                    <a:lnTo>
                      <a:pt x="3" y="275"/>
                    </a:lnTo>
                    <a:lnTo>
                      <a:pt x="1" y="262"/>
                    </a:lnTo>
                    <a:lnTo>
                      <a:pt x="0" y="251"/>
                    </a:lnTo>
                    <a:lnTo>
                      <a:pt x="0" y="238"/>
                    </a:lnTo>
                    <a:lnTo>
                      <a:pt x="0" y="227"/>
                    </a:lnTo>
                    <a:lnTo>
                      <a:pt x="1" y="214"/>
                    </a:lnTo>
                    <a:lnTo>
                      <a:pt x="3" y="203"/>
                    </a:lnTo>
                    <a:lnTo>
                      <a:pt x="6" y="191"/>
                    </a:lnTo>
                    <a:lnTo>
                      <a:pt x="10" y="180"/>
                    </a:lnTo>
                    <a:lnTo>
                      <a:pt x="14" y="168"/>
                    </a:lnTo>
                    <a:lnTo>
                      <a:pt x="20" y="156"/>
                    </a:lnTo>
                    <a:lnTo>
                      <a:pt x="26" y="146"/>
                    </a:lnTo>
                    <a:lnTo>
                      <a:pt x="33" y="136"/>
                    </a:lnTo>
                    <a:lnTo>
                      <a:pt x="40" y="125"/>
                    </a:lnTo>
                    <a:lnTo>
                      <a:pt x="48" y="116"/>
                    </a:lnTo>
                    <a:lnTo>
                      <a:pt x="57" y="105"/>
                    </a:lnTo>
                    <a:lnTo>
                      <a:pt x="67" y="97"/>
                    </a:lnTo>
                    <a:lnTo>
                      <a:pt x="77" y="87"/>
                    </a:lnTo>
                    <a:lnTo>
                      <a:pt x="88" y="79"/>
                    </a:lnTo>
                    <a:lnTo>
                      <a:pt x="98" y="71"/>
                    </a:lnTo>
                    <a:lnTo>
                      <a:pt x="111" y="62"/>
                    </a:lnTo>
                    <a:lnTo>
                      <a:pt x="122" y="55"/>
                    </a:lnTo>
                    <a:lnTo>
                      <a:pt x="136" y="48"/>
                    </a:lnTo>
                    <a:lnTo>
                      <a:pt x="148" y="41"/>
                    </a:lnTo>
                    <a:lnTo>
                      <a:pt x="162" y="35"/>
                    </a:lnTo>
                    <a:lnTo>
                      <a:pt x="177" y="30"/>
                    </a:lnTo>
                    <a:lnTo>
                      <a:pt x="191" y="24"/>
                    </a:lnTo>
                    <a:lnTo>
                      <a:pt x="206" y="19"/>
                    </a:lnTo>
                    <a:lnTo>
                      <a:pt x="222" y="15"/>
                    </a:lnTo>
                    <a:lnTo>
                      <a:pt x="237" y="11"/>
                    </a:lnTo>
                    <a:lnTo>
                      <a:pt x="253" y="8"/>
                    </a:lnTo>
                    <a:lnTo>
                      <a:pt x="270" y="6"/>
                    </a:lnTo>
                    <a:lnTo>
                      <a:pt x="287" y="4"/>
                    </a:lnTo>
                    <a:lnTo>
                      <a:pt x="303" y="1"/>
                    </a:lnTo>
                    <a:lnTo>
                      <a:pt x="320" y="1"/>
                    </a:lnTo>
                    <a:lnTo>
                      <a:pt x="338" y="0"/>
                    </a:lnTo>
                    <a:lnTo>
                      <a:pt x="355" y="1"/>
                    </a:lnTo>
                    <a:lnTo>
                      <a:pt x="372" y="1"/>
                    </a:lnTo>
                    <a:lnTo>
                      <a:pt x="389" y="4"/>
                    </a:lnTo>
                    <a:lnTo>
                      <a:pt x="406" y="6"/>
                    </a:lnTo>
                    <a:lnTo>
                      <a:pt x="423" y="8"/>
                    </a:lnTo>
                    <a:lnTo>
                      <a:pt x="438" y="11"/>
                    </a:lnTo>
                    <a:lnTo>
                      <a:pt x="454" y="15"/>
                    </a:lnTo>
                    <a:lnTo>
                      <a:pt x="470" y="19"/>
                    </a:lnTo>
                    <a:lnTo>
                      <a:pt x="485" y="24"/>
                    </a:lnTo>
                    <a:lnTo>
                      <a:pt x="499" y="30"/>
                    </a:lnTo>
                    <a:lnTo>
                      <a:pt x="513" y="35"/>
                    </a:lnTo>
                    <a:lnTo>
                      <a:pt x="526" y="41"/>
                    </a:lnTo>
                    <a:lnTo>
                      <a:pt x="540" y="48"/>
                    </a:lnTo>
                    <a:lnTo>
                      <a:pt x="553" y="55"/>
                    </a:lnTo>
                    <a:lnTo>
                      <a:pt x="565" y="62"/>
                    </a:lnTo>
                    <a:lnTo>
                      <a:pt x="577" y="71"/>
                    </a:lnTo>
                    <a:lnTo>
                      <a:pt x="588" y="79"/>
                    </a:lnTo>
                    <a:lnTo>
                      <a:pt x="599" y="87"/>
                    </a:lnTo>
                    <a:lnTo>
                      <a:pt x="609" y="97"/>
                    </a:lnTo>
                    <a:lnTo>
                      <a:pt x="619" y="105"/>
                    </a:lnTo>
                    <a:lnTo>
                      <a:pt x="627" y="116"/>
                    </a:lnTo>
                    <a:lnTo>
                      <a:pt x="635" y="125"/>
                    </a:lnTo>
                    <a:lnTo>
                      <a:pt x="643" y="136"/>
                    </a:lnTo>
                    <a:lnTo>
                      <a:pt x="650" y="146"/>
                    </a:lnTo>
                    <a:lnTo>
                      <a:pt x="656" y="156"/>
                    </a:lnTo>
                    <a:lnTo>
                      <a:pt x="662" y="168"/>
                    </a:lnTo>
                    <a:lnTo>
                      <a:pt x="666" y="180"/>
                    </a:lnTo>
                    <a:lnTo>
                      <a:pt x="670" y="191"/>
                    </a:lnTo>
                    <a:lnTo>
                      <a:pt x="672" y="203"/>
                    </a:lnTo>
                    <a:lnTo>
                      <a:pt x="675" y="214"/>
                    </a:lnTo>
                    <a:lnTo>
                      <a:pt x="676" y="227"/>
                    </a:lnTo>
                    <a:lnTo>
                      <a:pt x="676" y="238"/>
                    </a:lnTo>
                    <a:lnTo>
                      <a:pt x="676" y="251"/>
                    </a:lnTo>
                    <a:lnTo>
                      <a:pt x="675" y="262"/>
                    </a:lnTo>
                    <a:lnTo>
                      <a:pt x="672" y="275"/>
                    </a:lnTo>
                    <a:lnTo>
                      <a:pt x="670" y="286"/>
                    </a:lnTo>
                    <a:lnTo>
                      <a:pt x="666" y="298"/>
                    </a:lnTo>
                    <a:lnTo>
                      <a:pt x="662" y="309"/>
                    </a:lnTo>
                    <a:lnTo>
                      <a:pt x="656" y="320"/>
                    </a:lnTo>
                    <a:lnTo>
                      <a:pt x="650" y="330"/>
                    </a:lnTo>
                    <a:lnTo>
                      <a:pt x="643" y="342"/>
                    </a:lnTo>
                    <a:lnTo>
                      <a:pt x="635" y="351"/>
                    </a:lnTo>
                    <a:lnTo>
                      <a:pt x="627" y="362"/>
                    </a:lnTo>
                    <a:lnTo>
                      <a:pt x="619" y="371"/>
                    </a:lnTo>
                    <a:lnTo>
                      <a:pt x="609" y="381"/>
                    </a:lnTo>
                    <a:lnTo>
                      <a:pt x="599" y="390"/>
                    </a:lnTo>
                    <a:lnTo>
                      <a:pt x="588" y="398"/>
                    </a:lnTo>
                    <a:lnTo>
                      <a:pt x="577" y="407"/>
                    </a:lnTo>
                    <a:lnTo>
                      <a:pt x="565" y="414"/>
                    </a:lnTo>
                    <a:lnTo>
                      <a:pt x="553" y="421"/>
                    </a:lnTo>
                    <a:lnTo>
                      <a:pt x="540" y="429"/>
                    </a:lnTo>
                    <a:lnTo>
                      <a:pt x="526" y="435"/>
                    </a:lnTo>
                    <a:lnTo>
                      <a:pt x="513" y="441"/>
                    </a:lnTo>
                    <a:lnTo>
                      <a:pt x="499" y="448"/>
                    </a:lnTo>
                    <a:lnTo>
                      <a:pt x="485" y="453"/>
                    </a:lnTo>
                    <a:lnTo>
                      <a:pt x="470" y="457"/>
                    </a:lnTo>
                    <a:lnTo>
                      <a:pt x="454" y="461"/>
                    </a:lnTo>
                    <a:lnTo>
                      <a:pt x="438" y="465"/>
                    </a:lnTo>
                    <a:lnTo>
                      <a:pt x="423" y="469"/>
                    </a:lnTo>
                    <a:lnTo>
                      <a:pt x="406" y="472"/>
                    </a:lnTo>
                    <a:lnTo>
                      <a:pt x="389" y="474"/>
                    </a:lnTo>
                    <a:lnTo>
                      <a:pt x="372" y="475"/>
                    </a:lnTo>
                    <a:lnTo>
                      <a:pt x="355" y="476"/>
                    </a:lnTo>
                    <a:lnTo>
                      <a:pt x="338" y="476"/>
                    </a:lnTo>
                  </a:path>
                </a:pathLst>
              </a:custGeom>
              <a:solidFill>
                <a:srgbClr val="FFFF00"/>
              </a:solidFill>
              <a:ln w="6350">
                <a:solidFill>
                  <a:srgbClr val="000000"/>
                </a:solidFill>
                <a:prstDash val="solid"/>
                <a:round/>
                <a:headEnd/>
                <a:tailEnd/>
              </a:ln>
            </p:spPr>
            <p:txBody>
              <a:bodyPr/>
              <a:lstStyle/>
              <a:p>
                <a:endParaRPr lang="it-IT"/>
              </a:p>
            </p:txBody>
          </p:sp>
          <p:sp>
            <p:nvSpPr>
              <p:cNvPr id="21154" name="Freeform 674"/>
              <p:cNvSpPr>
                <a:spLocks/>
              </p:cNvSpPr>
              <p:nvPr/>
            </p:nvSpPr>
            <p:spPr bwMode="auto">
              <a:xfrm>
                <a:off x="893" y="3047"/>
                <a:ext cx="97" cy="68"/>
              </a:xfrm>
              <a:custGeom>
                <a:avLst/>
                <a:gdLst/>
                <a:ahLst/>
                <a:cxnLst>
                  <a:cxn ang="0">
                    <a:pos x="304" y="475"/>
                  </a:cxn>
                  <a:cxn ang="0">
                    <a:pos x="254" y="469"/>
                  </a:cxn>
                  <a:cxn ang="0">
                    <a:pos x="206" y="457"/>
                  </a:cxn>
                  <a:cxn ang="0">
                    <a:pos x="162" y="441"/>
                  </a:cxn>
                  <a:cxn ang="0">
                    <a:pos x="123" y="421"/>
                  </a:cxn>
                  <a:cxn ang="0">
                    <a:pos x="88" y="397"/>
                  </a:cxn>
                  <a:cxn ang="0">
                    <a:pos x="58" y="371"/>
                  </a:cxn>
                  <a:cxn ang="0">
                    <a:pos x="33" y="341"/>
                  </a:cxn>
                  <a:cxn ang="0">
                    <a:pos x="15" y="308"/>
                  </a:cxn>
                  <a:cxn ang="0">
                    <a:pos x="3" y="274"/>
                  </a:cxn>
                  <a:cxn ang="0">
                    <a:pos x="0" y="238"/>
                  </a:cxn>
                  <a:cxn ang="0">
                    <a:pos x="3" y="201"/>
                  </a:cxn>
                  <a:cxn ang="0">
                    <a:pos x="15" y="167"/>
                  </a:cxn>
                  <a:cxn ang="0">
                    <a:pos x="33" y="135"/>
                  </a:cxn>
                  <a:cxn ang="0">
                    <a:pos x="58" y="105"/>
                  </a:cxn>
                  <a:cxn ang="0">
                    <a:pos x="88" y="78"/>
                  </a:cxn>
                  <a:cxn ang="0">
                    <a:pos x="123" y="55"/>
                  </a:cxn>
                  <a:cxn ang="0">
                    <a:pos x="162" y="35"/>
                  </a:cxn>
                  <a:cxn ang="0">
                    <a:pos x="206" y="19"/>
                  </a:cxn>
                  <a:cxn ang="0">
                    <a:pos x="254" y="8"/>
                  </a:cxn>
                  <a:cxn ang="0">
                    <a:pos x="304" y="1"/>
                  </a:cxn>
                  <a:cxn ang="0">
                    <a:pos x="355" y="0"/>
                  </a:cxn>
                  <a:cxn ang="0">
                    <a:pos x="406" y="5"/>
                  </a:cxn>
                  <a:cxn ang="0">
                    <a:pos x="455" y="15"/>
                  </a:cxn>
                  <a:cxn ang="0">
                    <a:pos x="500" y="29"/>
                  </a:cxn>
                  <a:cxn ang="0">
                    <a:pos x="541" y="48"/>
                  </a:cxn>
                  <a:cxn ang="0">
                    <a:pos x="577" y="70"/>
                  </a:cxn>
                  <a:cxn ang="0">
                    <a:pos x="610" y="96"/>
                  </a:cxn>
                  <a:cxn ang="0">
                    <a:pos x="636" y="125"/>
                  </a:cxn>
                  <a:cxn ang="0">
                    <a:pos x="656" y="156"/>
                  </a:cxn>
                  <a:cxn ang="0">
                    <a:pos x="670" y="190"/>
                  </a:cxn>
                  <a:cxn ang="0">
                    <a:pos x="677" y="226"/>
                  </a:cxn>
                  <a:cxn ang="0">
                    <a:pos x="676" y="262"/>
                  </a:cxn>
                  <a:cxn ang="0">
                    <a:pos x="666" y="297"/>
                  </a:cxn>
                  <a:cxn ang="0">
                    <a:pos x="651" y="330"/>
                  </a:cxn>
                  <a:cxn ang="0">
                    <a:pos x="627" y="361"/>
                  </a:cxn>
                  <a:cxn ang="0">
                    <a:pos x="599" y="389"/>
                  </a:cxn>
                  <a:cxn ang="0">
                    <a:pos x="566" y="414"/>
                  </a:cxn>
                  <a:cxn ang="0">
                    <a:pos x="527" y="435"/>
                  </a:cxn>
                  <a:cxn ang="0">
                    <a:pos x="485" y="452"/>
                  </a:cxn>
                  <a:cxn ang="0">
                    <a:pos x="439" y="465"/>
                  </a:cxn>
                  <a:cxn ang="0">
                    <a:pos x="390" y="473"/>
                  </a:cxn>
                  <a:cxn ang="0">
                    <a:pos x="338" y="476"/>
                  </a:cxn>
                </a:cxnLst>
                <a:rect l="0" t="0" r="r" b="b"/>
                <a:pathLst>
                  <a:path w="677" h="476">
                    <a:moveTo>
                      <a:pt x="338" y="476"/>
                    </a:moveTo>
                    <a:lnTo>
                      <a:pt x="321" y="476"/>
                    </a:lnTo>
                    <a:lnTo>
                      <a:pt x="304" y="475"/>
                    </a:lnTo>
                    <a:lnTo>
                      <a:pt x="287" y="473"/>
                    </a:lnTo>
                    <a:lnTo>
                      <a:pt x="270" y="471"/>
                    </a:lnTo>
                    <a:lnTo>
                      <a:pt x="254" y="469"/>
                    </a:lnTo>
                    <a:lnTo>
                      <a:pt x="238" y="465"/>
                    </a:lnTo>
                    <a:lnTo>
                      <a:pt x="222" y="461"/>
                    </a:lnTo>
                    <a:lnTo>
                      <a:pt x="206" y="457"/>
                    </a:lnTo>
                    <a:lnTo>
                      <a:pt x="192" y="452"/>
                    </a:lnTo>
                    <a:lnTo>
                      <a:pt x="177" y="447"/>
                    </a:lnTo>
                    <a:lnTo>
                      <a:pt x="162" y="441"/>
                    </a:lnTo>
                    <a:lnTo>
                      <a:pt x="149" y="435"/>
                    </a:lnTo>
                    <a:lnTo>
                      <a:pt x="136" y="429"/>
                    </a:lnTo>
                    <a:lnTo>
                      <a:pt x="123" y="421"/>
                    </a:lnTo>
                    <a:lnTo>
                      <a:pt x="111" y="414"/>
                    </a:lnTo>
                    <a:lnTo>
                      <a:pt x="99" y="406"/>
                    </a:lnTo>
                    <a:lnTo>
                      <a:pt x="88" y="397"/>
                    </a:lnTo>
                    <a:lnTo>
                      <a:pt x="78" y="389"/>
                    </a:lnTo>
                    <a:lnTo>
                      <a:pt x="67" y="381"/>
                    </a:lnTo>
                    <a:lnTo>
                      <a:pt x="58" y="371"/>
                    </a:lnTo>
                    <a:lnTo>
                      <a:pt x="48" y="361"/>
                    </a:lnTo>
                    <a:lnTo>
                      <a:pt x="41" y="351"/>
                    </a:lnTo>
                    <a:lnTo>
                      <a:pt x="33" y="341"/>
                    </a:lnTo>
                    <a:lnTo>
                      <a:pt x="26" y="330"/>
                    </a:lnTo>
                    <a:lnTo>
                      <a:pt x="20" y="320"/>
                    </a:lnTo>
                    <a:lnTo>
                      <a:pt x="15" y="308"/>
                    </a:lnTo>
                    <a:lnTo>
                      <a:pt x="11" y="297"/>
                    </a:lnTo>
                    <a:lnTo>
                      <a:pt x="6" y="285"/>
                    </a:lnTo>
                    <a:lnTo>
                      <a:pt x="3" y="274"/>
                    </a:lnTo>
                    <a:lnTo>
                      <a:pt x="1" y="262"/>
                    </a:lnTo>
                    <a:lnTo>
                      <a:pt x="0" y="250"/>
                    </a:lnTo>
                    <a:lnTo>
                      <a:pt x="0" y="238"/>
                    </a:lnTo>
                    <a:lnTo>
                      <a:pt x="0" y="226"/>
                    </a:lnTo>
                    <a:lnTo>
                      <a:pt x="1" y="214"/>
                    </a:lnTo>
                    <a:lnTo>
                      <a:pt x="3" y="201"/>
                    </a:lnTo>
                    <a:lnTo>
                      <a:pt x="6" y="190"/>
                    </a:lnTo>
                    <a:lnTo>
                      <a:pt x="11" y="178"/>
                    </a:lnTo>
                    <a:lnTo>
                      <a:pt x="15" y="167"/>
                    </a:lnTo>
                    <a:lnTo>
                      <a:pt x="20" y="156"/>
                    </a:lnTo>
                    <a:lnTo>
                      <a:pt x="26" y="146"/>
                    </a:lnTo>
                    <a:lnTo>
                      <a:pt x="33" y="135"/>
                    </a:lnTo>
                    <a:lnTo>
                      <a:pt x="41" y="125"/>
                    </a:lnTo>
                    <a:lnTo>
                      <a:pt x="48" y="115"/>
                    </a:lnTo>
                    <a:lnTo>
                      <a:pt x="58" y="105"/>
                    </a:lnTo>
                    <a:lnTo>
                      <a:pt x="67" y="96"/>
                    </a:lnTo>
                    <a:lnTo>
                      <a:pt x="78" y="87"/>
                    </a:lnTo>
                    <a:lnTo>
                      <a:pt x="88" y="78"/>
                    </a:lnTo>
                    <a:lnTo>
                      <a:pt x="99" y="70"/>
                    </a:lnTo>
                    <a:lnTo>
                      <a:pt x="111" y="62"/>
                    </a:lnTo>
                    <a:lnTo>
                      <a:pt x="123" y="55"/>
                    </a:lnTo>
                    <a:lnTo>
                      <a:pt x="136" y="48"/>
                    </a:lnTo>
                    <a:lnTo>
                      <a:pt x="149" y="41"/>
                    </a:lnTo>
                    <a:lnTo>
                      <a:pt x="162" y="35"/>
                    </a:lnTo>
                    <a:lnTo>
                      <a:pt x="177" y="29"/>
                    </a:lnTo>
                    <a:lnTo>
                      <a:pt x="192" y="23"/>
                    </a:lnTo>
                    <a:lnTo>
                      <a:pt x="206" y="19"/>
                    </a:lnTo>
                    <a:lnTo>
                      <a:pt x="222" y="15"/>
                    </a:lnTo>
                    <a:lnTo>
                      <a:pt x="238" y="11"/>
                    </a:lnTo>
                    <a:lnTo>
                      <a:pt x="254" y="8"/>
                    </a:lnTo>
                    <a:lnTo>
                      <a:pt x="270" y="5"/>
                    </a:lnTo>
                    <a:lnTo>
                      <a:pt x="287" y="2"/>
                    </a:lnTo>
                    <a:lnTo>
                      <a:pt x="304" y="1"/>
                    </a:lnTo>
                    <a:lnTo>
                      <a:pt x="321" y="0"/>
                    </a:lnTo>
                    <a:lnTo>
                      <a:pt x="338" y="0"/>
                    </a:lnTo>
                    <a:lnTo>
                      <a:pt x="355" y="0"/>
                    </a:lnTo>
                    <a:lnTo>
                      <a:pt x="373" y="1"/>
                    </a:lnTo>
                    <a:lnTo>
                      <a:pt x="390" y="2"/>
                    </a:lnTo>
                    <a:lnTo>
                      <a:pt x="406" y="5"/>
                    </a:lnTo>
                    <a:lnTo>
                      <a:pt x="422" y="8"/>
                    </a:lnTo>
                    <a:lnTo>
                      <a:pt x="439" y="11"/>
                    </a:lnTo>
                    <a:lnTo>
                      <a:pt x="455" y="15"/>
                    </a:lnTo>
                    <a:lnTo>
                      <a:pt x="469" y="19"/>
                    </a:lnTo>
                    <a:lnTo>
                      <a:pt x="485" y="23"/>
                    </a:lnTo>
                    <a:lnTo>
                      <a:pt x="500" y="29"/>
                    </a:lnTo>
                    <a:lnTo>
                      <a:pt x="513" y="35"/>
                    </a:lnTo>
                    <a:lnTo>
                      <a:pt x="527" y="41"/>
                    </a:lnTo>
                    <a:lnTo>
                      <a:pt x="541" y="48"/>
                    </a:lnTo>
                    <a:lnTo>
                      <a:pt x="553" y="55"/>
                    </a:lnTo>
                    <a:lnTo>
                      <a:pt x="566" y="62"/>
                    </a:lnTo>
                    <a:lnTo>
                      <a:pt x="577" y="70"/>
                    </a:lnTo>
                    <a:lnTo>
                      <a:pt x="589" y="78"/>
                    </a:lnTo>
                    <a:lnTo>
                      <a:pt x="599" y="87"/>
                    </a:lnTo>
                    <a:lnTo>
                      <a:pt x="610" y="96"/>
                    </a:lnTo>
                    <a:lnTo>
                      <a:pt x="619" y="105"/>
                    </a:lnTo>
                    <a:lnTo>
                      <a:pt x="627" y="115"/>
                    </a:lnTo>
                    <a:lnTo>
                      <a:pt x="636" y="125"/>
                    </a:lnTo>
                    <a:lnTo>
                      <a:pt x="643" y="135"/>
                    </a:lnTo>
                    <a:lnTo>
                      <a:pt x="651" y="146"/>
                    </a:lnTo>
                    <a:lnTo>
                      <a:pt x="656" y="156"/>
                    </a:lnTo>
                    <a:lnTo>
                      <a:pt x="662" y="167"/>
                    </a:lnTo>
                    <a:lnTo>
                      <a:pt x="666" y="178"/>
                    </a:lnTo>
                    <a:lnTo>
                      <a:pt x="670" y="190"/>
                    </a:lnTo>
                    <a:lnTo>
                      <a:pt x="673" y="201"/>
                    </a:lnTo>
                    <a:lnTo>
                      <a:pt x="676" y="214"/>
                    </a:lnTo>
                    <a:lnTo>
                      <a:pt x="677" y="226"/>
                    </a:lnTo>
                    <a:lnTo>
                      <a:pt x="677" y="238"/>
                    </a:lnTo>
                    <a:lnTo>
                      <a:pt x="677" y="250"/>
                    </a:lnTo>
                    <a:lnTo>
                      <a:pt x="676" y="262"/>
                    </a:lnTo>
                    <a:lnTo>
                      <a:pt x="673" y="274"/>
                    </a:lnTo>
                    <a:lnTo>
                      <a:pt x="670" y="285"/>
                    </a:lnTo>
                    <a:lnTo>
                      <a:pt x="666" y="297"/>
                    </a:lnTo>
                    <a:lnTo>
                      <a:pt x="662" y="308"/>
                    </a:lnTo>
                    <a:lnTo>
                      <a:pt x="656" y="320"/>
                    </a:lnTo>
                    <a:lnTo>
                      <a:pt x="651" y="330"/>
                    </a:lnTo>
                    <a:lnTo>
                      <a:pt x="643" y="341"/>
                    </a:lnTo>
                    <a:lnTo>
                      <a:pt x="636" y="351"/>
                    </a:lnTo>
                    <a:lnTo>
                      <a:pt x="627" y="361"/>
                    </a:lnTo>
                    <a:lnTo>
                      <a:pt x="619" y="371"/>
                    </a:lnTo>
                    <a:lnTo>
                      <a:pt x="610" y="381"/>
                    </a:lnTo>
                    <a:lnTo>
                      <a:pt x="599" y="389"/>
                    </a:lnTo>
                    <a:lnTo>
                      <a:pt x="589" y="397"/>
                    </a:lnTo>
                    <a:lnTo>
                      <a:pt x="577" y="406"/>
                    </a:lnTo>
                    <a:lnTo>
                      <a:pt x="566" y="414"/>
                    </a:lnTo>
                    <a:lnTo>
                      <a:pt x="553" y="421"/>
                    </a:lnTo>
                    <a:lnTo>
                      <a:pt x="541" y="429"/>
                    </a:lnTo>
                    <a:lnTo>
                      <a:pt x="527" y="435"/>
                    </a:lnTo>
                    <a:lnTo>
                      <a:pt x="513" y="441"/>
                    </a:lnTo>
                    <a:lnTo>
                      <a:pt x="500" y="447"/>
                    </a:lnTo>
                    <a:lnTo>
                      <a:pt x="485" y="452"/>
                    </a:lnTo>
                    <a:lnTo>
                      <a:pt x="469" y="457"/>
                    </a:lnTo>
                    <a:lnTo>
                      <a:pt x="455" y="461"/>
                    </a:lnTo>
                    <a:lnTo>
                      <a:pt x="439" y="465"/>
                    </a:lnTo>
                    <a:lnTo>
                      <a:pt x="422" y="469"/>
                    </a:lnTo>
                    <a:lnTo>
                      <a:pt x="406" y="471"/>
                    </a:lnTo>
                    <a:lnTo>
                      <a:pt x="390" y="473"/>
                    </a:lnTo>
                    <a:lnTo>
                      <a:pt x="373" y="475"/>
                    </a:lnTo>
                    <a:lnTo>
                      <a:pt x="355" y="476"/>
                    </a:lnTo>
                    <a:lnTo>
                      <a:pt x="338" y="476"/>
                    </a:lnTo>
                    <a:close/>
                  </a:path>
                </a:pathLst>
              </a:custGeom>
              <a:solidFill>
                <a:srgbClr val="FFFF00"/>
              </a:solidFill>
              <a:ln w="9525">
                <a:noFill/>
                <a:round/>
                <a:headEnd/>
                <a:tailEnd/>
              </a:ln>
            </p:spPr>
            <p:txBody>
              <a:bodyPr/>
              <a:lstStyle/>
              <a:p>
                <a:endParaRPr lang="it-IT"/>
              </a:p>
            </p:txBody>
          </p:sp>
          <p:sp>
            <p:nvSpPr>
              <p:cNvPr id="21155" name="Freeform 675"/>
              <p:cNvSpPr>
                <a:spLocks/>
              </p:cNvSpPr>
              <p:nvPr/>
            </p:nvSpPr>
            <p:spPr bwMode="auto">
              <a:xfrm>
                <a:off x="893" y="3047"/>
                <a:ext cx="97" cy="68"/>
              </a:xfrm>
              <a:custGeom>
                <a:avLst/>
                <a:gdLst/>
                <a:ahLst/>
                <a:cxnLst>
                  <a:cxn ang="0">
                    <a:pos x="304" y="475"/>
                  </a:cxn>
                  <a:cxn ang="0">
                    <a:pos x="254" y="469"/>
                  </a:cxn>
                  <a:cxn ang="0">
                    <a:pos x="206" y="457"/>
                  </a:cxn>
                  <a:cxn ang="0">
                    <a:pos x="162" y="441"/>
                  </a:cxn>
                  <a:cxn ang="0">
                    <a:pos x="123" y="421"/>
                  </a:cxn>
                  <a:cxn ang="0">
                    <a:pos x="88" y="397"/>
                  </a:cxn>
                  <a:cxn ang="0">
                    <a:pos x="58" y="371"/>
                  </a:cxn>
                  <a:cxn ang="0">
                    <a:pos x="33" y="341"/>
                  </a:cxn>
                  <a:cxn ang="0">
                    <a:pos x="15" y="308"/>
                  </a:cxn>
                  <a:cxn ang="0">
                    <a:pos x="3" y="274"/>
                  </a:cxn>
                  <a:cxn ang="0">
                    <a:pos x="0" y="238"/>
                  </a:cxn>
                  <a:cxn ang="0">
                    <a:pos x="3" y="201"/>
                  </a:cxn>
                  <a:cxn ang="0">
                    <a:pos x="15" y="167"/>
                  </a:cxn>
                  <a:cxn ang="0">
                    <a:pos x="33" y="135"/>
                  </a:cxn>
                  <a:cxn ang="0">
                    <a:pos x="58" y="105"/>
                  </a:cxn>
                  <a:cxn ang="0">
                    <a:pos x="88" y="78"/>
                  </a:cxn>
                  <a:cxn ang="0">
                    <a:pos x="123" y="55"/>
                  </a:cxn>
                  <a:cxn ang="0">
                    <a:pos x="162" y="35"/>
                  </a:cxn>
                  <a:cxn ang="0">
                    <a:pos x="206" y="19"/>
                  </a:cxn>
                  <a:cxn ang="0">
                    <a:pos x="254" y="8"/>
                  </a:cxn>
                  <a:cxn ang="0">
                    <a:pos x="304" y="1"/>
                  </a:cxn>
                  <a:cxn ang="0">
                    <a:pos x="355" y="0"/>
                  </a:cxn>
                  <a:cxn ang="0">
                    <a:pos x="406" y="5"/>
                  </a:cxn>
                  <a:cxn ang="0">
                    <a:pos x="455" y="15"/>
                  </a:cxn>
                  <a:cxn ang="0">
                    <a:pos x="500" y="29"/>
                  </a:cxn>
                  <a:cxn ang="0">
                    <a:pos x="541" y="48"/>
                  </a:cxn>
                  <a:cxn ang="0">
                    <a:pos x="577" y="70"/>
                  </a:cxn>
                  <a:cxn ang="0">
                    <a:pos x="610" y="96"/>
                  </a:cxn>
                  <a:cxn ang="0">
                    <a:pos x="636" y="125"/>
                  </a:cxn>
                  <a:cxn ang="0">
                    <a:pos x="656" y="156"/>
                  </a:cxn>
                  <a:cxn ang="0">
                    <a:pos x="670" y="190"/>
                  </a:cxn>
                  <a:cxn ang="0">
                    <a:pos x="677" y="226"/>
                  </a:cxn>
                  <a:cxn ang="0">
                    <a:pos x="676" y="262"/>
                  </a:cxn>
                  <a:cxn ang="0">
                    <a:pos x="666" y="297"/>
                  </a:cxn>
                  <a:cxn ang="0">
                    <a:pos x="651" y="330"/>
                  </a:cxn>
                  <a:cxn ang="0">
                    <a:pos x="627" y="361"/>
                  </a:cxn>
                  <a:cxn ang="0">
                    <a:pos x="599" y="389"/>
                  </a:cxn>
                  <a:cxn ang="0">
                    <a:pos x="566" y="414"/>
                  </a:cxn>
                  <a:cxn ang="0">
                    <a:pos x="527" y="435"/>
                  </a:cxn>
                  <a:cxn ang="0">
                    <a:pos x="485" y="452"/>
                  </a:cxn>
                  <a:cxn ang="0">
                    <a:pos x="439" y="465"/>
                  </a:cxn>
                  <a:cxn ang="0">
                    <a:pos x="390" y="473"/>
                  </a:cxn>
                  <a:cxn ang="0">
                    <a:pos x="338" y="476"/>
                  </a:cxn>
                </a:cxnLst>
                <a:rect l="0" t="0" r="r" b="b"/>
                <a:pathLst>
                  <a:path w="677" h="476">
                    <a:moveTo>
                      <a:pt x="338" y="476"/>
                    </a:moveTo>
                    <a:lnTo>
                      <a:pt x="321" y="476"/>
                    </a:lnTo>
                    <a:lnTo>
                      <a:pt x="304" y="475"/>
                    </a:lnTo>
                    <a:lnTo>
                      <a:pt x="287" y="473"/>
                    </a:lnTo>
                    <a:lnTo>
                      <a:pt x="270" y="471"/>
                    </a:lnTo>
                    <a:lnTo>
                      <a:pt x="254" y="469"/>
                    </a:lnTo>
                    <a:lnTo>
                      <a:pt x="238" y="465"/>
                    </a:lnTo>
                    <a:lnTo>
                      <a:pt x="222" y="461"/>
                    </a:lnTo>
                    <a:lnTo>
                      <a:pt x="206" y="457"/>
                    </a:lnTo>
                    <a:lnTo>
                      <a:pt x="192" y="452"/>
                    </a:lnTo>
                    <a:lnTo>
                      <a:pt x="177" y="447"/>
                    </a:lnTo>
                    <a:lnTo>
                      <a:pt x="162" y="441"/>
                    </a:lnTo>
                    <a:lnTo>
                      <a:pt x="149" y="435"/>
                    </a:lnTo>
                    <a:lnTo>
                      <a:pt x="136" y="429"/>
                    </a:lnTo>
                    <a:lnTo>
                      <a:pt x="123" y="421"/>
                    </a:lnTo>
                    <a:lnTo>
                      <a:pt x="111" y="414"/>
                    </a:lnTo>
                    <a:lnTo>
                      <a:pt x="99" y="406"/>
                    </a:lnTo>
                    <a:lnTo>
                      <a:pt x="88" y="397"/>
                    </a:lnTo>
                    <a:lnTo>
                      <a:pt x="78" y="389"/>
                    </a:lnTo>
                    <a:lnTo>
                      <a:pt x="67" y="381"/>
                    </a:lnTo>
                    <a:lnTo>
                      <a:pt x="58" y="371"/>
                    </a:lnTo>
                    <a:lnTo>
                      <a:pt x="48" y="361"/>
                    </a:lnTo>
                    <a:lnTo>
                      <a:pt x="41" y="351"/>
                    </a:lnTo>
                    <a:lnTo>
                      <a:pt x="33" y="341"/>
                    </a:lnTo>
                    <a:lnTo>
                      <a:pt x="26" y="330"/>
                    </a:lnTo>
                    <a:lnTo>
                      <a:pt x="20" y="320"/>
                    </a:lnTo>
                    <a:lnTo>
                      <a:pt x="15" y="308"/>
                    </a:lnTo>
                    <a:lnTo>
                      <a:pt x="11" y="297"/>
                    </a:lnTo>
                    <a:lnTo>
                      <a:pt x="6" y="285"/>
                    </a:lnTo>
                    <a:lnTo>
                      <a:pt x="3" y="274"/>
                    </a:lnTo>
                    <a:lnTo>
                      <a:pt x="1" y="262"/>
                    </a:lnTo>
                    <a:lnTo>
                      <a:pt x="0" y="250"/>
                    </a:lnTo>
                    <a:lnTo>
                      <a:pt x="0" y="238"/>
                    </a:lnTo>
                    <a:lnTo>
                      <a:pt x="0" y="226"/>
                    </a:lnTo>
                    <a:lnTo>
                      <a:pt x="1" y="214"/>
                    </a:lnTo>
                    <a:lnTo>
                      <a:pt x="3" y="201"/>
                    </a:lnTo>
                    <a:lnTo>
                      <a:pt x="6" y="190"/>
                    </a:lnTo>
                    <a:lnTo>
                      <a:pt x="11" y="178"/>
                    </a:lnTo>
                    <a:lnTo>
                      <a:pt x="15" y="167"/>
                    </a:lnTo>
                    <a:lnTo>
                      <a:pt x="20" y="156"/>
                    </a:lnTo>
                    <a:lnTo>
                      <a:pt x="26" y="146"/>
                    </a:lnTo>
                    <a:lnTo>
                      <a:pt x="33" y="135"/>
                    </a:lnTo>
                    <a:lnTo>
                      <a:pt x="41" y="125"/>
                    </a:lnTo>
                    <a:lnTo>
                      <a:pt x="48" y="115"/>
                    </a:lnTo>
                    <a:lnTo>
                      <a:pt x="58" y="105"/>
                    </a:lnTo>
                    <a:lnTo>
                      <a:pt x="67" y="96"/>
                    </a:lnTo>
                    <a:lnTo>
                      <a:pt x="78" y="87"/>
                    </a:lnTo>
                    <a:lnTo>
                      <a:pt x="88" y="78"/>
                    </a:lnTo>
                    <a:lnTo>
                      <a:pt x="99" y="70"/>
                    </a:lnTo>
                    <a:lnTo>
                      <a:pt x="111" y="62"/>
                    </a:lnTo>
                    <a:lnTo>
                      <a:pt x="123" y="55"/>
                    </a:lnTo>
                    <a:lnTo>
                      <a:pt x="136" y="48"/>
                    </a:lnTo>
                    <a:lnTo>
                      <a:pt x="149" y="41"/>
                    </a:lnTo>
                    <a:lnTo>
                      <a:pt x="162" y="35"/>
                    </a:lnTo>
                    <a:lnTo>
                      <a:pt x="177" y="29"/>
                    </a:lnTo>
                    <a:lnTo>
                      <a:pt x="192" y="23"/>
                    </a:lnTo>
                    <a:lnTo>
                      <a:pt x="206" y="19"/>
                    </a:lnTo>
                    <a:lnTo>
                      <a:pt x="222" y="15"/>
                    </a:lnTo>
                    <a:lnTo>
                      <a:pt x="238" y="11"/>
                    </a:lnTo>
                    <a:lnTo>
                      <a:pt x="254" y="8"/>
                    </a:lnTo>
                    <a:lnTo>
                      <a:pt x="270" y="5"/>
                    </a:lnTo>
                    <a:lnTo>
                      <a:pt x="287" y="2"/>
                    </a:lnTo>
                    <a:lnTo>
                      <a:pt x="304" y="1"/>
                    </a:lnTo>
                    <a:lnTo>
                      <a:pt x="321" y="0"/>
                    </a:lnTo>
                    <a:lnTo>
                      <a:pt x="338" y="0"/>
                    </a:lnTo>
                    <a:lnTo>
                      <a:pt x="355" y="0"/>
                    </a:lnTo>
                    <a:lnTo>
                      <a:pt x="373" y="1"/>
                    </a:lnTo>
                    <a:lnTo>
                      <a:pt x="390" y="2"/>
                    </a:lnTo>
                    <a:lnTo>
                      <a:pt x="406" y="5"/>
                    </a:lnTo>
                    <a:lnTo>
                      <a:pt x="422" y="8"/>
                    </a:lnTo>
                    <a:lnTo>
                      <a:pt x="439" y="11"/>
                    </a:lnTo>
                    <a:lnTo>
                      <a:pt x="455" y="15"/>
                    </a:lnTo>
                    <a:lnTo>
                      <a:pt x="469" y="19"/>
                    </a:lnTo>
                    <a:lnTo>
                      <a:pt x="485" y="23"/>
                    </a:lnTo>
                    <a:lnTo>
                      <a:pt x="500" y="29"/>
                    </a:lnTo>
                    <a:lnTo>
                      <a:pt x="513" y="35"/>
                    </a:lnTo>
                    <a:lnTo>
                      <a:pt x="527" y="41"/>
                    </a:lnTo>
                    <a:lnTo>
                      <a:pt x="541" y="48"/>
                    </a:lnTo>
                    <a:lnTo>
                      <a:pt x="553" y="55"/>
                    </a:lnTo>
                    <a:lnTo>
                      <a:pt x="566" y="62"/>
                    </a:lnTo>
                    <a:lnTo>
                      <a:pt x="577" y="70"/>
                    </a:lnTo>
                    <a:lnTo>
                      <a:pt x="589" y="78"/>
                    </a:lnTo>
                    <a:lnTo>
                      <a:pt x="599" y="87"/>
                    </a:lnTo>
                    <a:lnTo>
                      <a:pt x="610" y="96"/>
                    </a:lnTo>
                    <a:lnTo>
                      <a:pt x="619" y="105"/>
                    </a:lnTo>
                    <a:lnTo>
                      <a:pt x="627" y="115"/>
                    </a:lnTo>
                    <a:lnTo>
                      <a:pt x="636" y="125"/>
                    </a:lnTo>
                    <a:lnTo>
                      <a:pt x="643" y="135"/>
                    </a:lnTo>
                    <a:lnTo>
                      <a:pt x="651" y="146"/>
                    </a:lnTo>
                    <a:lnTo>
                      <a:pt x="656" y="156"/>
                    </a:lnTo>
                    <a:lnTo>
                      <a:pt x="662" y="167"/>
                    </a:lnTo>
                    <a:lnTo>
                      <a:pt x="666" y="178"/>
                    </a:lnTo>
                    <a:lnTo>
                      <a:pt x="670" y="190"/>
                    </a:lnTo>
                    <a:lnTo>
                      <a:pt x="673" y="201"/>
                    </a:lnTo>
                    <a:lnTo>
                      <a:pt x="676" y="214"/>
                    </a:lnTo>
                    <a:lnTo>
                      <a:pt x="677" y="226"/>
                    </a:lnTo>
                    <a:lnTo>
                      <a:pt x="677" y="238"/>
                    </a:lnTo>
                    <a:lnTo>
                      <a:pt x="677" y="250"/>
                    </a:lnTo>
                    <a:lnTo>
                      <a:pt x="676" y="262"/>
                    </a:lnTo>
                    <a:lnTo>
                      <a:pt x="673" y="274"/>
                    </a:lnTo>
                    <a:lnTo>
                      <a:pt x="670" y="285"/>
                    </a:lnTo>
                    <a:lnTo>
                      <a:pt x="666" y="297"/>
                    </a:lnTo>
                    <a:lnTo>
                      <a:pt x="662" y="308"/>
                    </a:lnTo>
                    <a:lnTo>
                      <a:pt x="656" y="320"/>
                    </a:lnTo>
                    <a:lnTo>
                      <a:pt x="651" y="330"/>
                    </a:lnTo>
                    <a:lnTo>
                      <a:pt x="643" y="341"/>
                    </a:lnTo>
                    <a:lnTo>
                      <a:pt x="636" y="351"/>
                    </a:lnTo>
                    <a:lnTo>
                      <a:pt x="627" y="361"/>
                    </a:lnTo>
                    <a:lnTo>
                      <a:pt x="619" y="371"/>
                    </a:lnTo>
                    <a:lnTo>
                      <a:pt x="610" y="381"/>
                    </a:lnTo>
                    <a:lnTo>
                      <a:pt x="599" y="389"/>
                    </a:lnTo>
                    <a:lnTo>
                      <a:pt x="589" y="397"/>
                    </a:lnTo>
                    <a:lnTo>
                      <a:pt x="577" y="406"/>
                    </a:lnTo>
                    <a:lnTo>
                      <a:pt x="566" y="414"/>
                    </a:lnTo>
                    <a:lnTo>
                      <a:pt x="553" y="421"/>
                    </a:lnTo>
                    <a:lnTo>
                      <a:pt x="541" y="429"/>
                    </a:lnTo>
                    <a:lnTo>
                      <a:pt x="527" y="435"/>
                    </a:lnTo>
                    <a:lnTo>
                      <a:pt x="513" y="441"/>
                    </a:lnTo>
                    <a:lnTo>
                      <a:pt x="500" y="447"/>
                    </a:lnTo>
                    <a:lnTo>
                      <a:pt x="485" y="452"/>
                    </a:lnTo>
                    <a:lnTo>
                      <a:pt x="469" y="457"/>
                    </a:lnTo>
                    <a:lnTo>
                      <a:pt x="455" y="461"/>
                    </a:lnTo>
                    <a:lnTo>
                      <a:pt x="439" y="465"/>
                    </a:lnTo>
                    <a:lnTo>
                      <a:pt x="422" y="469"/>
                    </a:lnTo>
                    <a:lnTo>
                      <a:pt x="406" y="471"/>
                    </a:lnTo>
                    <a:lnTo>
                      <a:pt x="390" y="473"/>
                    </a:lnTo>
                    <a:lnTo>
                      <a:pt x="373" y="475"/>
                    </a:lnTo>
                    <a:lnTo>
                      <a:pt x="355" y="476"/>
                    </a:lnTo>
                    <a:lnTo>
                      <a:pt x="338" y="476"/>
                    </a:lnTo>
                  </a:path>
                </a:pathLst>
              </a:custGeom>
              <a:solidFill>
                <a:srgbClr val="FFFF00"/>
              </a:solidFill>
              <a:ln w="6350">
                <a:solidFill>
                  <a:srgbClr val="000000"/>
                </a:solidFill>
                <a:prstDash val="solid"/>
                <a:round/>
                <a:headEnd/>
                <a:tailEnd/>
              </a:ln>
            </p:spPr>
            <p:txBody>
              <a:bodyPr/>
              <a:lstStyle/>
              <a:p>
                <a:endParaRPr lang="it-IT"/>
              </a:p>
            </p:txBody>
          </p:sp>
          <p:sp>
            <p:nvSpPr>
              <p:cNvPr id="21156" name="Freeform 676"/>
              <p:cNvSpPr>
                <a:spLocks/>
              </p:cNvSpPr>
              <p:nvPr/>
            </p:nvSpPr>
            <p:spPr bwMode="auto">
              <a:xfrm>
                <a:off x="1344" y="3021"/>
                <a:ext cx="97" cy="67"/>
              </a:xfrm>
              <a:custGeom>
                <a:avLst/>
                <a:gdLst/>
                <a:ahLst/>
                <a:cxnLst>
                  <a:cxn ang="0">
                    <a:pos x="304" y="474"/>
                  </a:cxn>
                  <a:cxn ang="0">
                    <a:pos x="253" y="468"/>
                  </a:cxn>
                  <a:cxn ang="0">
                    <a:pos x="206" y="457"/>
                  </a:cxn>
                  <a:cxn ang="0">
                    <a:pos x="162" y="441"/>
                  </a:cxn>
                  <a:cxn ang="0">
                    <a:pos x="122" y="421"/>
                  </a:cxn>
                  <a:cxn ang="0">
                    <a:pos x="88" y="397"/>
                  </a:cxn>
                  <a:cxn ang="0">
                    <a:pos x="57" y="371"/>
                  </a:cxn>
                  <a:cxn ang="0">
                    <a:pos x="32" y="340"/>
                  </a:cxn>
                  <a:cxn ang="0">
                    <a:pos x="15" y="308"/>
                  </a:cxn>
                  <a:cxn ang="0">
                    <a:pos x="3" y="273"/>
                  </a:cxn>
                  <a:cxn ang="0">
                    <a:pos x="0" y="238"/>
                  </a:cxn>
                  <a:cxn ang="0">
                    <a:pos x="3" y="201"/>
                  </a:cxn>
                  <a:cxn ang="0">
                    <a:pos x="15" y="167"/>
                  </a:cxn>
                  <a:cxn ang="0">
                    <a:pos x="32" y="135"/>
                  </a:cxn>
                  <a:cxn ang="0">
                    <a:pos x="57" y="105"/>
                  </a:cxn>
                  <a:cxn ang="0">
                    <a:pos x="88" y="77"/>
                  </a:cxn>
                  <a:cxn ang="0">
                    <a:pos x="122" y="54"/>
                  </a:cxn>
                  <a:cxn ang="0">
                    <a:pos x="162" y="34"/>
                  </a:cxn>
                  <a:cxn ang="0">
                    <a:pos x="206" y="19"/>
                  </a:cxn>
                  <a:cxn ang="0">
                    <a:pos x="253" y="7"/>
                  </a:cxn>
                  <a:cxn ang="0">
                    <a:pos x="304" y="1"/>
                  </a:cxn>
                  <a:cxn ang="0">
                    <a:pos x="355" y="0"/>
                  </a:cxn>
                  <a:cxn ang="0">
                    <a:pos x="406" y="5"/>
                  </a:cxn>
                  <a:cxn ang="0">
                    <a:pos x="454" y="15"/>
                  </a:cxn>
                  <a:cxn ang="0">
                    <a:pos x="499" y="28"/>
                  </a:cxn>
                  <a:cxn ang="0">
                    <a:pos x="540" y="47"/>
                  </a:cxn>
                  <a:cxn ang="0">
                    <a:pos x="577" y="70"/>
                  </a:cxn>
                  <a:cxn ang="0">
                    <a:pos x="609" y="95"/>
                  </a:cxn>
                  <a:cxn ang="0">
                    <a:pos x="636" y="125"/>
                  </a:cxn>
                  <a:cxn ang="0">
                    <a:pos x="655" y="156"/>
                  </a:cxn>
                  <a:cxn ang="0">
                    <a:pos x="670" y="189"/>
                  </a:cxn>
                  <a:cxn ang="0">
                    <a:pos x="676" y="225"/>
                  </a:cxn>
                  <a:cxn ang="0">
                    <a:pos x="675" y="262"/>
                  </a:cxn>
                  <a:cxn ang="0">
                    <a:pos x="666" y="297"/>
                  </a:cxn>
                  <a:cxn ang="0">
                    <a:pos x="650" y="330"/>
                  </a:cxn>
                  <a:cxn ang="0">
                    <a:pos x="627" y="361"/>
                  </a:cxn>
                  <a:cxn ang="0">
                    <a:pos x="599" y="388"/>
                  </a:cxn>
                  <a:cxn ang="0">
                    <a:pos x="565" y="414"/>
                  </a:cxn>
                  <a:cxn ang="0">
                    <a:pos x="527" y="435"/>
                  </a:cxn>
                  <a:cxn ang="0">
                    <a:pos x="485" y="452"/>
                  </a:cxn>
                  <a:cxn ang="0">
                    <a:pos x="439" y="465"/>
                  </a:cxn>
                  <a:cxn ang="0">
                    <a:pos x="389" y="472"/>
                  </a:cxn>
                  <a:cxn ang="0">
                    <a:pos x="338" y="475"/>
                  </a:cxn>
                </a:cxnLst>
                <a:rect l="0" t="0" r="r" b="b"/>
                <a:pathLst>
                  <a:path w="676" h="475">
                    <a:moveTo>
                      <a:pt x="338" y="475"/>
                    </a:moveTo>
                    <a:lnTo>
                      <a:pt x="320" y="475"/>
                    </a:lnTo>
                    <a:lnTo>
                      <a:pt x="304" y="474"/>
                    </a:lnTo>
                    <a:lnTo>
                      <a:pt x="287" y="472"/>
                    </a:lnTo>
                    <a:lnTo>
                      <a:pt x="270" y="470"/>
                    </a:lnTo>
                    <a:lnTo>
                      <a:pt x="253" y="468"/>
                    </a:lnTo>
                    <a:lnTo>
                      <a:pt x="238" y="465"/>
                    </a:lnTo>
                    <a:lnTo>
                      <a:pt x="222" y="461"/>
                    </a:lnTo>
                    <a:lnTo>
                      <a:pt x="206" y="457"/>
                    </a:lnTo>
                    <a:lnTo>
                      <a:pt x="192" y="452"/>
                    </a:lnTo>
                    <a:lnTo>
                      <a:pt x="177" y="447"/>
                    </a:lnTo>
                    <a:lnTo>
                      <a:pt x="162" y="441"/>
                    </a:lnTo>
                    <a:lnTo>
                      <a:pt x="149" y="435"/>
                    </a:lnTo>
                    <a:lnTo>
                      <a:pt x="136" y="428"/>
                    </a:lnTo>
                    <a:lnTo>
                      <a:pt x="122" y="421"/>
                    </a:lnTo>
                    <a:lnTo>
                      <a:pt x="111" y="414"/>
                    </a:lnTo>
                    <a:lnTo>
                      <a:pt x="98" y="405"/>
                    </a:lnTo>
                    <a:lnTo>
                      <a:pt x="88" y="397"/>
                    </a:lnTo>
                    <a:lnTo>
                      <a:pt x="77" y="388"/>
                    </a:lnTo>
                    <a:lnTo>
                      <a:pt x="67" y="380"/>
                    </a:lnTo>
                    <a:lnTo>
                      <a:pt x="57" y="371"/>
                    </a:lnTo>
                    <a:lnTo>
                      <a:pt x="48" y="361"/>
                    </a:lnTo>
                    <a:lnTo>
                      <a:pt x="41" y="351"/>
                    </a:lnTo>
                    <a:lnTo>
                      <a:pt x="32" y="340"/>
                    </a:lnTo>
                    <a:lnTo>
                      <a:pt x="26" y="330"/>
                    </a:lnTo>
                    <a:lnTo>
                      <a:pt x="20" y="319"/>
                    </a:lnTo>
                    <a:lnTo>
                      <a:pt x="15" y="308"/>
                    </a:lnTo>
                    <a:lnTo>
                      <a:pt x="10" y="297"/>
                    </a:lnTo>
                    <a:lnTo>
                      <a:pt x="6" y="286"/>
                    </a:lnTo>
                    <a:lnTo>
                      <a:pt x="3" y="273"/>
                    </a:lnTo>
                    <a:lnTo>
                      <a:pt x="1" y="262"/>
                    </a:lnTo>
                    <a:lnTo>
                      <a:pt x="0" y="250"/>
                    </a:lnTo>
                    <a:lnTo>
                      <a:pt x="0" y="238"/>
                    </a:lnTo>
                    <a:lnTo>
                      <a:pt x="0" y="225"/>
                    </a:lnTo>
                    <a:lnTo>
                      <a:pt x="1" y="214"/>
                    </a:lnTo>
                    <a:lnTo>
                      <a:pt x="3" y="201"/>
                    </a:lnTo>
                    <a:lnTo>
                      <a:pt x="6" y="189"/>
                    </a:lnTo>
                    <a:lnTo>
                      <a:pt x="10" y="178"/>
                    </a:lnTo>
                    <a:lnTo>
                      <a:pt x="15" y="167"/>
                    </a:lnTo>
                    <a:lnTo>
                      <a:pt x="20" y="156"/>
                    </a:lnTo>
                    <a:lnTo>
                      <a:pt x="26" y="145"/>
                    </a:lnTo>
                    <a:lnTo>
                      <a:pt x="32" y="135"/>
                    </a:lnTo>
                    <a:lnTo>
                      <a:pt x="41" y="125"/>
                    </a:lnTo>
                    <a:lnTo>
                      <a:pt x="48" y="114"/>
                    </a:lnTo>
                    <a:lnTo>
                      <a:pt x="57" y="105"/>
                    </a:lnTo>
                    <a:lnTo>
                      <a:pt x="67" y="95"/>
                    </a:lnTo>
                    <a:lnTo>
                      <a:pt x="77" y="87"/>
                    </a:lnTo>
                    <a:lnTo>
                      <a:pt x="88" y="77"/>
                    </a:lnTo>
                    <a:lnTo>
                      <a:pt x="98" y="70"/>
                    </a:lnTo>
                    <a:lnTo>
                      <a:pt x="111" y="62"/>
                    </a:lnTo>
                    <a:lnTo>
                      <a:pt x="122" y="54"/>
                    </a:lnTo>
                    <a:lnTo>
                      <a:pt x="136" y="47"/>
                    </a:lnTo>
                    <a:lnTo>
                      <a:pt x="149" y="41"/>
                    </a:lnTo>
                    <a:lnTo>
                      <a:pt x="162" y="34"/>
                    </a:lnTo>
                    <a:lnTo>
                      <a:pt x="177" y="28"/>
                    </a:lnTo>
                    <a:lnTo>
                      <a:pt x="192" y="23"/>
                    </a:lnTo>
                    <a:lnTo>
                      <a:pt x="206" y="19"/>
                    </a:lnTo>
                    <a:lnTo>
                      <a:pt x="222" y="15"/>
                    </a:lnTo>
                    <a:lnTo>
                      <a:pt x="238" y="10"/>
                    </a:lnTo>
                    <a:lnTo>
                      <a:pt x="253" y="7"/>
                    </a:lnTo>
                    <a:lnTo>
                      <a:pt x="270" y="5"/>
                    </a:lnTo>
                    <a:lnTo>
                      <a:pt x="287" y="3"/>
                    </a:lnTo>
                    <a:lnTo>
                      <a:pt x="304" y="1"/>
                    </a:lnTo>
                    <a:lnTo>
                      <a:pt x="320" y="0"/>
                    </a:lnTo>
                    <a:lnTo>
                      <a:pt x="338" y="0"/>
                    </a:lnTo>
                    <a:lnTo>
                      <a:pt x="355" y="0"/>
                    </a:lnTo>
                    <a:lnTo>
                      <a:pt x="373" y="1"/>
                    </a:lnTo>
                    <a:lnTo>
                      <a:pt x="389" y="3"/>
                    </a:lnTo>
                    <a:lnTo>
                      <a:pt x="406" y="5"/>
                    </a:lnTo>
                    <a:lnTo>
                      <a:pt x="422" y="7"/>
                    </a:lnTo>
                    <a:lnTo>
                      <a:pt x="439" y="10"/>
                    </a:lnTo>
                    <a:lnTo>
                      <a:pt x="454" y="15"/>
                    </a:lnTo>
                    <a:lnTo>
                      <a:pt x="469" y="19"/>
                    </a:lnTo>
                    <a:lnTo>
                      <a:pt x="485" y="23"/>
                    </a:lnTo>
                    <a:lnTo>
                      <a:pt x="499" y="28"/>
                    </a:lnTo>
                    <a:lnTo>
                      <a:pt x="513" y="34"/>
                    </a:lnTo>
                    <a:lnTo>
                      <a:pt x="527" y="41"/>
                    </a:lnTo>
                    <a:lnTo>
                      <a:pt x="540" y="47"/>
                    </a:lnTo>
                    <a:lnTo>
                      <a:pt x="553" y="54"/>
                    </a:lnTo>
                    <a:lnTo>
                      <a:pt x="565" y="62"/>
                    </a:lnTo>
                    <a:lnTo>
                      <a:pt x="577" y="70"/>
                    </a:lnTo>
                    <a:lnTo>
                      <a:pt x="588" y="77"/>
                    </a:lnTo>
                    <a:lnTo>
                      <a:pt x="599" y="87"/>
                    </a:lnTo>
                    <a:lnTo>
                      <a:pt x="609" y="95"/>
                    </a:lnTo>
                    <a:lnTo>
                      <a:pt x="619" y="105"/>
                    </a:lnTo>
                    <a:lnTo>
                      <a:pt x="627" y="114"/>
                    </a:lnTo>
                    <a:lnTo>
                      <a:pt x="636" y="125"/>
                    </a:lnTo>
                    <a:lnTo>
                      <a:pt x="643" y="135"/>
                    </a:lnTo>
                    <a:lnTo>
                      <a:pt x="650" y="145"/>
                    </a:lnTo>
                    <a:lnTo>
                      <a:pt x="655" y="156"/>
                    </a:lnTo>
                    <a:lnTo>
                      <a:pt x="662" y="167"/>
                    </a:lnTo>
                    <a:lnTo>
                      <a:pt x="666" y="178"/>
                    </a:lnTo>
                    <a:lnTo>
                      <a:pt x="670" y="189"/>
                    </a:lnTo>
                    <a:lnTo>
                      <a:pt x="672" y="201"/>
                    </a:lnTo>
                    <a:lnTo>
                      <a:pt x="675" y="214"/>
                    </a:lnTo>
                    <a:lnTo>
                      <a:pt x="676" y="225"/>
                    </a:lnTo>
                    <a:lnTo>
                      <a:pt x="676" y="238"/>
                    </a:lnTo>
                    <a:lnTo>
                      <a:pt x="676" y="250"/>
                    </a:lnTo>
                    <a:lnTo>
                      <a:pt x="675" y="262"/>
                    </a:lnTo>
                    <a:lnTo>
                      <a:pt x="672" y="273"/>
                    </a:lnTo>
                    <a:lnTo>
                      <a:pt x="670" y="286"/>
                    </a:lnTo>
                    <a:lnTo>
                      <a:pt x="666" y="297"/>
                    </a:lnTo>
                    <a:lnTo>
                      <a:pt x="662" y="308"/>
                    </a:lnTo>
                    <a:lnTo>
                      <a:pt x="655" y="319"/>
                    </a:lnTo>
                    <a:lnTo>
                      <a:pt x="650" y="330"/>
                    </a:lnTo>
                    <a:lnTo>
                      <a:pt x="643" y="340"/>
                    </a:lnTo>
                    <a:lnTo>
                      <a:pt x="636" y="351"/>
                    </a:lnTo>
                    <a:lnTo>
                      <a:pt x="627" y="361"/>
                    </a:lnTo>
                    <a:lnTo>
                      <a:pt x="619" y="371"/>
                    </a:lnTo>
                    <a:lnTo>
                      <a:pt x="609" y="380"/>
                    </a:lnTo>
                    <a:lnTo>
                      <a:pt x="599" y="388"/>
                    </a:lnTo>
                    <a:lnTo>
                      <a:pt x="588" y="397"/>
                    </a:lnTo>
                    <a:lnTo>
                      <a:pt x="577" y="405"/>
                    </a:lnTo>
                    <a:lnTo>
                      <a:pt x="565" y="414"/>
                    </a:lnTo>
                    <a:lnTo>
                      <a:pt x="553" y="421"/>
                    </a:lnTo>
                    <a:lnTo>
                      <a:pt x="540" y="428"/>
                    </a:lnTo>
                    <a:lnTo>
                      <a:pt x="527" y="435"/>
                    </a:lnTo>
                    <a:lnTo>
                      <a:pt x="513" y="441"/>
                    </a:lnTo>
                    <a:lnTo>
                      <a:pt x="499" y="447"/>
                    </a:lnTo>
                    <a:lnTo>
                      <a:pt x="485" y="452"/>
                    </a:lnTo>
                    <a:lnTo>
                      <a:pt x="469" y="457"/>
                    </a:lnTo>
                    <a:lnTo>
                      <a:pt x="454" y="461"/>
                    </a:lnTo>
                    <a:lnTo>
                      <a:pt x="439" y="465"/>
                    </a:lnTo>
                    <a:lnTo>
                      <a:pt x="422" y="468"/>
                    </a:lnTo>
                    <a:lnTo>
                      <a:pt x="406" y="470"/>
                    </a:lnTo>
                    <a:lnTo>
                      <a:pt x="389" y="472"/>
                    </a:lnTo>
                    <a:lnTo>
                      <a:pt x="373" y="474"/>
                    </a:lnTo>
                    <a:lnTo>
                      <a:pt x="355" y="475"/>
                    </a:lnTo>
                    <a:lnTo>
                      <a:pt x="338" y="475"/>
                    </a:lnTo>
                    <a:close/>
                  </a:path>
                </a:pathLst>
              </a:custGeom>
              <a:solidFill>
                <a:srgbClr val="FFFF00"/>
              </a:solidFill>
              <a:ln w="9525">
                <a:noFill/>
                <a:round/>
                <a:headEnd/>
                <a:tailEnd/>
              </a:ln>
            </p:spPr>
            <p:txBody>
              <a:bodyPr/>
              <a:lstStyle/>
              <a:p>
                <a:endParaRPr lang="it-IT"/>
              </a:p>
            </p:txBody>
          </p:sp>
          <p:sp>
            <p:nvSpPr>
              <p:cNvPr id="21157" name="Freeform 677"/>
              <p:cNvSpPr>
                <a:spLocks/>
              </p:cNvSpPr>
              <p:nvPr/>
            </p:nvSpPr>
            <p:spPr bwMode="auto">
              <a:xfrm>
                <a:off x="1344" y="3021"/>
                <a:ext cx="97" cy="67"/>
              </a:xfrm>
              <a:custGeom>
                <a:avLst/>
                <a:gdLst/>
                <a:ahLst/>
                <a:cxnLst>
                  <a:cxn ang="0">
                    <a:pos x="304" y="474"/>
                  </a:cxn>
                  <a:cxn ang="0">
                    <a:pos x="253" y="468"/>
                  </a:cxn>
                  <a:cxn ang="0">
                    <a:pos x="206" y="457"/>
                  </a:cxn>
                  <a:cxn ang="0">
                    <a:pos x="162" y="441"/>
                  </a:cxn>
                  <a:cxn ang="0">
                    <a:pos x="122" y="421"/>
                  </a:cxn>
                  <a:cxn ang="0">
                    <a:pos x="88" y="397"/>
                  </a:cxn>
                  <a:cxn ang="0">
                    <a:pos x="57" y="371"/>
                  </a:cxn>
                  <a:cxn ang="0">
                    <a:pos x="32" y="340"/>
                  </a:cxn>
                  <a:cxn ang="0">
                    <a:pos x="15" y="308"/>
                  </a:cxn>
                  <a:cxn ang="0">
                    <a:pos x="3" y="273"/>
                  </a:cxn>
                  <a:cxn ang="0">
                    <a:pos x="0" y="238"/>
                  </a:cxn>
                  <a:cxn ang="0">
                    <a:pos x="3" y="201"/>
                  </a:cxn>
                  <a:cxn ang="0">
                    <a:pos x="15" y="167"/>
                  </a:cxn>
                  <a:cxn ang="0">
                    <a:pos x="32" y="135"/>
                  </a:cxn>
                  <a:cxn ang="0">
                    <a:pos x="57" y="105"/>
                  </a:cxn>
                  <a:cxn ang="0">
                    <a:pos x="88" y="77"/>
                  </a:cxn>
                  <a:cxn ang="0">
                    <a:pos x="122" y="54"/>
                  </a:cxn>
                  <a:cxn ang="0">
                    <a:pos x="162" y="34"/>
                  </a:cxn>
                  <a:cxn ang="0">
                    <a:pos x="206" y="19"/>
                  </a:cxn>
                  <a:cxn ang="0">
                    <a:pos x="253" y="7"/>
                  </a:cxn>
                  <a:cxn ang="0">
                    <a:pos x="304" y="1"/>
                  </a:cxn>
                  <a:cxn ang="0">
                    <a:pos x="355" y="0"/>
                  </a:cxn>
                  <a:cxn ang="0">
                    <a:pos x="406" y="5"/>
                  </a:cxn>
                  <a:cxn ang="0">
                    <a:pos x="454" y="15"/>
                  </a:cxn>
                  <a:cxn ang="0">
                    <a:pos x="499" y="28"/>
                  </a:cxn>
                  <a:cxn ang="0">
                    <a:pos x="540" y="47"/>
                  </a:cxn>
                  <a:cxn ang="0">
                    <a:pos x="577" y="70"/>
                  </a:cxn>
                  <a:cxn ang="0">
                    <a:pos x="609" y="95"/>
                  </a:cxn>
                  <a:cxn ang="0">
                    <a:pos x="636" y="125"/>
                  </a:cxn>
                  <a:cxn ang="0">
                    <a:pos x="655" y="156"/>
                  </a:cxn>
                  <a:cxn ang="0">
                    <a:pos x="670" y="189"/>
                  </a:cxn>
                  <a:cxn ang="0">
                    <a:pos x="676" y="225"/>
                  </a:cxn>
                  <a:cxn ang="0">
                    <a:pos x="675" y="262"/>
                  </a:cxn>
                  <a:cxn ang="0">
                    <a:pos x="666" y="297"/>
                  </a:cxn>
                  <a:cxn ang="0">
                    <a:pos x="650" y="330"/>
                  </a:cxn>
                  <a:cxn ang="0">
                    <a:pos x="627" y="361"/>
                  </a:cxn>
                  <a:cxn ang="0">
                    <a:pos x="599" y="388"/>
                  </a:cxn>
                  <a:cxn ang="0">
                    <a:pos x="565" y="414"/>
                  </a:cxn>
                  <a:cxn ang="0">
                    <a:pos x="527" y="435"/>
                  </a:cxn>
                  <a:cxn ang="0">
                    <a:pos x="485" y="452"/>
                  </a:cxn>
                  <a:cxn ang="0">
                    <a:pos x="439" y="465"/>
                  </a:cxn>
                  <a:cxn ang="0">
                    <a:pos x="389" y="472"/>
                  </a:cxn>
                  <a:cxn ang="0">
                    <a:pos x="338" y="475"/>
                  </a:cxn>
                </a:cxnLst>
                <a:rect l="0" t="0" r="r" b="b"/>
                <a:pathLst>
                  <a:path w="676" h="475">
                    <a:moveTo>
                      <a:pt x="338" y="475"/>
                    </a:moveTo>
                    <a:lnTo>
                      <a:pt x="320" y="475"/>
                    </a:lnTo>
                    <a:lnTo>
                      <a:pt x="304" y="474"/>
                    </a:lnTo>
                    <a:lnTo>
                      <a:pt x="287" y="472"/>
                    </a:lnTo>
                    <a:lnTo>
                      <a:pt x="270" y="470"/>
                    </a:lnTo>
                    <a:lnTo>
                      <a:pt x="253" y="468"/>
                    </a:lnTo>
                    <a:lnTo>
                      <a:pt x="238" y="465"/>
                    </a:lnTo>
                    <a:lnTo>
                      <a:pt x="222" y="461"/>
                    </a:lnTo>
                    <a:lnTo>
                      <a:pt x="206" y="457"/>
                    </a:lnTo>
                    <a:lnTo>
                      <a:pt x="192" y="452"/>
                    </a:lnTo>
                    <a:lnTo>
                      <a:pt x="177" y="447"/>
                    </a:lnTo>
                    <a:lnTo>
                      <a:pt x="162" y="441"/>
                    </a:lnTo>
                    <a:lnTo>
                      <a:pt x="149" y="435"/>
                    </a:lnTo>
                    <a:lnTo>
                      <a:pt x="136" y="428"/>
                    </a:lnTo>
                    <a:lnTo>
                      <a:pt x="122" y="421"/>
                    </a:lnTo>
                    <a:lnTo>
                      <a:pt x="111" y="414"/>
                    </a:lnTo>
                    <a:lnTo>
                      <a:pt x="98" y="405"/>
                    </a:lnTo>
                    <a:lnTo>
                      <a:pt x="88" y="397"/>
                    </a:lnTo>
                    <a:lnTo>
                      <a:pt x="77" y="388"/>
                    </a:lnTo>
                    <a:lnTo>
                      <a:pt x="67" y="380"/>
                    </a:lnTo>
                    <a:lnTo>
                      <a:pt x="57" y="371"/>
                    </a:lnTo>
                    <a:lnTo>
                      <a:pt x="48" y="361"/>
                    </a:lnTo>
                    <a:lnTo>
                      <a:pt x="41" y="351"/>
                    </a:lnTo>
                    <a:lnTo>
                      <a:pt x="32" y="340"/>
                    </a:lnTo>
                    <a:lnTo>
                      <a:pt x="26" y="330"/>
                    </a:lnTo>
                    <a:lnTo>
                      <a:pt x="20" y="319"/>
                    </a:lnTo>
                    <a:lnTo>
                      <a:pt x="15" y="308"/>
                    </a:lnTo>
                    <a:lnTo>
                      <a:pt x="10" y="297"/>
                    </a:lnTo>
                    <a:lnTo>
                      <a:pt x="6" y="286"/>
                    </a:lnTo>
                    <a:lnTo>
                      <a:pt x="3" y="273"/>
                    </a:lnTo>
                    <a:lnTo>
                      <a:pt x="1" y="262"/>
                    </a:lnTo>
                    <a:lnTo>
                      <a:pt x="0" y="250"/>
                    </a:lnTo>
                    <a:lnTo>
                      <a:pt x="0" y="238"/>
                    </a:lnTo>
                    <a:lnTo>
                      <a:pt x="0" y="225"/>
                    </a:lnTo>
                    <a:lnTo>
                      <a:pt x="1" y="214"/>
                    </a:lnTo>
                    <a:lnTo>
                      <a:pt x="3" y="201"/>
                    </a:lnTo>
                    <a:lnTo>
                      <a:pt x="6" y="189"/>
                    </a:lnTo>
                    <a:lnTo>
                      <a:pt x="10" y="178"/>
                    </a:lnTo>
                    <a:lnTo>
                      <a:pt x="15" y="167"/>
                    </a:lnTo>
                    <a:lnTo>
                      <a:pt x="20" y="156"/>
                    </a:lnTo>
                    <a:lnTo>
                      <a:pt x="26" y="145"/>
                    </a:lnTo>
                    <a:lnTo>
                      <a:pt x="32" y="135"/>
                    </a:lnTo>
                    <a:lnTo>
                      <a:pt x="41" y="125"/>
                    </a:lnTo>
                    <a:lnTo>
                      <a:pt x="48" y="114"/>
                    </a:lnTo>
                    <a:lnTo>
                      <a:pt x="57" y="105"/>
                    </a:lnTo>
                    <a:lnTo>
                      <a:pt x="67" y="95"/>
                    </a:lnTo>
                    <a:lnTo>
                      <a:pt x="77" y="87"/>
                    </a:lnTo>
                    <a:lnTo>
                      <a:pt x="88" y="77"/>
                    </a:lnTo>
                    <a:lnTo>
                      <a:pt x="98" y="70"/>
                    </a:lnTo>
                    <a:lnTo>
                      <a:pt x="111" y="62"/>
                    </a:lnTo>
                    <a:lnTo>
                      <a:pt x="122" y="54"/>
                    </a:lnTo>
                    <a:lnTo>
                      <a:pt x="136" y="47"/>
                    </a:lnTo>
                    <a:lnTo>
                      <a:pt x="149" y="41"/>
                    </a:lnTo>
                    <a:lnTo>
                      <a:pt x="162" y="34"/>
                    </a:lnTo>
                    <a:lnTo>
                      <a:pt x="177" y="28"/>
                    </a:lnTo>
                    <a:lnTo>
                      <a:pt x="192" y="23"/>
                    </a:lnTo>
                    <a:lnTo>
                      <a:pt x="206" y="19"/>
                    </a:lnTo>
                    <a:lnTo>
                      <a:pt x="222" y="15"/>
                    </a:lnTo>
                    <a:lnTo>
                      <a:pt x="238" y="10"/>
                    </a:lnTo>
                    <a:lnTo>
                      <a:pt x="253" y="7"/>
                    </a:lnTo>
                    <a:lnTo>
                      <a:pt x="270" y="5"/>
                    </a:lnTo>
                    <a:lnTo>
                      <a:pt x="287" y="3"/>
                    </a:lnTo>
                    <a:lnTo>
                      <a:pt x="304" y="1"/>
                    </a:lnTo>
                    <a:lnTo>
                      <a:pt x="320" y="0"/>
                    </a:lnTo>
                    <a:lnTo>
                      <a:pt x="338" y="0"/>
                    </a:lnTo>
                    <a:lnTo>
                      <a:pt x="355" y="0"/>
                    </a:lnTo>
                    <a:lnTo>
                      <a:pt x="373" y="1"/>
                    </a:lnTo>
                    <a:lnTo>
                      <a:pt x="389" y="3"/>
                    </a:lnTo>
                    <a:lnTo>
                      <a:pt x="406" y="5"/>
                    </a:lnTo>
                    <a:lnTo>
                      <a:pt x="422" y="7"/>
                    </a:lnTo>
                    <a:lnTo>
                      <a:pt x="439" y="10"/>
                    </a:lnTo>
                    <a:lnTo>
                      <a:pt x="454" y="15"/>
                    </a:lnTo>
                    <a:lnTo>
                      <a:pt x="469" y="19"/>
                    </a:lnTo>
                    <a:lnTo>
                      <a:pt x="485" y="23"/>
                    </a:lnTo>
                    <a:lnTo>
                      <a:pt x="499" y="28"/>
                    </a:lnTo>
                    <a:lnTo>
                      <a:pt x="513" y="34"/>
                    </a:lnTo>
                    <a:lnTo>
                      <a:pt x="527" y="41"/>
                    </a:lnTo>
                    <a:lnTo>
                      <a:pt x="540" y="47"/>
                    </a:lnTo>
                    <a:lnTo>
                      <a:pt x="553" y="54"/>
                    </a:lnTo>
                    <a:lnTo>
                      <a:pt x="565" y="62"/>
                    </a:lnTo>
                    <a:lnTo>
                      <a:pt x="577" y="70"/>
                    </a:lnTo>
                    <a:lnTo>
                      <a:pt x="588" y="77"/>
                    </a:lnTo>
                    <a:lnTo>
                      <a:pt x="599" y="87"/>
                    </a:lnTo>
                    <a:lnTo>
                      <a:pt x="609" y="95"/>
                    </a:lnTo>
                    <a:lnTo>
                      <a:pt x="619" y="105"/>
                    </a:lnTo>
                    <a:lnTo>
                      <a:pt x="627" y="114"/>
                    </a:lnTo>
                    <a:lnTo>
                      <a:pt x="636" y="125"/>
                    </a:lnTo>
                    <a:lnTo>
                      <a:pt x="643" y="135"/>
                    </a:lnTo>
                    <a:lnTo>
                      <a:pt x="650" y="145"/>
                    </a:lnTo>
                    <a:lnTo>
                      <a:pt x="655" y="156"/>
                    </a:lnTo>
                    <a:lnTo>
                      <a:pt x="662" y="167"/>
                    </a:lnTo>
                    <a:lnTo>
                      <a:pt x="666" y="178"/>
                    </a:lnTo>
                    <a:lnTo>
                      <a:pt x="670" y="189"/>
                    </a:lnTo>
                    <a:lnTo>
                      <a:pt x="672" y="201"/>
                    </a:lnTo>
                    <a:lnTo>
                      <a:pt x="675" y="214"/>
                    </a:lnTo>
                    <a:lnTo>
                      <a:pt x="676" y="225"/>
                    </a:lnTo>
                    <a:lnTo>
                      <a:pt x="676" y="238"/>
                    </a:lnTo>
                    <a:lnTo>
                      <a:pt x="676" y="250"/>
                    </a:lnTo>
                    <a:lnTo>
                      <a:pt x="675" y="262"/>
                    </a:lnTo>
                    <a:lnTo>
                      <a:pt x="672" y="273"/>
                    </a:lnTo>
                    <a:lnTo>
                      <a:pt x="670" y="286"/>
                    </a:lnTo>
                    <a:lnTo>
                      <a:pt x="666" y="297"/>
                    </a:lnTo>
                    <a:lnTo>
                      <a:pt x="662" y="308"/>
                    </a:lnTo>
                    <a:lnTo>
                      <a:pt x="655" y="319"/>
                    </a:lnTo>
                    <a:lnTo>
                      <a:pt x="650" y="330"/>
                    </a:lnTo>
                    <a:lnTo>
                      <a:pt x="643" y="340"/>
                    </a:lnTo>
                    <a:lnTo>
                      <a:pt x="636" y="351"/>
                    </a:lnTo>
                    <a:lnTo>
                      <a:pt x="627" y="361"/>
                    </a:lnTo>
                    <a:lnTo>
                      <a:pt x="619" y="371"/>
                    </a:lnTo>
                    <a:lnTo>
                      <a:pt x="609" y="380"/>
                    </a:lnTo>
                    <a:lnTo>
                      <a:pt x="599" y="388"/>
                    </a:lnTo>
                    <a:lnTo>
                      <a:pt x="588" y="397"/>
                    </a:lnTo>
                    <a:lnTo>
                      <a:pt x="577" y="405"/>
                    </a:lnTo>
                    <a:lnTo>
                      <a:pt x="565" y="414"/>
                    </a:lnTo>
                    <a:lnTo>
                      <a:pt x="553" y="421"/>
                    </a:lnTo>
                    <a:lnTo>
                      <a:pt x="540" y="428"/>
                    </a:lnTo>
                    <a:lnTo>
                      <a:pt x="527" y="435"/>
                    </a:lnTo>
                    <a:lnTo>
                      <a:pt x="513" y="441"/>
                    </a:lnTo>
                    <a:lnTo>
                      <a:pt x="499" y="447"/>
                    </a:lnTo>
                    <a:lnTo>
                      <a:pt x="485" y="452"/>
                    </a:lnTo>
                    <a:lnTo>
                      <a:pt x="469" y="457"/>
                    </a:lnTo>
                    <a:lnTo>
                      <a:pt x="454" y="461"/>
                    </a:lnTo>
                    <a:lnTo>
                      <a:pt x="439" y="465"/>
                    </a:lnTo>
                    <a:lnTo>
                      <a:pt x="422" y="468"/>
                    </a:lnTo>
                    <a:lnTo>
                      <a:pt x="406" y="470"/>
                    </a:lnTo>
                    <a:lnTo>
                      <a:pt x="389" y="472"/>
                    </a:lnTo>
                    <a:lnTo>
                      <a:pt x="373" y="474"/>
                    </a:lnTo>
                    <a:lnTo>
                      <a:pt x="355" y="475"/>
                    </a:lnTo>
                    <a:lnTo>
                      <a:pt x="338" y="475"/>
                    </a:lnTo>
                  </a:path>
                </a:pathLst>
              </a:custGeom>
              <a:solidFill>
                <a:srgbClr val="FFFF00"/>
              </a:solidFill>
              <a:ln w="6350">
                <a:solidFill>
                  <a:srgbClr val="000000"/>
                </a:solidFill>
                <a:prstDash val="solid"/>
                <a:round/>
                <a:headEnd/>
                <a:tailEnd/>
              </a:ln>
            </p:spPr>
            <p:txBody>
              <a:bodyPr/>
              <a:lstStyle/>
              <a:p>
                <a:endParaRPr lang="it-IT"/>
              </a:p>
            </p:txBody>
          </p:sp>
          <p:sp>
            <p:nvSpPr>
              <p:cNvPr id="21158" name="Freeform 678"/>
              <p:cNvSpPr>
                <a:spLocks/>
              </p:cNvSpPr>
              <p:nvPr/>
            </p:nvSpPr>
            <p:spPr bwMode="auto">
              <a:xfrm>
                <a:off x="1177" y="2897"/>
                <a:ext cx="97" cy="68"/>
              </a:xfrm>
              <a:custGeom>
                <a:avLst/>
                <a:gdLst/>
                <a:ahLst/>
                <a:cxnLst>
                  <a:cxn ang="0">
                    <a:pos x="304" y="474"/>
                  </a:cxn>
                  <a:cxn ang="0">
                    <a:pos x="255" y="468"/>
                  </a:cxn>
                  <a:cxn ang="0">
                    <a:pos x="207" y="457"/>
                  </a:cxn>
                  <a:cxn ang="0">
                    <a:pos x="163" y="442"/>
                  </a:cxn>
                  <a:cxn ang="0">
                    <a:pos x="124" y="422"/>
                  </a:cxn>
                  <a:cxn ang="0">
                    <a:pos x="88" y="398"/>
                  </a:cxn>
                  <a:cxn ang="0">
                    <a:pos x="58" y="370"/>
                  </a:cxn>
                  <a:cxn ang="0">
                    <a:pos x="34" y="341"/>
                  </a:cxn>
                  <a:cxn ang="0">
                    <a:pos x="16" y="309"/>
                  </a:cxn>
                  <a:cxn ang="0">
                    <a:pos x="4" y="274"/>
                  </a:cxn>
                  <a:cxn ang="0">
                    <a:pos x="0" y="237"/>
                  </a:cxn>
                  <a:cxn ang="0">
                    <a:pos x="4" y="202"/>
                  </a:cxn>
                  <a:cxn ang="0">
                    <a:pos x="16" y="167"/>
                  </a:cxn>
                  <a:cxn ang="0">
                    <a:pos x="34" y="135"/>
                  </a:cxn>
                  <a:cxn ang="0">
                    <a:pos x="58" y="105"/>
                  </a:cxn>
                  <a:cxn ang="0">
                    <a:pos x="88" y="78"/>
                  </a:cxn>
                  <a:cxn ang="0">
                    <a:pos x="124" y="54"/>
                  </a:cxn>
                  <a:cxn ang="0">
                    <a:pos x="163" y="34"/>
                  </a:cxn>
                  <a:cxn ang="0">
                    <a:pos x="207" y="19"/>
                  </a:cxn>
                  <a:cxn ang="0">
                    <a:pos x="255" y="8"/>
                  </a:cxn>
                  <a:cxn ang="0">
                    <a:pos x="304" y="2"/>
                  </a:cxn>
                  <a:cxn ang="0">
                    <a:pos x="356" y="1"/>
                  </a:cxn>
                  <a:cxn ang="0">
                    <a:pos x="406" y="5"/>
                  </a:cxn>
                  <a:cxn ang="0">
                    <a:pos x="455" y="14"/>
                  </a:cxn>
                  <a:cxn ang="0">
                    <a:pos x="500" y="29"/>
                  </a:cxn>
                  <a:cxn ang="0">
                    <a:pos x="542" y="48"/>
                  </a:cxn>
                  <a:cxn ang="0">
                    <a:pos x="578" y="70"/>
                  </a:cxn>
                  <a:cxn ang="0">
                    <a:pos x="610" y="96"/>
                  </a:cxn>
                  <a:cxn ang="0">
                    <a:pos x="637" y="124"/>
                  </a:cxn>
                  <a:cxn ang="0">
                    <a:pos x="657" y="157"/>
                  </a:cxn>
                  <a:cxn ang="0">
                    <a:pos x="670" y="190"/>
                  </a:cxn>
                  <a:cxn ang="0">
                    <a:pos x="677" y="226"/>
                  </a:cxn>
                  <a:cxn ang="0">
                    <a:pos x="676" y="263"/>
                  </a:cxn>
                  <a:cxn ang="0">
                    <a:pos x="667" y="297"/>
                  </a:cxn>
                  <a:cxn ang="0">
                    <a:pos x="650" y="331"/>
                  </a:cxn>
                  <a:cxn ang="0">
                    <a:pos x="628" y="361"/>
                  </a:cxn>
                  <a:cxn ang="0">
                    <a:pos x="600" y="389"/>
                  </a:cxn>
                  <a:cxn ang="0">
                    <a:pos x="567" y="413"/>
                  </a:cxn>
                  <a:cxn ang="0">
                    <a:pos x="528" y="435"/>
                  </a:cxn>
                  <a:cxn ang="0">
                    <a:pos x="485" y="452"/>
                  </a:cxn>
                  <a:cxn ang="0">
                    <a:pos x="439" y="465"/>
                  </a:cxn>
                  <a:cxn ang="0">
                    <a:pos x="391" y="473"/>
                  </a:cxn>
                  <a:cxn ang="0">
                    <a:pos x="338" y="475"/>
                  </a:cxn>
                </a:cxnLst>
                <a:rect l="0" t="0" r="r" b="b"/>
                <a:pathLst>
                  <a:path w="678" h="475">
                    <a:moveTo>
                      <a:pt x="338" y="475"/>
                    </a:moveTo>
                    <a:lnTo>
                      <a:pt x="322" y="475"/>
                    </a:lnTo>
                    <a:lnTo>
                      <a:pt x="304" y="474"/>
                    </a:lnTo>
                    <a:lnTo>
                      <a:pt x="287" y="473"/>
                    </a:lnTo>
                    <a:lnTo>
                      <a:pt x="270" y="471"/>
                    </a:lnTo>
                    <a:lnTo>
                      <a:pt x="255" y="468"/>
                    </a:lnTo>
                    <a:lnTo>
                      <a:pt x="238" y="465"/>
                    </a:lnTo>
                    <a:lnTo>
                      <a:pt x="222" y="462"/>
                    </a:lnTo>
                    <a:lnTo>
                      <a:pt x="207" y="457"/>
                    </a:lnTo>
                    <a:lnTo>
                      <a:pt x="192" y="452"/>
                    </a:lnTo>
                    <a:lnTo>
                      <a:pt x="178" y="447"/>
                    </a:lnTo>
                    <a:lnTo>
                      <a:pt x="163" y="442"/>
                    </a:lnTo>
                    <a:lnTo>
                      <a:pt x="150" y="435"/>
                    </a:lnTo>
                    <a:lnTo>
                      <a:pt x="136" y="428"/>
                    </a:lnTo>
                    <a:lnTo>
                      <a:pt x="124" y="422"/>
                    </a:lnTo>
                    <a:lnTo>
                      <a:pt x="111" y="413"/>
                    </a:lnTo>
                    <a:lnTo>
                      <a:pt x="100" y="406"/>
                    </a:lnTo>
                    <a:lnTo>
                      <a:pt x="88" y="398"/>
                    </a:lnTo>
                    <a:lnTo>
                      <a:pt x="78" y="389"/>
                    </a:lnTo>
                    <a:lnTo>
                      <a:pt x="68" y="380"/>
                    </a:lnTo>
                    <a:lnTo>
                      <a:pt x="58" y="370"/>
                    </a:lnTo>
                    <a:lnTo>
                      <a:pt x="49" y="361"/>
                    </a:lnTo>
                    <a:lnTo>
                      <a:pt x="41" y="352"/>
                    </a:lnTo>
                    <a:lnTo>
                      <a:pt x="34" y="341"/>
                    </a:lnTo>
                    <a:lnTo>
                      <a:pt x="27" y="331"/>
                    </a:lnTo>
                    <a:lnTo>
                      <a:pt x="21" y="319"/>
                    </a:lnTo>
                    <a:lnTo>
                      <a:pt x="16" y="309"/>
                    </a:lnTo>
                    <a:lnTo>
                      <a:pt x="10" y="297"/>
                    </a:lnTo>
                    <a:lnTo>
                      <a:pt x="7" y="286"/>
                    </a:lnTo>
                    <a:lnTo>
                      <a:pt x="4" y="274"/>
                    </a:lnTo>
                    <a:lnTo>
                      <a:pt x="2" y="263"/>
                    </a:lnTo>
                    <a:lnTo>
                      <a:pt x="1" y="250"/>
                    </a:lnTo>
                    <a:lnTo>
                      <a:pt x="0" y="237"/>
                    </a:lnTo>
                    <a:lnTo>
                      <a:pt x="1" y="226"/>
                    </a:lnTo>
                    <a:lnTo>
                      <a:pt x="2" y="213"/>
                    </a:lnTo>
                    <a:lnTo>
                      <a:pt x="4" y="202"/>
                    </a:lnTo>
                    <a:lnTo>
                      <a:pt x="7" y="190"/>
                    </a:lnTo>
                    <a:lnTo>
                      <a:pt x="10" y="179"/>
                    </a:lnTo>
                    <a:lnTo>
                      <a:pt x="16" y="167"/>
                    </a:lnTo>
                    <a:lnTo>
                      <a:pt x="21" y="157"/>
                    </a:lnTo>
                    <a:lnTo>
                      <a:pt x="27" y="145"/>
                    </a:lnTo>
                    <a:lnTo>
                      <a:pt x="34" y="135"/>
                    </a:lnTo>
                    <a:lnTo>
                      <a:pt x="41" y="124"/>
                    </a:lnTo>
                    <a:lnTo>
                      <a:pt x="49" y="115"/>
                    </a:lnTo>
                    <a:lnTo>
                      <a:pt x="58" y="105"/>
                    </a:lnTo>
                    <a:lnTo>
                      <a:pt x="68" y="96"/>
                    </a:lnTo>
                    <a:lnTo>
                      <a:pt x="78" y="87"/>
                    </a:lnTo>
                    <a:lnTo>
                      <a:pt x="88" y="78"/>
                    </a:lnTo>
                    <a:lnTo>
                      <a:pt x="100" y="70"/>
                    </a:lnTo>
                    <a:lnTo>
                      <a:pt x="111" y="63"/>
                    </a:lnTo>
                    <a:lnTo>
                      <a:pt x="124" y="54"/>
                    </a:lnTo>
                    <a:lnTo>
                      <a:pt x="136" y="48"/>
                    </a:lnTo>
                    <a:lnTo>
                      <a:pt x="150" y="41"/>
                    </a:lnTo>
                    <a:lnTo>
                      <a:pt x="163" y="34"/>
                    </a:lnTo>
                    <a:lnTo>
                      <a:pt x="178" y="29"/>
                    </a:lnTo>
                    <a:lnTo>
                      <a:pt x="192" y="24"/>
                    </a:lnTo>
                    <a:lnTo>
                      <a:pt x="207" y="19"/>
                    </a:lnTo>
                    <a:lnTo>
                      <a:pt x="222" y="14"/>
                    </a:lnTo>
                    <a:lnTo>
                      <a:pt x="238" y="11"/>
                    </a:lnTo>
                    <a:lnTo>
                      <a:pt x="255" y="8"/>
                    </a:lnTo>
                    <a:lnTo>
                      <a:pt x="270" y="5"/>
                    </a:lnTo>
                    <a:lnTo>
                      <a:pt x="287" y="3"/>
                    </a:lnTo>
                    <a:lnTo>
                      <a:pt x="304" y="2"/>
                    </a:lnTo>
                    <a:lnTo>
                      <a:pt x="322" y="1"/>
                    </a:lnTo>
                    <a:lnTo>
                      <a:pt x="338" y="0"/>
                    </a:lnTo>
                    <a:lnTo>
                      <a:pt x="356" y="1"/>
                    </a:lnTo>
                    <a:lnTo>
                      <a:pt x="373" y="2"/>
                    </a:lnTo>
                    <a:lnTo>
                      <a:pt x="391" y="3"/>
                    </a:lnTo>
                    <a:lnTo>
                      <a:pt x="406" y="5"/>
                    </a:lnTo>
                    <a:lnTo>
                      <a:pt x="423" y="8"/>
                    </a:lnTo>
                    <a:lnTo>
                      <a:pt x="439" y="11"/>
                    </a:lnTo>
                    <a:lnTo>
                      <a:pt x="455" y="14"/>
                    </a:lnTo>
                    <a:lnTo>
                      <a:pt x="470" y="19"/>
                    </a:lnTo>
                    <a:lnTo>
                      <a:pt x="485" y="24"/>
                    </a:lnTo>
                    <a:lnTo>
                      <a:pt x="500" y="29"/>
                    </a:lnTo>
                    <a:lnTo>
                      <a:pt x="514" y="34"/>
                    </a:lnTo>
                    <a:lnTo>
                      <a:pt x="528" y="41"/>
                    </a:lnTo>
                    <a:lnTo>
                      <a:pt x="542" y="48"/>
                    </a:lnTo>
                    <a:lnTo>
                      <a:pt x="554" y="54"/>
                    </a:lnTo>
                    <a:lnTo>
                      <a:pt x="567" y="63"/>
                    </a:lnTo>
                    <a:lnTo>
                      <a:pt x="578" y="70"/>
                    </a:lnTo>
                    <a:lnTo>
                      <a:pt x="590" y="78"/>
                    </a:lnTo>
                    <a:lnTo>
                      <a:pt x="600" y="87"/>
                    </a:lnTo>
                    <a:lnTo>
                      <a:pt x="610" y="96"/>
                    </a:lnTo>
                    <a:lnTo>
                      <a:pt x="619" y="105"/>
                    </a:lnTo>
                    <a:lnTo>
                      <a:pt x="628" y="115"/>
                    </a:lnTo>
                    <a:lnTo>
                      <a:pt x="637" y="124"/>
                    </a:lnTo>
                    <a:lnTo>
                      <a:pt x="644" y="135"/>
                    </a:lnTo>
                    <a:lnTo>
                      <a:pt x="650" y="145"/>
                    </a:lnTo>
                    <a:lnTo>
                      <a:pt x="657" y="157"/>
                    </a:lnTo>
                    <a:lnTo>
                      <a:pt x="662" y="167"/>
                    </a:lnTo>
                    <a:lnTo>
                      <a:pt x="667" y="179"/>
                    </a:lnTo>
                    <a:lnTo>
                      <a:pt x="670" y="190"/>
                    </a:lnTo>
                    <a:lnTo>
                      <a:pt x="673" y="202"/>
                    </a:lnTo>
                    <a:lnTo>
                      <a:pt x="676" y="213"/>
                    </a:lnTo>
                    <a:lnTo>
                      <a:pt x="677" y="226"/>
                    </a:lnTo>
                    <a:lnTo>
                      <a:pt x="678" y="237"/>
                    </a:lnTo>
                    <a:lnTo>
                      <a:pt x="677" y="250"/>
                    </a:lnTo>
                    <a:lnTo>
                      <a:pt x="676" y="263"/>
                    </a:lnTo>
                    <a:lnTo>
                      <a:pt x="673" y="274"/>
                    </a:lnTo>
                    <a:lnTo>
                      <a:pt x="670" y="286"/>
                    </a:lnTo>
                    <a:lnTo>
                      <a:pt x="667" y="297"/>
                    </a:lnTo>
                    <a:lnTo>
                      <a:pt x="662" y="309"/>
                    </a:lnTo>
                    <a:lnTo>
                      <a:pt x="657" y="319"/>
                    </a:lnTo>
                    <a:lnTo>
                      <a:pt x="650" y="331"/>
                    </a:lnTo>
                    <a:lnTo>
                      <a:pt x="644" y="341"/>
                    </a:lnTo>
                    <a:lnTo>
                      <a:pt x="637" y="352"/>
                    </a:lnTo>
                    <a:lnTo>
                      <a:pt x="628" y="361"/>
                    </a:lnTo>
                    <a:lnTo>
                      <a:pt x="619" y="370"/>
                    </a:lnTo>
                    <a:lnTo>
                      <a:pt x="610" y="380"/>
                    </a:lnTo>
                    <a:lnTo>
                      <a:pt x="600" y="389"/>
                    </a:lnTo>
                    <a:lnTo>
                      <a:pt x="590" y="398"/>
                    </a:lnTo>
                    <a:lnTo>
                      <a:pt x="578" y="406"/>
                    </a:lnTo>
                    <a:lnTo>
                      <a:pt x="567" y="413"/>
                    </a:lnTo>
                    <a:lnTo>
                      <a:pt x="554" y="422"/>
                    </a:lnTo>
                    <a:lnTo>
                      <a:pt x="542" y="428"/>
                    </a:lnTo>
                    <a:lnTo>
                      <a:pt x="528" y="435"/>
                    </a:lnTo>
                    <a:lnTo>
                      <a:pt x="514" y="442"/>
                    </a:lnTo>
                    <a:lnTo>
                      <a:pt x="500" y="447"/>
                    </a:lnTo>
                    <a:lnTo>
                      <a:pt x="485" y="452"/>
                    </a:lnTo>
                    <a:lnTo>
                      <a:pt x="470" y="457"/>
                    </a:lnTo>
                    <a:lnTo>
                      <a:pt x="455" y="462"/>
                    </a:lnTo>
                    <a:lnTo>
                      <a:pt x="439" y="465"/>
                    </a:lnTo>
                    <a:lnTo>
                      <a:pt x="423" y="468"/>
                    </a:lnTo>
                    <a:lnTo>
                      <a:pt x="406" y="471"/>
                    </a:lnTo>
                    <a:lnTo>
                      <a:pt x="391" y="473"/>
                    </a:lnTo>
                    <a:lnTo>
                      <a:pt x="373" y="474"/>
                    </a:lnTo>
                    <a:lnTo>
                      <a:pt x="356" y="475"/>
                    </a:lnTo>
                    <a:lnTo>
                      <a:pt x="338" y="475"/>
                    </a:lnTo>
                    <a:close/>
                  </a:path>
                </a:pathLst>
              </a:custGeom>
              <a:solidFill>
                <a:srgbClr val="FFFF00"/>
              </a:solidFill>
              <a:ln w="9525">
                <a:noFill/>
                <a:round/>
                <a:headEnd/>
                <a:tailEnd/>
              </a:ln>
            </p:spPr>
            <p:txBody>
              <a:bodyPr/>
              <a:lstStyle/>
              <a:p>
                <a:endParaRPr lang="it-IT"/>
              </a:p>
            </p:txBody>
          </p:sp>
          <p:sp>
            <p:nvSpPr>
              <p:cNvPr id="21159" name="Freeform 679"/>
              <p:cNvSpPr>
                <a:spLocks/>
              </p:cNvSpPr>
              <p:nvPr/>
            </p:nvSpPr>
            <p:spPr bwMode="auto">
              <a:xfrm>
                <a:off x="1177" y="2897"/>
                <a:ext cx="97" cy="68"/>
              </a:xfrm>
              <a:custGeom>
                <a:avLst/>
                <a:gdLst/>
                <a:ahLst/>
                <a:cxnLst>
                  <a:cxn ang="0">
                    <a:pos x="304" y="474"/>
                  </a:cxn>
                  <a:cxn ang="0">
                    <a:pos x="255" y="468"/>
                  </a:cxn>
                  <a:cxn ang="0">
                    <a:pos x="207" y="457"/>
                  </a:cxn>
                  <a:cxn ang="0">
                    <a:pos x="163" y="442"/>
                  </a:cxn>
                  <a:cxn ang="0">
                    <a:pos x="124" y="422"/>
                  </a:cxn>
                  <a:cxn ang="0">
                    <a:pos x="88" y="398"/>
                  </a:cxn>
                  <a:cxn ang="0">
                    <a:pos x="58" y="370"/>
                  </a:cxn>
                  <a:cxn ang="0">
                    <a:pos x="34" y="341"/>
                  </a:cxn>
                  <a:cxn ang="0">
                    <a:pos x="16" y="309"/>
                  </a:cxn>
                  <a:cxn ang="0">
                    <a:pos x="4" y="274"/>
                  </a:cxn>
                  <a:cxn ang="0">
                    <a:pos x="0" y="237"/>
                  </a:cxn>
                  <a:cxn ang="0">
                    <a:pos x="4" y="202"/>
                  </a:cxn>
                  <a:cxn ang="0">
                    <a:pos x="16" y="167"/>
                  </a:cxn>
                  <a:cxn ang="0">
                    <a:pos x="34" y="135"/>
                  </a:cxn>
                  <a:cxn ang="0">
                    <a:pos x="58" y="105"/>
                  </a:cxn>
                  <a:cxn ang="0">
                    <a:pos x="88" y="78"/>
                  </a:cxn>
                  <a:cxn ang="0">
                    <a:pos x="124" y="54"/>
                  </a:cxn>
                  <a:cxn ang="0">
                    <a:pos x="163" y="34"/>
                  </a:cxn>
                  <a:cxn ang="0">
                    <a:pos x="207" y="19"/>
                  </a:cxn>
                  <a:cxn ang="0">
                    <a:pos x="255" y="8"/>
                  </a:cxn>
                  <a:cxn ang="0">
                    <a:pos x="304" y="2"/>
                  </a:cxn>
                  <a:cxn ang="0">
                    <a:pos x="356" y="1"/>
                  </a:cxn>
                  <a:cxn ang="0">
                    <a:pos x="406" y="5"/>
                  </a:cxn>
                  <a:cxn ang="0">
                    <a:pos x="455" y="14"/>
                  </a:cxn>
                  <a:cxn ang="0">
                    <a:pos x="500" y="29"/>
                  </a:cxn>
                  <a:cxn ang="0">
                    <a:pos x="542" y="48"/>
                  </a:cxn>
                  <a:cxn ang="0">
                    <a:pos x="578" y="70"/>
                  </a:cxn>
                  <a:cxn ang="0">
                    <a:pos x="610" y="96"/>
                  </a:cxn>
                  <a:cxn ang="0">
                    <a:pos x="637" y="124"/>
                  </a:cxn>
                  <a:cxn ang="0">
                    <a:pos x="657" y="157"/>
                  </a:cxn>
                  <a:cxn ang="0">
                    <a:pos x="670" y="190"/>
                  </a:cxn>
                  <a:cxn ang="0">
                    <a:pos x="677" y="226"/>
                  </a:cxn>
                  <a:cxn ang="0">
                    <a:pos x="676" y="263"/>
                  </a:cxn>
                  <a:cxn ang="0">
                    <a:pos x="667" y="297"/>
                  </a:cxn>
                  <a:cxn ang="0">
                    <a:pos x="650" y="331"/>
                  </a:cxn>
                  <a:cxn ang="0">
                    <a:pos x="628" y="361"/>
                  </a:cxn>
                  <a:cxn ang="0">
                    <a:pos x="600" y="389"/>
                  </a:cxn>
                  <a:cxn ang="0">
                    <a:pos x="567" y="413"/>
                  </a:cxn>
                  <a:cxn ang="0">
                    <a:pos x="528" y="435"/>
                  </a:cxn>
                  <a:cxn ang="0">
                    <a:pos x="485" y="452"/>
                  </a:cxn>
                  <a:cxn ang="0">
                    <a:pos x="439" y="465"/>
                  </a:cxn>
                  <a:cxn ang="0">
                    <a:pos x="391" y="473"/>
                  </a:cxn>
                  <a:cxn ang="0">
                    <a:pos x="338" y="475"/>
                  </a:cxn>
                </a:cxnLst>
                <a:rect l="0" t="0" r="r" b="b"/>
                <a:pathLst>
                  <a:path w="678" h="475">
                    <a:moveTo>
                      <a:pt x="338" y="475"/>
                    </a:moveTo>
                    <a:lnTo>
                      <a:pt x="322" y="475"/>
                    </a:lnTo>
                    <a:lnTo>
                      <a:pt x="304" y="474"/>
                    </a:lnTo>
                    <a:lnTo>
                      <a:pt x="287" y="473"/>
                    </a:lnTo>
                    <a:lnTo>
                      <a:pt x="270" y="471"/>
                    </a:lnTo>
                    <a:lnTo>
                      <a:pt x="255" y="468"/>
                    </a:lnTo>
                    <a:lnTo>
                      <a:pt x="238" y="465"/>
                    </a:lnTo>
                    <a:lnTo>
                      <a:pt x="222" y="462"/>
                    </a:lnTo>
                    <a:lnTo>
                      <a:pt x="207" y="457"/>
                    </a:lnTo>
                    <a:lnTo>
                      <a:pt x="192" y="452"/>
                    </a:lnTo>
                    <a:lnTo>
                      <a:pt x="178" y="447"/>
                    </a:lnTo>
                    <a:lnTo>
                      <a:pt x="163" y="442"/>
                    </a:lnTo>
                    <a:lnTo>
                      <a:pt x="150" y="435"/>
                    </a:lnTo>
                    <a:lnTo>
                      <a:pt x="136" y="428"/>
                    </a:lnTo>
                    <a:lnTo>
                      <a:pt x="124" y="422"/>
                    </a:lnTo>
                    <a:lnTo>
                      <a:pt x="111" y="413"/>
                    </a:lnTo>
                    <a:lnTo>
                      <a:pt x="100" y="406"/>
                    </a:lnTo>
                    <a:lnTo>
                      <a:pt x="88" y="398"/>
                    </a:lnTo>
                    <a:lnTo>
                      <a:pt x="78" y="389"/>
                    </a:lnTo>
                    <a:lnTo>
                      <a:pt x="68" y="380"/>
                    </a:lnTo>
                    <a:lnTo>
                      <a:pt x="58" y="370"/>
                    </a:lnTo>
                    <a:lnTo>
                      <a:pt x="49" y="361"/>
                    </a:lnTo>
                    <a:lnTo>
                      <a:pt x="41" y="352"/>
                    </a:lnTo>
                    <a:lnTo>
                      <a:pt x="34" y="341"/>
                    </a:lnTo>
                    <a:lnTo>
                      <a:pt x="27" y="331"/>
                    </a:lnTo>
                    <a:lnTo>
                      <a:pt x="21" y="319"/>
                    </a:lnTo>
                    <a:lnTo>
                      <a:pt x="16" y="309"/>
                    </a:lnTo>
                    <a:lnTo>
                      <a:pt x="10" y="297"/>
                    </a:lnTo>
                    <a:lnTo>
                      <a:pt x="7" y="286"/>
                    </a:lnTo>
                    <a:lnTo>
                      <a:pt x="4" y="274"/>
                    </a:lnTo>
                    <a:lnTo>
                      <a:pt x="2" y="263"/>
                    </a:lnTo>
                    <a:lnTo>
                      <a:pt x="1" y="250"/>
                    </a:lnTo>
                    <a:lnTo>
                      <a:pt x="0" y="237"/>
                    </a:lnTo>
                    <a:lnTo>
                      <a:pt x="1" y="226"/>
                    </a:lnTo>
                    <a:lnTo>
                      <a:pt x="2" y="213"/>
                    </a:lnTo>
                    <a:lnTo>
                      <a:pt x="4" y="202"/>
                    </a:lnTo>
                    <a:lnTo>
                      <a:pt x="7" y="190"/>
                    </a:lnTo>
                    <a:lnTo>
                      <a:pt x="10" y="179"/>
                    </a:lnTo>
                    <a:lnTo>
                      <a:pt x="16" y="167"/>
                    </a:lnTo>
                    <a:lnTo>
                      <a:pt x="21" y="157"/>
                    </a:lnTo>
                    <a:lnTo>
                      <a:pt x="27" y="145"/>
                    </a:lnTo>
                    <a:lnTo>
                      <a:pt x="34" y="135"/>
                    </a:lnTo>
                    <a:lnTo>
                      <a:pt x="41" y="124"/>
                    </a:lnTo>
                    <a:lnTo>
                      <a:pt x="49" y="115"/>
                    </a:lnTo>
                    <a:lnTo>
                      <a:pt x="58" y="105"/>
                    </a:lnTo>
                    <a:lnTo>
                      <a:pt x="68" y="96"/>
                    </a:lnTo>
                    <a:lnTo>
                      <a:pt x="78" y="87"/>
                    </a:lnTo>
                    <a:lnTo>
                      <a:pt x="88" y="78"/>
                    </a:lnTo>
                    <a:lnTo>
                      <a:pt x="100" y="70"/>
                    </a:lnTo>
                    <a:lnTo>
                      <a:pt x="111" y="63"/>
                    </a:lnTo>
                    <a:lnTo>
                      <a:pt x="124" y="54"/>
                    </a:lnTo>
                    <a:lnTo>
                      <a:pt x="136" y="48"/>
                    </a:lnTo>
                    <a:lnTo>
                      <a:pt x="150" y="41"/>
                    </a:lnTo>
                    <a:lnTo>
                      <a:pt x="163" y="34"/>
                    </a:lnTo>
                    <a:lnTo>
                      <a:pt x="178" y="29"/>
                    </a:lnTo>
                    <a:lnTo>
                      <a:pt x="192" y="24"/>
                    </a:lnTo>
                    <a:lnTo>
                      <a:pt x="207" y="19"/>
                    </a:lnTo>
                    <a:lnTo>
                      <a:pt x="222" y="14"/>
                    </a:lnTo>
                    <a:lnTo>
                      <a:pt x="238" y="11"/>
                    </a:lnTo>
                    <a:lnTo>
                      <a:pt x="255" y="8"/>
                    </a:lnTo>
                    <a:lnTo>
                      <a:pt x="270" y="5"/>
                    </a:lnTo>
                    <a:lnTo>
                      <a:pt x="287" y="3"/>
                    </a:lnTo>
                    <a:lnTo>
                      <a:pt x="304" y="2"/>
                    </a:lnTo>
                    <a:lnTo>
                      <a:pt x="322" y="1"/>
                    </a:lnTo>
                    <a:lnTo>
                      <a:pt x="338" y="0"/>
                    </a:lnTo>
                    <a:lnTo>
                      <a:pt x="356" y="1"/>
                    </a:lnTo>
                    <a:lnTo>
                      <a:pt x="373" y="2"/>
                    </a:lnTo>
                    <a:lnTo>
                      <a:pt x="391" y="3"/>
                    </a:lnTo>
                    <a:lnTo>
                      <a:pt x="406" y="5"/>
                    </a:lnTo>
                    <a:lnTo>
                      <a:pt x="423" y="8"/>
                    </a:lnTo>
                    <a:lnTo>
                      <a:pt x="439" y="11"/>
                    </a:lnTo>
                    <a:lnTo>
                      <a:pt x="455" y="14"/>
                    </a:lnTo>
                    <a:lnTo>
                      <a:pt x="470" y="19"/>
                    </a:lnTo>
                    <a:lnTo>
                      <a:pt x="485" y="24"/>
                    </a:lnTo>
                    <a:lnTo>
                      <a:pt x="500" y="29"/>
                    </a:lnTo>
                    <a:lnTo>
                      <a:pt x="514" y="34"/>
                    </a:lnTo>
                    <a:lnTo>
                      <a:pt x="528" y="41"/>
                    </a:lnTo>
                    <a:lnTo>
                      <a:pt x="542" y="48"/>
                    </a:lnTo>
                    <a:lnTo>
                      <a:pt x="554" y="54"/>
                    </a:lnTo>
                    <a:lnTo>
                      <a:pt x="567" y="63"/>
                    </a:lnTo>
                    <a:lnTo>
                      <a:pt x="578" y="70"/>
                    </a:lnTo>
                    <a:lnTo>
                      <a:pt x="590" y="78"/>
                    </a:lnTo>
                    <a:lnTo>
                      <a:pt x="600" y="87"/>
                    </a:lnTo>
                    <a:lnTo>
                      <a:pt x="610" y="96"/>
                    </a:lnTo>
                    <a:lnTo>
                      <a:pt x="619" y="105"/>
                    </a:lnTo>
                    <a:lnTo>
                      <a:pt x="628" y="115"/>
                    </a:lnTo>
                    <a:lnTo>
                      <a:pt x="637" y="124"/>
                    </a:lnTo>
                    <a:lnTo>
                      <a:pt x="644" y="135"/>
                    </a:lnTo>
                    <a:lnTo>
                      <a:pt x="650" y="145"/>
                    </a:lnTo>
                    <a:lnTo>
                      <a:pt x="657" y="157"/>
                    </a:lnTo>
                    <a:lnTo>
                      <a:pt x="662" y="167"/>
                    </a:lnTo>
                    <a:lnTo>
                      <a:pt x="667" y="179"/>
                    </a:lnTo>
                    <a:lnTo>
                      <a:pt x="670" y="190"/>
                    </a:lnTo>
                    <a:lnTo>
                      <a:pt x="673" y="202"/>
                    </a:lnTo>
                    <a:lnTo>
                      <a:pt x="676" y="213"/>
                    </a:lnTo>
                    <a:lnTo>
                      <a:pt x="677" y="226"/>
                    </a:lnTo>
                    <a:lnTo>
                      <a:pt x="678" y="237"/>
                    </a:lnTo>
                    <a:lnTo>
                      <a:pt x="677" y="250"/>
                    </a:lnTo>
                    <a:lnTo>
                      <a:pt x="676" y="263"/>
                    </a:lnTo>
                    <a:lnTo>
                      <a:pt x="673" y="274"/>
                    </a:lnTo>
                    <a:lnTo>
                      <a:pt x="670" y="286"/>
                    </a:lnTo>
                    <a:lnTo>
                      <a:pt x="667" y="297"/>
                    </a:lnTo>
                    <a:lnTo>
                      <a:pt x="662" y="309"/>
                    </a:lnTo>
                    <a:lnTo>
                      <a:pt x="657" y="319"/>
                    </a:lnTo>
                    <a:lnTo>
                      <a:pt x="650" y="331"/>
                    </a:lnTo>
                    <a:lnTo>
                      <a:pt x="644" y="341"/>
                    </a:lnTo>
                    <a:lnTo>
                      <a:pt x="637" y="352"/>
                    </a:lnTo>
                    <a:lnTo>
                      <a:pt x="628" y="361"/>
                    </a:lnTo>
                    <a:lnTo>
                      <a:pt x="619" y="370"/>
                    </a:lnTo>
                    <a:lnTo>
                      <a:pt x="610" y="380"/>
                    </a:lnTo>
                    <a:lnTo>
                      <a:pt x="600" y="389"/>
                    </a:lnTo>
                    <a:lnTo>
                      <a:pt x="590" y="398"/>
                    </a:lnTo>
                    <a:lnTo>
                      <a:pt x="578" y="406"/>
                    </a:lnTo>
                    <a:lnTo>
                      <a:pt x="567" y="413"/>
                    </a:lnTo>
                    <a:lnTo>
                      <a:pt x="554" y="422"/>
                    </a:lnTo>
                    <a:lnTo>
                      <a:pt x="542" y="428"/>
                    </a:lnTo>
                    <a:lnTo>
                      <a:pt x="528" y="435"/>
                    </a:lnTo>
                    <a:lnTo>
                      <a:pt x="514" y="442"/>
                    </a:lnTo>
                    <a:lnTo>
                      <a:pt x="500" y="447"/>
                    </a:lnTo>
                    <a:lnTo>
                      <a:pt x="485" y="452"/>
                    </a:lnTo>
                    <a:lnTo>
                      <a:pt x="470" y="457"/>
                    </a:lnTo>
                    <a:lnTo>
                      <a:pt x="455" y="462"/>
                    </a:lnTo>
                    <a:lnTo>
                      <a:pt x="439" y="465"/>
                    </a:lnTo>
                    <a:lnTo>
                      <a:pt x="423" y="468"/>
                    </a:lnTo>
                    <a:lnTo>
                      <a:pt x="406" y="471"/>
                    </a:lnTo>
                    <a:lnTo>
                      <a:pt x="391" y="473"/>
                    </a:lnTo>
                    <a:lnTo>
                      <a:pt x="373" y="474"/>
                    </a:lnTo>
                    <a:lnTo>
                      <a:pt x="356" y="475"/>
                    </a:lnTo>
                    <a:lnTo>
                      <a:pt x="338" y="475"/>
                    </a:lnTo>
                  </a:path>
                </a:pathLst>
              </a:custGeom>
              <a:solidFill>
                <a:srgbClr val="FFFF00"/>
              </a:solidFill>
              <a:ln w="6350">
                <a:solidFill>
                  <a:srgbClr val="000000"/>
                </a:solidFill>
                <a:prstDash val="solid"/>
                <a:round/>
                <a:headEnd/>
                <a:tailEnd/>
              </a:ln>
            </p:spPr>
            <p:txBody>
              <a:bodyPr/>
              <a:lstStyle/>
              <a:p>
                <a:endParaRPr lang="it-IT"/>
              </a:p>
            </p:txBody>
          </p:sp>
          <p:sp>
            <p:nvSpPr>
              <p:cNvPr id="21160" name="Freeform 680"/>
              <p:cNvSpPr>
                <a:spLocks/>
              </p:cNvSpPr>
              <p:nvPr/>
            </p:nvSpPr>
            <p:spPr bwMode="auto">
              <a:xfrm>
                <a:off x="1478" y="2829"/>
                <a:ext cx="97" cy="68"/>
              </a:xfrm>
              <a:custGeom>
                <a:avLst/>
                <a:gdLst/>
                <a:ahLst/>
                <a:cxnLst>
                  <a:cxn ang="0">
                    <a:pos x="304" y="475"/>
                  </a:cxn>
                  <a:cxn ang="0">
                    <a:pos x="254" y="468"/>
                  </a:cxn>
                  <a:cxn ang="0">
                    <a:pos x="207" y="458"/>
                  </a:cxn>
                  <a:cxn ang="0">
                    <a:pos x="164" y="442"/>
                  </a:cxn>
                  <a:cxn ang="0">
                    <a:pos x="124" y="422"/>
                  </a:cxn>
                  <a:cxn ang="0">
                    <a:pos x="88" y="398"/>
                  </a:cxn>
                  <a:cxn ang="0">
                    <a:pos x="58" y="371"/>
                  </a:cxn>
                  <a:cxn ang="0">
                    <a:pos x="34" y="342"/>
                  </a:cxn>
                  <a:cxn ang="0">
                    <a:pos x="15" y="309"/>
                  </a:cxn>
                  <a:cxn ang="0">
                    <a:pos x="4" y="275"/>
                  </a:cxn>
                  <a:cxn ang="0">
                    <a:pos x="0" y="238"/>
                  </a:cxn>
                  <a:cxn ang="0">
                    <a:pos x="4" y="202"/>
                  </a:cxn>
                  <a:cxn ang="0">
                    <a:pos x="15" y="168"/>
                  </a:cxn>
                  <a:cxn ang="0">
                    <a:pos x="34" y="135"/>
                  </a:cxn>
                  <a:cxn ang="0">
                    <a:pos x="58" y="106"/>
                  </a:cxn>
                  <a:cxn ang="0">
                    <a:pos x="88" y="79"/>
                  </a:cxn>
                  <a:cxn ang="0">
                    <a:pos x="124" y="55"/>
                  </a:cxn>
                  <a:cxn ang="0">
                    <a:pos x="164" y="35"/>
                  </a:cxn>
                  <a:cxn ang="0">
                    <a:pos x="207" y="19"/>
                  </a:cxn>
                  <a:cxn ang="0">
                    <a:pos x="254" y="9"/>
                  </a:cxn>
                  <a:cxn ang="0">
                    <a:pos x="304" y="2"/>
                  </a:cxn>
                  <a:cxn ang="0">
                    <a:pos x="356" y="1"/>
                  </a:cxn>
                  <a:cxn ang="0">
                    <a:pos x="407" y="5"/>
                  </a:cxn>
                  <a:cxn ang="0">
                    <a:pos x="455" y="15"/>
                  </a:cxn>
                  <a:cxn ang="0">
                    <a:pos x="500" y="29"/>
                  </a:cxn>
                  <a:cxn ang="0">
                    <a:pos x="541" y="48"/>
                  </a:cxn>
                  <a:cxn ang="0">
                    <a:pos x="578" y="70"/>
                  </a:cxn>
                  <a:cxn ang="0">
                    <a:pos x="610" y="97"/>
                  </a:cxn>
                  <a:cxn ang="0">
                    <a:pos x="636" y="125"/>
                  </a:cxn>
                  <a:cxn ang="0">
                    <a:pos x="657" y="157"/>
                  </a:cxn>
                  <a:cxn ang="0">
                    <a:pos x="671" y="191"/>
                  </a:cxn>
                  <a:cxn ang="0">
                    <a:pos x="677" y="226"/>
                  </a:cxn>
                  <a:cxn ang="0">
                    <a:pos x="676" y="263"/>
                  </a:cxn>
                  <a:cxn ang="0">
                    <a:pos x="666" y="298"/>
                  </a:cxn>
                  <a:cxn ang="0">
                    <a:pos x="651" y="331"/>
                  </a:cxn>
                  <a:cxn ang="0">
                    <a:pos x="629" y="362"/>
                  </a:cxn>
                  <a:cxn ang="0">
                    <a:pos x="599" y="390"/>
                  </a:cxn>
                  <a:cxn ang="0">
                    <a:pos x="566" y="414"/>
                  </a:cxn>
                  <a:cxn ang="0">
                    <a:pos x="528" y="436"/>
                  </a:cxn>
                  <a:cxn ang="0">
                    <a:pos x="485" y="453"/>
                  </a:cxn>
                  <a:cxn ang="0">
                    <a:pos x="439" y="465"/>
                  </a:cxn>
                  <a:cxn ang="0">
                    <a:pos x="390" y="474"/>
                  </a:cxn>
                  <a:cxn ang="0">
                    <a:pos x="338" y="476"/>
                  </a:cxn>
                </a:cxnLst>
                <a:rect l="0" t="0" r="r" b="b"/>
                <a:pathLst>
                  <a:path w="677" h="476">
                    <a:moveTo>
                      <a:pt x="338" y="476"/>
                    </a:moveTo>
                    <a:lnTo>
                      <a:pt x="322" y="476"/>
                    </a:lnTo>
                    <a:lnTo>
                      <a:pt x="304" y="475"/>
                    </a:lnTo>
                    <a:lnTo>
                      <a:pt x="287" y="474"/>
                    </a:lnTo>
                    <a:lnTo>
                      <a:pt x="270" y="471"/>
                    </a:lnTo>
                    <a:lnTo>
                      <a:pt x="254" y="468"/>
                    </a:lnTo>
                    <a:lnTo>
                      <a:pt x="238" y="465"/>
                    </a:lnTo>
                    <a:lnTo>
                      <a:pt x="222" y="462"/>
                    </a:lnTo>
                    <a:lnTo>
                      <a:pt x="207" y="458"/>
                    </a:lnTo>
                    <a:lnTo>
                      <a:pt x="192" y="453"/>
                    </a:lnTo>
                    <a:lnTo>
                      <a:pt x="177" y="447"/>
                    </a:lnTo>
                    <a:lnTo>
                      <a:pt x="164" y="442"/>
                    </a:lnTo>
                    <a:lnTo>
                      <a:pt x="150" y="436"/>
                    </a:lnTo>
                    <a:lnTo>
                      <a:pt x="136" y="429"/>
                    </a:lnTo>
                    <a:lnTo>
                      <a:pt x="124" y="422"/>
                    </a:lnTo>
                    <a:lnTo>
                      <a:pt x="111" y="414"/>
                    </a:lnTo>
                    <a:lnTo>
                      <a:pt x="100" y="407"/>
                    </a:lnTo>
                    <a:lnTo>
                      <a:pt x="88" y="398"/>
                    </a:lnTo>
                    <a:lnTo>
                      <a:pt x="78" y="390"/>
                    </a:lnTo>
                    <a:lnTo>
                      <a:pt x="67" y="380"/>
                    </a:lnTo>
                    <a:lnTo>
                      <a:pt x="58" y="371"/>
                    </a:lnTo>
                    <a:lnTo>
                      <a:pt x="49" y="362"/>
                    </a:lnTo>
                    <a:lnTo>
                      <a:pt x="41" y="352"/>
                    </a:lnTo>
                    <a:lnTo>
                      <a:pt x="34" y="342"/>
                    </a:lnTo>
                    <a:lnTo>
                      <a:pt x="26" y="331"/>
                    </a:lnTo>
                    <a:lnTo>
                      <a:pt x="20" y="320"/>
                    </a:lnTo>
                    <a:lnTo>
                      <a:pt x="15" y="309"/>
                    </a:lnTo>
                    <a:lnTo>
                      <a:pt x="11" y="298"/>
                    </a:lnTo>
                    <a:lnTo>
                      <a:pt x="6" y="286"/>
                    </a:lnTo>
                    <a:lnTo>
                      <a:pt x="4" y="275"/>
                    </a:lnTo>
                    <a:lnTo>
                      <a:pt x="1" y="263"/>
                    </a:lnTo>
                    <a:lnTo>
                      <a:pt x="0" y="250"/>
                    </a:lnTo>
                    <a:lnTo>
                      <a:pt x="0" y="238"/>
                    </a:lnTo>
                    <a:lnTo>
                      <a:pt x="0" y="226"/>
                    </a:lnTo>
                    <a:lnTo>
                      <a:pt x="1" y="214"/>
                    </a:lnTo>
                    <a:lnTo>
                      <a:pt x="4" y="202"/>
                    </a:lnTo>
                    <a:lnTo>
                      <a:pt x="6" y="191"/>
                    </a:lnTo>
                    <a:lnTo>
                      <a:pt x="11" y="179"/>
                    </a:lnTo>
                    <a:lnTo>
                      <a:pt x="15" y="168"/>
                    </a:lnTo>
                    <a:lnTo>
                      <a:pt x="20" y="157"/>
                    </a:lnTo>
                    <a:lnTo>
                      <a:pt x="26" y="146"/>
                    </a:lnTo>
                    <a:lnTo>
                      <a:pt x="34" y="135"/>
                    </a:lnTo>
                    <a:lnTo>
                      <a:pt x="41" y="125"/>
                    </a:lnTo>
                    <a:lnTo>
                      <a:pt x="49" y="115"/>
                    </a:lnTo>
                    <a:lnTo>
                      <a:pt x="58" y="106"/>
                    </a:lnTo>
                    <a:lnTo>
                      <a:pt x="67" y="97"/>
                    </a:lnTo>
                    <a:lnTo>
                      <a:pt x="78" y="87"/>
                    </a:lnTo>
                    <a:lnTo>
                      <a:pt x="88" y="79"/>
                    </a:lnTo>
                    <a:lnTo>
                      <a:pt x="100" y="70"/>
                    </a:lnTo>
                    <a:lnTo>
                      <a:pt x="111" y="63"/>
                    </a:lnTo>
                    <a:lnTo>
                      <a:pt x="124" y="55"/>
                    </a:lnTo>
                    <a:lnTo>
                      <a:pt x="136" y="48"/>
                    </a:lnTo>
                    <a:lnTo>
                      <a:pt x="150" y="41"/>
                    </a:lnTo>
                    <a:lnTo>
                      <a:pt x="164" y="35"/>
                    </a:lnTo>
                    <a:lnTo>
                      <a:pt x="177" y="29"/>
                    </a:lnTo>
                    <a:lnTo>
                      <a:pt x="192" y="24"/>
                    </a:lnTo>
                    <a:lnTo>
                      <a:pt x="207" y="19"/>
                    </a:lnTo>
                    <a:lnTo>
                      <a:pt x="222" y="15"/>
                    </a:lnTo>
                    <a:lnTo>
                      <a:pt x="238" y="12"/>
                    </a:lnTo>
                    <a:lnTo>
                      <a:pt x="254" y="9"/>
                    </a:lnTo>
                    <a:lnTo>
                      <a:pt x="270" y="5"/>
                    </a:lnTo>
                    <a:lnTo>
                      <a:pt x="287" y="3"/>
                    </a:lnTo>
                    <a:lnTo>
                      <a:pt x="304" y="2"/>
                    </a:lnTo>
                    <a:lnTo>
                      <a:pt x="322" y="1"/>
                    </a:lnTo>
                    <a:lnTo>
                      <a:pt x="338" y="0"/>
                    </a:lnTo>
                    <a:lnTo>
                      <a:pt x="356" y="1"/>
                    </a:lnTo>
                    <a:lnTo>
                      <a:pt x="373" y="2"/>
                    </a:lnTo>
                    <a:lnTo>
                      <a:pt x="390" y="3"/>
                    </a:lnTo>
                    <a:lnTo>
                      <a:pt x="407" y="5"/>
                    </a:lnTo>
                    <a:lnTo>
                      <a:pt x="423" y="9"/>
                    </a:lnTo>
                    <a:lnTo>
                      <a:pt x="439" y="12"/>
                    </a:lnTo>
                    <a:lnTo>
                      <a:pt x="455" y="15"/>
                    </a:lnTo>
                    <a:lnTo>
                      <a:pt x="470" y="19"/>
                    </a:lnTo>
                    <a:lnTo>
                      <a:pt x="485" y="24"/>
                    </a:lnTo>
                    <a:lnTo>
                      <a:pt x="500" y="29"/>
                    </a:lnTo>
                    <a:lnTo>
                      <a:pt x="514" y="35"/>
                    </a:lnTo>
                    <a:lnTo>
                      <a:pt x="528" y="41"/>
                    </a:lnTo>
                    <a:lnTo>
                      <a:pt x="541" y="48"/>
                    </a:lnTo>
                    <a:lnTo>
                      <a:pt x="554" y="55"/>
                    </a:lnTo>
                    <a:lnTo>
                      <a:pt x="566" y="63"/>
                    </a:lnTo>
                    <a:lnTo>
                      <a:pt x="578" y="70"/>
                    </a:lnTo>
                    <a:lnTo>
                      <a:pt x="589" y="79"/>
                    </a:lnTo>
                    <a:lnTo>
                      <a:pt x="599" y="87"/>
                    </a:lnTo>
                    <a:lnTo>
                      <a:pt x="610" y="97"/>
                    </a:lnTo>
                    <a:lnTo>
                      <a:pt x="619" y="106"/>
                    </a:lnTo>
                    <a:lnTo>
                      <a:pt x="629" y="115"/>
                    </a:lnTo>
                    <a:lnTo>
                      <a:pt x="636" y="125"/>
                    </a:lnTo>
                    <a:lnTo>
                      <a:pt x="643" y="135"/>
                    </a:lnTo>
                    <a:lnTo>
                      <a:pt x="651" y="146"/>
                    </a:lnTo>
                    <a:lnTo>
                      <a:pt x="657" y="157"/>
                    </a:lnTo>
                    <a:lnTo>
                      <a:pt x="662" y="168"/>
                    </a:lnTo>
                    <a:lnTo>
                      <a:pt x="666" y="179"/>
                    </a:lnTo>
                    <a:lnTo>
                      <a:pt x="671" y="191"/>
                    </a:lnTo>
                    <a:lnTo>
                      <a:pt x="674" y="202"/>
                    </a:lnTo>
                    <a:lnTo>
                      <a:pt x="676" y="214"/>
                    </a:lnTo>
                    <a:lnTo>
                      <a:pt x="677" y="226"/>
                    </a:lnTo>
                    <a:lnTo>
                      <a:pt x="677" y="238"/>
                    </a:lnTo>
                    <a:lnTo>
                      <a:pt x="677" y="250"/>
                    </a:lnTo>
                    <a:lnTo>
                      <a:pt x="676" y="263"/>
                    </a:lnTo>
                    <a:lnTo>
                      <a:pt x="674" y="275"/>
                    </a:lnTo>
                    <a:lnTo>
                      <a:pt x="671" y="286"/>
                    </a:lnTo>
                    <a:lnTo>
                      <a:pt x="666" y="298"/>
                    </a:lnTo>
                    <a:lnTo>
                      <a:pt x="662" y="309"/>
                    </a:lnTo>
                    <a:lnTo>
                      <a:pt x="657" y="320"/>
                    </a:lnTo>
                    <a:lnTo>
                      <a:pt x="651" y="331"/>
                    </a:lnTo>
                    <a:lnTo>
                      <a:pt x="643" y="342"/>
                    </a:lnTo>
                    <a:lnTo>
                      <a:pt x="636" y="352"/>
                    </a:lnTo>
                    <a:lnTo>
                      <a:pt x="629" y="362"/>
                    </a:lnTo>
                    <a:lnTo>
                      <a:pt x="619" y="371"/>
                    </a:lnTo>
                    <a:lnTo>
                      <a:pt x="610" y="380"/>
                    </a:lnTo>
                    <a:lnTo>
                      <a:pt x="599" y="390"/>
                    </a:lnTo>
                    <a:lnTo>
                      <a:pt x="589" y="398"/>
                    </a:lnTo>
                    <a:lnTo>
                      <a:pt x="578" y="407"/>
                    </a:lnTo>
                    <a:lnTo>
                      <a:pt x="566" y="414"/>
                    </a:lnTo>
                    <a:lnTo>
                      <a:pt x="554" y="422"/>
                    </a:lnTo>
                    <a:lnTo>
                      <a:pt x="541" y="429"/>
                    </a:lnTo>
                    <a:lnTo>
                      <a:pt x="528" y="436"/>
                    </a:lnTo>
                    <a:lnTo>
                      <a:pt x="514" y="442"/>
                    </a:lnTo>
                    <a:lnTo>
                      <a:pt x="500" y="447"/>
                    </a:lnTo>
                    <a:lnTo>
                      <a:pt x="485" y="453"/>
                    </a:lnTo>
                    <a:lnTo>
                      <a:pt x="470" y="458"/>
                    </a:lnTo>
                    <a:lnTo>
                      <a:pt x="455" y="462"/>
                    </a:lnTo>
                    <a:lnTo>
                      <a:pt x="439" y="465"/>
                    </a:lnTo>
                    <a:lnTo>
                      <a:pt x="423" y="468"/>
                    </a:lnTo>
                    <a:lnTo>
                      <a:pt x="407" y="471"/>
                    </a:lnTo>
                    <a:lnTo>
                      <a:pt x="390" y="474"/>
                    </a:lnTo>
                    <a:lnTo>
                      <a:pt x="373" y="475"/>
                    </a:lnTo>
                    <a:lnTo>
                      <a:pt x="356" y="476"/>
                    </a:lnTo>
                    <a:lnTo>
                      <a:pt x="338" y="476"/>
                    </a:lnTo>
                    <a:close/>
                  </a:path>
                </a:pathLst>
              </a:custGeom>
              <a:solidFill>
                <a:srgbClr val="FFFF00"/>
              </a:solidFill>
              <a:ln w="9525">
                <a:noFill/>
                <a:round/>
                <a:headEnd/>
                <a:tailEnd/>
              </a:ln>
            </p:spPr>
            <p:txBody>
              <a:bodyPr/>
              <a:lstStyle/>
              <a:p>
                <a:endParaRPr lang="it-IT"/>
              </a:p>
            </p:txBody>
          </p:sp>
          <p:sp>
            <p:nvSpPr>
              <p:cNvPr id="21161" name="Freeform 681"/>
              <p:cNvSpPr>
                <a:spLocks/>
              </p:cNvSpPr>
              <p:nvPr/>
            </p:nvSpPr>
            <p:spPr bwMode="auto">
              <a:xfrm>
                <a:off x="1478" y="2829"/>
                <a:ext cx="97" cy="68"/>
              </a:xfrm>
              <a:custGeom>
                <a:avLst/>
                <a:gdLst/>
                <a:ahLst/>
                <a:cxnLst>
                  <a:cxn ang="0">
                    <a:pos x="304" y="475"/>
                  </a:cxn>
                  <a:cxn ang="0">
                    <a:pos x="254" y="468"/>
                  </a:cxn>
                  <a:cxn ang="0">
                    <a:pos x="207" y="458"/>
                  </a:cxn>
                  <a:cxn ang="0">
                    <a:pos x="164" y="442"/>
                  </a:cxn>
                  <a:cxn ang="0">
                    <a:pos x="124" y="422"/>
                  </a:cxn>
                  <a:cxn ang="0">
                    <a:pos x="88" y="398"/>
                  </a:cxn>
                  <a:cxn ang="0">
                    <a:pos x="58" y="371"/>
                  </a:cxn>
                  <a:cxn ang="0">
                    <a:pos x="34" y="342"/>
                  </a:cxn>
                  <a:cxn ang="0">
                    <a:pos x="15" y="309"/>
                  </a:cxn>
                  <a:cxn ang="0">
                    <a:pos x="4" y="275"/>
                  </a:cxn>
                  <a:cxn ang="0">
                    <a:pos x="0" y="238"/>
                  </a:cxn>
                  <a:cxn ang="0">
                    <a:pos x="4" y="202"/>
                  </a:cxn>
                  <a:cxn ang="0">
                    <a:pos x="15" y="168"/>
                  </a:cxn>
                  <a:cxn ang="0">
                    <a:pos x="34" y="135"/>
                  </a:cxn>
                  <a:cxn ang="0">
                    <a:pos x="58" y="106"/>
                  </a:cxn>
                  <a:cxn ang="0">
                    <a:pos x="88" y="79"/>
                  </a:cxn>
                  <a:cxn ang="0">
                    <a:pos x="124" y="55"/>
                  </a:cxn>
                  <a:cxn ang="0">
                    <a:pos x="164" y="35"/>
                  </a:cxn>
                  <a:cxn ang="0">
                    <a:pos x="207" y="19"/>
                  </a:cxn>
                  <a:cxn ang="0">
                    <a:pos x="254" y="9"/>
                  </a:cxn>
                  <a:cxn ang="0">
                    <a:pos x="304" y="2"/>
                  </a:cxn>
                  <a:cxn ang="0">
                    <a:pos x="356" y="1"/>
                  </a:cxn>
                  <a:cxn ang="0">
                    <a:pos x="407" y="5"/>
                  </a:cxn>
                  <a:cxn ang="0">
                    <a:pos x="455" y="15"/>
                  </a:cxn>
                  <a:cxn ang="0">
                    <a:pos x="500" y="29"/>
                  </a:cxn>
                  <a:cxn ang="0">
                    <a:pos x="541" y="48"/>
                  </a:cxn>
                  <a:cxn ang="0">
                    <a:pos x="578" y="70"/>
                  </a:cxn>
                  <a:cxn ang="0">
                    <a:pos x="610" y="97"/>
                  </a:cxn>
                  <a:cxn ang="0">
                    <a:pos x="636" y="125"/>
                  </a:cxn>
                  <a:cxn ang="0">
                    <a:pos x="657" y="157"/>
                  </a:cxn>
                  <a:cxn ang="0">
                    <a:pos x="671" y="191"/>
                  </a:cxn>
                  <a:cxn ang="0">
                    <a:pos x="677" y="226"/>
                  </a:cxn>
                  <a:cxn ang="0">
                    <a:pos x="676" y="263"/>
                  </a:cxn>
                  <a:cxn ang="0">
                    <a:pos x="666" y="298"/>
                  </a:cxn>
                  <a:cxn ang="0">
                    <a:pos x="651" y="331"/>
                  </a:cxn>
                  <a:cxn ang="0">
                    <a:pos x="629" y="362"/>
                  </a:cxn>
                  <a:cxn ang="0">
                    <a:pos x="599" y="390"/>
                  </a:cxn>
                  <a:cxn ang="0">
                    <a:pos x="566" y="414"/>
                  </a:cxn>
                  <a:cxn ang="0">
                    <a:pos x="528" y="436"/>
                  </a:cxn>
                  <a:cxn ang="0">
                    <a:pos x="485" y="453"/>
                  </a:cxn>
                  <a:cxn ang="0">
                    <a:pos x="439" y="465"/>
                  </a:cxn>
                  <a:cxn ang="0">
                    <a:pos x="390" y="474"/>
                  </a:cxn>
                  <a:cxn ang="0">
                    <a:pos x="338" y="476"/>
                  </a:cxn>
                </a:cxnLst>
                <a:rect l="0" t="0" r="r" b="b"/>
                <a:pathLst>
                  <a:path w="677" h="476">
                    <a:moveTo>
                      <a:pt x="338" y="476"/>
                    </a:moveTo>
                    <a:lnTo>
                      <a:pt x="322" y="476"/>
                    </a:lnTo>
                    <a:lnTo>
                      <a:pt x="304" y="475"/>
                    </a:lnTo>
                    <a:lnTo>
                      <a:pt x="287" y="474"/>
                    </a:lnTo>
                    <a:lnTo>
                      <a:pt x="270" y="471"/>
                    </a:lnTo>
                    <a:lnTo>
                      <a:pt x="254" y="468"/>
                    </a:lnTo>
                    <a:lnTo>
                      <a:pt x="238" y="465"/>
                    </a:lnTo>
                    <a:lnTo>
                      <a:pt x="222" y="462"/>
                    </a:lnTo>
                    <a:lnTo>
                      <a:pt x="207" y="458"/>
                    </a:lnTo>
                    <a:lnTo>
                      <a:pt x="192" y="453"/>
                    </a:lnTo>
                    <a:lnTo>
                      <a:pt x="177" y="447"/>
                    </a:lnTo>
                    <a:lnTo>
                      <a:pt x="164" y="442"/>
                    </a:lnTo>
                    <a:lnTo>
                      <a:pt x="150" y="436"/>
                    </a:lnTo>
                    <a:lnTo>
                      <a:pt x="136" y="429"/>
                    </a:lnTo>
                    <a:lnTo>
                      <a:pt x="124" y="422"/>
                    </a:lnTo>
                    <a:lnTo>
                      <a:pt x="111" y="414"/>
                    </a:lnTo>
                    <a:lnTo>
                      <a:pt x="100" y="407"/>
                    </a:lnTo>
                    <a:lnTo>
                      <a:pt x="88" y="398"/>
                    </a:lnTo>
                    <a:lnTo>
                      <a:pt x="78" y="390"/>
                    </a:lnTo>
                    <a:lnTo>
                      <a:pt x="67" y="380"/>
                    </a:lnTo>
                    <a:lnTo>
                      <a:pt x="58" y="371"/>
                    </a:lnTo>
                    <a:lnTo>
                      <a:pt x="49" y="362"/>
                    </a:lnTo>
                    <a:lnTo>
                      <a:pt x="41" y="352"/>
                    </a:lnTo>
                    <a:lnTo>
                      <a:pt x="34" y="342"/>
                    </a:lnTo>
                    <a:lnTo>
                      <a:pt x="26" y="331"/>
                    </a:lnTo>
                    <a:lnTo>
                      <a:pt x="20" y="320"/>
                    </a:lnTo>
                    <a:lnTo>
                      <a:pt x="15" y="309"/>
                    </a:lnTo>
                    <a:lnTo>
                      <a:pt x="11" y="298"/>
                    </a:lnTo>
                    <a:lnTo>
                      <a:pt x="6" y="286"/>
                    </a:lnTo>
                    <a:lnTo>
                      <a:pt x="4" y="275"/>
                    </a:lnTo>
                    <a:lnTo>
                      <a:pt x="1" y="263"/>
                    </a:lnTo>
                    <a:lnTo>
                      <a:pt x="0" y="250"/>
                    </a:lnTo>
                    <a:lnTo>
                      <a:pt x="0" y="238"/>
                    </a:lnTo>
                    <a:lnTo>
                      <a:pt x="0" y="226"/>
                    </a:lnTo>
                    <a:lnTo>
                      <a:pt x="1" y="214"/>
                    </a:lnTo>
                    <a:lnTo>
                      <a:pt x="4" y="202"/>
                    </a:lnTo>
                    <a:lnTo>
                      <a:pt x="6" y="191"/>
                    </a:lnTo>
                    <a:lnTo>
                      <a:pt x="11" y="179"/>
                    </a:lnTo>
                    <a:lnTo>
                      <a:pt x="15" y="168"/>
                    </a:lnTo>
                    <a:lnTo>
                      <a:pt x="20" y="157"/>
                    </a:lnTo>
                    <a:lnTo>
                      <a:pt x="26" y="146"/>
                    </a:lnTo>
                    <a:lnTo>
                      <a:pt x="34" y="135"/>
                    </a:lnTo>
                    <a:lnTo>
                      <a:pt x="41" y="125"/>
                    </a:lnTo>
                    <a:lnTo>
                      <a:pt x="49" y="115"/>
                    </a:lnTo>
                    <a:lnTo>
                      <a:pt x="58" y="106"/>
                    </a:lnTo>
                    <a:lnTo>
                      <a:pt x="67" y="97"/>
                    </a:lnTo>
                    <a:lnTo>
                      <a:pt x="78" y="87"/>
                    </a:lnTo>
                    <a:lnTo>
                      <a:pt x="88" y="79"/>
                    </a:lnTo>
                    <a:lnTo>
                      <a:pt x="100" y="70"/>
                    </a:lnTo>
                    <a:lnTo>
                      <a:pt x="111" y="63"/>
                    </a:lnTo>
                    <a:lnTo>
                      <a:pt x="124" y="55"/>
                    </a:lnTo>
                    <a:lnTo>
                      <a:pt x="136" y="48"/>
                    </a:lnTo>
                    <a:lnTo>
                      <a:pt x="150" y="41"/>
                    </a:lnTo>
                    <a:lnTo>
                      <a:pt x="164" y="35"/>
                    </a:lnTo>
                    <a:lnTo>
                      <a:pt x="177" y="29"/>
                    </a:lnTo>
                    <a:lnTo>
                      <a:pt x="192" y="24"/>
                    </a:lnTo>
                    <a:lnTo>
                      <a:pt x="207" y="19"/>
                    </a:lnTo>
                    <a:lnTo>
                      <a:pt x="222" y="15"/>
                    </a:lnTo>
                    <a:lnTo>
                      <a:pt x="238" y="12"/>
                    </a:lnTo>
                    <a:lnTo>
                      <a:pt x="254" y="9"/>
                    </a:lnTo>
                    <a:lnTo>
                      <a:pt x="270" y="5"/>
                    </a:lnTo>
                    <a:lnTo>
                      <a:pt x="287" y="3"/>
                    </a:lnTo>
                    <a:lnTo>
                      <a:pt x="304" y="2"/>
                    </a:lnTo>
                    <a:lnTo>
                      <a:pt x="322" y="1"/>
                    </a:lnTo>
                    <a:lnTo>
                      <a:pt x="338" y="0"/>
                    </a:lnTo>
                    <a:lnTo>
                      <a:pt x="356" y="1"/>
                    </a:lnTo>
                    <a:lnTo>
                      <a:pt x="373" y="2"/>
                    </a:lnTo>
                    <a:lnTo>
                      <a:pt x="390" y="3"/>
                    </a:lnTo>
                    <a:lnTo>
                      <a:pt x="407" y="5"/>
                    </a:lnTo>
                    <a:lnTo>
                      <a:pt x="423" y="9"/>
                    </a:lnTo>
                    <a:lnTo>
                      <a:pt x="439" y="12"/>
                    </a:lnTo>
                    <a:lnTo>
                      <a:pt x="455" y="15"/>
                    </a:lnTo>
                    <a:lnTo>
                      <a:pt x="470" y="19"/>
                    </a:lnTo>
                    <a:lnTo>
                      <a:pt x="485" y="24"/>
                    </a:lnTo>
                    <a:lnTo>
                      <a:pt x="500" y="29"/>
                    </a:lnTo>
                    <a:lnTo>
                      <a:pt x="514" y="35"/>
                    </a:lnTo>
                    <a:lnTo>
                      <a:pt x="528" y="41"/>
                    </a:lnTo>
                    <a:lnTo>
                      <a:pt x="541" y="48"/>
                    </a:lnTo>
                    <a:lnTo>
                      <a:pt x="554" y="55"/>
                    </a:lnTo>
                    <a:lnTo>
                      <a:pt x="566" y="63"/>
                    </a:lnTo>
                    <a:lnTo>
                      <a:pt x="578" y="70"/>
                    </a:lnTo>
                    <a:lnTo>
                      <a:pt x="589" y="79"/>
                    </a:lnTo>
                    <a:lnTo>
                      <a:pt x="599" y="87"/>
                    </a:lnTo>
                    <a:lnTo>
                      <a:pt x="610" y="97"/>
                    </a:lnTo>
                    <a:lnTo>
                      <a:pt x="619" y="106"/>
                    </a:lnTo>
                    <a:lnTo>
                      <a:pt x="629" y="115"/>
                    </a:lnTo>
                    <a:lnTo>
                      <a:pt x="636" y="125"/>
                    </a:lnTo>
                    <a:lnTo>
                      <a:pt x="643" y="135"/>
                    </a:lnTo>
                    <a:lnTo>
                      <a:pt x="651" y="146"/>
                    </a:lnTo>
                    <a:lnTo>
                      <a:pt x="657" y="157"/>
                    </a:lnTo>
                    <a:lnTo>
                      <a:pt x="662" y="168"/>
                    </a:lnTo>
                    <a:lnTo>
                      <a:pt x="666" y="179"/>
                    </a:lnTo>
                    <a:lnTo>
                      <a:pt x="671" y="191"/>
                    </a:lnTo>
                    <a:lnTo>
                      <a:pt x="674" y="202"/>
                    </a:lnTo>
                    <a:lnTo>
                      <a:pt x="676" y="214"/>
                    </a:lnTo>
                    <a:lnTo>
                      <a:pt x="677" y="226"/>
                    </a:lnTo>
                    <a:lnTo>
                      <a:pt x="677" y="238"/>
                    </a:lnTo>
                    <a:lnTo>
                      <a:pt x="677" y="250"/>
                    </a:lnTo>
                    <a:lnTo>
                      <a:pt x="676" y="263"/>
                    </a:lnTo>
                    <a:lnTo>
                      <a:pt x="674" y="275"/>
                    </a:lnTo>
                    <a:lnTo>
                      <a:pt x="671" y="286"/>
                    </a:lnTo>
                    <a:lnTo>
                      <a:pt x="666" y="298"/>
                    </a:lnTo>
                    <a:lnTo>
                      <a:pt x="662" y="309"/>
                    </a:lnTo>
                    <a:lnTo>
                      <a:pt x="657" y="320"/>
                    </a:lnTo>
                    <a:lnTo>
                      <a:pt x="651" y="331"/>
                    </a:lnTo>
                    <a:lnTo>
                      <a:pt x="643" y="342"/>
                    </a:lnTo>
                    <a:lnTo>
                      <a:pt x="636" y="352"/>
                    </a:lnTo>
                    <a:lnTo>
                      <a:pt x="629" y="362"/>
                    </a:lnTo>
                    <a:lnTo>
                      <a:pt x="619" y="371"/>
                    </a:lnTo>
                    <a:lnTo>
                      <a:pt x="610" y="380"/>
                    </a:lnTo>
                    <a:lnTo>
                      <a:pt x="599" y="390"/>
                    </a:lnTo>
                    <a:lnTo>
                      <a:pt x="589" y="398"/>
                    </a:lnTo>
                    <a:lnTo>
                      <a:pt x="578" y="407"/>
                    </a:lnTo>
                    <a:lnTo>
                      <a:pt x="566" y="414"/>
                    </a:lnTo>
                    <a:lnTo>
                      <a:pt x="554" y="422"/>
                    </a:lnTo>
                    <a:lnTo>
                      <a:pt x="541" y="429"/>
                    </a:lnTo>
                    <a:lnTo>
                      <a:pt x="528" y="436"/>
                    </a:lnTo>
                    <a:lnTo>
                      <a:pt x="514" y="442"/>
                    </a:lnTo>
                    <a:lnTo>
                      <a:pt x="500" y="447"/>
                    </a:lnTo>
                    <a:lnTo>
                      <a:pt x="485" y="453"/>
                    </a:lnTo>
                    <a:lnTo>
                      <a:pt x="470" y="458"/>
                    </a:lnTo>
                    <a:lnTo>
                      <a:pt x="455" y="462"/>
                    </a:lnTo>
                    <a:lnTo>
                      <a:pt x="439" y="465"/>
                    </a:lnTo>
                    <a:lnTo>
                      <a:pt x="423" y="468"/>
                    </a:lnTo>
                    <a:lnTo>
                      <a:pt x="407" y="471"/>
                    </a:lnTo>
                    <a:lnTo>
                      <a:pt x="390" y="474"/>
                    </a:lnTo>
                    <a:lnTo>
                      <a:pt x="373" y="475"/>
                    </a:lnTo>
                    <a:lnTo>
                      <a:pt x="356" y="476"/>
                    </a:lnTo>
                    <a:lnTo>
                      <a:pt x="338" y="476"/>
                    </a:lnTo>
                  </a:path>
                </a:pathLst>
              </a:custGeom>
              <a:solidFill>
                <a:srgbClr val="FFFF00"/>
              </a:solidFill>
              <a:ln w="6350">
                <a:solidFill>
                  <a:srgbClr val="000000"/>
                </a:solidFill>
                <a:prstDash val="solid"/>
                <a:round/>
                <a:headEnd/>
                <a:tailEnd/>
              </a:ln>
            </p:spPr>
            <p:txBody>
              <a:bodyPr/>
              <a:lstStyle/>
              <a:p>
                <a:endParaRPr lang="it-IT"/>
              </a:p>
            </p:txBody>
          </p:sp>
          <p:sp>
            <p:nvSpPr>
              <p:cNvPr id="21162" name="Freeform 682"/>
              <p:cNvSpPr>
                <a:spLocks/>
              </p:cNvSpPr>
              <p:nvPr/>
            </p:nvSpPr>
            <p:spPr bwMode="auto">
              <a:xfrm>
                <a:off x="1282" y="2689"/>
                <a:ext cx="97" cy="68"/>
              </a:xfrm>
              <a:custGeom>
                <a:avLst/>
                <a:gdLst/>
                <a:ahLst/>
                <a:cxnLst>
                  <a:cxn ang="0">
                    <a:pos x="304" y="474"/>
                  </a:cxn>
                  <a:cxn ang="0">
                    <a:pos x="254" y="468"/>
                  </a:cxn>
                  <a:cxn ang="0">
                    <a:pos x="207" y="456"/>
                  </a:cxn>
                  <a:cxn ang="0">
                    <a:pos x="164" y="441"/>
                  </a:cxn>
                  <a:cxn ang="0">
                    <a:pos x="124" y="421"/>
                  </a:cxn>
                  <a:cxn ang="0">
                    <a:pos x="88" y="397"/>
                  </a:cxn>
                  <a:cxn ang="0">
                    <a:pos x="58" y="371"/>
                  </a:cxn>
                  <a:cxn ang="0">
                    <a:pos x="34" y="340"/>
                  </a:cxn>
                  <a:cxn ang="0">
                    <a:pos x="15" y="308"/>
                  </a:cxn>
                  <a:cxn ang="0">
                    <a:pos x="4" y="273"/>
                  </a:cxn>
                  <a:cxn ang="0">
                    <a:pos x="0" y="238"/>
                  </a:cxn>
                  <a:cxn ang="0">
                    <a:pos x="4" y="201"/>
                  </a:cxn>
                  <a:cxn ang="0">
                    <a:pos x="15" y="167"/>
                  </a:cxn>
                  <a:cxn ang="0">
                    <a:pos x="34" y="135"/>
                  </a:cxn>
                  <a:cxn ang="0">
                    <a:pos x="58" y="105"/>
                  </a:cxn>
                  <a:cxn ang="0">
                    <a:pos x="88" y="77"/>
                  </a:cxn>
                  <a:cxn ang="0">
                    <a:pos x="124" y="54"/>
                  </a:cxn>
                  <a:cxn ang="0">
                    <a:pos x="164" y="34"/>
                  </a:cxn>
                  <a:cxn ang="0">
                    <a:pos x="207" y="19"/>
                  </a:cxn>
                  <a:cxn ang="0">
                    <a:pos x="254" y="7"/>
                  </a:cxn>
                  <a:cxn ang="0">
                    <a:pos x="304" y="1"/>
                  </a:cxn>
                  <a:cxn ang="0">
                    <a:pos x="356" y="0"/>
                  </a:cxn>
                  <a:cxn ang="0">
                    <a:pos x="407" y="5"/>
                  </a:cxn>
                  <a:cxn ang="0">
                    <a:pos x="455" y="14"/>
                  </a:cxn>
                  <a:cxn ang="0">
                    <a:pos x="500" y="28"/>
                  </a:cxn>
                  <a:cxn ang="0">
                    <a:pos x="541" y="47"/>
                  </a:cxn>
                  <a:cxn ang="0">
                    <a:pos x="578" y="70"/>
                  </a:cxn>
                  <a:cxn ang="0">
                    <a:pos x="610" y="95"/>
                  </a:cxn>
                  <a:cxn ang="0">
                    <a:pos x="636" y="124"/>
                  </a:cxn>
                  <a:cxn ang="0">
                    <a:pos x="657" y="156"/>
                  </a:cxn>
                  <a:cxn ang="0">
                    <a:pos x="671" y="189"/>
                  </a:cxn>
                  <a:cxn ang="0">
                    <a:pos x="677" y="225"/>
                  </a:cxn>
                  <a:cxn ang="0">
                    <a:pos x="676" y="262"/>
                  </a:cxn>
                  <a:cxn ang="0">
                    <a:pos x="666" y="297"/>
                  </a:cxn>
                  <a:cxn ang="0">
                    <a:pos x="651" y="330"/>
                  </a:cxn>
                  <a:cxn ang="0">
                    <a:pos x="628" y="361"/>
                  </a:cxn>
                  <a:cxn ang="0">
                    <a:pos x="599" y="388"/>
                  </a:cxn>
                  <a:cxn ang="0">
                    <a:pos x="566" y="414"/>
                  </a:cxn>
                  <a:cxn ang="0">
                    <a:pos x="528" y="434"/>
                  </a:cxn>
                  <a:cxn ang="0">
                    <a:pos x="485" y="452"/>
                  </a:cxn>
                  <a:cxn ang="0">
                    <a:pos x="439" y="465"/>
                  </a:cxn>
                  <a:cxn ang="0">
                    <a:pos x="390" y="472"/>
                  </a:cxn>
                  <a:cxn ang="0">
                    <a:pos x="339" y="475"/>
                  </a:cxn>
                </a:cxnLst>
                <a:rect l="0" t="0" r="r" b="b"/>
                <a:pathLst>
                  <a:path w="677" h="475">
                    <a:moveTo>
                      <a:pt x="339" y="475"/>
                    </a:moveTo>
                    <a:lnTo>
                      <a:pt x="322" y="475"/>
                    </a:lnTo>
                    <a:lnTo>
                      <a:pt x="304" y="474"/>
                    </a:lnTo>
                    <a:lnTo>
                      <a:pt x="287" y="472"/>
                    </a:lnTo>
                    <a:lnTo>
                      <a:pt x="270" y="470"/>
                    </a:lnTo>
                    <a:lnTo>
                      <a:pt x="254" y="468"/>
                    </a:lnTo>
                    <a:lnTo>
                      <a:pt x="238" y="465"/>
                    </a:lnTo>
                    <a:lnTo>
                      <a:pt x="222" y="461"/>
                    </a:lnTo>
                    <a:lnTo>
                      <a:pt x="207" y="456"/>
                    </a:lnTo>
                    <a:lnTo>
                      <a:pt x="192" y="452"/>
                    </a:lnTo>
                    <a:lnTo>
                      <a:pt x="177" y="446"/>
                    </a:lnTo>
                    <a:lnTo>
                      <a:pt x="164" y="441"/>
                    </a:lnTo>
                    <a:lnTo>
                      <a:pt x="150" y="434"/>
                    </a:lnTo>
                    <a:lnTo>
                      <a:pt x="136" y="428"/>
                    </a:lnTo>
                    <a:lnTo>
                      <a:pt x="124" y="421"/>
                    </a:lnTo>
                    <a:lnTo>
                      <a:pt x="111" y="414"/>
                    </a:lnTo>
                    <a:lnTo>
                      <a:pt x="100" y="405"/>
                    </a:lnTo>
                    <a:lnTo>
                      <a:pt x="88" y="397"/>
                    </a:lnTo>
                    <a:lnTo>
                      <a:pt x="78" y="388"/>
                    </a:lnTo>
                    <a:lnTo>
                      <a:pt x="67" y="380"/>
                    </a:lnTo>
                    <a:lnTo>
                      <a:pt x="58" y="371"/>
                    </a:lnTo>
                    <a:lnTo>
                      <a:pt x="50" y="361"/>
                    </a:lnTo>
                    <a:lnTo>
                      <a:pt x="41" y="351"/>
                    </a:lnTo>
                    <a:lnTo>
                      <a:pt x="34" y="340"/>
                    </a:lnTo>
                    <a:lnTo>
                      <a:pt x="26" y="330"/>
                    </a:lnTo>
                    <a:lnTo>
                      <a:pt x="20" y="319"/>
                    </a:lnTo>
                    <a:lnTo>
                      <a:pt x="15" y="308"/>
                    </a:lnTo>
                    <a:lnTo>
                      <a:pt x="11" y="297"/>
                    </a:lnTo>
                    <a:lnTo>
                      <a:pt x="7" y="286"/>
                    </a:lnTo>
                    <a:lnTo>
                      <a:pt x="4" y="273"/>
                    </a:lnTo>
                    <a:lnTo>
                      <a:pt x="1" y="262"/>
                    </a:lnTo>
                    <a:lnTo>
                      <a:pt x="0" y="250"/>
                    </a:lnTo>
                    <a:lnTo>
                      <a:pt x="0" y="238"/>
                    </a:lnTo>
                    <a:lnTo>
                      <a:pt x="0" y="225"/>
                    </a:lnTo>
                    <a:lnTo>
                      <a:pt x="1" y="213"/>
                    </a:lnTo>
                    <a:lnTo>
                      <a:pt x="4" y="201"/>
                    </a:lnTo>
                    <a:lnTo>
                      <a:pt x="7" y="189"/>
                    </a:lnTo>
                    <a:lnTo>
                      <a:pt x="11" y="178"/>
                    </a:lnTo>
                    <a:lnTo>
                      <a:pt x="15" y="167"/>
                    </a:lnTo>
                    <a:lnTo>
                      <a:pt x="20" y="156"/>
                    </a:lnTo>
                    <a:lnTo>
                      <a:pt x="26" y="145"/>
                    </a:lnTo>
                    <a:lnTo>
                      <a:pt x="34" y="135"/>
                    </a:lnTo>
                    <a:lnTo>
                      <a:pt x="41" y="124"/>
                    </a:lnTo>
                    <a:lnTo>
                      <a:pt x="50" y="114"/>
                    </a:lnTo>
                    <a:lnTo>
                      <a:pt x="58" y="105"/>
                    </a:lnTo>
                    <a:lnTo>
                      <a:pt x="67" y="95"/>
                    </a:lnTo>
                    <a:lnTo>
                      <a:pt x="78" y="87"/>
                    </a:lnTo>
                    <a:lnTo>
                      <a:pt x="88" y="77"/>
                    </a:lnTo>
                    <a:lnTo>
                      <a:pt x="100" y="70"/>
                    </a:lnTo>
                    <a:lnTo>
                      <a:pt x="111" y="62"/>
                    </a:lnTo>
                    <a:lnTo>
                      <a:pt x="124" y="54"/>
                    </a:lnTo>
                    <a:lnTo>
                      <a:pt x="136" y="47"/>
                    </a:lnTo>
                    <a:lnTo>
                      <a:pt x="150" y="41"/>
                    </a:lnTo>
                    <a:lnTo>
                      <a:pt x="164" y="34"/>
                    </a:lnTo>
                    <a:lnTo>
                      <a:pt x="177" y="28"/>
                    </a:lnTo>
                    <a:lnTo>
                      <a:pt x="192" y="23"/>
                    </a:lnTo>
                    <a:lnTo>
                      <a:pt x="207" y="19"/>
                    </a:lnTo>
                    <a:lnTo>
                      <a:pt x="222" y="14"/>
                    </a:lnTo>
                    <a:lnTo>
                      <a:pt x="238" y="10"/>
                    </a:lnTo>
                    <a:lnTo>
                      <a:pt x="254" y="7"/>
                    </a:lnTo>
                    <a:lnTo>
                      <a:pt x="270" y="5"/>
                    </a:lnTo>
                    <a:lnTo>
                      <a:pt x="287" y="3"/>
                    </a:lnTo>
                    <a:lnTo>
                      <a:pt x="304" y="1"/>
                    </a:lnTo>
                    <a:lnTo>
                      <a:pt x="322" y="0"/>
                    </a:lnTo>
                    <a:lnTo>
                      <a:pt x="339" y="0"/>
                    </a:lnTo>
                    <a:lnTo>
                      <a:pt x="356" y="0"/>
                    </a:lnTo>
                    <a:lnTo>
                      <a:pt x="373" y="1"/>
                    </a:lnTo>
                    <a:lnTo>
                      <a:pt x="390" y="3"/>
                    </a:lnTo>
                    <a:lnTo>
                      <a:pt x="407" y="5"/>
                    </a:lnTo>
                    <a:lnTo>
                      <a:pt x="423" y="7"/>
                    </a:lnTo>
                    <a:lnTo>
                      <a:pt x="439" y="10"/>
                    </a:lnTo>
                    <a:lnTo>
                      <a:pt x="455" y="14"/>
                    </a:lnTo>
                    <a:lnTo>
                      <a:pt x="471" y="19"/>
                    </a:lnTo>
                    <a:lnTo>
                      <a:pt x="485" y="23"/>
                    </a:lnTo>
                    <a:lnTo>
                      <a:pt x="500" y="28"/>
                    </a:lnTo>
                    <a:lnTo>
                      <a:pt x="515" y="34"/>
                    </a:lnTo>
                    <a:lnTo>
                      <a:pt x="528" y="41"/>
                    </a:lnTo>
                    <a:lnTo>
                      <a:pt x="541" y="47"/>
                    </a:lnTo>
                    <a:lnTo>
                      <a:pt x="554" y="54"/>
                    </a:lnTo>
                    <a:lnTo>
                      <a:pt x="566" y="62"/>
                    </a:lnTo>
                    <a:lnTo>
                      <a:pt x="578" y="70"/>
                    </a:lnTo>
                    <a:lnTo>
                      <a:pt x="589" y="77"/>
                    </a:lnTo>
                    <a:lnTo>
                      <a:pt x="599" y="87"/>
                    </a:lnTo>
                    <a:lnTo>
                      <a:pt x="610" y="95"/>
                    </a:lnTo>
                    <a:lnTo>
                      <a:pt x="619" y="105"/>
                    </a:lnTo>
                    <a:lnTo>
                      <a:pt x="628" y="114"/>
                    </a:lnTo>
                    <a:lnTo>
                      <a:pt x="636" y="124"/>
                    </a:lnTo>
                    <a:lnTo>
                      <a:pt x="643" y="135"/>
                    </a:lnTo>
                    <a:lnTo>
                      <a:pt x="651" y="145"/>
                    </a:lnTo>
                    <a:lnTo>
                      <a:pt x="657" y="156"/>
                    </a:lnTo>
                    <a:lnTo>
                      <a:pt x="662" y="167"/>
                    </a:lnTo>
                    <a:lnTo>
                      <a:pt x="666" y="178"/>
                    </a:lnTo>
                    <a:lnTo>
                      <a:pt x="671" y="189"/>
                    </a:lnTo>
                    <a:lnTo>
                      <a:pt x="674" y="201"/>
                    </a:lnTo>
                    <a:lnTo>
                      <a:pt x="676" y="213"/>
                    </a:lnTo>
                    <a:lnTo>
                      <a:pt x="677" y="225"/>
                    </a:lnTo>
                    <a:lnTo>
                      <a:pt x="677" y="238"/>
                    </a:lnTo>
                    <a:lnTo>
                      <a:pt x="677" y="250"/>
                    </a:lnTo>
                    <a:lnTo>
                      <a:pt x="676" y="262"/>
                    </a:lnTo>
                    <a:lnTo>
                      <a:pt x="674" y="273"/>
                    </a:lnTo>
                    <a:lnTo>
                      <a:pt x="671" y="286"/>
                    </a:lnTo>
                    <a:lnTo>
                      <a:pt x="666" y="297"/>
                    </a:lnTo>
                    <a:lnTo>
                      <a:pt x="662" y="308"/>
                    </a:lnTo>
                    <a:lnTo>
                      <a:pt x="657" y="319"/>
                    </a:lnTo>
                    <a:lnTo>
                      <a:pt x="651" y="330"/>
                    </a:lnTo>
                    <a:lnTo>
                      <a:pt x="643" y="340"/>
                    </a:lnTo>
                    <a:lnTo>
                      <a:pt x="636" y="351"/>
                    </a:lnTo>
                    <a:lnTo>
                      <a:pt x="628" y="361"/>
                    </a:lnTo>
                    <a:lnTo>
                      <a:pt x="619" y="371"/>
                    </a:lnTo>
                    <a:lnTo>
                      <a:pt x="610" y="380"/>
                    </a:lnTo>
                    <a:lnTo>
                      <a:pt x="599" y="388"/>
                    </a:lnTo>
                    <a:lnTo>
                      <a:pt x="589" y="397"/>
                    </a:lnTo>
                    <a:lnTo>
                      <a:pt x="578" y="405"/>
                    </a:lnTo>
                    <a:lnTo>
                      <a:pt x="566" y="414"/>
                    </a:lnTo>
                    <a:lnTo>
                      <a:pt x="554" y="421"/>
                    </a:lnTo>
                    <a:lnTo>
                      <a:pt x="541" y="428"/>
                    </a:lnTo>
                    <a:lnTo>
                      <a:pt x="528" y="434"/>
                    </a:lnTo>
                    <a:lnTo>
                      <a:pt x="515" y="441"/>
                    </a:lnTo>
                    <a:lnTo>
                      <a:pt x="500" y="446"/>
                    </a:lnTo>
                    <a:lnTo>
                      <a:pt x="485" y="452"/>
                    </a:lnTo>
                    <a:lnTo>
                      <a:pt x="471" y="456"/>
                    </a:lnTo>
                    <a:lnTo>
                      <a:pt x="455" y="461"/>
                    </a:lnTo>
                    <a:lnTo>
                      <a:pt x="439" y="465"/>
                    </a:lnTo>
                    <a:lnTo>
                      <a:pt x="423" y="468"/>
                    </a:lnTo>
                    <a:lnTo>
                      <a:pt x="407" y="470"/>
                    </a:lnTo>
                    <a:lnTo>
                      <a:pt x="390" y="472"/>
                    </a:lnTo>
                    <a:lnTo>
                      <a:pt x="373" y="474"/>
                    </a:lnTo>
                    <a:lnTo>
                      <a:pt x="356" y="475"/>
                    </a:lnTo>
                    <a:lnTo>
                      <a:pt x="339" y="475"/>
                    </a:lnTo>
                    <a:close/>
                  </a:path>
                </a:pathLst>
              </a:custGeom>
              <a:solidFill>
                <a:srgbClr val="FFFF00"/>
              </a:solidFill>
              <a:ln w="9525">
                <a:noFill/>
                <a:round/>
                <a:headEnd/>
                <a:tailEnd/>
              </a:ln>
            </p:spPr>
            <p:txBody>
              <a:bodyPr/>
              <a:lstStyle/>
              <a:p>
                <a:endParaRPr lang="it-IT"/>
              </a:p>
            </p:txBody>
          </p:sp>
          <p:sp>
            <p:nvSpPr>
              <p:cNvPr id="21163" name="Freeform 683"/>
              <p:cNvSpPr>
                <a:spLocks/>
              </p:cNvSpPr>
              <p:nvPr/>
            </p:nvSpPr>
            <p:spPr bwMode="auto">
              <a:xfrm>
                <a:off x="1282" y="2689"/>
                <a:ext cx="97" cy="68"/>
              </a:xfrm>
              <a:custGeom>
                <a:avLst/>
                <a:gdLst/>
                <a:ahLst/>
                <a:cxnLst>
                  <a:cxn ang="0">
                    <a:pos x="304" y="474"/>
                  </a:cxn>
                  <a:cxn ang="0">
                    <a:pos x="254" y="468"/>
                  </a:cxn>
                  <a:cxn ang="0">
                    <a:pos x="207" y="456"/>
                  </a:cxn>
                  <a:cxn ang="0">
                    <a:pos x="164" y="441"/>
                  </a:cxn>
                  <a:cxn ang="0">
                    <a:pos x="124" y="421"/>
                  </a:cxn>
                  <a:cxn ang="0">
                    <a:pos x="88" y="397"/>
                  </a:cxn>
                  <a:cxn ang="0">
                    <a:pos x="58" y="371"/>
                  </a:cxn>
                  <a:cxn ang="0">
                    <a:pos x="34" y="340"/>
                  </a:cxn>
                  <a:cxn ang="0">
                    <a:pos x="15" y="308"/>
                  </a:cxn>
                  <a:cxn ang="0">
                    <a:pos x="4" y="273"/>
                  </a:cxn>
                  <a:cxn ang="0">
                    <a:pos x="0" y="238"/>
                  </a:cxn>
                  <a:cxn ang="0">
                    <a:pos x="4" y="201"/>
                  </a:cxn>
                  <a:cxn ang="0">
                    <a:pos x="15" y="167"/>
                  </a:cxn>
                  <a:cxn ang="0">
                    <a:pos x="34" y="135"/>
                  </a:cxn>
                  <a:cxn ang="0">
                    <a:pos x="58" y="105"/>
                  </a:cxn>
                  <a:cxn ang="0">
                    <a:pos x="88" y="77"/>
                  </a:cxn>
                  <a:cxn ang="0">
                    <a:pos x="124" y="54"/>
                  </a:cxn>
                  <a:cxn ang="0">
                    <a:pos x="164" y="34"/>
                  </a:cxn>
                  <a:cxn ang="0">
                    <a:pos x="207" y="19"/>
                  </a:cxn>
                  <a:cxn ang="0">
                    <a:pos x="254" y="7"/>
                  </a:cxn>
                  <a:cxn ang="0">
                    <a:pos x="304" y="1"/>
                  </a:cxn>
                  <a:cxn ang="0">
                    <a:pos x="356" y="0"/>
                  </a:cxn>
                  <a:cxn ang="0">
                    <a:pos x="407" y="5"/>
                  </a:cxn>
                  <a:cxn ang="0">
                    <a:pos x="455" y="14"/>
                  </a:cxn>
                  <a:cxn ang="0">
                    <a:pos x="500" y="28"/>
                  </a:cxn>
                  <a:cxn ang="0">
                    <a:pos x="541" y="47"/>
                  </a:cxn>
                  <a:cxn ang="0">
                    <a:pos x="578" y="70"/>
                  </a:cxn>
                  <a:cxn ang="0">
                    <a:pos x="610" y="95"/>
                  </a:cxn>
                  <a:cxn ang="0">
                    <a:pos x="636" y="124"/>
                  </a:cxn>
                  <a:cxn ang="0">
                    <a:pos x="657" y="156"/>
                  </a:cxn>
                  <a:cxn ang="0">
                    <a:pos x="671" y="189"/>
                  </a:cxn>
                  <a:cxn ang="0">
                    <a:pos x="677" y="225"/>
                  </a:cxn>
                  <a:cxn ang="0">
                    <a:pos x="676" y="262"/>
                  </a:cxn>
                  <a:cxn ang="0">
                    <a:pos x="666" y="297"/>
                  </a:cxn>
                  <a:cxn ang="0">
                    <a:pos x="651" y="330"/>
                  </a:cxn>
                  <a:cxn ang="0">
                    <a:pos x="628" y="361"/>
                  </a:cxn>
                  <a:cxn ang="0">
                    <a:pos x="599" y="388"/>
                  </a:cxn>
                  <a:cxn ang="0">
                    <a:pos x="566" y="414"/>
                  </a:cxn>
                  <a:cxn ang="0">
                    <a:pos x="528" y="434"/>
                  </a:cxn>
                  <a:cxn ang="0">
                    <a:pos x="485" y="452"/>
                  </a:cxn>
                  <a:cxn ang="0">
                    <a:pos x="439" y="465"/>
                  </a:cxn>
                  <a:cxn ang="0">
                    <a:pos x="390" y="472"/>
                  </a:cxn>
                  <a:cxn ang="0">
                    <a:pos x="339" y="475"/>
                  </a:cxn>
                </a:cxnLst>
                <a:rect l="0" t="0" r="r" b="b"/>
                <a:pathLst>
                  <a:path w="677" h="475">
                    <a:moveTo>
                      <a:pt x="339" y="475"/>
                    </a:moveTo>
                    <a:lnTo>
                      <a:pt x="322" y="475"/>
                    </a:lnTo>
                    <a:lnTo>
                      <a:pt x="304" y="474"/>
                    </a:lnTo>
                    <a:lnTo>
                      <a:pt x="287" y="472"/>
                    </a:lnTo>
                    <a:lnTo>
                      <a:pt x="270" y="470"/>
                    </a:lnTo>
                    <a:lnTo>
                      <a:pt x="254" y="468"/>
                    </a:lnTo>
                    <a:lnTo>
                      <a:pt x="238" y="465"/>
                    </a:lnTo>
                    <a:lnTo>
                      <a:pt x="222" y="461"/>
                    </a:lnTo>
                    <a:lnTo>
                      <a:pt x="207" y="456"/>
                    </a:lnTo>
                    <a:lnTo>
                      <a:pt x="192" y="452"/>
                    </a:lnTo>
                    <a:lnTo>
                      <a:pt x="177" y="446"/>
                    </a:lnTo>
                    <a:lnTo>
                      <a:pt x="164" y="441"/>
                    </a:lnTo>
                    <a:lnTo>
                      <a:pt x="150" y="434"/>
                    </a:lnTo>
                    <a:lnTo>
                      <a:pt x="136" y="428"/>
                    </a:lnTo>
                    <a:lnTo>
                      <a:pt x="124" y="421"/>
                    </a:lnTo>
                    <a:lnTo>
                      <a:pt x="111" y="414"/>
                    </a:lnTo>
                    <a:lnTo>
                      <a:pt x="100" y="405"/>
                    </a:lnTo>
                    <a:lnTo>
                      <a:pt x="88" y="397"/>
                    </a:lnTo>
                    <a:lnTo>
                      <a:pt x="78" y="388"/>
                    </a:lnTo>
                    <a:lnTo>
                      <a:pt x="67" y="380"/>
                    </a:lnTo>
                    <a:lnTo>
                      <a:pt x="58" y="371"/>
                    </a:lnTo>
                    <a:lnTo>
                      <a:pt x="50" y="361"/>
                    </a:lnTo>
                    <a:lnTo>
                      <a:pt x="41" y="351"/>
                    </a:lnTo>
                    <a:lnTo>
                      <a:pt x="34" y="340"/>
                    </a:lnTo>
                    <a:lnTo>
                      <a:pt x="26" y="330"/>
                    </a:lnTo>
                    <a:lnTo>
                      <a:pt x="20" y="319"/>
                    </a:lnTo>
                    <a:lnTo>
                      <a:pt x="15" y="308"/>
                    </a:lnTo>
                    <a:lnTo>
                      <a:pt x="11" y="297"/>
                    </a:lnTo>
                    <a:lnTo>
                      <a:pt x="7" y="286"/>
                    </a:lnTo>
                    <a:lnTo>
                      <a:pt x="4" y="273"/>
                    </a:lnTo>
                    <a:lnTo>
                      <a:pt x="1" y="262"/>
                    </a:lnTo>
                    <a:lnTo>
                      <a:pt x="0" y="250"/>
                    </a:lnTo>
                    <a:lnTo>
                      <a:pt x="0" y="238"/>
                    </a:lnTo>
                    <a:lnTo>
                      <a:pt x="0" y="225"/>
                    </a:lnTo>
                    <a:lnTo>
                      <a:pt x="1" y="213"/>
                    </a:lnTo>
                    <a:lnTo>
                      <a:pt x="4" y="201"/>
                    </a:lnTo>
                    <a:lnTo>
                      <a:pt x="7" y="189"/>
                    </a:lnTo>
                    <a:lnTo>
                      <a:pt x="11" y="178"/>
                    </a:lnTo>
                    <a:lnTo>
                      <a:pt x="15" y="167"/>
                    </a:lnTo>
                    <a:lnTo>
                      <a:pt x="20" y="156"/>
                    </a:lnTo>
                    <a:lnTo>
                      <a:pt x="26" y="145"/>
                    </a:lnTo>
                    <a:lnTo>
                      <a:pt x="34" y="135"/>
                    </a:lnTo>
                    <a:lnTo>
                      <a:pt x="41" y="124"/>
                    </a:lnTo>
                    <a:lnTo>
                      <a:pt x="50" y="114"/>
                    </a:lnTo>
                    <a:lnTo>
                      <a:pt x="58" y="105"/>
                    </a:lnTo>
                    <a:lnTo>
                      <a:pt x="67" y="95"/>
                    </a:lnTo>
                    <a:lnTo>
                      <a:pt x="78" y="87"/>
                    </a:lnTo>
                    <a:lnTo>
                      <a:pt x="88" y="77"/>
                    </a:lnTo>
                    <a:lnTo>
                      <a:pt x="100" y="70"/>
                    </a:lnTo>
                    <a:lnTo>
                      <a:pt x="111" y="62"/>
                    </a:lnTo>
                    <a:lnTo>
                      <a:pt x="124" y="54"/>
                    </a:lnTo>
                    <a:lnTo>
                      <a:pt x="136" y="47"/>
                    </a:lnTo>
                    <a:lnTo>
                      <a:pt x="150" y="41"/>
                    </a:lnTo>
                    <a:lnTo>
                      <a:pt x="164" y="34"/>
                    </a:lnTo>
                    <a:lnTo>
                      <a:pt x="177" y="28"/>
                    </a:lnTo>
                    <a:lnTo>
                      <a:pt x="192" y="23"/>
                    </a:lnTo>
                    <a:lnTo>
                      <a:pt x="207" y="19"/>
                    </a:lnTo>
                    <a:lnTo>
                      <a:pt x="222" y="14"/>
                    </a:lnTo>
                    <a:lnTo>
                      <a:pt x="238" y="10"/>
                    </a:lnTo>
                    <a:lnTo>
                      <a:pt x="254" y="7"/>
                    </a:lnTo>
                    <a:lnTo>
                      <a:pt x="270" y="5"/>
                    </a:lnTo>
                    <a:lnTo>
                      <a:pt x="287" y="3"/>
                    </a:lnTo>
                    <a:lnTo>
                      <a:pt x="304" y="1"/>
                    </a:lnTo>
                    <a:lnTo>
                      <a:pt x="322" y="0"/>
                    </a:lnTo>
                    <a:lnTo>
                      <a:pt x="339" y="0"/>
                    </a:lnTo>
                    <a:lnTo>
                      <a:pt x="356" y="0"/>
                    </a:lnTo>
                    <a:lnTo>
                      <a:pt x="373" y="1"/>
                    </a:lnTo>
                    <a:lnTo>
                      <a:pt x="390" y="3"/>
                    </a:lnTo>
                    <a:lnTo>
                      <a:pt x="407" y="5"/>
                    </a:lnTo>
                    <a:lnTo>
                      <a:pt x="423" y="7"/>
                    </a:lnTo>
                    <a:lnTo>
                      <a:pt x="439" y="10"/>
                    </a:lnTo>
                    <a:lnTo>
                      <a:pt x="455" y="14"/>
                    </a:lnTo>
                    <a:lnTo>
                      <a:pt x="471" y="19"/>
                    </a:lnTo>
                    <a:lnTo>
                      <a:pt x="485" y="23"/>
                    </a:lnTo>
                    <a:lnTo>
                      <a:pt x="500" y="28"/>
                    </a:lnTo>
                    <a:lnTo>
                      <a:pt x="515" y="34"/>
                    </a:lnTo>
                    <a:lnTo>
                      <a:pt x="528" y="41"/>
                    </a:lnTo>
                    <a:lnTo>
                      <a:pt x="541" y="47"/>
                    </a:lnTo>
                    <a:lnTo>
                      <a:pt x="554" y="54"/>
                    </a:lnTo>
                    <a:lnTo>
                      <a:pt x="566" y="62"/>
                    </a:lnTo>
                    <a:lnTo>
                      <a:pt x="578" y="70"/>
                    </a:lnTo>
                    <a:lnTo>
                      <a:pt x="589" y="77"/>
                    </a:lnTo>
                    <a:lnTo>
                      <a:pt x="599" y="87"/>
                    </a:lnTo>
                    <a:lnTo>
                      <a:pt x="610" y="95"/>
                    </a:lnTo>
                    <a:lnTo>
                      <a:pt x="619" y="105"/>
                    </a:lnTo>
                    <a:lnTo>
                      <a:pt x="628" y="114"/>
                    </a:lnTo>
                    <a:lnTo>
                      <a:pt x="636" y="124"/>
                    </a:lnTo>
                    <a:lnTo>
                      <a:pt x="643" y="135"/>
                    </a:lnTo>
                    <a:lnTo>
                      <a:pt x="651" y="145"/>
                    </a:lnTo>
                    <a:lnTo>
                      <a:pt x="657" y="156"/>
                    </a:lnTo>
                    <a:lnTo>
                      <a:pt x="662" y="167"/>
                    </a:lnTo>
                    <a:lnTo>
                      <a:pt x="666" y="178"/>
                    </a:lnTo>
                    <a:lnTo>
                      <a:pt x="671" y="189"/>
                    </a:lnTo>
                    <a:lnTo>
                      <a:pt x="674" y="201"/>
                    </a:lnTo>
                    <a:lnTo>
                      <a:pt x="676" y="213"/>
                    </a:lnTo>
                    <a:lnTo>
                      <a:pt x="677" y="225"/>
                    </a:lnTo>
                    <a:lnTo>
                      <a:pt x="677" y="238"/>
                    </a:lnTo>
                    <a:lnTo>
                      <a:pt x="677" y="250"/>
                    </a:lnTo>
                    <a:lnTo>
                      <a:pt x="676" y="262"/>
                    </a:lnTo>
                    <a:lnTo>
                      <a:pt x="674" y="273"/>
                    </a:lnTo>
                    <a:lnTo>
                      <a:pt x="671" y="286"/>
                    </a:lnTo>
                    <a:lnTo>
                      <a:pt x="666" y="297"/>
                    </a:lnTo>
                    <a:lnTo>
                      <a:pt x="662" y="308"/>
                    </a:lnTo>
                    <a:lnTo>
                      <a:pt x="657" y="319"/>
                    </a:lnTo>
                    <a:lnTo>
                      <a:pt x="651" y="330"/>
                    </a:lnTo>
                    <a:lnTo>
                      <a:pt x="643" y="340"/>
                    </a:lnTo>
                    <a:lnTo>
                      <a:pt x="636" y="351"/>
                    </a:lnTo>
                    <a:lnTo>
                      <a:pt x="628" y="361"/>
                    </a:lnTo>
                    <a:lnTo>
                      <a:pt x="619" y="371"/>
                    </a:lnTo>
                    <a:lnTo>
                      <a:pt x="610" y="380"/>
                    </a:lnTo>
                    <a:lnTo>
                      <a:pt x="599" y="388"/>
                    </a:lnTo>
                    <a:lnTo>
                      <a:pt x="589" y="397"/>
                    </a:lnTo>
                    <a:lnTo>
                      <a:pt x="578" y="405"/>
                    </a:lnTo>
                    <a:lnTo>
                      <a:pt x="566" y="414"/>
                    </a:lnTo>
                    <a:lnTo>
                      <a:pt x="554" y="421"/>
                    </a:lnTo>
                    <a:lnTo>
                      <a:pt x="541" y="428"/>
                    </a:lnTo>
                    <a:lnTo>
                      <a:pt x="528" y="434"/>
                    </a:lnTo>
                    <a:lnTo>
                      <a:pt x="515" y="441"/>
                    </a:lnTo>
                    <a:lnTo>
                      <a:pt x="500" y="446"/>
                    </a:lnTo>
                    <a:lnTo>
                      <a:pt x="485" y="452"/>
                    </a:lnTo>
                    <a:lnTo>
                      <a:pt x="471" y="456"/>
                    </a:lnTo>
                    <a:lnTo>
                      <a:pt x="455" y="461"/>
                    </a:lnTo>
                    <a:lnTo>
                      <a:pt x="439" y="465"/>
                    </a:lnTo>
                    <a:lnTo>
                      <a:pt x="423" y="468"/>
                    </a:lnTo>
                    <a:lnTo>
                      <a:pt x="407" y="470"/>
                    </a:lnTo>
                    <a:lnTo>
                      <a:pt x="390" y="472"/>
                    </a:lnTo>
                    <a:lnTo>
                      <a:pt x="373" y="474"/>
                    </a:lnTo>
                    <a:lnTo>
                      <a:pt x="356" y="475"/>
                    </a:lnTo>
                    <a:lnTo>
                      <a:pt x="339" y="475"/>
                    </a:lnTo>
                  </a:path>
                </a:pathLst>
              </a:custGeom>
              <a:solidFill>
                <a:srgbClr val="FFFF00"/>
              </a:solidFill>
              <a:ln w="6350">
                <a:solidFill>
                  <a:srgbClr val="000000"/>
                </a:solidFill>
                <a:prstDash val="solid"/>
                <a:round/>
                <a:headEnd/>
                <a:tailEnd/>
              </a:ln>
            </p:spPr>
            <p:txBody>
              <a:bodyPr/>
              <a:lstStyle/>
              <a:p>
                <a:endParaRPr lang="it-IT"/>
              </a:p>
            </p:txBody>
          </p:sp>
          <p:sp>
            <p:nvSpPr>
              <p:cNvPr id="21164" name="Freeform 684"/>
              <p:cNvSpPr>
                <a:spLocks/>
              </p:cNvSpPr>
              <p:nvPr/>
            </p:nvSpPr>
            <p:spPr bwMode="auto">
              <a:xfrm>
                <a:off x="1083" y="2617"/>
                <a:ext cx="96" cy="68"/>
              </a:xfrm>
              <a:custGeom>
                <a:avLst/>
                <a:gdLst/>
                <a:ahLst/>
                <a:cxnLst>
                  <a:cxn ang="0">
                    <a:pos x="305" y="474"/>
                  </a:cxn>
                  <a:cxn ang="0">
                    <a:pos x="255" y="468"/>
                  </a:cxn>
                  <a:cxn ang="0">
                    <a:pos x="207" y="458"/>
                  </a:cxn>
                  <a:cxn ang="0">
                    <a:pos x="163" y="441"/>
                  </a:cxn>
                  <a:cxn ang="0">
                    <a:pos x="124" y="421"/>
                  </a:cxn>
                  <a:cxn ang="0">
                    <a:pos x="88" y="398"/>
                  </a:cxn>
                  <a:cxn ang="0">
                    <a:pos x="59" y="371"/>
                  </a:cxn>
                  <a:cxn ang="0">
                    <a:pos x="34" y="341"/>
                  </a:cxn>
                  <a:cxn ang="0">
                    <a:pos x="16" y="309"/>
                  </a:cxn>
                  <a:cxn ang="0">
                    <a:pos x="4" y="274"/>
                  </a:cxn>
                  <a:cxn ang="0">
                    <a:pos x="0" y="238"/>
                  </a:cxn>
                  <a:cxn ang="0">
                    <a:pos x="4" y="202"/>
                  </a:cxn>
                  <a:cxn ang="0">
                    <a:pos x="16" y="167"/>
                  </a:cxn>
                  <a:cxn ang="0">
                    <a:pos x="34" y="135"/>
                  </a:cxn>
                  <a:cxn ang="0">
                    <a:pos x="59" y="106"/>
                  </a:cxn>
                  <a:cxn ang="0">
                    <a:pos x="88" y="78"/>
                  </a:cxn>
                  <a:cxn ang="0">
                    <a:pos x="124" y="54"/>
                  </a:cxn>
                  <a:cxn ang="0">
                    <a:pos x="163" y="34"/>
                  </a:cxn>
                  <a:cxn ang="0">
                    <a:pos x="207" y="19"/>
                  </a:cxn>
                  <a:cxn ang="0">
                    <a:pos x="255" y="8"/>
                  </a:cxn>
                  <a:cxn ang="0">
                    <a:pos x="305" y="2"/>
                  </a:cxn>
                  <a:cxn ang="0">
                    <a:pos x="356" y="1"/>
                  </a:cxn>
                  <a:cxn ang="0">
                    <a:pos x="407" y="5"/>
                  </a:cxn>
                  <a:cxn ang="0">
                    <a:pos x="456" y="15"/>
                  </a:cxn>
                  <a:cxn ang="0">
                    <a:pos x="500" y="29"/>
                  </a:cxn>
                  <a:cxn ang="0">
                    <a:pos x="542" y="48"/>
                  </a:cxn>
                  <a:cxn ang="0">
                    <a:pos x="578" y="70"/>
                  </a:cxn>
                  <a:cxn ang="0">
                    <a:pos x="611" y="96"/>
                  </a:cxn>
                  <a:cxn ang="0">
                    <a:pos x="637" y="125"/>
                  </a:cxn>
                  <a:cxn ang="0">
                    <a:pos x="657" y="156"/>
                  </a:cxn>
                  <a:cxn ang="0">
                    <a:pos x="670" y="191"/>
                  </a:cxn>
                  <a:cxn ang="0">
                    <a:pos x="677" y="226"/>
                  </a:cxn>
                  <a:cxn ang="0">
                    <a:pos x="676" y="263"/>
                  </a:cxn>
                  <a:cxn ang="0">
                    <a:pos x="667" y="297"/>
                  </a:cxn>
                  <a:cxn ang="0">
                    <a:pos x="650" y="331"/>
                  </a:cxn>
                  <a:cxn ang="0">
                    <a:pos x="628" y="361"/>
                  </a:cxn>
                  <a:cxn ang="0">
                    <a:pos x="600" y="390"/>
                  </a:cxn>
                  <a:cxn ang="0">
                    <a:pos x="567" y="414"/>
                  </a:cxn>
                  <a:cxn ang="0">
                    <a:pos x="528" y="436"/>
                  </a:cxn>
                  <a:cxn ang="0">
                    <a:pos x="486" y="452"/>
                  </a:cxn>
                  <a:cxn ang="0">
                    <a:pos x="440" y="465"/>
                  </a:cxn>
                  <a:cxn ang="0">
                    <a:pos x="391" y="473"/>
                  </a:cxn>
                  <a:cxn ang="0">
                    <a:pos x="339" y="475"/>
                  </a:cxn>
                </a:cxnLst>
                <a:rect l="0" t="0" r="r" b="b"/>
                <a:pathLst>
                  <a:path w="678" h="475">
                    <a:moveTo>
                      <a:pt x="339" y="475"/>
                    </a:moveTo>
                    <a:lnTo>
                      <a:pt x="322" y="475"/>
                    </a:lnTo>
                    <a:lnTo>
                      <a:pt x="305" y="474"/>
                    </a:lnTo>
                    <a:lnTo>
                      <a:pt x="287" y="473"/>
                    </a:lnTo>
                    <a:lnTo>
                      <a:pt x="271" y="471"/>
                    </a:lnTo>
                    <a:lnTo>
                      <a:pt x="255" y="468"/>
                    </a:lnTo>
                    <a:lnTo>
                      <a:pt x="239" y="465"/>
                    </a:lnTo>
                    <a:lnTo>
                      <a:pt x="223" y="462"/>
                    </a:lnTo>
                    <a:lnTo>
                      <a:pt x="207" y="458"/>
                    </a:lnTo>
                    <a:lnTo>
                      <a:pt x="193" y="452"/>
                    </a:lnTo>
                    <a:lnTo>
                      <a:pt x="178" y="447"/>
                    </a:lnTo>
                    <a:lnTo>
                      <a:pt x="163" y="441"/>
                    </a:lnTo>
                    <a:lnTo>
                      <a:pt x="150" y="436"/>
                    </a:lnTo>
                    <a:lnTo>
                      <a:pt x="136" y="428"/>
                    </a:lnTo>
                    <a:lnTo>
                      <a:pt x="124" y="421"/>
                    </a:lnTo>
                    <a:lnTo>
                      <a:pt x="111" y="414"/>
                    </a:lnTo>
                    <a:lnTo>
                      <a:pt x="100" y="406"/>
                    </a:lnTo>
                    <a:lnTo>
                      <a:pt x="88" y="398"/>
                    </a:lnTo>
                    <a:lnTo>
                      <a:pt x="78" y="390"/>
                    </a:lnTo>
                    <a:lnTo>
                      <a:pt x="68" y="380"/>
                    </a:lnTo>
                    <a:lnTo>
                      <a:pt x="59" y="371"/>
                    </a:lnTo>
                    <a:lnTo>
                      <a:pt x="49" y="361"/>
                    </a:lnTo>
                    <a:lnTo>
                      <a:pt x="41" y="351"/>
                    </a:lnTo>
                    <a:lnTo>
                      <a:pt x="34" y="341"/>
                    </a:lnTo>
                    <a:lnTo>
                      <a:pt x="27" y="331"/>
                    </a:lnTo>
                    <a:lnTo>
                      <a:pt x="21" y="319"/>
                    </a:lnTo>
                    <a:lnTo>
                      <a:pt x="16" y="309"/>
                    </a:lnTo>
                    <a:lnTo>
                      <a:pt x="11" y="297"/>
                    </a:lnTo>
                    <a:lnTo>
                      <a:pt x="7" y="286"/>
                    </a:lnTo>
                    <a:lnTo>
                      <a:pt x="4" y="274"/>
                    </a:lnTo>
                    <a:lnTo>
                      <a:pt x="2" y="263"/>
                    </a:lnTo>
                    <a:lnTo>
                      <a:pt x="1" y="250"/>
                    </a:lnTo>
                    <a:lnTo>
                      <a:pt x="0" y="238"/>
                    </a:lnTo>
                    <a:lnTo>
                      <a:pt x="1" y="226"/>
                    </a:lnTo>
                    <a:lnTo>
                      <a:pt x="2" y="214"/>
                    </a:lnTo>
                    <a:lnTo>
                      <a:pt x="4" y="202"/>
                    </a:lnTo>
                    <a:lnTo>
                      <a:pt x="7" y="191"/>
                    </a:lnTo>
                    <a:lnTo>
                      <a:pt x="11" y="179"/>
                    </a:lnTo>
                    <a:lnTo>
                      <a:pt x="16" y="167"/>
                    </a:lnTo>
                    <a:lnTo>
                      <a:pt x="21" y="156"/>
                    </a:lnTo>
                    <a:lnTo>
                      <a:pt x="27" y="145"/>
                    </a:lnTo>
                    <a:lnTo>
                      <a:pt x="34" y="135"/>
                    </a:lnTo>
                    <a:lnTo>
                      <a:pt x="41" y="125"/>
                    </a:lnTo>
                    <a:lnTo>
                      <a:pt x="49" y="115"/>
                    </a:lnTo>
                    <a:lnTo>
                      <a:pt x="59" y="106"/>
                    </a:lnTo>
                    <a:lnTo>
                      <a:pt x="68" y="96"/>
                    </a:lnTo>
                    <a:lnTo>
                      <a:pt x="78" y="87"/>
                    </a:lnTo>
                    <a:lnTo>
                      <a:pt x="88" y="78"/>
                    </a:lnTo>
                    <a:lnTo>
                      <a:pt x="100" y="70"/>
                    </a:lnTo>
                    <a:lnTo>
                      <a:pt x="111" y="63"/>
                    </a:lnTo>
                    <a:lnTo>
                      <a:pt x="124" y="54"/>
                    </a:lnTo>
                    <a:lnTo>
                      <a:pt x="136" y="48"/>
                    </a:lnTo>
                    <a:lnTo>
                      <a:pt x="150" y="41"/>
                    </a:lnTo>
                    <a:lnTo>
                      <a:pt x="163" y="34"/>
                    </a:lnTo>
                    <a:lnTo>
                      <a:pt x="178" y="29"/>
                    </a:lnTo>
                    <a:lnTo>
                      <a:pt x="193" y="24"/>
                    </a:lnTo>
                    <a:lnTo>
                      <a:pt x="207" y="19"/>
                    </a:lnTo>
                    <a:lnTo>
                      <a:pt x="223" y="15"/>
                    </a:lnTo>
                    <a:lnTo>
                      <a:pt x="239" y="11"/>
                    </a:lnTo>
                    <a:lnTo>
                      <a:pt x="255" y="8"/>
                    </a:lnTo>
                    <a:lnTo>
                      <a:pt x="271" y="5"/>
                    </a:lnTo>
                    <a:lnTo>
                      <a:pt x="287" y="3"/>
                    </a:lnTo>
                    <a:lnTo>
                      <a:pt x="305" y="2"/>
                    </a:lnTo>
                    <a:lnTo>
                      <a:pt x="322" y="1"/>
                    </a:lnTo>
                    <a:lnTo>
                      <a:pt x="339" y="0"/>
                    </a:lnTo>
                    <a:lnTo>
                      <a:pt x="356" y="1"/>
                    </a:lnTo>
                    <a:lnTo>
                      <a:pt x="374" y="2"/>
                    </a:lnTo>
                    <a:lnTo>
                      <a:pt x="391" y="3"/>
                    </a:lnTo>
                    <a:lnTo>
                      <a:pt x="407" y="5"/>
                    </a:lnTo>
                    <a:lnTo>
                      <a:pt x="423" y="8"/>
                    </a:lnTo>
                    <a:lnTo>
                      <a:pt x="440" y="11"/>
                    </a:lnTo>
                    <a:lnTo>
                      <a:pt x="456" y="15"/>
                    </a:lnTo>
                    <a:lnTo>
                      <a:pt x="470" y="19"/>
                    </a:lnTo>
                    <a:lnTo>
                      <a:pt x="486" y="24"/>
                    </a:lnTo>
                    <a:lnTo>
                      <a:pt x="500" y="29"/>
                    </a:lnTo>
                    <a:lnTo>
                      <a:pt x="514" y="34"/>
                    </a:lnTo>
                    <a:lnTo>
                      <a:pt x="528" y="41"/>
                    </a:lnTo>
                    <a:lnTo>
                      <a:pt x="542" y="48"/>
                    </a:lnTo>
                    <a:lnTo>
                      <a:pt x="554" y="54"/>
                    </a:lnTo>
                    <a:lnTo>
                      <a:pt x="567" y="63"/>
                    </a:lnTo>
                    <a:lnTo>
                      <a:pt x="578" y="70"/>
                    </a:lnTo>
                    <a:lnTo>
                      <a:pt x="590" y="78"/>
                    </a:lnTo>
                    <a:lnTo>
                      <a:pt x="600" y="87"/>
                    </a:lnTo>
                    <a:lnTo>
                      <a:pt x="611" y="96"/>
                    </a:lnTo>
                    <a:lnTo>
                      <a:pt x="620" y="106"/>
                    </a:lnTo>
                    <a:lnTo>
                      <a:pt x="628" y="115"/>
                    </a:lnTo>
                    <a:lnTo>
                      <a:pt x="637" y="125"/>
                    </a:lnTo>
                    <a:lnTo>
                      <a:pt x="644" y="135"/>
                    </a:lnTo>
                    <a:lnTo>
                      <a:pt x="650" y="145"/>
                    </a:lnTo>
                    <a:lnTo>
                      <a:pt x="657" y="156"/>
                    </a:lnTo>
                    <a:lnTo>
                      <a:pt x="662" y="167"/>
                    </a:lnTo>
                    <a:lnTo>
                      <a:pt x="667" y="179"/>
                    </a:lnTo>
                    <a:lnTo>
                      <a:pt x="670" y="191"/>
                    </a:lnTo>
                    <a:lnTo>
                      <a:pt x="673" y="202"/>
                    </a:lnTo>
                    <a:lnTo>
                      <a:pt x="676" y="214"/>
                    </a:lnTo>
                    <a:lnTo>
                      <a:pt x="677" y="226"/>
                    </a:lnTo>
                    <a:lnTo>
                      <a:pt x="678" y="238"/>
                    </a:lnTo>
                    <a:lnTo>
                      <a:pt x="677" y="250"/>
                    </a:lnTo>
                    <a:lnTo>
                      <a:pt x="676" y="263"/>
                    </a:lnTo>
                    <a:lnTo>
                      <a:pt x="673" y="274"/>
                    </a:lnTo>
                    <a:lnTo>
                      <a:pt x="670" y="286"/>
                    </a:lnTo>
                    <a:lnTo>
                      <a:pt x="667" y="297"/>
                    </a:lnTo>
                    <a:lnTo>
                      <a:pt x="662" y="309"/>
                    </a:lnTo>
                    <a:lnTo>
                      <a:pt x="657" y="319"/>
                    </a:lnTo>
                    <a:lnTo>
                      <a:pt x="650" y="331"/>
                    </a:lnTo>
                    <a:lnTo>
                      <a:pt x="644" y="341"/>
                    </a:lnTo>
                    <a:lnTo>
                      <a:pt x="637" y="351"/>
                    </a:lnTo>
                    <a:lnTo>
                      <a:pt x="628" y="361"/>
                    </a:lnTo>
                    <a:lnTo>
                      <a:pt x="620" y="371"/>
                    </a:lnTo>
                    <a:lnTo>
                      <a:pt x="611" y="380"/>
                    </a:lnTo>
                    <a:lnTo>
                      <a:pt x="600" y="390"/>
                    </a:lnTo>
                    <a:lnTo>
                      <a:pt x="590" y="398"/>
                    </a:lnTo>
                    <a:lnTo>
                      <a:pt x="578" y="406"/>
                    </a:lnTo>
                    <a:lnTo>
                      <a:pt x="567" y="414"/>
                    </a:lnTo>
                    <a:lnTo>
                      <a:pt x="554" y="421"/>
                    </a:lnTo>
                    <a:lnTo>
                      <a:pt x="542" y="428"/>
                    </a:lnTo>
                    <a:lnTo>
                      <a:pt x="528" y="436"/>
                    </a:lnTo>
                    <a:lnTo>
                      <a:pt x="514" y="441"/>
                    </a:lnTo>
                    <a:lnTo>
                      <a:pt x="500" y="447"/>
                    </a:lnTo>
                    <a:lnTo>
                      <a:pt x="486" y="452"/>
                    </a:lnTo>
                    <a:lnTo>
                      <a:pt x="470" y="458"/>
                    </a:lnTo>
                    <a:lnTo>
                      <a:pt x="456" y="462"/>
                    </a:lnTo>
                    <a:lnTo>
                      <a:pt x="440" y="465"/>
                    </a:lnTo>
                    <a:lnTo>
                      <a:pt x="423" y="468"/>
                    </a:lnTo>
                    <a:lnTo>
                      <a:pt x="407" y="471"/>
                    </a:lnTo>
                    <a:lnTo>
                      <a:pt x="391" y="473"/>
                    </a:lnTo>
                    <a:lnTo>
                      <a:pt x="374" y="474"/>
                    </a:lnTo>
                    <a:lnTo>
                      <a:pt x="356" y="475"/>
                    </a:lnTo>
                    <a:lnTo>
                      <a:pt x="339" y="475"/>
                    </a:lnTo>
                    <a:close/>
                  </a:path>
                </a:pathLst>
              </a:custGeom>
              <a:solidFill>
                <a:srgbClr val="FFFF00"/>
              </a:solidFill>
              <a:ln w="9525">
                <a:noFill/>
                <a:round/>
                <a:headEnd/>
                <a:tailEnd/>
              </a:ln>
            </p:spPr>
            <p:txBody>
              <a:bodyPr/>
              <a:lstStyle/>
              <a:p>
                <a:endParaRPr lang="it-IT"/>
              </a:p>
            </p:txBody>
          </p:sp>
          <p:sp>
            <p:nvSpPr>
              <p:cNvPr id="21165" name="Freeform 685"/>
              <p:cNvSpPr>
                <a:spLocks/>
              </p:cNvSpPr>
              <p:nvPr/>
            </p:nvSpPr>
            <p:spPr bwMode="auto">
              <a:xfrm>
                <a:off x="1083" y="2617"/>
                <a:ext cx="96" cy="68"/>
              </a:xfrm>
              <a:custGeom>
                <a:avLst/>
                <a:gdLst/>
                <a:ahLst/>
                <a:cxnLst>
                  <a:cxn ang="0">
                    <a:pos x="305" y="474"/>
                  </a:cxn>
                  <a:cxn ang="0">
                    <a:pos x="255" y="468"/>
                  </a:cxn>
                  <a:cxn ang="0">
                    <a:pos x="207" y="458"/>
                  </a:cxn>
                  <a:cxn ang="0">
                    <a:pos x="163" y="441"/>
                  </a:cxn>
                  <a:cxn ang="0">
                    <a:pos x="124" y="421"/>
                  </a:cxn>
                  <a:cxn ang="0">
                    <a:pos x="88" y="398"/>
                  </a:cxn>
                  <a:cxn ang="0">
                    <a:pos x="59" y="371"/>
                  </a:cxn>
                  <a:cxn ang="0">
                    <a:pos x="34" y="341"/>
                  </a:cxn>
                  <a:cxn ang="0">
                    <a:pos x="16" y="309"/>
                  </a:cxn>
                  <a:cxn ang="0">
                    <a:pos x="4" y="274"/>
                  </a:cxn>
                  <a:cxn ang="0">
                    <a:pos x="0" y="238"/>
                  </a:cxn>
                  <a:cxn ang="0">
                    <a:pos x="4" y="202"/>
                  </a:cxn>
                  <a:cxn ang="0">
                    <a:pos x="16" y="167"/>
                  </a:cxn>
                  <a:cxn ang="0">
                    <a:pos x="34" y="135"/>
                  </a:cxn>
                  <a:cxn ang="0">
                    <a:pos x="59" y="106"/>
                  </a:cxn>
                  <a:cxn ang="0">
                    <a:pos x="88" y="78"/>
                  </a:cxn>
                  <a:cxn ang="0">
                    <a:pos x="124" y="54"/>
                  </a:cxn>
                  <a:cxn ang="0">
                    <a:pos x="163" y="34"/>
                  </a:cxn>
                  <a:cxn ang="0">
                    <a:pos x="207" y="19"/>
                  </a:cxn>
                  <a:cxn ang="0">
                    <a:pos x="255" y="8"/>
                  </a:cxn>
                  <a:cxn ang="0">
                    <a:pos x="305" y="2"/>
                  </a:cxn>
                  <a:cxn ang="0">
                    <a:pos x="356" y="1"/>
                  </a:cxn>
                  <a:cxn ang="0">
                    <a:pos x="407" y="5"/>
                  </a:cxn>
                  <a:cxn ang="0">
                    <a:pos x="456" y="15"/>
                  </a:cxn>
                  <a:cxn ang="0">
                    <a:pos x="500" y="29"/>
                  </a:cxn>
                  <a:cxn ang="0">
                    <a:pos x="542" y="48"/>
                  </a:cxn>
                  <a:cxn ang="0">
                    <a:pos x="578" y="70"/>
                  </a:cxn>
                  <a:cxn ang="0">
                    <a:pos x="611" y="96"/>
                  </a:cxn>
                  <a:cxn ang="0">
                    <a:pos x="637" y="125"/>
                  </a:cxn>
                  <a:cxn ang="0">
                    <a:pos x="657" y="156"/>
                  </a:cxn>
                  <a:cxn ang="0">
                    <a:pos x="670" y="191"/>
                  </a:cxn>
                  <a:cxn ang="0">
                    <a:pos x="677" y="226"/>
                  </a:cxn>
                  <a:cxn ang="0">
                    <a:pos x="676" y="263"/>
                  </a:cxn>
                  <a:cxn ang="0">
                    <a:pos x="667" y="297"/>
                  </a:cxn>
                  <a:cxn ang="0">
                    <a:pos x="650" y="331"/>
                  </a:cxn>
                  <a:cxn ang="0">
                    <a:pos x="628" y="361"/>
                  </a:cxn>
                  <a:cxn ang="0">
                    <a:pos x="600" y="390"/>
                  </a:cxn>
                  <a:cxn ang="0">
                    <a:pos x="567" y="414"/>
                  </a:cxn>
                  <a:cxn ang="0">
                    <a:pos x="528" y="436"/>
                  </a:cxn>
                  <a:cxn ang="0">
                    <a:pos x="486" y="452"/>
                  </a:cxn>
                  <a:cxn ang="0">
                    <a:pos x="440" y="465"/>
                  </a:cxn>
                  <a:cxn ang="0">
                    <a:pos x="391" y="473"/>
                  </a:cxn>
                  <a:cxn ang="0">
                    <a:pos x="339" y="475"/>
                  </a:cxn>
                </a:cxnLst>
                <a:rect l="0" t="0" r="r" b="b"/>
                <a:pathLst>
                  <a:path w="678" h="475">
                    <a:moveTo>
                      <a:pt x="339" y="475"/>
                    </a:moveTo>
                    <a:lnTo>
                      <a:pt x="322" y="475"/>
                    </a:lnTo>
                    <a:lnTo>
                      <a:pt x="305" y="474"/>
                    </a:lnTo>
                    <a:lnTo>
                      <a:pt x="287" y="473"/>
                    </a:lnTo>
                    <a:lnTo>
                      <a:pt x="271" y="471"/>
                    </a:lnTo>
                    <a:lnTo>
                      <a:pt x="255" y="468"/>
                    </a:lnTo>
                    <a:lnTo>
                      <a:pt x="239" y="465"/>
                    </a:lnTo>
                    <a:lnTo>
                      <a:pt x="223" y="462"/>
                    </a:lnTo>
                    <a:lnTo>
                      <a:pt x="207" y="458"/>
                    </a:lnTo>
                    <a:lnTo>
                      <a:pt x="193" y="452"/>
                    </a:lnTo>
                    <a:lnTo>
                      <a:pt x="178" y="447"/>
                    </a:lnTo>
                    <a:lnTo>
                      <a:pt x="163" y="441"/>
                    </a:lnTo>
                    <a:lnTo>
                      <a:pt x="150" y="436"/>
                    </a:lnTo>
                    <a:lnTo>
                      <a:pt x="136" y="428"/>
                    </a:lnTo>
                    <a:lnTo>
                      <a:pt x="124" y="421"/>
                    </a:lnTo>
                    <a:lnTo>
                      <a:pt x="111" y="414"/>
                    </a:lnTo>
                    <a:lnTo>
                      <a:pt x="100" y="406"/>
                    </a:lnTo>
                    <a:lnTo>
                      <a:pt x="88" y="398"/>
                    </a:lnTo>
                    <a:lnTo>
                      <a:pt x="78" y="390"/>
                    </a:lnTo>
                    <a:lnTo>
                      <a:pt x="68" y="380"/>
                    </a:lnTo>
                    <a:lnTo>
                      <a:pt x="59" y="371"/>
                    </a:lnTo>
                    <a:lnTo>
                      <a:pt x="49" y="361"/>
                    </a:lnTo>
                    <a:lnTo>
                      <a:pt x="41" y="351"/>
                    </a:lnTo>
                    <a:lnTo>
                      <a:pt x="34" y="341"/>
                    </a:lnTo>
                    <a:lnTo>
                      <a:pt x="27" y="331"/>
                    </a:lnTo>
                    <a:lnTo>
                      <a:pt x="21" y="319"/>
                    </a:lnTo>
                    <a:lnTo>
                      <a:pt x="16" y="309"/>
                    </a:lnTo>
                    <a:lnTo>
                      <a:pt x="11" y="297"/>
                    </a:lnTo>
                    <a:lnTo>
                      <a:pt x="7" y="286"/>
                    </a:lnTo>
                    <a:lnTo>
                      <a:pt x="4" y="274"/>
                    </a:lnTo>
                    <a:lnTo>
                      <a:pt x="2" y="263"/>
                    </a:lnTo>
                    <a:lnTo>
                      <a:pt x="1" y="250"/>
                    </a:lnTo>
                    <a:lnTo>
                      <a:pt x="0" y="238"/>
                    </a:lnTo>
                    <a:lnTo>
                      <a:pt x="1" y="226"/>
                    </a:lnTo>
                    <a:lnTo>
                      <a:pt x="2" y="214"/>
                    </a:lnTo>
                    <a:lnTo>
                      <a:pt x="4" y="202"/>
                    </a:lnTo>
                    <a:lnTo>
                      <a:pt x="7" y="191"/>
                    </a:lnTo>
                    <a:lnTo>
                      <a:pt x="11" y="179"/>
                    </a:lnTo>
                    <a:lnTo>
                      <a:pt x="16" y="167"/>
                    </a:lnTo>
                    <a:lnTo>
                      <a:pt x="21" y="156"/>
                    </a:lnTo>
                    <a:lnTo>
                      <a:pt x="27" y="145"/>
                    </a:lnTo>
                    <a:lnTo>
                      <a:pt x="34" y="135"/>
                    </a:lnTo>
                    <a:lnTo>
                      <a:pt x="41" y="125"/>
                    </a:lnTo>
                    <a:lnTo>
                      <a:pt x="49" y="115"/>
                    </a:lnTo>
                    <a:lnTo>
                      <a:pt x="59" y="106"/>
                    </a:lnTo>
                    <a:lnTo>
                      <a:pt x="68" y="96"/>
                    </a:lnTo>
                    <a:lnTo>
                      <a:pt x="78" y="87"/>
                    </a:lnTo>
                    <a:lnTo>
                      <a:pt x="88" y="78"/>
                    </a:lnTo>
                    <a:lnTo>
                      <a:pt x="100" y="70"/>
                    </a:lnTo>
                    <a:lnTo>
                      <a:pt x="111" y="63"/>
                    </a:lnTo>
                    <a:lnTo>
                      <a:pt x="124" y="54"/>
                    </a:lnTo>
                    <a:lnTo>
                      <a:pt x="136" y="48"/>
                    </a:lnTo>
                    <a:lnTo>
                      <a:pt x="150" y="41"/>
                    </a:lnTo>
                    <a:lnTo>
                      <a:pt x="163" y="34"/>
                    </a:lnTo>
                    <a:lnTo>
                      <a:pt x="178" y="29"/>
                    </a:lnTo>
                    <a:lnTo>
                      <a:pt x="193" y="24"/>
                    </a:lnTo>
                    <a:lnTo>
                      <a:pt x="207" y="19"/>
                    </a:lnTo>
                    <a:lnTo>
                      <a:pt x="223" y="15"/>
                    </a:lnTo>
                    <a:lnTo>
                      <a:pt x="239" y="11"/>
                    </a:lnTo>
                    <a:lnTo>
                      <a:pt x="255" y="8"/>
                    </a:lnTo>
                    <a:lnTo>
                      <a:pt x="271" y="5"/>
                    </a:lnTo>
                    <a:lnTo>
                      <a:pt x="287" y="3"/>
                    </a:lnTo>
                    <a:lnTo>
                      <a:pt x="305" y="2"/>
                    </a:lnTo>
                    <a:lnTo>
                      <a:pt x="322" y="1"/>
                    </a:lnTo>
                    <a:lnTo>
                      <a:pt x="339" y="0"/>
                    </a:lnTo>
                    <a:lnTo>
                      <a:pt x="356" y="1"/>
                    </a:lnTo>
                    <a:lnTo>
                      <a:pt x="374" y="2"/>
                    </a:lnTo>
                    <a:lnTo>
                      <a:pt x="391" y="3"/>
                    </a:lnTo>
                    <a:lnTo>
                      <a:pt x="407" y="5"/>
                    </a:lnTo>
                    <a:lnTo>
                      <a:pt x="423" y="8"/>
                    </a:lnTo>
                    <a:lnTo>
                      <a:pt x="440" y="11"/>
                    </a:lnTo>
                    <a:lnTo>
                      <a:pt x="456" y="15"/>
                    </a:lnTo>
                    <a:lnTo>
                      <a:pt x="470" y="19"/>
                    </a:lnTo>
                    <a:lnTo>
                      <a:pt x="486" y="24"/>
                    </a:lnTo>
                    <a:lnTo>
                      <a:pt x="500" y="29"/>
                    </a:lnTo>
                    <a:lnTo>
                      <a:pt x="514" y="34"/>
                    </a:lnTo>
                    <a:lnTo>
                      <a:pt x="528" y="41"/>
                    </a:lnTo>
                    <a:lnTo>
                      <a:pt x="542" y="48"/>
                    </a:lnTo>
                    <a:lnTo>
                      <a:pt x="554" y="54"/>
                    </a:lnTo>
                    <a:lnTo>
                      <a:pt x="567" y="63"/>
                    </a:lnTo>
                    <a:lnTo>
                      <a:pt x="578" y="70"/>
                    </a:lnTo>
                    <a:lnTo>
                      <a:pt x="590" y="78"/>
                    </a:lnTo>
                    <a:lnTo>
                      <a:pt x="600" y="87"/>
                    </a:lnTo>
                    <a:lnTo>
                      <a:pt x="611" y="96"/>
                    </a:lnTo>
                    <a:lnTo>
                      <a:pt x="620" y="106"/>
                    </a:lnTo>
                    <a:lnTo>
                      <a:pt x="628" y="115"/>
                    </a:lnTo>
                    <a:lnTo>
                      <a:pt x="637" y="125"/>
                    </a:lnTo>
                    <a:lnTo>
                      <a:pt x="644" y="135"/>
                    </a:lnTo>
                    <a:lnTo>
                      <a:pt x="650" y="145"/>
                    </a:lnTo>
                    <a:lnTo>
                      <a:pt x="657" y="156"/>
                    </a:lnTo>
                    <a:lnTo>
                      <a:pt x="662" y="167"/>
                    </a:lnTo>
                    <a:lnTo>
                      <a:pt x="667" y="179"/>
                    </a:lnTo>
                    <a:lnTo>
                      <a:pt x="670" y="191"/>
                    </a:lnTo>
                    <a:lnTo>
                      <a:pt x="673" y="202"/>
                    </a:lnTo>
                    <a:lnTo>
                      <a:pt x="676" y="214"/>
                    </a:lnTo>
                    <a:lnTo>
                      <a:pt x="677" y="226"/>
                    </a:lnTo>
                    <a:lnTo>
                      <a:pt x="678" y="238"/>
                    </a:lnTo>
                    <a:lnTo>
                      <a:pt x="677" y="250"/>
                    </a:lnTo>
                    <a:lnTo>
                      <a:pt x="676" y="263"/>
                    </a:lnTo>
                    <a:lnTo>
                      <a:pt x="673" y="274"/>
                    </a:lnTo>
                    <a:lnTo>
                      <a:pt x="670" y="286"/>
                    </a:lnTo>
                    <a:lnTo>
                      <a:pt x="667" y="297"/>
                    </a:lnTo>
                    <a:lnTo>
                      <a:pt x="662" y="309"/>
                    </a:lnTo>
                    <a:lnTo>
                      <a:pt x="657" y="319"/>
                    </a:lnTo>
                    <a:lnTo>
                      <a:pt x="650" y="331"/>
                    </a:lnTo>
                    <a:lnTo>
                      <a:pt x="644" y="341"/>
                    </a:lnTo>
                    <a:lnTo>
                      <a:pt x="637" y="351"/>
                    </a:lnTo>
                    <a:lnTo>
                      <a:pt x="628" y="361"/>
                    </a:lnTo>
                    <a:lnTo>
                      <a:pt x="620" y="371"/>
                    </a:lnTo>
                    <a:lnTo>
                      <a:pt x="611" y="380"/>
                    </a:lnTo>
                    <a:lnTo>
                      <a:pt x="600" y="390"/>
                    </a:lnTo>
                    <a:lnTo>
                      <a:pt x="590" y="398"/>
                    </a:lnTo>
                    <a:lnTo>
                      <a:pt x="578" y="406"/>
                    </a:lnTo>
                    <a:lnTo>
                      <a:pt x="567" y="414"/>
                    </a:lnTo>
                    <a:lnTo>
                      <a:pt x="554" y="421"/>
                    </a:lnTo>
                    <a:lnTo>
                      <a:pt x="542" y="428"/>
                    </a:lnTo>
                    <a:lnTo>
                      <a:pt x="528" y="436"/>
                    </a:lnTo>
                    <a:lnTo>
                      <a:pt x="514" y="441"/>
                    </a:lnTo>
                    <a:lnTo>
                      <a:pt x="500" y="447"/>
                    </a:lnTo>
                    <a:lnTo>
                      <a:pt x="486" y="452"/>
                    </a:lnTo>
                    <a:lnTo>
                      <a:pt x="470" y="458"/>
                    </a:lnTo>
                    <a:lnTo>
                      <a:pt x="456" y="462"/>
                    </a:lnTo>
                    <a:lnTo>
                      <a:pt x="440" y="465"/>
                    </a:lnTo>
                    <a:lnTo>
                      <a:pt x="423" y="468"/>
                    </a:lnTo>
                    <a:lnTo>
                      <a:pt x="407" y="471"/>
                    </a:lnTo>
                    <a:lnTo>
                      <a:pt x="391" y="473"/>
                    </a:lnTo>
                    <a:lnTo>
                      <a:pt x="374" y="474"/>
                    </a:lnTo>
                    <a:lnTo>
                      <a:pt x="356" y="475"/>
                    </a:lnTo>
                    <a:lnTo>
                      <a:pt x="339" y="475"/>
                    </a:lnTo>
                  </a:path>
                </a:pathLst>
              </a:custGeom>
              <a:solidFill>
                <a:srgbClr val="FFFF00"/>
              </a:solidFill>
              <a:ln w="6350">
                <a:solidFill>
                  <a:srgbClr val="000000"/>
                </a:solidFill>
                <a:prstDash val="solid"/>
                <a:round/>
                <a:headEnd/>
                <a:tailEnd/>
              </a:ln>
            </p:spPr>
            <p:txBody>
              <a:bodyPr/>
              <a:lstStyle/>
              <a:p>
                <a:endParaRPr lang="it-IT"/>
              </a:p>
            </p:txBody>
          </p:sp>
          <p:sp>
            <p:nvSpPr>
              <p:cNvPr id="21166" name="Freeform 686"/>
              <p:cNvSpPr>
                <a:spLocks/>
              </p:cNvSpPr>
              <p:nvPr/>
            </p:nvSpPr>
            <p:spPr bwMode="auto">
              <a:xfrm>
                <a:off x="766" y="2685"/>
                <a:ext cx="96" cy="68"/>
              </a:xfrm>
              <a:custGeom>
                <a:avLst/>
                <a:gdLst/>
                <a:ahLst/>
                <a:cxnLst>
                  <a:cxn ang="0">
                    <a:pos x="303" y="475"/>
                  </a:cxn>
                  <a:cxn ang="0">
                    <a:pos x="253" y="469"/>
                  </a:cxn>
                  <a:cxn ang="0">
                    <a:pos x="206" y="458"/>
                  </a:cxn>
                  <a:cxn ang="0">
                    <a:pos x="162" y="442"/>
                  </a:cxn>
                  <a:cxn ang="0">
                    <a:pos x="122" y="422"/>
                  </a:cxn>
                  <a:cxn ang="0">
                    <a:pos x="88" y="398"/>
                  </a:cxn>
                  <a:cxn ang="0">
                    <a:pos x="57" y="371"/>
                  </a:cxn>
                  <a:cxn ang="0">
                    <a:pos x="33" y="342"/>
                  </a:cxn>
                  <a:cxn ang="0">
                    <a:pos x="14" y="309"/>
                  </a:cxn>
                  <a:cxn ang="0">
                    <a:pos x="3" y="275"/>
                  </a:cxn>
                  <a:cxn ang="0">
                    <a:pos x="0" y="238"/>
                  </a:cxn>
                  <a:cxn ang="0">
                    <a:pos x="3" y="203"/>
                  </a:cxn>
                  <a:cxn ang="0">
                    <a:pos x="14" y="168"/>
                  </a:cxn>
                  <a:cxn ang="0">
                    <a:pos x="33" y="136"/>
                  </a:cxn>
                  <a:cxn ang="0">
                    <a:pos x="57" y="106"/>
                  </a:cxn>
                  <a:cxn ang="0">
                    <a:pos x="88" y="79"/>
                  </a:cxn>
                  <a:cxn ang="0">
                    <a:pos x="122" y="55"/>
                  </a:cxn>
                  <a:cxn ang="0">
                    <a:pos x="162" y="35"/>
                  </a:cxn>
                  <a:cxn ang="0">
                    <a:pos x="206" y="19"/>
                  </a:cxn>
                  <a:cxn ang="0">
                    <a:pos x="253" y="9"/>
                  </a:cxn>
                  <a:cxn ang="0">
                    <a:pos x="303" y="3"/>
                  </a:cxn>
                  <a:cxn ang="0">
                    <a:pos x="355" y="1"/>
                  </a:cxn>
                  <a:cxn ang="0">
                    <a:pos x="406" y="6"/>
                  </a:cxn>
                  <a:cxn ang="0">
                    <a:pos x="454" y="15"/>
                  </a:cxn>
                  <a:cxn ang="0">
                    <a:pos x="499" y="30"/>
                  </a:cxn>
                  <a:cxn ang="0">
                    <a:pos x="540" y="49"/>
                  </a:cxn>
                  <a:cxn ang="0">
                    <a:pos x="577" y="71"/>
                  </a:cxn>
                  <a:cxn ang="0">
                    <a:pos x="609" y="97"/>
                  </a:cxn>
                  <a:cxn ang="0">
                    <a:pos x="635" y="125"/>
                  </a:cxn>
                  <a:cxn ang="0">
                    <a:pos x="655" y="158"/>
                  </a:cxn>
                  <a:cxn ang="0">
                    <a:pos x="670" y="191"/>
                  </a:cxn>
                  <a:cxn ang="0">
                    <a:pos x="676" y="227"/>
                  </a:cxn>
                  <a:cxn ang="0">
                    <a:pos x="675" y="263"/>
                  </a:cxn>
                  <a:cxn ang="0">
                    <a:pos x="666" y="298"/>
                  </a:cxn>
                  <a:cxn ang="0">
                    <a:pos x="650" y="331"/>
                  </a:cxn>
                  <a:cxn ang="0">
                    <a:pos x="627" y="362"/>
                  </a:cxn>
                  <a:cxn ang="0">
                    <a:pos x="599" y="390"/>
                  </a:cxn>
                  <a:cxn ang="0">
                    <a:pos x="565" y="414"/>
                  </a:cxn>
                  <a:cxn ang="0">
                    <a:pos x="527" y="436"/>
                  </a:cxn>
                  <a:cxn ang="0">
                    <a:pos x="485" y="453"/>
                  </a:cxn>
                  <a:cxn ang="0">
                    <a:pos x="439" y="466"/>
                  </a:cxn>
                  <a:cxn ang="0">
                    <a:pos x="389" y="474"/>
                  </a:cxn>
                  <a:cxn ang="0">
                    <a:pos x="338" y="476"/>
                  </a:cxn>
                </a:cxnLst>
                <a:rect l="0" t="0" r="r" b="b"/>
                <a:pathLst>
                  <a:path w="676" h="476">
                    <a:moveTo>
                      <a:pt x="338" y="476"/>
                    </a:moveTo>
                    <a:lnTo>
                      <a:pt x="320" y="476"/>
                    </a:lnTo>
                    <a:lnTo>
                      <a:pt x="303" y="475"/>
                    </a:lnTo>
                    <a:lnTo>
                      <a:pt x="287" y="474"/>
                    </a:lnTo>
                    <a:lnTo>
                      <a:pt x="270" y="472"/>
                    </a:lnTo>
                    <a:lnTo>
                      <a:pt x="253" y="469"/>
                    </a:lnTo>
                    <a:lnTo>
                      <a:pt x="237" y="466"/>
                    </a:lnTo>
                    <a:lnTo>
                      <a:pt x="222" y="462"/>
                    </a:lnTo>
                    <a:lnTo>
                      <a:pt x="206" y="458"/>
                    </a:lnTo>
                    <a:lnTo>
                      <a:pt x="191" y="453"/>
                    </a:lnTo>
                    <a:lnTo>
                      <a:pt x="177" y="448"/>
                    </a:lnTo>
                    <a:lnTo>
                      <a:pt x="162" y="442"/>
                    </a:lnTo>
                    <a:lnTo>
                      <a:pt x="148" y="436"/>
                    </a:lnTo>
                    <a:lnTo>
                      <a:pt x="136" y="429"/>
                    </a:lnTo>
                    <a:lnTo>
                      <a:pt x="122" y="422"/>
                    </a:lnTo>
                    <a:lnTo>
                      <a:pt x="111" y="414"/>
                    </a:lnTo>
                    <a:lnTo>
                      <a:pt x="98" y="407"/>
                    </a:lnTo>
                    <a:lnTo>
                      <a:pt x="88" y="398"/>
                    </a:lnTo>
                    <a:lnTo>
                      <a:pt x="77" y="390"/>
                    </a:lnTo>
                    <a:lnTo>
                      <a:pt x="67" y="381"/>
                    </a:lnTo>
                    <a:lnTo>
                      <a:pt x="57" y="371"/>
                    </a:lnTo>
                    <a:lnTo>
                      <a:pt x="48" y="362"/>
                    </a:lnTo>
                    <a:lnTo>
                      <a:pt x="41" y="351"/>
                    </a:lnTo>
                    <a:lnTo>
                      <a:pt x="33" y="342"/>
                    </a:lnTo>
                    <a:lnTo>
                      <a:pt x="26" y="331"/>
                    </a:lnTo>
                    <a:lnTo>
                      <a:pt x="20" y="320"/>
                    </a:lnTo>
                    <a:lnTo>
                      <a:pt x="14" y="309"/>
                    </a:lnTo>
                    <a:lnTo>
                      <a:pt x="10" y="298"/>
                    </a:lnTo>
                    <a:lnTo>
                      <a:pt x="6" y="286"/>
                    </a:lnTo>
                    <a:lnTo>
                      <a:pt x="3" y="275"/>
                    </a:lnTo>
                    <a:lnTo>
                      <a:pt x="1" y="263"/>
                    </a:lnTo>
                    <a:lnTo>
                      <a:pt x="0" y="251"/>
                    </a:lnTo>
                    <a:lnTo>
                      <a:pt x="0" y="238"/>
                    </a:lnTo>
                    <a:lnTo>
                      <a:pt x="0" y="227"/>
                    </a:lnTo>
                    <a:lnTo>
                      <a:pt x="1" y="214"/>
                    </a:lnTo>
                    <a:lnTo>
                      <a:pt x="3" y="203"/>
                    </a:lnTo>
                    <a:lnTo>
                      <a:pt x="6" y="191"/>
                    </a:lnTo>
                    <a:lnTo>
                      <a:pt x="10" y="180"/>
                    </a:lnTo>
                    <a:lnTo>
                      <a:pt x="14" y="168"/>
                    </a:lnTo>
                    <a:lnTo>
                      <a:pt x="20" y="158"/>
                    </a:lnTo>
                    <a:lnTo>
                      <a:pt x="26" y="146"/>
                    </a:lnTo>
                    <a:lnTo>
                      <a:pt x="33" y="136"/>
                    </a:lnTo>
                    <a:lnTo>
                      <a:pt x="41" y="125"/>
                    </a:lnTo>
                    <a:lnTo>
                      <a:pt x="48" y="116"/>
                    </a:lnTo>
                    <a:lnTo>
                      <a:pt x="57" y="106"/>
                    </a:lnTo>
                    <a:lnTo>
                      <a:pt x="67" y="97"/>
                    </a:lnTo>
                    <a:lnTo>
                      <a:pt x="77" y="87"/>
                    </a:lnTo>
                    <a:lnTo>
                      <a:pt x="88" y="79"/>
                    </a:lnTo>
                    <a:lnTo>
                      <a:pt x="98" y="71"/>
                    </a:lnTo>
                    <a:lnTo>
                      <a:pt x="111" y="63"/>
                    </a:lnTo>
                    <a:lnTo>
                      <a:pt x="122" y="55"/>
                    </a:lnTo>
                    <a:lnTo>
                      <a:pt x="136" y="49"/>
                    </a:lnTo>
                    <a:lnTo>
                      <a:pt x="148" y="41"/>
                    </a:lnTo>
                    <a:lnTo>
                      <a:pt x="162" y="35"/>
                    </a:lnTo>
                    <a:lnTo>
                      <a:pt x="177" y="30"/>
                    </a:lnTo>
                    <a:lnTo>
                      <a:pt x="191" y="25"/>
                    </a:lnTo>
                    <a:lnTo>
                      <a:pt x="206" y="19"/>
                    </a:lnTo>
                    <a:lnTo>
                      <a:pt x="222" y="15"/>
                    </a:lnTo>
                    <a:lnTo>
                      <a:pt x="237" y="12"/>
                    </a:lnTo>
                    <a:lnTo>
                      <a:pt x="253" y="9"/>
                    </a:lnTo>
                    <a:lnTo>
                      <a:pt x="270" y="6"/>
                    </a:lnTo>
                    <a:lnTo>
                      <a:pt x="287" y="4"/>
                    </a:lnTo>
                    <a:lnTo>
                      <a:pt x="303" y="3"/>
                    </a:lnTo>
                    <a:lnTo>
                      <a:pt x="320" y="1"/>
                    </a:lnTo>
                    <a:lnTo>
                      <a:pt x="338" y="0"/>
                    </a:lnTo>
                    <a:lnTo>
                      <a:pt x="355" y="1"/>
                    </a:lnTo>
                    <a:lnTo>
                      <a:pt x="373" y="3"/>
                    </a:lnTo>
                    <a:lnTo>
                      <a:pt x="389" y="4"/>
                    </a:lnTo>
                    <a:lnTo>
                      <a:pt x="406" y="6"/>
                    </a:lnTo>
                    <a:lnTo>
                      <a:pt x="422" y="9"/>
                    </a:lnTo>
                    <a:lnTo>
                      <a:pt x="439" y="12"/>
                    </a:lnTo>
                    <a:lnTo>
                      <a:pt x="454" y="15"/>
                    </a:lnTo>
                    <a:lnTo>
                      <a:pt x="470" y="19"/>
                    </a:lnTo>
                    <a:lnTo>
                      <a:pt x="485" y="25"/>
                    </a:lnTo>
                    <a:lnTo>
                      <a:pt x="499" y="30"/>
                    </a:lnTo>
                    <a:lnTo>
                      <a:pt x="513" y="35"/>
                    </a:lnTo>
                    <a:lnTo>
                      <a:pt x="527" y="41"/>
                    </a:lnTo>
                    <a:lnTo>
                      <a:pt x="540" y="49"/>
                    </a:lnTo>
                    <a:lnTo>
                      <a:pt x="553" y="55"/>
                    </a:lnTo>
                    <a:lnTo>
                      <a:pt x="565" y="63"/>
                    </a:lnTo>
                    <a:lnTo>
                      <a:pt x="577" y="71"/>
                    </a:lnTo>
                    <a:lnTo>
                      <a:pt x="588" y="79"/>
                    </a:lnTo>
                    <a:lnTo>
                      <a:pt x="599" y="87"/>
                    </a:lnTo>
                    <a:lnTo>
                      <a:pt x="609" y="97"/>
                    </a:lnTo>
                    <a:lnTo>
                      <a:pt x="619" y="106"/>
                    </a:lnTo>
                    <a:lnTo>
                      <a:pt x="627" y="116"/>
                    </a:lnTo>
                    <a:lnTo>
                      <a:pt x="635" y="125"/>
                    </a:lnTo>
                    <a:lnTo>
                      <a:pt x="643" y="136"/>
                    </a:lnTo>
                    <a:lnTo>
                      <a:pt x="650" y="146"/>
                    </a:lnTo>
                    <a:lnTo>
                      <a:pt x="655" y="158"/>
                    </a:lnTo>
                    <a:lnTo>
                      <a:pt x="662" y="168"/>
                    </a:lnTo>
                    <a:lnTo>
                      <a:pt x="666" y="180"/>
                    </a:lnTo>
                    <a:lnTo>
                      <a:pt x="670" y="191"/>
                    </a:lnTo>
                    <a:lnTo>
                      <a:pt x="672" y="203"/>
                    </a:lnTo>
                    <a:lnTo>
                      <a:pt x="675" y="214"/>
                    </a:lnTo>
                    <a:lnTo>
                      <a:pt x="676" y="227"/>
                    </a:lnTo>
                    <a:lnTo>
                      <a:pt x="676" y="238"/>
                    </a:lnTo>
                    <a:lnTo>
                      <a:pt x="676" y="251"/>
                    </a:lnTo>
                    <a:lnTo>
                      <a:pt x="675" y="263"/>
                    </a:lnTo>
                    <a:lnTo>
                      <a:pt x="672" y="275"/>
                    </a:lnTo>
                    <a:lnTo>
                      <a:pt x="670" y="286"/>
                    </a:lnTo>
                    <a:lnTo>
                      <a:pt x="666" y="298"/>
                    </a:lnTo>
                    <a:lnTo>
                      <a:pt x="662" y="309"/>
                    </a:lnTo>
                    <a:lnTo>
                      <a:pt x="655" y="320"/>
                    </a:lnTo>
                    <a:lnTo>
                      <a:pt x="650" y="331"/>
                    </a:lnTo>
                    <a:lnTo>
                      <a:pt x="643" y="342"/>
                    </a:lnTo>
                    <a:lnTo>
                      <a:pt x="635" y="351"/>
                    </a:lnTo>
                    <a:lnTo>
                      <a:pt x="627" y="362"/>
                    </a:lnTo>
                    <a:lnTo>
                      <a:pt x="619" y="371"/>
                    </a:lnTo>
                    <a:lnTo>
                      <a:pt x="609" y="381"/>
                    </a:lnTo>
                    <a:lnTo>
                      <a:pt x="599" y="390"/>
                    </a:lnTo>
                    <a:lnTo>
                      <a:pt x="588" y="398"/>
                    </a:lnTo>
                    <a:lnTo>
                      <a:pt x="577" y="407"/>
                    </a:lnTo>
                    <a:lnTo>
                      <a:pt x="565" y="414"/>
                    </a:lnTo>
                    <a:lnTo>
                      <a:pt x="553" y="422"/>
                    </a:lnTo>
                    <a:lnTo>
                      <a:pt x="540" y="429"/>
                    </a:lnTo>
                    <a:lnTo>
                      <a:pt x="527" y="436"/>
                    </a:lnTo>
                    <a:lnTo>
                      <a:pt x="513" y="442"/>
                    </a:lnTo>
                    <a:lnTo>
                      <a:pt x="499" y="448"/>
                    </a:lnTo>
                    <a:lnTo>
                      <a:pt x="485" y="453"/>
                    </a:lnTo>
                    <a:lnTo>
                      <a:pt x="470" y="458"/>
                    </a:lnTo>
                    <a:lnTo>
                      <a:pt x="454" y="462"/>
                    </a:lnTo>
                    <a:lnTo>
                      <a:pt x="439" y="466"/>
                    </a:lnTo>
                    <a:lnTo>
                      <a:pt x="422" y="469"/>
                    </a:lnTo>
                    <a:lnTo>
                      <a:pt x="406" y="472"/>
                    </a:lnTo>
                    <a:lnTo>
                      <a:pt x="389" y="474"/>
                    </a:lnTo>
                    <a:lnTo>
                      <a:pt x="373" y="475"/>
                    </a:lnTo>
                    <a:lnTo>
                      <a:pt x="355" y="476"/>
                    </a:lnTo>
                    <a:lnTo>
                      <a:pt x="338" y="476"/>
                    </a:lnTo>
                    <a:close/>
                  </a:path>
                </a:pathLst>
              </a:custGeom>
              <a:solidFill>
                <a:srgbClr val="FFFF00"/>
              </a:solidFill>
              <a:ln w="9525">
                <a:noFill/>
                <a:round/>
                <a:headEnd/>
                <a:tailEnd/>
              </a:ln>
            </p:spPr>
            <p:txBody>
              <a:bodyPr/>
              <a:lstStyle/>
              <a:p>
                <a:endParaRPr lang="it-IT"/>
              </a:p>
            </p:txBody>
          </p:sp>
          <p:sp>
            <p:nvSpPr>
              <p:cNvPr id="21167" name="Freeform 687"/>
              <p:cNvSpPr>
                <a:spLocks/>
              </p:cNvSpPr>
              <p:nvPr/>
            </p:nvSpPr>
            <p:spPr bwMode="auto">
              <a:xfrm>
                <a:off x="766" y="2685"/>
                <a:ext cx="96" cy="68"/>
              </a:xfrm>
              <a:custGeom>
                <a:avLst/>
                <a:gdLst/>
                <a:ahLst/>
                <a:cxnLst>
                  <a:cxn ang="0">
                    <a:pos x="303" y="475"/>
                  </a:cxn>
                  <a:cxn ang="0">
                    <a:pos x="253" y="469"/>
                  </a:cxn>
                  <a:cxn ang="0">
                    <a:pos x="206" y="458"/>
                  </a:cxn>
                  <a:cxn ang="0">
                    <a:pos x="162" y="442"/>
                  </a:cxn>
                  <a:cxn ang="0">
                    <a:pos x="122" y="422"/>
                  </a:cxn>
                  <a:cxn ang="0">
                    <a:pos x="88" y="398"/>
                  </a:cxn>
                  <a:cxn ang="0">
                    <a:pos x="57" y="371"/>
                  </a:cxn>
                  <a:cxn ang="0">
                    <a:pos x="33" y="342"/>
                  </a:cxn>
                  <a:cxn ang="0">
                    <a:pos x="14" y="309"/>
                  </a:cxn>
                  <a:cxn ang="0">
                    <a:pos x="3" y="275"/>
                  </a:cxn>
                  <a:cxn ang="0">
                    <a:pos x="0" y="238"/>
                  </a:cxn>
                  <a:cxn ang="0">
                    <a:pos x="3" y="203"/>
                  </a:cxn>
                  <a:cxn ang="0">
                    <a:pos x="14" y="168"/>
                  </a:cxn>
                  <a:cxn ang="0">
                    <a:pos x="33" y="136"/>
                  </a:cxn>
                  <a:cxn ang="0">
                    <a:pos x="57" y="106"/>
                  </a:cxn>
                  <a:cxn ang="0">
                    <a:pos x="88" y="79"/>
                  </a:cxn>
                  <a:cxn ang="0">
                    <a:pos x="122" y="55"/>
                  </a:cxn>
                  <a:cxn ang="0">
                    <a:pos x="162" y="35"/>
                  </a:cxn>
                  <a:cxn ang="0">
                    <a:pos x="206" y="19"/>
                  </a:cxn>
                  <a:cxn ang="0">
                    <a:pos x="253" y="9"/>
                  </a:cxn>
                  <a:cxn ang="0">
                    <a:pos x="303" y="3"/>
                  </a:cxn>
                  <a:cxn ang="0">
                    <a:pos x="355" y="1"/>
                  </a:cxn>
                  <a:cxn ang="0">
                    <a:pos x="406" y="6"/>
                  </a:cxn>
                  <a:cxn ang="0">
                    <a:pos x="454" y="15"/>
                  </a:cxn>
                  <a:cxn ang="0">
                    <a:pos x="499" y="30"/>
                  </a:cxn>
                  <a:cxn ang="0">
                    <a:pos x="540" y="49"/>
                  </a:cxn>
                  <a:cxn ang="0">
                    <a:pos x="577" y="71"/>
                  </a:cxn>
                  <a:cxn ang="0">
                    <a:pos x="609" y="97"/>
                  </a:cxn>
                  <a:cxn ang="0">
                    <a:pos x="635" y="125"/>
                  </a:cxn>
                  <a:cxn ang="0">
                    <a:pos x="655" y="158"/>
                  </a:cxn>
                  <a:cxn ang="0">
                    <a:pos x="670" y="191"/>
                  </a:cxn>
                  <a:cxn ang="0">
                    <a:pos x="676" y="227"/>
                  </a:cxn>
                  <a:cxn ang="0">
                    <a:pos x="675" y="263"/>
                  </a:cxn>
                  <a:cxn ang="0">
                    <a:pos x="666" y="298"/>
                  </a:cxn>
                  <a:cxn ang="0">
                    <a:pos x="650" y="331"/>
                  </a:cxn>
                  <a:cxn ang="0">
                    <a:pos x="627" y="362"/>
                  </a:cxn>
                  <a:cxn ang="0">
                    <a:pos x="599" y="390"/>
                  </a:cxn>
                  <a:cxn ang="0">
                    <a:pos x="565" y="414"/>
                  </a:cxn>
                  <a:cxn ang="0">
                    <a:pos x="527" y="436"/>
                  </a:cxn>
                  <a:cxn ang="0">
                    <a:pos x="485" y="453"/>
                  </a:cxn>
                  <a:cxn ang="0">
                    <a:pos x="439" y="466"/>
                  </a:cxn>
                  <a:cxn ang="0">
                    <a:pos x="389" y="474"/>
                  </a:cxn>
                  <a:cxn ang="0">
                    <a:pos x="338" y="476"/>
                  </a:cxn>
                </a:cxnLst>
                <a:rect l="0" t="0" r="r" b="b"/>
                <a:pathLst>
                  <a:path w="676" h="476">
                    <a:moveTo>
                      <a:pt x="338" y="476"/>
                    </a:moveTo>
                    <a:lnTo>
                      <a:pt x="320" y="476"/>
                    </a:lnTo>
                    <a:lnTo>
                      <a:pt x="303" y="475"/>
                    </a:lnTo>
                    <a:lnTo>
                      <a:pt x="287" y="474"/>
                    </a:lnTo>
                    <a:lnTo>
                      <a:pt x="270" y="472"/>
                    </a:lnTo>
                    <a:lnTo>
                      <a:pt x="253" y="469"/>
                    </a:lnTo>
                    <a:lnTo>
                      <a:pt x="237" y="466"/>
                    </a:lnTo>
                    <a:lnTo>
                      <a:pt x="222" y="462"/>
                    </a:lnTo>
                    <a:lnTo>
                      <a:pt x="206" y="458"/>
                    </a:lnTo>
                    <a:lnTo>
                      <a:pt x="191" y="453"/>
                    </a:lnTo>
                    <a:lnTo>
                      <a:pt x="177" y="448"/>
                    </a:lnTo>
                    <a:lnTo>
                      <a:pt x="162" y="442"/>
                    </a:lnTo>
                    <a:lnTo>
                      <a:pt x="148" y="436"/>
                    </a:lnTo>
                    <a:lnTo>
                      <a:pt x="136" y="429"/>
                    </a:lnTo>
                    <a:lnTo>
                      <a:pt x="122" y="422"/>
                    </a:lnTo>
                    <a:lnTo>
                      <a:pt x="111" y="414"/>
                    </a:lnTo>
                    <a:lnTo>
                      <a:pt x="98" y="407"/>
                    </a:lnTo>
                    <a:lnTo>
                      <a:pt x="88" y="398"/>
                    </a:lnTo>
                    <a:lnTo>
                      <a:pt x="77" y="390"/>
                    </a:lnTo>
                    <a:lnTo>
                      <a:pt x="67" y="381"/>
                    </a:lnTo>
                    <a:lnTo>
                      <a:pt x="57" y="371"/>
                    </a:lnTo>
                    <a:lnTo>
                      <a:pt x="48" y="362"/>
                    </a:lnTo>
                    <a:lnTo>
                      <a:pt x="41" y="351"/>
                    </a:lnTo>
                    <a:lnTo>
                      <a:pt x="33" y="342"/>
                    </a:lnTo>
                    <a:lnTo>
                      <a:pt x="26" y="331"/>
                    </a:lnTo>
                    <a:lnTo>
                      <a:pt x="20" y="320"/>
                    </a:lnTo>
                    <a:lnTo>
                      <a:pt x="14" y="309"/>
                    </a:lnTo>
                    <a:lnTo>
                      <a:pt x="10" y="298"/>
                    </a:lnTo>
                    <a:lnTo>
                      <a:pt x="6" y="286"/>
                    </a:lnTo>
                    <a:lnTo>
                      <a:pt x="3" y="275"/>
                    </a:lnTo>
                    <a:lnTo>
                      <a:pt x="1" y="263"/>
                    </a:lnTo>
                    <a:lnTo>
                      <a:pt x="0" y="251"/>
                    </a:lnTo>
                    <a:lnTo>
                      <a:pt x="0" y="238"/>
                    </a:lnTo>
                    <a:lnTo>
                      <a:pt x="0" y="227"/>
                    </a:lnTo>
                    <a:lnTo>
                      <a:pt x="1" y="214"/>
                    </a:lnTo>
                    <a:lnTo>
                      <a:pt x="3" y="203"/>
                    </a:lnTo>
                    <a:lnTo>
                      <a:pt x="6" y="191"/>
                    </a:lnTo>
                    <a:lnTo>
                      <a:pt x="10" y="180"/>
                    </a:lnTo>
                    <a:lnTo>
                      <a:pt x="14" y="168"/>
                    </a:lnTo>
                    <a:lnTo>
                      <a:pt x="20" y="158"/>
                    </a:lnTo>
                    <a:lnTo>
                      <a:pt x="26" y="146"/>
                    </a:lnTo>
                    <a:lnTo>
                      <a:pt x="33" y="136"/>
                    </a:lnTo>
                    <a:lnTo>
                      <a:pt x="41" y="125"/>
                    </a:lnTo>
                    <a:lnTo>
                      <a:pt x="48" y="116"/>
                    </a:lnTo>
                    <a:lnTo>
                      <a:pt x="57" y="106"/>
                    </a:lnTo>
                    <a:lnTo>
                      <a:pt x="67" y="97"/>
                    </a:lnTo>
                    <a:lnTo>
                      <a:pt x="77" y="87"/>
                    </a:lnTo>
                    <a:lnTo>
                      <a:pt x="88" y="79"/>
                    </a:lnTo>
                    <a:lnTo>
                      <a:pt x="98" y="71"/>
                    </a:lnTo>
                    <a:lnTo>
                      <a:pt x="111" y="63"/>
                    </a:lnTo>
                    <a:lnTo>
                      <a:pt x="122" y="55"/>
                    </a:lnTo>
                    <a:lnTo>
                      <a:pt x="136" y="49"/>
                    </a:lnTo>
                    <a:lnTo>
                      <a:pt x="148" y="41"/>
                    </a:lnTo>
                    <a:lnTo>
                      <a:pt x="162" y="35"/>
                    </a:lnTo>
                    <a:lnTo>
                      <a:pt x="177" y="30"/>
                    </a:lnTo>
                    <a:lnTo>
                      <a:pt x="191" y="25"/>
                    </a:lnTo>
                    <a:lnTo>
                      <a:pt x="206" y="19"/>
                    </a:lnTo>
                    <a:lnTo>
                      <a:pt x="222" y="15"/>
                    </a:lnTo>
                    <a:lnTo>
                      <a:pt x="237" y="12"/>
                    </a:lnTo>
                    <a:lnTo>
                      <a:pt x="253" y="9"/>
                    </a:lnTo>
                    <a:lnTo>
                      <a:pt x="270" y="6"/>
                    </a:lnTo>
                    <a:lnTo>
                      <a:pt x="287" y="4"/>
                    </a:lnTo>
                    <a:lnTo>
                      <a:pt x="303" y="3"/>
                    </a:lnTo>
                    <a:lnTo>
                      <a:pt x="320" y="1"/>
                    </a:lnTo>
                    <a:lnTo>
                      <a:pt x="338" y="0"/>
                    </a:lnTo>
                    <a:lnTo>
                      <a:pt x="355" y="1"/>
                    </a:lnTo>
                    <a:lnTo>
                      <a:pt x="373" y="3"/>
                    </a:lnTo>
                    <a:lnTo>
                      <a:pt x="389" y="4"/>
                    </a:lnTo>
                    <a:lnTo>
                      <a:pt x="406" y="6"/>
                    </a:lnTo>
                    <a:lnTo>
                      <a:pt x="422" y="9"/>
                    </a:lnTo>
                    <a:lnTo>
                      <a:pt x="439" y="12"/>
                    </a:lnTo>
                    <a:lnTo>
                      <a:pt x="454" y="15"/>
                    </a:lnTo>
                    <a:lnTo>
                      <a:pt x="470" y="19"/>
                    </a:lnTo>
                    <a:lnTo>
                      <a:pt x="485" y="25"/>
                    </a:lnTo>
                    <a:lnTo>
                      <a:pt x="499" y="30"/>
                    </a:lnTo>
                    <a:lnTo>
                      <a:pt x="513" y="35"/>
                    </a:lnTo>
                    <a:lnTo>
                      <a:pt x="527" y="41"/>
                    </a:lnTo>
                    <a:lnTo>
                      <a:pt x="540" y="49"/>
                    </a:lnTo>
                    <a:lnTo>
                      <a:pt x="553" y="55"/>
                    </a:lnTo>
                    <a:lnTo>
                      <a:pt x="565" y="63"/>
                    </a:lnTo>
                    <a:lnTo>
                      <a:pt x="577" y="71"/>
                    </a:lnTo>
                    <a:lnTo>
                      <a:pt x="588" y="79"/>
                    </a:lnTo>
                    <a:lnTo>
                      <a:pt x="599" y="87"/>
                    </a:lnTo>
                    <a:lnTo>
                      <a:pt x="609" y="97"/>
                    </a:lnTo>
                    <a:lnTo>
                      <a:pt x="619" y="106"/>
                    </a:lnTo>
                    <a:lnTo>
                      <a:pt x="627" y="116"/>
                    </a:lnTo>
                    <a:lnTo>
                      <a:pt x="635" y="125"/>
                    </a:lnTo>
                    <a:lnTo>
                      <a:pt x="643" y="136"/>
                    </a:lnTo>
                    <a:lnTo>
                      <a:pt x="650" y="146"/>
                    </a:lnTo>
                    <a:lnTo>
                      <a:pt x="655" y="158"/>
                    </a:lnTo>
                    <a:lnTo>
                      <a:pt x="662" y="168"/>
                    </a:lnTo>
                    <a:lnTo>
                      <a:pt x="666" y="180"/>
                    </a:lnTo>
                    <a:lnTo>
                      <a:pt x="670" y="191"/>
                    </a:lnTo>
                    <a:lnTo>
                      <a:pt x="672" y="203"/>
                    </a:lnTo>
                    <a:lnTo>
                      <a:pt x="675" y="214"/>
                    </a:lnTo>
                    <a:lnTo>
                      <a:pt x="676" y="227"/>
                    </a:lnTo>
                    <a:lnTo>
                      <a:pt x="676" y="238"/>
                    </a:lnTo>
                    <a:lnTo>
                      <a:pt x="676" y="251"/>
                    </a:lnTo>
                    <a:lnTo>
                      <a:pt x="675" y="263"/>
                    </a:lnTo>
                    <a:lnTo>
                      <a:pt x="672" y="275"/>
                    </a:lnTo>
                    <a:lnTo>
                      <a:pt x="670" y="286"/>
                    </a:lnTo>
                    <a:lnTo>
                      <a:pt x="666" y="298"/>
                    </a:lnTo>
                    <a:lnTo>
                      <a:pt x="662" y="309"/>
                    </a:lnTo>
                    <a:lnTo>
                      <a:pt x="655" y="320"/>
                    </a:lnTo>
                    <a:lnTo>
                      <a:pt x="650" y="331"/>
                    </a:lnTo>
                    <a:lnTo>
                      <a:pt x="643" y="342"/>
                    </a:lnTo>
                    <a:lnTo>
                      <a:pt x="635" y="351"/>
                    </a:lnTo>
                    <a:lnTo>
                      <a:pt x="627" y="362"/>
                    </a:lnTo>
                    <a:lnTo>
                      <a:pt x="619" y="371"/>
                    </a:lnTo>
                    <a:lnTo>
                      <a:pt x="609" y="381"/>
                    </a:lnTo>
                    <a:lnTo>
                      <a:pt x="599" y="390"/>
                    </a:lnTo>
                    <a:lnTo>
                      <a:pt x="588" y="398"/>
                    </a:lnTo>
                    <a:lnTo>
                      <a:pt x="577" y="407"/>
                    </a:lnTo>
                    <a:lnTo>
                      <a:pt x="565" y="414"/>
                    </a:lnTo>
                    <a:lnTo>
                      <a:pt x="553" y="422"/>
                    </a:lnTo>
                    <a:lnTo>
                      <a:pt x="540" y="429"/>
                    </a:lnTo>
                    <a:lnTo>
                      <a:pt x="527" y="436"/>
                    </a:lnTo>
                    <a:lnTo>
                      <a:pt x="513" y="442"/>
                    </a:lnTo>
                    <a:lnTo>
                      <a:pt x="499" y="448"/>
                    </a:lnTo>
                    <a:lnTo>
                      <a:pt x="485" y="453"/>
                    </a:lnTo>
                    <a:lnTo>
                      <a:pt x="470" y="458"/>
                    </a:lnTo>
                    <a:lnTo>
                      <a:pt x="454" y="462"/>
                    </a:lnTo>
                    <a:lnTo>
                      <a:pt x="439" y="466"/>
                    </a:lnTo>
                    <a:lnTo>
                      <a:pt x="422" y="469"/>
                    </a:lnTo>
                    <a:lnTo>
                      <a:pt x="406" y="472"/>
                    </a:lnTo>
                    <a:lnTo>
                      <a:pt x="389" y="474"/>
                    </a:lnTo>
                    <a:lnTo>
                      <a:pt x="373" y="475"/>
                    </a:lnTo>
                    <a:lnTo>
                      <a:pt x="355" y="476"/>
                    </a:lnTo>
                    <a:lnTo>
                      <a:pt x="338" y="476"/>
                    </a:lnTo>
                  </a:path>
                </a:pathLst>
              </a:custGeom>
              <a:solidFill>
                <a:srgbClr val="FFFF00"/>
              </a:solidFill>
              <a:ln w="6350">
                <a:solidFill>
                  <a:srgbClr val="000000"/>
                </a:solidFill>
                <a:prstDash val="solid"/>
                <a:round/>
                <a:headEnd/>
                <a:tailEnd/>
              </a:ln>
            </p:spPr>
            <p:txBody>
              <a:bodyPr/>
              <a:lstStyle/>
              <a:p>
                <a:endParaRPr lang="it-IT"/>
              </a:p>
            </p:txBody>
          </p:sp>
          <p:sp>
            <p:nvSpPr>
              <p:cNvPr id="21168" name="Freeform 688"/>
              <p:cNvSpPr>
                <a:spLocks/>
              </p:cNvSpPr>
              <p:nvPr/>
            </p:nvSpPr>
            <p:spPr bwMode="auto">
              <a:xfrm>
                <a:off x="782" y="2592"/>
                <a:ext cx="97" cy="68"/>
              </a:xfrm>
              <a:custGeom>
                <a:avLst/>
                <a:gdLst/>
                <a:ahLst/>
                <a:cxnLst>
                  <a:cxn ang="0">
                    <a:pos x="304" y="475"/>
                  </a:cxn>
                  <a:cxn ang="0">
                    <a:pos x="253" y="468"/>
                  </a:cxn>
                  <a:cxn ang="0">
                    <a:pos x="206" y="457"/>
                  </a:cxn>
                  <a:cxn ang="0">
                    <a:pos x="162" y="441"/>
                  </a:cxn>
                  <a:cxn ang="0">
                    <a:pos x="122" y="421"/>
                  </a:cxn>
                  <a:cxn ang="0">
                    <a:pos x="88" y="398"/>
                  </a:cxn>
                  <a:cxn ang="0">
                    <a:pos x="58" y="371"/>
                  </a:cxn>
                  <a:cxn ang="0">
                    <a:pos x="33" y="342"/>
                  </a:cxn>
                  <a:cxn ang="0">
                    <a:pos x="15" y="309"/>
                  </a:cxn>
                  <a:cxn ang="0">
                    <a:pos x="3" y="275"/>
                  </a:cxn>
                  <a:cxn ang="0">
                    <a:pos x="0" y="238"/>
                  </a:cxn>
                  <a:cxn ang="0">
                    <a:pos x="3" y="202"/>
                  </a:cxn>
                  <a:cxn ang="0">
                    <a:pos x="15" y="168"/>
                  </a:cxn>
                  <a:cxn ang="0">
                    <a:pos x="33" y="135"/>
                  </a:cxn>
                  <a:cxn ang="0">
                    <a:pos x="58" y="106"/>
                  </a:cxn>
                  <a:cxn ang="0">
                    <a:pos x="88" y="79"/>
                  </a:cxn>
                  <a:cxn ang="0">
                    <a:pos x="122" y="55"/>
                  </a:cxn>
                  <a:cxn ang="0">
                    <a:pos x="162" y="35"/>
                  </a:cxn>
                  <a:cxn ang="0">
                    <a:pos x="206" y="19"/>
                  </a:cxn>
                  <a:cxn ang="0">
                    <a:pos x="253" y="7"/>
                  </a:cxn>
                  <a:cxn ang="0">
                    <a:pos x="304" y="1"/>
                  </a:cxn>
                  <a:cxn ang="0">
                    <a:pos x="356" y="1"/>
                  </a:cxn>
                  <a:cxn ang="0">
                    <a:pos x="406" y="5"/>
                  </a:cxn>
                  <a:cxn ang="0">
                    <a:pos x="454" y="15"/>
                  </a:cxn>
                  <a:cxn ang="0">
                    <a:pos x="500" y="29"/>
                  </a:cxn>
                  <a:cxn ang="0">
                    <a:pos x="540" y="48"/>
                  </a:cxn>
                  <a:cxn ang="0">
                    <a:pos x="577" y="70"/>
                  </a:cxn>
                  <a:cxn ang="0">
                    <a:pos x="609" y="96"/>
                  </a:cxn>
                  <a:cxn ang="0">
                    <a:pos x="636" y="125"/>
                  </a:cxn>
                  <a:cxn ang="0">
                    <a:pos x="657" y="156"/>
                  </a:cxn>
                  <a:cxn ang="0">
                    <a:pos x="670" y="191"/>
                  </a:cxn>
                  <a:cxn ang="0">
                    <a:pos x="677" y="226"/>
                  </a:cxn>
                  <a:cxn ang="0">
                    <a:pos x="675" y="262"/>
                  </a:cxn>
                  <a:cxn ang="0">
                    <a:pos x="666" y="298"/>
                  </a:cxn>
                  <a:cxn ang="0">
                    <a:pos x="650" y="331"/>
                  </a:cxn>
                  <a:cxn ang="0">
                    <a:pos x="627" y="361"/>
                  </a:cxn>
                  <a:cxn ang="0">
                    <a:pos x="599" y="390"/>
                  </a:cxn>
                  <a:cxn ang="0">
                    <a:pos x="565" y="414"/>
                  </a:cxn>
                  <a:cxn ang="0">
                    <a:pos x="527" y="435"/>
                  </a:cxn>
                  <a:cxn ang="0">
                    <a:pos x="485" y="453"/>
                  </a:cxn>
                  <a:cxn ang="0">
                    <a:pos x="439" y="465"/>
                  </a:cxn>
                  <a:cxn ang="0">
                    <a:pos x="390" y="474"/>
                  </a:cxn>
                  <a:cxn ang="0">
                    <a:pos x="338" y="476"/>
                  </a:cxn>
                </a:cxnLst>
                <a:rect l="0" t="0" r="r" b="b"/>
                <a:pathLst>
                  <a:path w="677" h="476">
                    <a:moveTo>
                      <a:pt x="338" y="476"/>
                    </a:moveTo>
                    <a:lnTo>
                      <a:pt x="320" y="476"/>
                    </a:lnTo>
                    <a:lnTo>
                      <a:pt x="304" y="475"/>
                    </a:lnTo>
                    <a:lnTo>
                      <a:pt x="287" y="474"/>
                    </a:lnTo>
                    <a:lnTo>
                      <a:pt x="270" y="471"/>
                    </a:lnTo>
                    <a:lnTo>
                      <a:pt x="253" y="468"/>
                    </a:lnTo>
                    <a:lnTo>
                      <a:pt x="238" y="465"/>
                    </a:lnTo>
                    <a:lnTo>
                      <a:pt x="222" y="462"/>
                    </a:lnTo>
                    <a:lnTo>
                      <a:pt x="206" y="457"/>
                    </a:lnTo>
                    <a:lnTo>
                      <a:pt x="192" y="453"/>
                    </a:lnTo>
                    <a:lnTo>
                      <a:pt x="177" y="447"/>
                    </a:lnTo>
                    <a:lnTo>
                      <a:pt x="162" y="441"/>
                    </a:lnTo>
                    <a:lnTo>
                      <a:pt x="149" y="435"/>
                    </a:lnTo>
                    <a:lnTo>
                      <a:pt x="136" y="428"/>
                    </a:lnTo>
                    <a:lnTo>
                      <a:pt x="122" y="421"/>
                    </a:lnTo>
                    <a:lnTo>
                      <a:pt x="111" y="414"/>
                    </a:lnTo>
                    <a:lnTo>
                      <a:pt x="99" y="406"/>
                    </a:lnTo>
                    <a:lnTo>
                      <a:pt x="88" y="398"/>
                    </a:lnTo>
                    <a:lnTo>
                      <a:pt x="77" y="390"/>
                    </a:lnTo>
                    <a:lnTo>
                      <a:pt x="67" y="380"/>
                    </a:lnTo>
                    <a:lnTo>
                      <a:pt x="58" y="371"/>
                    </a:lnTo>
                    <a:lnTo>
                      <a:pt x="49" y="361"/>
                    </a:lnTo>
                    <a:lnTo>
                      <a:pt x="41" y="351"/>
                    </a:lnTo>
                    <a:lnTo>
                      <a:pt x="33" y="342"/>
                    </a:lnTo>
                    <a:lnTo>
                      <a:pt x="26" y="331"/>
                    </a:lnTo>
                    <a:lnTo>
                      <a:pt x="20" y="320"/>
                    </a:lnTo>
                    <a:lnTo>
                      <a:pt x="15" y="309"/>
                    </a:lnTo>
                    <a:lnTo>
                      <a:pt x="10" y="298"/>
                    </a:lnTo>
                    <a:lnTo>
                      <a:pt x="6" y="286"/>
                    </a:lnTo>
                    <a:lnTo>
                      <a:pt x="3" y="275"/>
                    </a:lnTo>
                    <a:lnTo>
                      <a:pt x="1" y="262"/>
                    </a:lnTo>
                    <a:lnTo>
                      <a:pt x="0" y="250"/>
                    </a:lnTo>
                    <a:lnTo>
                      <a:pt x="0" y="238"/>
                    </a:lnTo>
                    <a:lnTo>
                      <a:pt x="0" y="226"/>
                    </a:lnTo>
                    <a:lnTo>
                      <a:pt x="1" y="214"/>
                    </a:lnTo>
                    <a:lnTo>
                      <a:pt x="3" y="202"/>
                    </a:lnTo>
                    <a:lnTo>
                      <a:pt x="6" y="191"/>
                    </a:lnTo>
                    <a:lnTo>
                      <a:pt x="10" y="179"/>
                    </a:lnTo>
                    <a:lnTo>
                      <a:pt x="15" y="168"/>
                    </a:lnTo>
                    <a:lnTo>
                      <a:pt x="20" y="156"/>
                    </a:lnTo>
                    <a:lnTo>
                      <a:pt x="26" y="146"/>
                    </a:lnTo>
                    <a:lnTo>
                      <a:pt x="33" y="135"/>
                    </a:lnTo>
                    <a:lnTo>
                      <a:pt x="41" y="125"/>
                    </a:lnTo>
                    <a:lnTo>
                      <a:pt x="49" y="115"/>
                    </a:lnTo>
                    <a:lnTo>
                      <a:pt x="58" y="106"/>
                    </a:lnTo>
                    <a:lnTo>
                      <a:pt x="67" y="96"/>
                    </a:lnTo>
                    <a:lnTo>
                      <a:pt x="77" y="87"/>
                    </a:lnTo>
                    <a:lnTo>
                      <a:pt x="88" y="79"/>
                    </a:lnTo>
                    <a:lnTo>
                      <a:pt x="99" y="70"/>
                    </a:lnTo>
                    <a:lnTo>
                      <a:pt x="111" y="62"/>
                    </a:lnTo>
                    <a:lnTo>
                      <a:pt x="122" y="55"/>
                    </a:lnTo>
                    <a:lnTo>
                      <a:pt x="136" y="48"/>
                    </a:lnTo>
                    <a:lnTo>
                      <a:pt x="149" y="41"/>
                    </a:lnTo>
                    <a:lnTo>
                      <a:pt x="162" y="35"/>
                    </a:lnTo>
                    <a:lnTo>
                      <a:pt x="177" y="29"/>
                    </a:lnTo>
                    <a:lnTo>
                      <a:pt x="192" y="24"/>
                    </a:lnTo>
                    <a:lnTo>
                      <a:pt x="206" y="19"/>
                    </a:lnTo>
                    <a:lnTo>
                      <a:pt x="222" y="15"/>
                    </a:lnTo>
                    <a:lnTo>
                      <a:pt x="238" y="12"/>
                    </a:lnTo>
                    <a:lnTo>
                      <a:pt x="253" y="7"/>
                    </a:lnTo>
                    <a:lnTo>
                      <a:pt x="270" y="5"/>
                    </a:lnTo>
                    <a:lnTo>
                      <a:pt x="287" y="3"/>
                    </a:lnTo>
                    <a:lnTo>
                      <a:pt x="304" y="1"/>
                    </a:lnTo>
                    <a:lnTo>
                      <a:pt x="320" y="1"/>
                    </a:lnTo>
                    <a:lnTo>
                      <a:pt x="338" y="0"/>
                    </a:lnTo>
                    <a:lnTo>
                      <a:pt x="356" y="1"/>
                    </a:lnTo>
                    <a:lnTo>
                      <a:pt x="373" y="1"/>
                    </a:lnTo>
                    <a:lnTo>
                      <a:pt x="390" y="3"/>
                    </a:lnTo>
                    <a:lnTo>
                      <a:pt x="406" y="5"/>
                    </a:lnTo>
                    <a:lnTo>
                      <a:pt x="423" y="7"/>
                    </a:lnTo>
                    <a:lnTo>
                      <a:pt x="439" y="12"/>
                    </a:lnTo>
                    <a:lnTo>
                      <a:pt x="454" y="15"/>
                    </a:lnTo>
                    <a:lnTo>
                      <a:pt x="470" y="19"/>
                    </a:lnTo>
                    <a:lnTo>
                      <a:pt x="485" y="24"/>
                    </a:lnTo>
                    <a:lnTo>
                      <a:pt x="500" y="29"/>
                    </a:lnTo>
                    <a:lnTo>
                      <a:pt x="513" y="35"/>
                    </a:lnTo>
                    <a:lnTo>
                      <a:pt x="527" y="41"/>
                    </a:lnTo>
                    <a:lnTo>
                      <a:pt x="540" y="48"/>
                    </a:lnTo>
                    <a:lnTo>
                      <a:pt x="553" y="55"/>
                    </a:lnTo>
                    <a:lnTo>
                      <a:pt x="565" y="62"/>
                    </a:lnTo>
                    <a:lnTo>
                      <a:pt x="577" y="70"/>
                    </a:lnTo>
                    <a:lnTo>
                      <a:pt x="589" y="79"/>
                    </a:lnTo>
                    <a:lnTo>
                      <a:pt x="599" y="87"/>
                    </a:lnTo>
                    <a:lnTo>
                      <a:pt x="609" y="96"/>
                    </a:lnTo>
                    <a:lnTo>
                      <a:pt x="619" y="106"/>
                    </a:lnTo>
                    <a:lnTo>
                      <a:pt x="627" y="115"/>
                    </a:lnTo>
                    <a:lnTo>
                      <a:pt x="636" y="125"/>
                    </a:lnTo>
                    <a:lnTo>
                      <a:pt x="643" y="135"/>
                    </a:lnTo>
                    <a:lnTo>
                      <a:pt x="650" y="146"/>
                    </a:lnTo>
                    <a:lnTo>
                      <a:pt x="657" y="156"/>
                    </a:lnTo>
                    <a:lnTo>
                      <a:pt x="662" y="168"/>
                    </a:lnTo>
                    <a:lnTo>
                      <a:pt x="666" y="179"/>
                    </a:lnTo>
                    <a:lnTo>
                      <a:pt x="670" y="191"/>
                    </a:lnTo>
                    <a:lnTo>
                      <a:pt x="672" y="202"/>
                    </a:lnTo>
                    <a:lnTo>
                      <a:pt x="675" y="214"/>
                    </a:lnTo>
                    <a:lnTo>
                      <a:pt x="677" y="226"/>
                    </a:lnTo>
                    <a:lnTo>
                      <a:pt x="677" y="238"/>
                    </a:lnTo>
                    <a:lnTo>
                      <a:pt x="677" y="250"/>
                    </a:lnTo>
                    <a:lnTo>
                      <a:pt x="675" y="262"/>
                    </a:lnTo>
                    <a:lnTo>
                      <a:pt x="672" y="275"/>
                    </a:lnTo>
                    <a:lnTo>
                      <a:pt x="670" y="286"/>
                    </a:lnTo>
                    <a:lnTo>
                      <a:pt x="666" y="298"/>
                    </a:lnTo>
                    <a:lnTo>
                      <a:pt x="662" y="309"/>
                    </a:lnTo>
                    <a:lnTo>
                      <a:pt x="657" y="320"/>
                    </a:lnTo>
                    <a:lnTo>
                      <a:pt x="650" y="331"/>
                    </a:lnTo>
                    <a:lnTo>
                      <a:pt x="643" y="342"/>
                    </a:lnTo>
                    <a:lnTo>
                      <a:pt x="636" y="351"/>
                    </a:lnTo>
                    <a:lnTo>
                      <a:pt x="627" y="361"/>
                    </a:lnTo>
                    <a:lnTo>
                      <a:pt x="619" y="371"/>
                    </a:lnTo>
                    <a:lnTo>
                      <a:pt x="609" y="380"/>
                    </a:lnTo>
                    <a:lnTo>
                      <a:pt x="599" y="390"/>
                    </a:lnTo>
                    <a:lnTo>
                      <a:pt x="589" y="398"/>
                    </a:lnTo>
                    <a:lnTo>
                      <a:pt x="577" y="406"/>
                    </a:lnTo>
                    <a:lnTo>
                      <a:pt x="565" y="414"/>
                    </a:lnTo>
                    <a:lnTo>
                      <a:pt x="553" y="421"/>
                    </a:lnTo>
                    <a:lnTo>
                      <a:pt x="540" y="428"/>
                    </a:lnTo>
                    <a:lnTo>
                      <a:pt x="527" y="435"/>
                    </a:lnTo>
                    <a:lnTo>
                      <a:pt x="513" y="441"/>
                    </a:lnTo>
                    <a:lnTo>
                      <a:pt x="500" y="447"/>
                    </a:lnTo>
                    <a:lnTo>
                      <a:pt x="485" y="453"/>
                    </a:lnTo>
                    <a:lnTo>
                      <a:pt x="470" y="457"/>
                    </a:lnTo>
                    <a:lnTo>
                      <a:pt x="454" y="462"/>
                    </a:lnTo>
                    <a:lnTo>
                      <a:pt x="439" y="465"/>
                    </a:lnTo>
                    <a:lnTo>
                      <a:pt x="423" y="468"/>
                    </a:lnTo>
                    <a:lnTo>
                      <a:pt x="406" y="471"/>
                    </a:lnTo>
                    <a:lnTo>
                      <a:pt x="390" y="474"/>
                    </a:lnTo>
                    <a:lnTo>
                      <a:pt x="373" y="475"/>
                    </a:lnTo>
                    <a:lnTo>
                      <a:pt x="356" y="476"/>
                    </a:lnTo>
                    <a:lnTo>
                      <a:pt x="338" y="476"/>
                    </a:lnTo>
                    <a:close/>
                  </a:path>
                </a:pathLst>
              </a:custGeom>
              <a:solidFill>
                <a:srgbClr val="FFFF00"/>
              </a:solidFill>
              <a:ln w="9525">
                <a:noFill/>
                <a:round/>
                <a:headEnd/>
                <a:tailEnd/>
              </a:ln>
            </p:spPr>
            <p:txBody>
              <a:bodyPr/>
              <a:lstStyle/>
              <a:p>
                <a:endParaRPr lang="it-IT"/>
              </a:p>
            </p:txBody>
          </p:sp>
          <p:sp>
            <p:nvSpPr>
              <p:cNvPr id="21169" name="Freeform 689"/>
              <p:cNvSpPr>
                <a:spLocks/>
              </p:cNvSpPr>
              <p:nvPr/>
            </p:nvSpPr>
            <p:spPr bwMode="auto">
              <a:xfrm>
                <a:off x="782" y="2592"/>
                <a:ext cx="97" cy="68"/>
              </a:xfrm>
              <a:custGeom>
                <a:avLst/>
                <a:gdLst/>
                <a:ahLst/>
                <a:cxnLst>
                  <a:cxn ang="0">
                    <a:pos x="304" y="475"/>
                  </a:cxn>
                  <a:cxn ang="0">
                    <a:pos x="253" y="468"/>
                  </a:cxn>
                  <a:cxn ang="0">
                    <a:pos x="206" y="457"/>
                  </a:cxn>
                  <a:cxn ang="0">
                    <a:pos x="162" y="441"/>
                  </a:cxn>
                  <a:cxn ang="0">
                    <a:pos x="122" y="421"/>
                  </a:cxn>
                  <a:cxn ang="0">
                    <a:pos x="88" y="398"/>
                  </a:cxn>
                  <a:cxn ang="0">
                    <a:pos x="58" y="371"/>
                  </a:cxn>
                  <a:cxn ang="0">
                    <a:pos x="33" y="342"/>
                  </a:cxn>
                  <a:cxn ang="0">
                    <a:pos x="15" y="309"/>
                  </a:cxn>
                  <a:cxn ang="0">
                    <a:pos x="3" y="275"/>
                  </a:cxn>
                  <a:cxn ang="0">
                    <a:pos x="0" y="238"/>
                  </a:cxn>
                  <a:cxn ang="0">
                    <a:pos x="3" y="202"/>
                  </a:cxn>
                  <a:cxn ang="0">
                    <a:pos x="15" y="168"/>
                  </a:cxn>
                  <a:cxn ang="0">
                    <a:pos x="33" y="135"/>
                  </a:cxn>
                  <a:cxn ang="0">
                    <a:pos x="58" y="106"/>
                  </a:cxn>
                  <a:cxn ang="0">
                    <a:pos x="88" y="79"/>
                  </a:cxn>
                  <a:cxn ang="0">
                    <a:pos x="122" y="55"/>
                  </a:cxn>
                  <a:cxn ang="0">
                    <a:pos x="162" y="35"/>
                  </a:cxn>
                  <a:cxn ang="0">
                    <a:pos x="206" y="19"/>
                  </a:cxn>
                  <a:cxn ang="0">
                    <a:pos x="253" y="7"/>
                  </a:cxn>
                  <a:cxn ang="0">
                    <a:pos x="304" y="1"/>
                  </a:cxn>
                  <a:cxn ang="0">
                    <a:pos x="356" y="1"/>
                  </a:cxn>
                  <a:cxn ang="0">
                    <a:pos x="406" y="5"/>
                  </a:cxn>
                  <a:cxn ang="0">
                    <a:pos x="454" y="15"/>
                  </a:cxn>
                  <a:cxn ang="0">
                    <a:pos x="500" y="29"/>
                  </a:cxn>
                  <a:cxn ang="0">
                    <a:pos x="540" y="48"/>
                  </a:cxn>
                  <a:cxn ang="0">
                    <a:pos x="577" y="70"/>
                  </a:cxn>
                  <a:cxn ang="0">
                    <a:pos x="609" y="96"/>
                  </a:cxn>
                  <a:cxn ang="0">
                    <a:pos x="636" y="125"/>
                  </a:cxn>
                  <a:cxn ang="0">
                    <a:pos x="657" y="156"/>
                  </a:cxn>
                  <a:cxn ang="0">
                    <a:pos x="670" y="191"/>
                  </a:cxn>
                  <a:cxn ang="0">
                    <a:pos x="677" y="226"/>
                  </a:cxn>
                  <a:cxn ang="0">
                    <a:pos x="675" y="262"/>
                  </a:cxn>
                  <a:cxn ang="0">
                    <a:pos x="666" y="298"/>
                  </a:cxn>
                  <a:cxn ang="0">
                    <a:pos x="650" y="331"/>
                  </a:cxn>
                  <a:cxn ang="0">
                    <a:pos x="627" y="361"/>
                  </a:cxn>
                  <a:cxn ang="0">
                    <a:pos x="599" y="390"/>
                  </a:cxn>
                  <a:cxn ang="0">
                    <a:pos x="565" y="414"/>
                  </a:cxn>
                  <a:cxn ang="0">
                    <a:pos x="527" y="435"/>
                  </a:cxn>
                  <a:cxn ang="0">
                    <a:pos x="485" y="453"/>
                  </a:cxn>
                  <a:cxn ang="0">
                    <a:pos x="439" y="465"/>
                  </a:cxn>
                  <a:cxn ang="0">
                    <a:pos x="390" y="474"/>
                  </a:cxn>
                  <a:cxn ang="0">
                    <a:pos x="338" y="476"/>
                  </a:cxn>
                </a:cxnLst>
                <a:rect l="0" t="0" r="r" b="b"/>
                <a:pathLst>
                  <a:path w="677" h="476">
                    <a:moveTo>
                      <a:pt x="338" y="476"/>
                    </a:moveTo>
                    <a:lnTo>
                      <a:pt x="320" y="476"/>
                    </a:lnTo>
                    <a:lnTo>
                      <a:pt x="304" y="475"/>
                    </a:lnTo>
                    <a:lnTo>
                      <a:pt x="287" y="474"/>
                    </a:lnTo>
                    <a:lnTo>
                      <a:pt x="270" y="471"/>
                    </a:lnTo>
                    <a:lnTo>
                      <a:pt x="253" y="468"/>
                    </a:lnTo>
                    <a:lnTo>
                      <a:pt x="238" y="465"/>
                    </a:lnTo>
                    <a:lnTo>
                      <a:pt x="222" y="462"/>
                    </a:lnTo>
                    <a:lnTo>
                      <a:pt x="206" y="457"/>
                    </a:lnTo>
                    <a:lnTo>
                      <a:pt x="192" y="453"/>
                    </a:lnTo>
                    <a:lnTo>
                      <a:pt x="177" y="447"/>
                    </a:lnTo>
                    <a:lnTo>
                      <a:pt x="162" y="441"/>
                    </a:lnTo>
                    <a:lnTo>
                      <a:pt x="149" y="435"/>
                    </a:lnTo>
                    <a:lnTo>
                      <a:pt x="136" y="428"/>
                    </a:lnTo>
                    <a:lnTo>
                      <a:pt x="122" y="421"/>
                    </a:lnTo>
                    <a:lnTo>
                      <a:pt x="111" y="414"/>
                    </a:lnTo>
                    <a:lnTo>
                      <a:pt x="99" y="406"/>
                    </a:lnTo>
                    <a:lnTo>
                      <a:pt x="88" y="398"/>
                    </a:lnTo>
                    <a:lnTo>
                      <a:pt x="77" y="390"/>
                    </a:lnTo>
                    <a:lnTo>
                      <a:pt x="67" y="380"/>
                    </a:lnTo>
                    <a:lnTo>
                      <a:pt x="58" y="371"/>
                    </a:lnTo>
                    <a:lnTo>
                      <a:pt x="49" y="361"/>
                    </a:lnTo>
                    <a:lnTo>
                      <a:pt x="41" y="351"/>
                    </a:lnTo>
                    <a:lnTo>
                      <a:pt x="33" y="342"/>
                    </a:lnTo>
                    <a:lnTo>
                      <a:pt x="26" y="331"/>
                    </a:lnTo>
                    <a:lnTo>
                      <a:pt x="20" y="320"/>
                    </a:lnTo>
                    <a:lnTo>
                      <a:pt x="15" y="309"/>
                    </a:lnTo>
                    <a:lnTo>
                      <a:pt x="10" y="298"/>
                    </a:lnTo>
                    <a:lnTo>
                      <a:pt x="6" y="286"/>
                    </a:lnTo>
                    <a:lnTo>
                      <a:pt x="3" y="275"/>
                    </a:lnTo>
                    <a:lnTo>
                      <a:pt x="1" y="262"/>
                    </a:lnTo>
                    <a:lnTo>
                      <a:pt x="0" y="250"/>
                    </a:lnTo>
                    <a:lnTo>
                      <a:pt x="0" y="238"/>
                    </a:lnTo>
                    <a:lnTo>
                      <a:pt x="0" y="226"/>
                    </a:lnTo>
                    <a:lnTo>
                      <a:pt x="1" y="214"/>
                    </a:lnTo>
                    <a:lnTo>
                      <a:pt x="3" y="202"/>
                    </a:lnTo>
                    <a:lnTo>
                      <a:pt x="6" y="191"/>
                    </a:lnTo>
                    <a:lnTo>
                      <a:pt x="10" y="179"/>
                    </a:lnTo>
                    <a:lnTo>
                      <a:pt x="15" y="168"/>
                    </a:lnTo>
                    <a:lnTo>
                      <a:pt x="20" y="156"/>
                    </a:lnTo>
                    <a:lnTo>
                      <a:pt x="26" y="146"/>
                    </a:lnTo>
                    <a:lnTo>
                      <a:pt x="33" y="135"/>
                    </a:lnTo>
                    <a:lnTo>
                      <a:pt x="41" y="125"/>
                    </a:lnTo>
                    <a:lnTo>
                      <a:pt x="49" y="115"/>
                    </a:lnTo>
                    <a:lnTo>
                      <a:pt x="58" y="106"/>
                    </a:lnTo>
                    <a:lnTo>
                      <a:pt x="67" y="96"/>
                    </a:lnTo>
                    <a:lnTo>
                      <a:pt x="77" y="87"/>
                    </a:lnTo>
                    <a:lnTo>
                      <a:pt x="88" y="79"/>
                    </a:lnTo>
                    <a:lnTo>
                      <a:pt x="99" y="70"/>
                    </a:lnTo>
                    <a:lnTo>
                      <a:pt x="111" y="62"/>
                    </a:lnTo>
                    <a:lnTo>
                      <a:pt x="122" y="55"/>
                    </a:lnTo>
                    <a:lnTo>
                      <a:pt x="136" y="48"/>
                    </a:lnTo>
                    <a:lnTo>
                      <a:pt x="149" y="41"/>
                    </a:lnTo>
                    <a:lnTo>
                      <a:pt x="162" y="35"/>
                    </a:lnTo>
                    <a:lnTo>
                      <a:pt x="177" y="29"/>
                    </a:lnTo>
                    <a:lnTo>
                      <a:pt x="192" y="24"/>
                    </a:lnTo>
                    <a:lnTo>
                      <a:pt x="206" y="19"/>
                    </a:lnTo>
                    <a:lnTo>
                      <a:pt x="222" y="15"/>
                    </a:lnTo>
                    <a:lnTo>
                      <a:pt x="238" y="12"/>
                    </a:lnTo>
                    <a:lnTo>
                      <a:pt x="253" y="7"/>
                    </a:lnTo>
                    <a:lnTo>
                      <a:pt x="270" y="5"/>
                    </a:lnTo>
                    <a:lnTo>
                      <a:pt x="287" y="3"/>
                    </a:lnTo>
                    <a:lnTo>
                      <a:pt x="304" y="1"/>
                    </a:lnTo>
                    <a:lnTo>
                      <a:pt x="320" y="1"/>
                    </a:lnTo>
                    <a:lnTo>
                      <a:pt x="338" y="0"/>
                    </a:lnTo>
                    <a:lnTo>
                      <a:pt x="356" y="1"/>
                    </a:lnTo>
                    <a:lnTo>
                      <a:pt x="373" y="1"/>
                    </a:lnTo>
                    <a:lnTo>
                      <a:pt x="390" y="3"/>
                    </a:lnTo>
                    <a:lnTo>
                      <a:pt x="406" y="5"/>
                    </a:lnTo>
                    <a:lnTo>
                      <a:pt x="423" y="7"/>
                    </a:lnTo>
                    <a:lnTo>
                      <a:pt x="439" y="12"/>
                    </a:lnTo>
                    <a:lnTo>
                      <a:pt x="454" y="15"/>
                    </a:lnTo>
                    <a:lnTo>
                      <a:pt x="470" y="19"/>
                    </a:lnTo>
                    <a:lnTo>
                      <a:pt x="485" y="24"/>
                    </a:lnTo>
                    <a:lnTo>
                      <a:pt x="500" y="29"/>
                    </a:lnTo>
                    <a:lnTo>
                      <a:pt x="513" y="35"/>
                    </a:lnTo>
                    <a:lnTo>
                      <a:pt x="527" y="41"/>
                    </a:lnTo>
                    <a:lnTo>
                      <a:pt x="540" y="48"/>
                    </a:lnTo>
                    <a:lnTo>
                      <a:pt x="553" y="55"/>
                    </a:lnTo>
                    <a:lnTo>
                      <a:pt x="565" y="62"/>
                    </a:lnTo>
                    <a:lnTo>
                      <a:pt x="577" y="70"/>
                    </a:lnTo>
                    <a:lnTo>
                      <a:pt x="589" y="79"/>
                    </a:lnTo>
                    <a:lnTo>
                      <a:pt x="599" y="87"/>
                    </a:lnTo>
                    <a:lnTo>
                      <a:pt x="609" y="96"/>
                    </a:lnTo>
                    <a:lnTo>
                      <a:pt x="619" y="106"/>
                    </a:lnTo>
                    <a:lnTo>
                      <a:pt x="627" y="115"/>
                    </a:lnTo>
                    <a:lnTo>
                      <a:pt x="636" y="125"/>
                    </a:lnTo>
                    <a:lnTo>
                      <a:pt x="643" y="135"/>
                    </a:lnTo>
                    <a:lnTo>
                      <a:pt x="650" y="146"/>
                    </a:lnTo>
                    <a:lnTo>
                      <a:pt x="657" y="156"/>
                    </a:lnTo>
                    <a:lnTo>
                      <a:pt x="662" y="168"/>
                    </a:lnTo>
                    <a:lnTo>
                      <a:pt x="666" y="179"/>
                    </a:lnTo>
                    <a:lnTo>
                      <a:pt x="670" y="191"/>
                    </a:lnTo>
                    <a:lnTo>
                      <a:pt x="672" y="202"/>
                    </a:lnTo>
                    <a:lnTo>
                      <a:pt x="675" y="214"/>
                    </a:lnTo>
                    <a:lnTo>
                      <a:pt x="677" y="226"/>
                    </a:lnTo>
                    <a:lnTo>
                      <a:pt x="677" y="238"/>
                    </a:lnTo>
                    <a:lnTo>
                      <a:pt x="677" y="250"/>
                    </a:lnTo>
                    <a:lnTo>
                      <a:pt x="675" y="262"/>
                    </a:lnTo>
                    <a:lnTo>
                      <a:pt x="672" y="275"/>
                    </a:lnTo>
                    <a:lnTo>
                      <a:pt x="670" y="286"/>
                    </a:lnTo>
                    <a:lnTo>
                      <a:pt x="666" y="298"/>
                    </a:lnTo>
                    <a:lnTo>
                      <a:pt x="662" y="309"/>
                    </a:lnTo>
                    <a:lnTo>
                      <a:pt x="657" y="320"/>
                    </a:lnTo>
                    <a:lnTo>
                      <a:pt x="650" y="331"/>
                    </a:lnTo>
                    <a:lnTo>
                      <a:pt x="643" y="342"/>
                    </a:lnTo>
                    <a:lnTo>
                      <a:pt x="636" y="351"/>
                    </a:lnTo>
                    <a:lnTo>
                      <a:pt x="627" y="361"/>
                    </a:lnTo>
                    <a:lnTo>
                      <a:pt x="619" y="371"/>
                    </a:lnTo>
                    <a:lnTo>
                      <a:pt x="609" y="380"/>
                    </a:lnTo>
                    <a:lnTo>
                      <a:pt x="599" y="390"/>
                    </a:lnTo>
                    <a:lnTo>
                      <a:pt x="589" y="398"/>
                    </a:lnTo>
                    <a:lnTo>
                      <a:pt x="577" y="406"/>
                    </a:lnTo>
                    <a:lnTo>
                      <a:pt x="565" y="414"/>
                    </a:lnTo>
                    <a:lnTo>
                      <a:pt x="553" y="421"/>
                    </a:lnTo>
                    <a:lnTo>
                      <a:pt x="540" y="428"/>
                    </a:lnTo>
                    <a:lnTo>
                      <a:pt x="527" y="435"/>
                    </a:lnTo>
                    <a:lnTo>
                      <a:pt x="513" y="441"/>
                    </a:lnTo>
                    <a:lnTo>
                      <a:pt x="500" y="447"/>
                    </a:lnTo>
                    <a:lnTo>
                      <a:pt x="485" y="453"/>
                    </a:lnTo>
                    <a:lnTo>
                      <a:pt x="470" y="457"/>
                    </a:lnTo>
                    <a:lnTo>
                      <a:pt x="454" y="462"/>
                    </a:lnTo>
                    <a:lnTo>
                      <a:pt x="439" y="465"/>
                    </a:lnTo>
                    <a:lnTo>
                      <a:pt x="423" y="468"/>
                    </a:lnTo>
                    <a:lnTo>
                      <a:pt x="406" y="471"/>
                    </a:lnTo>
                    <a:lnTo>
                      <a:pt x="390" y="474"/>
                    </a:lnTo>
                    <a:lnTo>
                      <a:pt x="373" y="475"/>
                    </a:lnTo>
                    <a:lnTo>
                      <a:pt x="356" y="476"/>
                    </a:lnTo>
                    <a:lnTo>
                      <a:pt x="338" y="476"/>
                    </a:lnTo>
                  </a:path>
                </a:pathLst>
              </a:custGeom>
              <a:solidFill>
                <a:srgbClr val="FFFF00"/>
              </a:solidFill>
              <a:ln w="6350">
                <a:solidFill>
                  <a:srgbClr val="000000"/>
                </a:solidFill>
                <a:prstDash val="solid"/>
                <a:round/>
                <a:headEnd/>
                <a:tailEnd/>
              </a:ln>
            </p:spPr>
            <p:txBody>
              <a:bodyPr/>
              <a:lstStyle/>
              <a:p>
                <a:endParaRPr lang="it-IT"/>
              </a:p>
            </p:txBody>
          </p:sp>
          <p:sp>
            <p:nvSpPr>
              <p:cNvPr id="21170" name="Freeform 690"/>
              <p:cNvSpPr>
                <a:spLocks/>
              </p:cNvSpPr>
              <p:nvPr/>
            </p:nvSpPr>
            <p:spPr bwMode="auto">
              <a:xfrm>
                <a:off x="1957" y="2679"/>
                <a:ext cx="97" cy="68"/>
              </a:xfrm>
              <a:custGeom>
                <a:avLst/>
                <a:gdLst/>
                <a:ahLst/>
                <a:cxnLst>
                  <a:cxn ang="0">
                    <a:pos x="305" y="475"/>
                  </a:cxn>
                  <a:cxn ang="0">
                    <a:pos x="255" y="469"/>
                  </a:cxn>
                  <a:cxn ang="0">
                    <a:pos x="207" y="457"/>
                  </a:cxn>
                  <a:cxn ang="0">
                    <a:pos x="163" y="441"/>
                  </a:cxn>
                  <a:cxn ang="0">
                    <a:pos x="124" y="422"/>
                  </a:cxn>
                  <a:cxn ang="0">
                    <a:pos x="89" y="399"/>
                  </a:cxn>
                  <a:cxn ang="0">
                    <a:pos x="59" y="371"/>
                  </a:cxn>
                  <a:cxn ang="0">
                    <a:pos x="34" y="341"/>
                  </a:cxn>
                  <a:cxn ang="0">
                    <a:pos x="16" y="309"/>
                  </a:cxn>
                  <a:cxn ang="0">
                    <a:pos x="4" y="275"/>
                  </a:cxn>
                  <a:cxn ang="0">
                    <a:pos x="0" y="238"/>
                  </a:cxn>
                  <a:cxn ang="0">
                    <a:pos x="4" y="203"/>
                  </a:cxn>
                  <a:cxn ang="0">
                    <a:pos x="16" y="168"/>
                  </a:cxn>
                  <a:cxn ang="0">
                    <a:pos x="34" y="136"/>
                  </a:cxn>
                  <a:cxn ang="0">
                    <a:pos x="59" y="105"/>
                  </a:cxn>
                  <a:cxn ang="0">
                    <a:pos x="89" y="79"/>
                  </a:cxn>
                  <a:cxn ang="0">
                    <a:pos x="124" y="55"/>
                  </a:cxn>
                  <a:cxn ang="0">
                    <a:pos x="163" y="35"/>
                  </a:cxn>
                  <a:cxn ang="0">
                    <a:pos x="207" y="19"/>
                  </a:cxn>
                  <a:cxn ang="0">
                    <a:pos x="255" y="8"/>
                  </a:cxn>
                  <a:cxn ang="0">
                    <a:pos x="305" y="2"/>
                  </a:cxn>
                  <a:cxn ang="0">
                    <a:pos x="356" y="0"/>
                  </a:cxn>
                  <a:cxn ang="0">
                    <a:pos x="407" y="6"/>
                  </a:cxn>
                  <a:cxn ang="0">
                    <a:pos x="456" y="15"/>
                  </a:cxn>
                  <a:cxn ang="0">
                    <a:pos x="501" y="30"/>
                  </a:cxn>
                  <a:cxn ang="0">
                    <a:pos x="542" y="48"/>
                  </a:cxn>
                  <a:cxn ang="0">
                    <a:pos x="578" y="71"/>
                  </a:cxn>
                  <a:cxn ang="0">
                    <a:pos x="611" y="96"/>
                  </a:cxn>
                  <a:cxn ang="0">
                    <a:pos x="637" y="125"/>
                  </a:cxn>
                  <a:cxn ang="0">
                    <a:pos x="657" y="157"/>
                  </a:cxn>
                  <a:cxn ang="0">
                    <a:pos x="670" y="190"/>
                  </a:cxn>
                  <a:cxn ang="0">
                    <a:pos x="678" y="226"/>
                  </a:cxn>
                  <a:cxn ang="0">
                    <a:pos x="676" y="262"/>
                  </a:cxn>
                  <a:cxn ang="0">
                    <a:pos x="667" y="298"/>
                  </a:cxn>
                  <a:cxn ang="0">
                    <a:pos x="652" y="330"/>
                  </a:cxn>
                  <a:cxn ang="0">
                    <a:pos x="628" y="362"/>
                  </a:cxn>
                  <a:cxn ang="0">
                    <a:pos x="600" y="389"/>
                  </a:cxn>
                  <a:cxn ang="0">
                    <a:pos x="567" y="414"/>
                  </a:cxn>
                  <a:cxn ang="0">
                    <a:pos x="528" y="435"/>
                  </a:cxn>
                  <a:cxn ang="0">
                    <a:pos x="486" y="453"/>
                  </a:cxn>
                  <a:cxn ang="0">
                    <a:pos x="440" y="466"/>
                  </a:cxn>
                  <a:cxn ang="0">
                    <a:pos x="391" y="474"/>
                  </a:cxn>
                  <a:cxn ang="0">
                    <a:pos x="339" y="476"/>
                  </a:cxn>
                </a:cxnLst>
                <a:rect l="0" t="0" r="r" b="b"/>
                <a:pathLst>
                  <a:path w="678" h="476">
                    <a:moveTo>
                      <a:pt x="339" y="476"/>
                    </a:moveTo>
                    <a:lnTo>
                      <a:pt x="322" y="476"/>
                    </a:lnTo>
                    <a:lnTo>
                      <a:pt x="305" y="475"/>
                    </a:lnTo>
                    <a:lnTo>
                      <a:pt x="288" y="474"/>
                    </a:lnTo>
                    <a:lnTo>
                      <a:pt x="271" y="472"/>
                    </a:lnTo>
                    <a:lnTo>
                      <a:pt x="255" y="469"/>
                    </a:lnTo>
                    <a:lnTo>
                      <a:pt x="239" y="466"/>
                    </a:lnTo>
                    <a:lnTo>
                      <a:pt x="223" y="461"/>
                    </a:lnTo>
                    <a:lnTo>
                      <a:pt x="207" y="457"/>
                    </a:lnTo>
                    <a:lnTo>
                      <a:pt x="193" y="453"/>
                    </a:lnTo>
                    <a:lnTo>
                      <a:pt x="178" y="448"/>
                    </a:lnTo>
                    <a:lnTo>
                      <a:pt x="163" y="441"/>
                    </a:lnTo>
                    <a:lnTo>
                      <a:pt x="150" y="435"/>
                    </a:lnTo>
                    <a:lnTo>
                      <a:pt x="136" y="429"/>
                    </a:lnTo>
                    <a:lnTo>
                      <a:pt x="124" y="422"/>
                    </a:lnTo>
                    <a:lnTo>
                      <a:pt x="112" y="414"/>
                    </a:lnTo>
                    <a:lnTo>
                      <a:pt x="100" y="407"/>
                    </a:lnTo>
                    <a:lnTo>
                      <a:pt x="89" y="399"/>
                    </a:lnTo>
                    <a:lnTo>
                      <a:pt x="78" y="389"/>
                    </a:lnTo>
                    <a:lnTo>
                      <a:pt x="68" y="381"/>
                    </a:lnTo>
                    <a:lnTo>
                      <a:pt x="59" y="371"/>
                    </a:lnTo>
                    <a:lnTo>
                      <a:pt x="49" y="362"/>
                    </a:lnTo>
                    <a:lnTo>
                      <a:pt x="42" y="351"/>
                    </a:lnTo>
                    <a:lnTo>
                      <a:pt x="34" y="341"/>
                    </a:lnTo>
                    <a:lnTo>
                      <a:pt x="27" y="330"/>
                    </a:lnTo>
                    <a:lnTo>
                      <a:pt x="21" y="320"/>
                    </a:lnTo>
                    <a:lnTo>
                      <a:pt x="16" y="309"/>
                    </a:lnTo>
                    <a:lnTo>
                      <a:pt x="12" y="298"/>
                    </a:lnTo>
                    <a:lnTo>
                      <a:pt x="7" y="286"/>
                    </a:lnTo>
                    <a:lnTo>
                      <a:pt x="4" y="275"/>
                    </a:lnTo>
                    <a:lnTo>
                      <a:pt x="2" y="262"/>
                    </a:lnTo>
                    <a:lnTo>
                      <a:pt x="1" y="251"/>
                    </a:lnTo>
                    <a:lnTo>
                      <a:pt x="0" y="238"/>
                    </a:lnTo>
                    <a:lnTo>
                      <a:pt x="1" y="226"/>
                    </a:lnTo>
                    <a:lnTo>
                      <a:pt x="2" y="214"/>
                    </a:lnTo>
                    <a:lnTo>
                      <a:pt x="4" y="203"/>
                    </a:lnTo>
                    <a:lnTo>
                      <a:pt x="7" y="190"/>
                    </a:lnTo>
                    <a:lnTo>
                      <a:pt x="12" y="180"/>
                    </a:lnTo>
                    <a:lnTo>
                      <a:pt x="16" y="168"/>
                    </a:lnTo>
                    <a:lnTo>
                      <a:pt x="21" y="157"/>
                    </a:lnTo>
                    <a:lnTo>
                      <a:pt x="27" y="146"/>
                    </a:lnTo>
                    <a:lnTo>
                      <a:pt x="34" y="136"/>
                    </a:lnTo>
                    <a:lnTo>
                      <a:pt x="42" y="125"/>
                    </a:lnTo>
                    <a:lnTo>
                      <a:pt x="49" y="116"/>
                    </a:lnTo>
                    <a:lnTo>
                      <a:pt x="59" y="105"/>
                    </a:lnTo>
                    <a:lnTo>
                      <a:pt x="68" y="96"/>
                    </a:lnTo>
                    <a:lnTo>
                      <a:pt x="78" y="87"/>
                    </a:lnTo>
                    <a:lnTo>
                      <a:pt x="89" y="79"/>
                    </a:lnTo>
                    <a:lnTo>
                      <a:pt x="100" y="71"/>
                    </a:lnTo>
                    <a:lnTo>
                      <a:pt x="112" y="62"/>
                    </a:lnTo>
                    <a:lnTo>
                      <a:pt x="124" y="55"/>
                    </a:lnTo>
                    <a:lnTo>
                      <a:pt x="136" y="48"/>
                    </a:lnTo>
                    <a:lnTo>
                      <a:pt x="150" y="41"/>
                    </a:lnTo>
                    <a:lnTo>
                      <a:pt x="163" y="35"/>
                    </a:lnTo>
                    <a:lnTo>
                      <a:pt x="178" y="30"/>
                    </a:lnTo>
                    <a:lnTo>
                      <a:pt x="193" y="25"/>
                    </a:lnTo>
                    <a:lnTo>
                      <a:pt x="207" y="19"/>
                    </a:lnTo>
                    <a:lnTo>
                      <a:pt x="223" y="15"/>
                    </a:lnTo>
                    <a:lnTo>
                      <a:pt x="239" y="11"/>
                    </a:lnTo>
                    <a:lnTo>
                      <a:pt x="255" y="8"/>
                    </a:lnTo>
                    <a:lnTo>
                      <a:pt x="271" y="6"/>
                    </a:lnTo>
                    <a:lnTo>
                      <a:pt x="288" y="4"/>
                    </a:lnTo>
                    <a:lnTo>
                      <a:pt x="305" y="2"/>
                    </a:lnTo>
                    <a:lnTo>
                      <a:pt x="322" y="0"/>
                    </a:lnTo>
                    <a:lnTo>
                      <a:pt x="339" y="0"/>
                    </a:lnTo>
                    <a:lnTo>
                      <a:pt x="356" y="0"/>
                    </a:lnTo>
                    <a:lnTo>
                      <a:pt x="374" y="2"/>
                    </a:lnTo>
                    <a:lnTo>
                      <a:pt x="391" y="4"/>
                    </a:lnTo>
                    <a:lnTo>
                      <a:pt x="407" y="6"/>
                    </a:lnTo>
                    <a:lnTo>
                      <a:pt x="423" y="8"/>
                    </a:lnTo>
                    <a:lnTo>
                      <a:pt x="440" y="11"/>
                    </a:lnTo>
                    <a:lnTo>
                      <a:pt x="456" y="15"/>
                    </a:lnTo>
                    <a:lnTo>
                      <a:pt x="470" y="19"/>
                    </a:lnTo>
                    <a:lnTo>
                      <a:pt x="486" y="25"/>
                    </a:lnTo>
                    <a:lnTo>
                      <a:pt x="501" y="30"/>
                    </a:lnTo>
                    <a:lnTo>
                      <a:pt x="514" y="35"/>
                    </a:lnTo>
                    <a:lnTo>
                      <a:pt x="528" y="41"/>
                    </a:lnTo>
                    <a:lnTo>
                      <a:pt x="542" y="48"/>
                    </a:lnTo>
                    <a:lnTo>
                      <a:pt x="554" y="55"/>
                    </a:lnTo>
                    <a:lnTo>
                      <a:pt x="567" y="62"/>
                    </a:lnTo>
                    <a:lnTo>
                      <a:pt x="578" y="71"/>
                    </a:lnTo>
                    <a:lnTo>
                      <a:pt x="590" y="79"/>
                    </a:lnTo>
                    <a:lnTo>
                      <a:pt x="600" y="87"/>
                    </a:lnTo>
                    <a:lnTo>
                      <a:pt x="611" y="96"/>
                    </a:lnTo>
                    <a:lnTo>
                      <a:pt x="620" y="105"/>
                    </a:lnTo>
                    <a:lnTo>
                      <a:pt x="628" y="116"/>
                    </a:lnTo>
                    <a:lnTo>
                      <a:pt x="637" y="125"/>
                    </a:lnTo>
                    <a:lnTo>
                      <a:pt x="644" y="136"/>
                    </a:lnTo>
                    <a:lnTo>
                      <a:pt x="652" y="146"/>
                    </a:lnTo>
                    <a:lnTo>
                      <a:pt x="657" y="157"/>
                    </a:lnTo>
                    <a:lnTo>
                      <a:pt x="662" y="168"/>
                    </a:lnTo>
                    <a:lnTo>
                      <a:pt x="667" y="180"/>
                    </a:lnTo>
                    <a:lnTo>
                      <a:pt x="670" y="190"/>
                    </a:lnTo>
                    <a:lnTo>
                      <a:pt x="673" y="203"/>
                    </a:lnTo>
                    <a:lnTo>
                      <a:pt x="676" y="214"/>
                    </a:lnTo>
                    <a:lnTo>
                      <a:pt x="678" y="226"/>
                    </a:lnTo>
                    <a:lnTo>
                      <a:pt x="678" y="238"/>
                    </a:lnTo>
                    <a:lnTo>
                      <a:pt x="678" y="251"/>
                    </a:lnTo>
                    <a:lnTo>
                      <a:pt x="676" y="262"/>
                    </a:lnTo>
                    <a:lnTo>
                      <a:pt x="673" y="275"/>
                    </a:lnTo>
                    <a:lnTo>
                      <a:pt x="670" y="286"/>
                    </a:lnTo>
                    <a:lnTo>
                      <a:pt x="667" y="298"/>
                    </a:lnTo>
                    <a:lnTo>
                      <a:pt x="662" y="309"/>
                    </a:lnTo>
                    <a:lnTo>
                      <a:pt x="657" y="320"/>
                    </a:lnTo>
                    <a:lnTo>
                      <a:pt x="652" y="330"/>
                    </a:lnTo>
                    <a:lnTo>
                      <a:pt x="644" y="341"/>
                    </a:lnTo>
                    <a:lnTo>
                      <a:pt x="637" y="351"/>
                    </a:lnTo>
                    <a:lnTo>
                      <a:pt x="628" y="362"/>
                    </a:lnTo>
                    <a:lnTo>
                      <a:pt x="620" y="371"/>
                    </a:lnTo>
                    <a:lnTo>
                      <a:pt x="611" y="381"/>
                    </a:lnTo>
                    <a:lnTo>
                      <a:pt x="600" y="389"/>
                    </a:lnTo>
                    <a:lnTo>
                      <a:pt x="590" y="399"/>
                    </a:lnTo>
                    <a:lnTo>
                      <a:pt x="578" y="407"/>
                    </a:lnTo>
                    <a:lnTo>
                      <a:pt x="567" y="414"/>
                    </a:lnTo>
                    <a:lnTo>
                      <a:pt x="554" y="422"/>
                    </a:lnTo>
                    <a:lnTo>
                      <a:pt x="542" y="429"/>
                    </a:lnTo>
                    <a:lnTo>
                      <a:pt x="528" y="435"/>
                    </a:lnTo>
                    <a:lnTo>
                      <a:pt x="514" y="441"/>
                    </a:lnTo>
                    <a:lnTo>
                      <a:pt x="501" y="448"/>
                    </a:lnTo>
                    <a:lnTo>
                      <a:pt x="486" y="453"/>
                    </a:lnTo>
                    <a:lnTo>
                      <a:pt x="470" y="457"/>
                    </a:lnTo>
                    <a:lnTo>
                      <a:pt x="456" y="461"/>
                    </a:lnTo>
                    <a:lnTo>
                      <a:pt x="440" y="466"/>
                    </a:lnTo>
                    <a:lnTo>
                      <a:pt x="423" y="469"/>
                    </a:lnTo>
                    <a:lnTo>
                      <a:pt x="407" y="472"/>
                    </a:lnTo>
                    <a:lnTo>
                      <a:pt x="391" y="474"/>
                    </a:lnTo>
                    <a:lnTo>
                      <a:pt x="374" y="475"/>
                    </a:lnTo>
                    <a:lnTo>
                      <a:pt x="356" y="476"/>
                    </a:lnTo>
                    <a:lnTo>
                      <a:pt x="339" y="476"/>
                    </a:lnTo>
                    <a:close/>
                  </a:path>
                </a:pathLst>
              </a:custGeom>
              <a:solidFill>
                <a:srgbClr val="FFFF00"/>
              </a:solidFill>
              <a:ln w="9525">
                <a:noFill/>
                <a:round/>
                <a:headEnd/>
                <a:tailEnd/>
              </a:ln>
            </p:spPr>
            <p:txBody>
              <a:bodyPr/>
              <a:lstStyle/>
              <a:p>
                <a:endParaRPr lang="it-IT"/>
              </a:p>
            </p:txBody>
          </p:sp>
          <p:sp>
            <p:nvSpPr>
              <p:cNvPr id="21171" name="Freeform 691"/>
              <p:cNvSpPr>
                <a:spLocks/>
              </p:cNvSpPr>
              <p:nvPr/>
            </p:nvSpPr>
            <p:spPr bwMode="auto">
              <a:xfrm>
                <a:off x="1957" y="2679"/>
                <a:ext cx="97" cy="68"/>
              </a:xfrm>
              <a:custGeom>
                <a:avLst/>
                <a:gdLst/>
                <a:ahLst/>
                <a:cxnLst>
                  <a:cxn ang="0">
                    <a:pos x="305" y="475"/>
                  </a:cxn>
                  <a:cxn ang="0">
                    <a:pos x="255" y="469"/>
                  </a:cxn>
                  <a:cxn ang="0">
                    <a:pos x="207" y="457"/>
                  </a:cxn>
                  <a:cxn ang="0">
                    <a:pos x="163" y="441"/>
                  </a:cxn>
                  <a:cxn ang="0">
                    <a:pos x="124" y="422"/>
                  </a:cxn>
                  <a:cxn ang="0">
                    <a:pos x="89" y="399"/>
                  </a:cxn>
                  <a:cxn ang="0">
                    <a:pos x="59" y="371"/>
                  </a:cxn>
                  <a:cxn ang="0">
                    <a:pos x="34" y="341"/>
                  </a:cxn>
                  <a:cxn ang="0">
                    <a:pos x="16" y="309"/>
                  </a:cxn>
                  <a:cxn ang="0">
                    <a:pos x="4" y="275"/>
                  </a:cxn>
                  <a:cxn ang="0">
                    <a:pos x="0" y="238"/>
                  </a:cxn>
                  <a:cxn ang="0">
                    <a:pos x="4" y="203"/>
                  </a:cxn>
                  <a:cxn ang="0">
                    <a:pos x="16" y="168"/>
                  </a:cxn>
                  <a:cxn ang="0">
                    <a:pos x="34" y="136"/>
                  </a:cxn>
                  <a:cxn ang="0">
                    <a:pos x="59" y="105"/>
                  </a:cxn>
                  <a:cxn ang="0">
                    <a:pos x="89" y="79"/>
                  </a:cxn>
                  <a:cxn ang="0">
                    <a:pos x="124" y="55"/>
                  </a:cxn>
                  <a:cxn ang="0">
                    <a:pos x="163" y="35"/>
                  </a:cxn>
                  <a:cxn ang="0">
                    <a:pos x="207" y="19"/>
                  </a:cxn>
                  <a:cxn ang="0">
                    <a:pos x="255" y="8"/>
                  </a:cxn>
                  <a:cxn ang="0">
                    <a:pos x="305" y="2"/>
                  </a:cxn>
                  <a:cxn ang="0">
                    <a:pos x="356" y="0"/>
                  </a:cxn>
                  <a:cxn ang="0">
                    <a:pos x="407" y="6"/>
                  </a:cxn>
                  <a:cxn ang="0">
                    <a:pos x="456" y="15"/>
                  </a:cxn>
                  <a:cxn ang="0">
                    <a:pos x="501" y="30"/>
                  </a:cxn>
                  <a:cxn ang="0">
                    <a:pos x="542" y="48"/>
                  </a:cxn>
                  <a:cxn ang="0">
                    <a:pos x="578" y="71"/>
                  </a:cxn>
                  <a:cxn ang="0">
                    <a:pos x="611" y="96"/>
                  </a:cxn>
                  <a:cxn ang="0">
                    <a:pos x="637" y="125"/>
                  </a:cxn>
                  <a:cxn ang="0">
                    <a:pos x="657" y="157"/>
                  </a:cxn>
                  <a:cxn ang="0">
                    <a:pos x="670" y="190"/>
                  </a:cxn>
                  <a:cxn ang="0">
                    <a:pos x="678" y="226"/>
                  </a:cxn>
                  <a:cxn ang="0">
                    <a:pos x="676" y="262"/>
                  </a:cxn>
                  <a:cxn ang="0">
                    <a:pos x="667" y="298"/>
                  </a:cxn>
                  <a:cxn ang="0">
                    <a:pos x="652" y="330"/>
                  </a:cxn>
                  <a:cxn ang="0">
                    <a:pos x="628" y="362"/>
                  </a:cxn>
                  <a:cxn ang="0">
                    <a:pos x="600" y="389"/>
                  </a:cxn>
                  <a:cxn ang="0">
                    <a:pos x="567" y="414"/>
                  </a:cxn>
                  <a:cxn ang="0">
                    <a:pos x="528" y="435"/>
                  </a:cxn>
                  <a:cxn ang="0">
                    <a:pos x="486" y="453"/>
                  </a:cxn>
                  <a:cxn ang="0">
                    <a:pos x="440" y="466"/>
                  </a:cxn>
                  <a:cxn ang="0">
                    <a:pos x="391" y="474"/>
                  </a:cxn>
                  <a:cxn ang="0">
                    <a:pos x="339" y="476"/>
                  </a:cxn>
                </a:cxnLst>
                <a:rect l="0" t="0" r="r" b="b"/>
                <a:pathLst>
                  <a:path w="678" h="476">
                    <a:moveTo>
                      <a:pt x="339" y="476"/>
                    </a:moveTo>
                    <a:lnTo>
                      <a:pt x="322" y="476"/>
                    </a:lnTo>
                    <a:lnTo>
                      <a:pt x="305" y="475"/>
                    </a:lnTo>
                    <a:lnTo>
                      <a:pt x="288" y="474"/>
                    </a:lnTo>
                    <a:lnTo>
                      <a:pt x="271" y="472"/>
                    </a:lnTo>
                    <a:lnTo>
                      <a:pt x="255" y="469"/>
                    </a:lnTo>
                    <a:lnTo>
                      <a:pt x="239" y="466"/>
                    </a:lnTo>
                    <a:lnTo>
                      <a:pt x="223" y="461"/>
                    </a:lnTo>
                    <a:lnTo>
                      <a:pt x="207" y="457"/>
                    </a:lnTo>
                    <a:lnTo>
                      <a:pt x="193" y="453"/>
                    </a:lnTo>
                    <a:lnTo>
                      <a:pt x="178" y="448"/>
                    </a:lnTo>
                    <a:lnTo>
                      <a:pt x="163" y="441"/>
                    </a:lnTo>
                    <a:lnTo>
                      <a:pt x="150" y="435"/>
                    </a:lnTo>
                    <a:lnTo>
                      <a:pt x="136" y="429"/>
                    </a:lnTo>
                    <a:lnTo>
                      <a:pt x="124" y="422"/>
                    </a:lnTo>
                    <a:lnTo>
                      <a:pt x="112" y="414"/>
                    </a:lnTo>
                    <a:lnTo>
                      <a:pt x="100" y="407"/>
                    </a:lnTo>
                    <a:lnTo>
                      <a:pt x="89" y="399"/>
                    </a:lnTo>
                    <a:lnTo>
                      <a:pt x="78" y="389"/>
                    </a:lnTo>
                    <a:lnTo>
                      <a:pt x="68" y="381"/>
                    </a:lnTo>
                    <a:lnTo>
                      <a:pt x="59" y="371"/>
                    </a:lnTo>
                    <a:lnTo>
                      <a:pt x="49" y="362"/>
                    </a:lnTo>
                    <a:lnTo>
                      <a:pt x="42" y="351"/>
                    </a:lnTo>
                    <a:lnTo>
                      <a:pt x="34" y="341"/>
                    </a:lnTo>
                    <a:lnTo>
                      <a:pt x="27" y="330"/>
                    </a:lnTo>
                    <a:lnTo>
                      <a:pt x="21" y="320"/>
                    </a:lnTo>
                    <a:lnTo>
                      <a:pt x="16" y="309"/>
                    </a:lnTo>
                    <a:lnTo>
                      <a:pt x="12" y="298"/>
                    </a:lnTo>
                    <a:lnTo>
                      <a:pt x="7" y="286"/>
                    </a:lnTo>
                    <a:lnTo>
                      <a:pt x="4" y="275"/>
                    </a:lnTo>
                    <a:lnTo>
                      <a:pt x="2" y="262"/>
                    </a:lnTo>
                    <a:lnTo>
                      <a:pt x="1" y="251"/>
                    </a:lnTo>
                    <a:lnTo>
                      <a:pt x="0" y="238"/>
                    </a:lnTo>
                    <a:lnTo>
                      <a:pt x="1" y="226"/>
                    </a:lnTo>
                    <a:lnTo>
                      <a:pt x="2" y="214"/>
                    </a:lnTo>
                    <a:lnTo>
                      <a:pt x="4" y="203"/>
                    </a:lnTo>
                    <a:lnTo>
                      <a:pt x="7" y="190"/>
                    </a:lnTo>
                    <a:lnTo>
                      <a:pt x="12" y="180"/>
                    </a:lnTo>
                    <a:lnTo>
                      <a:pt x="16" y="168"/>
                    </a:lnTo>
                    <a:lnTo>
                      <a:pt x="21" y="157"/>
                    </a:lnTo>
                    <a:lnTo>
                      <a:pt x="27" y="146"/>
                    </a:lnTo>
                    <a:lnTo>
                      <a:pt x="34" y="136"/>
                    </a:lnTo>
                    <a:lnTo>
                      <a:pt x="42" y="125"/>
                    </a:lnTo>
                    <a:lnTo>
                      <a:pt x="49" y="116"/>
                    </a:lnTo>
                    <a:lnTo>
                      <a:pt x="59" y="105"/>
                    </a:lnTo>
                    <a:lnTo>
                      <a:pt x="68" y="96"/>
                    </a:lnTo>
                    <a:lnTo>
                      <a:pt x="78" y="87"/>
                    </a:lnTo>
                    <a:lnTo>
                      <a:pt x="89" y="79"/>
                    </a:lnTo>
                    <a:lnTo>
                      <a:pt x="100" y="71"/>
                    </a:lnTo>
                    <a:lnTo>
                      <a:pt x="112" y="62"/>
                    </a:lnTo>
                    <a:lnTo>
                      <a:pt x="124" y="55"/>
                    </a:lnTo>
                    <a:lnTo>
                      <a:pt x="136" y="48"/>
                    </a:lnTo>
                    <a:lnTo>
                      <a:pt x="150" y="41"/>
                    </a:lnTo>
                    <a:lnTo>
                      <a:pt x="163" y="35"/>
                    </a:lnTo>
                    <a:lnTo>
                      <a:pt x="178" y="30"/>
                    </a:lnTo>
                    <a:lnTo>
                      <a:pt x="193" y="25"/>
                    </a:lnTo>
                    <a:lnTo>
                      <a:pt x="207" y="19"/>
                    </a:lnTo>
                    <a:lnTo>
                      <a:pt x="223" y="15"/>
                    </a:lnTo>
                    <a:lnTo>
                      <a:pt x="239" y="11"/>
                    </a:lnTo>
                    <a:lnTo>
                      <a:pt x="255" y="8"/>
                    </a:lnTo>
                    <a:lnTo>
                      <a:pt x="271" y="6"/>
                    </a:lnTo>
                    <a:lnTo>
                      <a:pt x="288" y="4"/>
                    </a:lnTo>
                    <a:lnTo>
                      <a:pt x="305" y="2"/>
                    </a:lnTo>
                    <a:lnTo>
                      <a:pt x="322" y="0"/>
                    </a:lnTo>
                    <a:lnTo>
                      <a:pt x="339" y="0"/>
                    </a:lnTo>
                    <a:lnTo>
                      <a:pt x="356" y="0"/>
                    </a:lnTo>
                    <a:lnTo>
                      <a:pt x="374" y="2"/>
                    </a:lnTo>
                    <a:lnTo>
                      <a:pt x="391" y="4"/>
                    </a:lnTo>
                    <a:lnTo>
                      <a:pt x="407" y="6"/>
                    </a:lnTo>
                    <a:lnTo>
                      <a:pt x="423" y="8"/>
                    </a:lnTo>
                    <a:lnTo>
                      <a:pt x="440" y="11"/>
                    </a:lnTo>
                    <a:lnTo>
                      <a:pt x="456" y="15"/>
                    </a:lnTo>
                    <a:lnTo>
                      <a:pt x="470" y="19"/>
                    </a:lnTo>
                    <a:lnTo>
                      <a:pt x="486" y="25"/>
                    </a:lnTo>
                    <a:lnTo>
                      <a:pt x="501" y="30"/>
                    </a:lnTo>
                    <a:lnTo>
                      <a:pt x="514" y="35"/>
                    </a:lnTo>
                    <a:lnTo>
                      <a:pt x="528" y="41"/>
                    </a:lnTo>
                    <a:lnTo>
                      <a:pt x="542" y="48"/>
                    </a:lnTo>
                    <a:lnTo>
                      <a:pt x="554" y="55"/>
                    </a:lnTo>
                    <a:lnTo>
                      <a:pt x="567" y="62"/>
                    </a:lnTo>
                    <a:lnTo>
                      <a:pt x="578" y="71"/>
                    </a:lnTo>
                    <a:lnTo>
                      <a:pt x="590" y="79"/>
                    </a:lnTo>
                    <a:lnTo>
                      <a:pt x="600" y="87"/>
                    </a:lnTo>
                    <a:lnTo>
                      <a:pt x="611" y="96"/>
                    </a:lnTo>
                    <a:lnTo>
                      <a:pt x="620" y="105"/>
                    </a:lnTo>
                    <a:lnTo>
                      <a:pt x="628" y="116"/>
                    </a:lnTo>
                    <a:lnTo>
                      <a:pt x="637" y="125"/>
                    </a:lnTo>
                    <a:lnTo>
                      <a:pt x="644" y="136"/>
                    </a:lnTo>
                    <a:lnTo>
                      <a:pt x="652" y="146"/>
                    </a:lnTo>
                    <a:lnTo>
                      <a:pt x="657" y="157"/>
                    </a:lnTo>
                    <a:lnTo>
                      <a:pt x="662" y="168"/>
                    </a:lnTo>
                    <a:lnTo>
                      <a:pt x="667" y="180"/>
                    </a:lnTo>
                    <a:lnTo>
                      <a:pt x="670" y="190"/>
                    </a:lnTo>
                    <a:lnTo>
                      <a:pt x="673" y="203"/>
                    </a:lnTo>
                    <a:lnTo>
                      <a:pt x="676" y="214"/>
                    </a:lnTo>
                    <a:lnTo>
                      <a:pt x="678" y="226"/>
                    </a:lnTo>
                    <a:lnTo>
                      <a:pt x="678" y="238"/>
                    </a:lnTo>
                    <a:lnTo>
                      <a:pt x="678" y="251"/>
                    </a:lnTo>
                    <a:lnTo>
                      <a:pt x="676" y="262"/>
                    </a:lnTo>
                    <a:lnTo>
                      <a:pt x="673" y="275"/>
                    </a:lnTo>
                    <a:lnTo>
                      <a:pt x="670" y="286"/>
                    </a:lnTo>
                    <a:lnTo>
                      <a:pt x="667" y="298"/>
                    </a:lnTo>
                    <a:lnTo>
                      <a:pt x="662" y="309"/>
                    </a:lnTo>
                    <a:lnTo>
                      <a:pt x="657" y="320"/>
                    </a:lnTo>
                    <a:lnTo>
                      <a:pt x="652" y="330"/>
                    </a:lnTo>
                    <a:lnTo>
                      <a:pt x="644" y="341"/>
                    </a:lnTo>
                    <a:lnTo>
                      <a:pt x="637" y="351"/>
                    </a:lnTo>
                    <a:lnTo>
                      <a:pt x="628" y="362"/>
                    </a:lnTo>
                    <a:lnTo>
                      <a:pt x="620" y="371"/>
                    </a:lnTo>
                    <a:lnTo>
                      <a:pt x="611" y="381"/>
                    </a:lnTo>
                    <a:lnTo>
                      <a:pt x="600" y="389"/>
                    </a:lnTo>
                    <a:lnTo>
                      <a:pt x="590" y="399"/>
                    </a:lnTo>
                    <a:lnTo>
                      <a:pt x="578" y="407"/>
                    </a:lnTo>
                    <a:lnTo>
                      <a:pt x="567" y="414"/>
                    </a:lnTo>
                    <a:lnTo>
                      <a:pt x="554" y="422"/>
                    </a:lnTo>
                    <a:lnTo>
                      <a:pt x="542" y="429"/>
                    </a:lnTo>
                    <a:lnTo>
                      <a:pt x="528" y="435"/>
                    </a:lnTo>
                    <a:lnTo>
                      <a:pt x="514" y="441"/>
                    </a:lnTo>
                    <a:lnTo>
                      <a:pt x="501" y="448"/>
                    </a:lnTo>
                    <a:lnTo>
                      <a:pt x="486" y="453"/>
                    </a:lnTo>
                    <a:lnTo>
                      <a:pt x="470" y="457"/>
                    </a:lnTo>
                    <a:lnTo>
                      <a:pt x="456" y="461"/>
                    </a:lnTo>
                    <a:lnTo>
                      <a:pt x="440" y="466"/>
                    </a:lnTo>
                    <a:lnTo>
                      <a:pt x="423" y="469"/>
                    </a:lnTo>
                    <a:lnTo>
                      <a:pt x="407" y="472"/>
                    </a:lnTo>
                    <a:lnTo>
                      <a:pt x="391" y="474"/>
                    </a:lnTo>
                    <a:lnTo>
                      <a:pt x="374" y="475"/>
                    </a:lnTo>
                    <a:lnTo>
                      <a:pt x="356" y="476"/>
                    </a:lnTo>
                    <a:lnTo>
                      <a:pt x="339" y="476"/>
                    </a:lnTo>
                  </a:path>
                </a:pathLst>
              </a:custGeom>
              <a:solidFill>
                <a:srgbClr val="FFFF00"/>
              </a:solidFill>
              <a:ln w="6350">
                <a:solidFill>
                  <a:srgbClr val="000000"/>
                </a:solidFill>
                <a:prstDash val="solid"/>
                <a:round/>
                <a:headEnd/>
                <a:tailEnd/>
              </a:ln>
            </p:spPr>
            <p:txBody>
              <a:bodyPr/>
              <a:lstStyle/>
              <a:p>
                <a:endParaRPr lang="it-IT"/>
              </a:p>
            </p:txBody>
          </p:sp>
          <p:sp>
            <p:nvSpPr>
              <p:cNvPr id="21172" name="Freeform 692"/>
              <p:cNvSpPr>
                <a:spLocks/>
              </p:cNvSpPr>
              <p:nvPr/>
            </p:nvSpPr>
            <p:spPr bwMode="auto">
              <a:xfrm>
                <a:off x="1951" y="2769"/>
                <a:ext cx="97" cy="68"/>
              </a:xfrm>
              <a:custGeom>
                <a:avLst/>
                <a:gdLst/>
                <a:ahLst/>
                <a:cxnLst>
                  <a:cxn ang="0">
                    <a:pos x="304" y="475"/>
                  </a:cxn>
                  <a:cxn ang="0">
                    <a:pos x="255" y="468"/>
                  </a:cxn>
                  <a:cxn ang="0">
                    <a:pos x="207" y="458"/>
                  </a:cxn>
                  <a:cxn ang="0">
                    <a:pos x="163" y="442"/>
                  </a:cxn>
                  <a:cxn ang="0">
                    <a:pos x="124" y="422"/>
                  </a:cxn>
                  <a:cxn ang="0">
                    <a:pos x="88" y="398"/>
                  </a:cxn>
                  <a:cxn ang="0">
                    <a:pos x="58" y="371"/>
                  </a:cxn>
                  <a:cxn ang="0">
                    <a:pos x="34" y="342"/>
                  </a:cxn>
                  <a:cxn ang="0">
                    <a:pos x="16" y="309"/>
                  </a:cxn>
                  <a:cxn ang="0">
                    <a:pos x="4" y="275"/>
                  </a:cxn>
                  <a:cxn ang="0">
                    <a:pos x="0" y="238"/>
                  </a:cxn>
                  <a:cxn ang="0">
                    <a:pos x="4" y="202"/>
                  </a:cxn>
                  <a:cxn ang="0">
                    <a:pos x="16" y="168"/>
                  </a:cxn>
                  <a:cxn ang="0">
                    <a:pos x="34" y="135"/>
                  </a:cxn>
                  <a:cxn ang="0">
                    <a:pos x="58" y="106"/>
                  </a:cxn>
                  <a:cxn ang="0">
                    <a:pos x="88" y="79"/>
                  </a:cxn>
                  <a:cxn ang="0">
                    <a:pos x="124" y="55"/>
                  </a:cxn>
                  <a:cxn ang="0">
                    <a:pos x="163" y="35"/>
                  </a:cxn>
                  <a:cxn ang="0">
                    <a:pos x="207" y="19"/>
                  </a:cxn>
                  <a:cxn ang="0">
                    <a:pos x="255" y="9"/>
                  </a:cxn>
                  <a:cxn ang="0">
                    <a:pos x="304" y="2"/>
                  </a:cxn>
                  <a:cxn ang="0">
                    <a:pos x="356" y="1"/>
                  </a:cxn>
                  <a:cxn ang="0">
                    <a:pos x="406" y="5"/>
                  </a:cxn>
                  <a:cxn ang="0">
                    <a:pos x="455" y="15"/>
                  </a:cxn>
                  <a:cxn ang="0">
                    <a:pos x="500" y="30"/>
                  </a:cxn>
                  <a:cxn ang="0">
                    <a:pos x="542" y="48"/>
                  </a:cxn>
                  <a:cxn ang="0">
                    <a:pos x="578" y="70"/>
                  </a:cxn>
                  <a:cxn ang="0">
                    <a:pos x="610" y="97"/>
                  </a:cxn>
                  <a:cxn ang="0">
                    <a:pos x="637" y="125"/>
                  </a:cxn>
                  <a:cxn ang="0">
                    <a:pos x="657" y="157"/>
                  </a:cxn>
                  <a:cxn ang="0">
                    <a:pos x="670" y="191"/>
                  </a:cxn>
                  <a:cxn ang="0">
                    <a:pos x="677" y="226"/>
                  </a:cxn>
                  <a:cxn ang="0">
                    <a:pos x="676" y="263"/>
                  </a:cxn>
                  <a:cxn ang="0">
                    <a:pos x="667" y="298"/>
                  </a:cxn>
                  <a:cxn ang="0">
                    <a:pos x="651" y="331"/>
                  </a:cxn>
                  <a:cxn ang="0">
                    <a:pos x="629" y="362"/>
                  </a:cxn>
                  <a:cxn ang="0">
                    <a:pos x="600" y="390"/>
                  </a:cxn>
                  <a:cxn ang="0">
                    <a:pos x="567" y="414"/>
                  </a:cxn>
                  <a:cxn ang="0">
                    <a:pos x="528" y="436"/>
                  </a:cxn>
                  <a:cxn ang="0">
                    <a:pos x="485" y="453"/>
                  </a:cxn>
                  <a:cxn ang="0">
                    <a:pos x="439" y="465"/>
                  </a:cxn>
                  <a:cxn ang="0">
                    <a:pos x="391" y="474"/>
                  </a:cxn>
                  <a:cxn ang="0">
                    <a:pos x="338" y="476"/>
                  </a:cxn>
                </a:cxnLst>
                <a:rect l="0" t="0" r="r" b="b"/>
                <a:pathLst>
                  <a:path w="678" h="476">
                    <a:moveTo>
                      <a:pt x="338" y="476"/>
                    </a:moveTo>
                    <a:lnTo>
                      <a:pt x="322" y="476"/>
                    </a:lnTo>
                    <a:lnTo>
                      <a:pt x="304" y="475"/>
                    </a:lnTo>
                    <a:lnTo>
                      <a:pt x="287" y="474"/>
                    </a:lnTo>
                    <a:lnTo>
                      <a:pt x="270" y="472"/>
                    </a:lnTo>
                    <a:lnTo>
                      <a:pt x="255" y="468"/>
                    </a:lnTo>
                    <a:lnTo>
                      <a:pt x="238" y="465"/>
                    </a:lnTo>
                    <a:lnTo>
                      <a:pt x="222" y="462"/>
                    </a:lnTo>
                    <a:lnTo>
                      <a:pt x="207" y="458"/>
                    </a:lnTo>
                    <a:lnTo>
                      <a:pt x="192" y="453"/>
                    </a:lnTo>
                    <a:lnTo>
                      <a:pt x="178" y="447"/>
                    </a:lnTo>
                    <a:lnTo>
                      <a:pt x="163" y="442"/>
                    </a:lnTo>
                    <a:lnTo>
                      <a:pt x="150" y="436"/>
                    </a:lnTo>
                    <a:lnTo>
                      <a:pt x="136" y="429"/>
                    </a:lnTo>
                    <a:lnTo>
                      <a:pt x="124" y="422"/>
                    </a:lnTo>
                    <a:lnTo>
                      <a:pt x="111" y="414"/>
                    </a:lnTo>
                    <a:lnTo>
                      <a:pt x="100" y="407"/>
                    </a:lnTo>
                    <a:lnTo>
                      <a:pt x="88" y="398"/>
                    </a:lnTo>
                    <a:lnTo>
                      <a:pt x="78" y="390"/>
                    </a:lnTo>
                    <a:lnTo>
                      <a:pt x="68" y="380"/>
                    </a:lnTo>
                    <a:lnTo>
                      <a:pt x="58" y="371"/>
                    </a:lnTo>
                    <a:lnTo>
                      <a:pt x="49" y="362"/>
                    </a:lnTo>
                    <a:lnTo>
                      <a:pt x="41" y="352"/>
                    </a:lnTo>
                    <a:lnTo>
                      <a:pt x="34" y="342"/>
                    </a:lnTo>
                    <a:lnTo>
                      <a:pt x="27" y="331"/>
                    </a:lnTo>
                    <a:lnTo>
                      <a:pt x="21" y="320"/>
                    </a:lnTo>
                    <a:lnTo>
                      <a:pt x="16" y="309"/>
                    </a:lnTo>
                    <a:lnTo>
                      <a:pt x="11" y="298"/>
                    </a:lnTo>
                    <a:lnTo>
                      <a:pt x="7" y="286"/>
                    </a:lnTo>
                    <a:lnTo>
                      <a:pt x="4" y="275"/>
                    </a:lnTo>
                    <a:lnTo>
                      <a:pt x="2" y="263"/>
                    </a:lnTo>
                    <a:lnTo>
                      <a:pt x="1" y="251"/>
                    </a:lnTo>
                    <a:lnTo>
                      <a:pt x="0" y="238"/>
                    </a:lnTo>
                    <a:lnTo>
                      <a:pt x="1" y="226"/>
                    </a:lnTo>
                    <a:lnTo>
                      <a:pt x="2" y="214"/>
                    </a:lnTo>
                    <a:lnTo>
                      <a:pt x="4" y="202"/>
                    </a:lnTo>
                    <a:lnTo>
                      <a:pt x="7" y="191"/>
                    </a:lnTo>
                    <a:lnTo>
                      <a:pt x="11" y="179"/>
                    </a:lnTo>
                    <a:lnTo>
                      <a:pt x="16" y="168"/>
                    </a:lnTo>
                    <a:lnTo>
                      <a:pt x="21" y="157"/>
                    </a:lnTo>
                    <a:lnTo>
                      <a:pt x="27" y="146"/>
                    </a:lnTo>
                    <a:lnTo>
                      <a:pt x="34" y="135"/>
                    </a:lnTo>
                    <a:lnTo>
                      <a:pt x="41" y="125"/>
                    </a:lnTo>
                    <a:lnTo>
                      <a:pt x="49" y="115"/>
                    </a:lnTo>
                    <a:lnTo>
                      <a:pt x="58" y="106"/>
                    </a:lnTo>
                    <a:lnTo>
                      <a:pt x="68" y="97"/>
                    </a:lnTo>
                    <a:lnTo>
                      <a:pt x="78" y="87"/>
                    </a:lnTo>
                    <a:lnTo>
                      <a:pt x="88" y="79"/>
                    </a:lnTo>
                    <a:lnTo>
                      <a:pt x="100" y="70"/>
                    </a:lnTo>
                    <a:lnTo>
                      <a:pt x="111" y="63"/>
                    </a:lnTo>
                    <a:lnTo>
                      <a:pt x="124" y="55"/>
                    </a:lnTo>
                    <a:lnTo>
                      <a:pt x="136" y="48"/>
                    </a:lnTo>
                    <a:lnTo>
                      <a:pt x="150" y="41"/>
                    </a:lnTo>
                    <a:lnTo>
                      <a:pt x="163" y="35"/>
                    </a:lnTo>
                    <a:lnTo>
                      <a:pt x="178" y="30"/>
                    </a:lnTo>
                    <a:lnTo>
                      <a:pt x="192" y="24"/>
                    </a:lnTo>
                    <a:lnTo>
                      <a:pt x="207" y="19"/>
                    </a:lnTo>
                    <a:lnTo>
                      <a:pt x="222" y="15"/>
                    </a:lnTo>
                    <a:lnTo>
                      <a:pt x="238" y="12"/>
                    </a:lnTo>
                    <a:lnTo>
                      <a:pt x="255" y="9"/>
                    </a:lnTo>
                    <a:lnTo>
                      <a:pt x="270" y="5"/>
                    </a:lnTo>
                    <a:lnTo>
                      <a:pt x="287" y="3"/>
                    </a:lnTo>
                    <a:lnTo>
                      <a:pt x="304" y="2"/>
                    </a:lnTo>
                    <a:lnTo>
                      <a:pt x="322" y="1"/>
                    </a:lnTo>
                    <a:lnTo>
                      <a:pt x="338" y="0"/>
                    </a:lnTo>
                    <a:lnTo>
                      <a:pt x="356" y="1"/>
                    </a:lnTo>
                    <a:lnTo>
                      <a:pt x="373" y="2"/>
                    </a:lnTo>
                    <a:lnTo>
                      <a:pt x="391" y="3"/>
                    </a:lnTo>
                    <a:lnTo>
                      <a:pt x="406" y="5"/>
                    </a:lnTo>
                    <a:lnTo>
                      <a:pt x="423" y="9"/>
                    </a:lnTo>
                    <a:lnTo>
                      <a:pt x="439" y="12"/>
                    </a:lnTo>
                    <a:lnTo>
                      <a:pt x="455" y="15"/>
                    </a:lnTo>
                    <a:lnTo>
                      <a:pt x="470" y="19"/>
                    </a:lnTo>
                    <a:lnTo>
                      <a:pt x="485" y="24"/>
                    </a:lnTo>
                    <a:lnTo>
                      <a:pt x="500" y="30"/>
                    </a:lnTo>
                    <a:lnTo>
                      <a:pt x="514" y="35"/>
                    </a:lnTo>
                    <a:lnTo>
                      <a:pt x="528" y="41"/>
                    </a:lnTo>
                    <a:lnTo>
                      <a:pt x="542" y="48"/>
                    </a:lnTo>
                    <a:lnTo>
                      <a:pt x="554" y="55"/>
                    </a:lnTo>
                    <a:lnTo>
                      <a:pt x="567" y="63"/>
                    </a:lnTo>
                    <a:lnTo>
                      <a:pt x="578" y="70"/>
                    </a:lnTo>
                    <a:lnTo>
                      <a:pt x="590" y="79"/>
                    </a:lnTo>
                    <a:lnTo>
                      <a:pt x="600" y="87"/>
                    </a:lnTo>
                    <a:lnTo>
                      <a:pt x="610" y="97"/>
                    </a:lnTo>
                    <a:lnTo>
                      <a:pt x="619" y="106"/>
                    </a:lnTo>
                    <a:lnTo>
                      <a:pt x="629" y="115"/>
                    </a:lnTo>
                    <a:lnTo>
                      <a:pt x="637" y="125"/>
                    </a:lnTo>
                    <a:lnTo>
                      <a:pt x="644" y="135"/>
                    </a:lnTo>
                    <a:lnTo>
                      <a:pt x="651" y="146"/>
                    </a:lnTo>
                    <a:lnTo>
                      <a:pt x="657" y="157"/>
                    </a:lnTo>
                    <a:lnTo>
                      <a:pt x="662" y="168"/>
                    </a:lnTo>
                    <a:lnTo>
                      <a:pt x="667" y="179"/>
                    </a:lnTo>
                    <a:lnTo>
                      <a:pt x="670" y="191"/>
                    </a:lnTo>
                    <a:lnTo>
                      <a:pt x="674" y="202"/>
                    </a:lnTo>
                    <a:lnTo>
                      <a:pt x="676" y="214"/>
                    </a:lnTo>
                    <a:lnTo>
                      <a:pt x="677" y="226"/>
                    </a:lnTo>
                    <a:lnTo>
                      <a:pt x="678" y="238"/>
                    </a:lnTo>
                    <a:lnTo>
                      <a:pt x="677" y="251"/>
                    </a:lnTo>
                    <a:lnTo>
                      <a:pt x="676" y="263"/>
                    </a:lnTo>
                    <a:lnTo>
                      <a:pt x="674" y="275"/>
                    </a:lnTo>
                    <a:lnTo>
                      <a:pt x="670" y="286"/>
                    </a:lnTo>
                    <a:lnTo>
                      <a:pt x="667" y="298"/>
                    </a:lnTo>
                    <a:lnTo>
                      <a:pt x="662" y="309"/>
                    </a:lnTo>
                    <a:lnTo>
                      <a:pt x="657" y="320"/>
                    </a:lnTo>
                    <a:lnTo>
                      <a:pt x="651" y="331"/>
                    </a:lnTo>
                    <a:lnTo>
                      <a:pt x="644" y="342"/>
                    </a:lnTo>
                    <a:lnTo>
                      <a:pt x="637" y="352"/>
                    </a:lnTo>
                    <a:lnTo>
                      <a:pt x="629" y="362"/>
                    </a:lnTo>
                    <a:lnTo>
                      <a:pt x="619" y="371"/>
                    </a:lnTo>
                    <a:lnTo>
                      <a:pt x="610" y="380"/>
                    </a:lnTo>
                    <a:lnTo>
                      <a:pt x="600" y="390"/>
                    </a:lnTo>
                    <a:lnTo>
                      <a:pt x="590" y="398"/>
                    </a:lnTo>
                    <a:lnTo>
                      <a:pt x="578" y="407"/>
                    </a:lnTo>
                    <a:lnTo>
                      <a:pt x="567" y="414"/>
                    </a:lnTo>
                    <a:lnTo>
                      <a:pt x="554" y="422"/>
                    </a:lnTo>
                    <a:lnTo>
                      <a:pt x="542" y="429"/>
                    </a:lnTo>
                    <a:lnTo>
                      <a:pt x="528" y="436"/>
                    </a:lnTo>
                    <a:lnTo>
                      <a:pt x="514" y="442"/>
                    </a:lnTo>
                    <a:lnTo>
                      <a:pt x="500" y="447"/>
                    </a:lnTo>
                    <a:lnTo>
                      <a:pt x="485" y="453"/>
                    </a:lnTo>
                    <a:lnTo>
                      <a:pt x="470" y="458"/>
                    </a:lnTo>
                    <a:lnTo>
                      <a:pt x="455" y="462"/>
                    </a:lnTo>
                    <a:lnTo>
                      <a:pt x="439" y="465"/>
                    </a:lnTo>
                    <a:lnTo>
                      <a:pt x="423" y="468"/>
                    </a:lnTo>
                    <a:lnTo>
                      <a:pt x="406" y="472"/>
                    </a:lnTo>
                    <a:lnTo>
                      <a:pt x="391" y="474"/>
                    </a:lnTo>
                    <a:lnTo>
                      <a:pt x="373" y="475"/>
                    </a:lnTo>
                    <a:lnTo>
                      <a:pt x="356" y="476"/>
                    </a:lnTo>
                    <a:lnTo>
                      <a:pt x="338" y="476"/>
                    </a:lnTo>
                    <a:close/>
                  </a:path>
                </a:pathLst>
              </a:custGeom>
              <a:solidFill>
                <a:srgbClr val="FFFF00"/>
              </a:solidFill>
              <a:ln w="9525">
                <a:noFill/>
                <a:round/>
                <a:headEnd/>
                <a:tailEnd/>
              </a:ln>
            </p:spPr>
            <p:txBody>
              <a:bodyPr/>
              <a:lstStyle/>
              <a:p>
                <a:endParaRPr lang="it-IT"/>
              </a:p>
            </p:txBody>
          </p:sp>
          <p:sp>
            <p:nvSpPr>
              <p:cNvPr id="21173" name="Freeform 693"/>
              <p:cNvSpPr>
                <a:spLocks/>
              </p:cNvSpPr>
              <p:nvPr/>
            </p:nvSpPr>
            <p:spPr bwMode="auto">
              <a:xfrm>
                <a:off x="1951" y="2769"/>
                <a:ext cx="97" cy="68"/>
              </a:xfrm>
              <a:custGeom>
                <a:avLst/>
                <a:gdLst/>
                <a:ahLst/>
                <a:cxnLst>
                  <a:cxn ang="0">
                    <a:pos x="304" y="475"/>
                  </a:cxn>
                  <a:cxn ang="0">
                    <a:pos x="255" y="468"/>
                  </a:cxn>
                  <a:cxn ang="0">
                    <a:pos x="207" y="458"/>
                  </a:cxn>
                  <a:cxn ang="0">
                    <a:pos x="163" y="442"/>
                  </a:cxn>
                  <a:cxn ang="0">
                    <a:pos x="124" y="422"/>
                  </a:cxn>
                  <a:cxn ang="0">
                    <a:pos x="88" y="398"/>
                  </a:cxn>
                  <a:cxn ang="0">
                    <a:pos x="58" y="371"/>
                  </a:cxn>
                  <a:cxn ang="0">
                    <a:pos x="34" y="342"/>
                  </a:cxn>
                  <a:cxn ang="0">
                    <a:pos x="16" y="309"/>
                  </a:cxn>
                  <a:cxn ang="0">
                    <a:pos x="4" y="275"/>
                  </a:cxn>
                  <a:cxn ang="0">
                    <a:pos x="0" y="238"/>
                  </a:cxn>
                  <a:cxn ang="0">
                    <a:pos x="4" y="202"/>
                  </a:cxn>
                  <a:cxn ang="0">
                    <a:pos x="16" y="168"/>
                  </a:cxn>
                  <a:cxn ang="0">
                    <a:pos x="34" y="135"/>
                  </a:cxn>
                  <a:cxn ang="0">
                    <a:pos x="58" y="106"/>
                  </a:cxn>
                  <a:cxn ang="0">
                    <a:pos x="88" y="79"/>
                  </a:cxn>
                  <a:cxn ang="0">
                    <a:pos x="124" y="55"/>
                  </a:cxn>
                  <a:cxn ang="0">
                    <a:pos x="163" y="35"/>
                  </a:cxn>
                  <a:cxn ang="0">
                    <a:pos x="207" y="19"/>
                  </a:cxn>
                  <a:cxn ang="0">
                    <a:pos x="255" y="9"/>
                  </a:cxn>
                  <a:cxn ang="0">
                    <a:pos x="304" y="2"/>
                  </a:cxn>
                  <a:cxn ang="0">
                    <a:pos x="356" y="1"/>
                  </a:cxn>
                  <a:cxn ang="0">
                    <a:pos x="406" y="5"/>
                  </a:cxn>
                  <a:cxn ang="0">
                    <a:pos x="455" y="15"/>
                  </a:cxn>
                  <a:cxn ang="0">
                    <a:pos x="500" y="30"/>
                  </a:cxn>
                  <a:cxn ang="0">
                    <a:pos x="542" y="48"/>
                  </a:cxn>
                  <a:cxn ang="0">
                    <a:pos x="578" y="70"/>
                  </a:cxn>
                  <a:cxn ang="0">
                    <a:pos x="610" y="97"/>
                  </a:cxn>
                  <a:cxn ang="0">
                    <a:pos x="637" y="125"/>
                  </a:cxn>
                  <a:cxn ang="0">
                    <a:pos x="657" y="157"/>
                  </a:cxn>
                  <a:cxn ang="0">
                    <a:pos x="670" y="191"/>
                  </a:cxn>
                  <a:cxn ang="0">
                    <a:pos x="677" y="226"/>
                  </a:cxn>
                  <a:cxn ang="0">
                    <a:pos x="676" y="263"/>
                  </a:cxn>
                  <a:cxn ang="0">
                    <a:pos x="667" y="298"/>
                  </a:cxn>
                  <a:cxn ang="0">
                    <a:pos x="651" y="331"/>
                  </a:cxn>
                  <a:cxn ang="0">
                    <a:pos x="629" y="362"/>
                  </a:cxn>
                  <a:cxn ang="0">
                    <a:pos x="600" y="390"/>
                  </a:cxn>
                  <a:cxn ang="0">
                    <a:pos x="567" y="414"/>
                  </a:cxn>
                  <a:cxn ang="0">
                    <a:pos x="528" y="436"/>
                  </a:cxn>
                  <a:cxn ang="0">
                    <a:pos x="485" y="453"/>
                  </a:cxn>
                  <a:cxn ang="0">
                    <a:pos x="439" y="465"/>
                  </a:cxn>
                  <a:cxn ang="0">
                    <a:pos x="391" y="474"/>
                  </a:cxn>
                  <a:cxn ang="0">
                    <a:pos x="338" y="476"/>
                  </a:cxn>
                </a:cxnLst>
                <a:rect l="0" t="0" r="r" b="b"/>
                <a:pathLst>
                  <a:path w="678" h="476">
                    <a:moveTo>
                      <a:pt x="338" y="476"/>
                    </a:moveTo>
                    <a:lnTo>
                      <a:pt x="322" y="476"/>
                    </a:lnTo>
                    <a:lnTo>
                      <a:pt x="304" y="475"/>
                    </a:lnTo>
                    <a:lnTo>
                      <a:pt x="287" y="474"/>
                    </a:lnTo>
                    <a:lnTo>
                      <a:pt x="270" y="472"/>
                    </a:lnTo>
                    <a:lnTo>
                      <a:pt x="255" y="468"/>
                    </a:lnTo>
                    <a:lnTo>
                      <a:pt x="238" y="465"/>
                    </a:lnTo>
                    <a:lnTo>
                      <a:pt x="222" y="462"/>
                    </a:lnTo>
                    <a:lnTo>
                      <a:pt x="207" y="458"/>
                    </a:lnTo>
                    <a:lnTo>
                      <a:pt x="192" y="453"/>
                    </a:lnTo>
                    <a:lnTo>
                      <a:pt x="178" y="447"/>
                    </a:lnTo>
                    <a:lnTo>
                      <a:pt x="163" y="442"/>
                    </a:lnTo>
                    <a:lnTo>
                      <a:pt x="150" y="436"/>
                    </a:lnTo>
                    <a:lnTo>
                      <a:pt x="136" y="429"/>
                    </a:lnTo>
                    <a:lnTo>
                      <a:pt x="124" y="422"/>
                    </a:lnTo>
                    <a:lnTo>
                      <a:pt x="111" y="414"/>
                    </a:lnTo>
                    <a:lnTo>
                      <a:pt x="100" y="407"/>
                    </a:lnTo>
                    <a:lnTo>
                      <a:pt x="88" y="398"/>
                    </a:lnTo>
                    <a:lnTo>
                      <a:pt x="78" y="390"/>
                    </a:lnTo>
                    <a:lnTo>
                      <a:pt x="68" y="380"/>
                    </a:lnTo>
                    <a:lnTo>
                      <a:pt x="58" y="371"/>
                    </a:lnTo>
                    <a:lnTo>
                      <a:pt x="49" y="362"/>
                    </a:lnTo>
                    <a:lnTo>
                      <a:pt x="41" y="352"/>
                    </a:lnTo>
                    <a:lnTo>
                      <a:pt x="34" y="342"/>
                    </a:lnTo>
                    <a:lnTo>
                      <a:pt x="27" y="331"/>
                    </a:lnTo>
                    <a:lnTo>
                      <a:pt x="21" y="320"/>
                    </a:lnTo>
                    <a:lnTo>
                      <a:pt x="16" y="309"/>
                    </a:lnTo>
                    <a:lnTo>
                      <a:pt x="11" y="298"/>
                    </a:lnTo>
                    <a:lnTo>
                      <a:pt x="7" y="286"/>
                    </a:lnTo>
                    <a:lnTo>
                      <a:pt x="4" y="275"/>
                    </a:lnTo>
                    <a:lnTo>
                      <a:pt x="2" y="263"/>
                    </a:lnTo>
                    <a:lnTo>
                      <a:pt x="1" y="251"/>
                    </a:lnTo>
                    <a:lnTo>
                      <a:pt x="0" y="238"/>
                    </a:lnTo>
                    <a:lnTo>
                      <a:pt x="1" y="226"/>
                    </a:lnTo>
                    <a:lnTo>
                      <a:pt x="2" y="214"/>
                    </a:lnTo>
                    <a:lnTo>
                      <a:pt x="4" y="202"/>
                    </a:lnTo>
                    <a:lnTo>
                      <a:pt x="7" y="191"/>
                    </a:lnTo>
                    <a:lnTo>
                      <a:pt x="11" y="179"/>
                    </a:lnTo>
                    <a:lnTo>
                      <a:pt x="16" y="168"/>
                    </a:lnTo>
                    <a:lnTo>
                      <a:pt x="21" y="157"/>
                    </a:lnTo>
                    <a:lnTo>
                      <a:pt x="27" y="146"/>
                    </a:lnTo>
                    <a:lnTo>
                      <a:pt x="34" y="135"/>
                    </a:lnTo>
                    <a:lnTo>
                      <a:pt x="41" y="125"/>
                    </a:lnTo>
                    <a:lnTo>
                      <a:pt x="49" y="115"/>
                    </a:lnTo>
                    <a:lnTo>
                      <a:pt x="58" y="106"/>
                    </a:lnTo>
                    <a:lnTo>
                      <a:pt x="68" y="97"/>
                    </a:lnTo>
                    <a:lnTo>
                      <a:pt x="78" y="87"/>
                    </a:lnTo>
                    <a:lnTo>
                      <a:pt x="88" y="79"/>
                    </a:lnTo>
                    <a:lnTo>
                      <a:pt x="100" y="70"/>
                    </a:lnTo>
                    <a:lnTo>
                      <a:pt x="111" y="63"/>
                    </a:lnTo>
                    <a:lnTo>
                      <a:pt x="124" y="55"/>
                    </a:lnTo>
                    <a:lnTo>
                      <a:pt x="136" y="48"/>
                    </a:lnTo>
                    <a:lnTo>
                      <a:pt x="150" y="41"/>
                    </a:lnTo>
                    <a:lnTo>
                      <a:pt x="163" y="35"/>
                    </a:lnTo>
                    <a:lnTo>
                      <a:pt x="178" y="30"/>
                    </a:lnTo>
                    <a:lnTo>
                      <a:pt x="192" y="24"/>
                    </a:lnTo>
                    <a:lnTo>
                      <a:pt x="207" y="19"/>
                    </a:lnTo>
                    <a:lnTo>
                      <a:pt x="222" y="15"/>
                    </a:lnTo>
                    <a:lnTo>
                      <a:pt x="238" y="12"/>
                    </a:lnTo>
                    <a:lnTo>
                      <a:pt x="255" y="9"/>
                    </a:lnTo>
                    <a:lnTo>
                      <a:pt x="270" y="5"/>
                    </a:lnTo>
                    <a:lnTo>
                      <a:pt x="287" y="3"/>
                    </a:lnTo>
                    <a:lnTo>
                      <a:pt x="304" y="2"/>
                    </a:lnTo>
                    <a:lnTo>
                      <a:pt x="322" y="1"/>
                    </a:lnTo>
                    <a:lnTo>
                      <a:pt x="338" y="0"/>
                    </a:lnTo>
                    <a:lnTo>
                      <a:pt x="356" y="1"/>
                    </a:lnTo>
                    <a:lnTo>
                      <a:pt x="373" y="2"/>
                    </a:lnTo>
                    <a:lnTo>
                      <a:pt x="391" y="3"/>
                    </a:lnTo>
                    <a:lnTo>
                      <a:pt x="406" y="5"/>
                    </a:lnTo>
                    <a:lnTo>
                      <a:pt x="423" y="9"/>
                    </a:lnTo>
                    <a:lnTo>
                      <a:pt x="439" y="12"/>
                    </a:lnTo>
                    <a:lnTo>
                      <a:pt x="455" y="15"/>
                    </a:lnTo>
                    <a:lnTo>
                      <a:pt x="470" y="19"/>
                    </a:lnTo>
                    <a:lnTo>
                      <a:pt x="485" y="24"/>
                    </a:lnTo>
                    <a:lnTo>
                      <a:pt x="500" y="30"/>
                    </a:lnTo>
                    <a:lnTo>
                      <a:pt x="514" y="35"/>
                    </a:lnTo>
                    <a:lnTo>
                      <a:pt x="528" y="41"/>
                    </a:lnTo>
                    <a:lnTo>
                      <a:pt x="542" y="48"/>
                    </a:lnTo>
                    <a:lnTo>
                      <a:pt x="554" y="55"/>
                    </a:lnTo>
                    <a:lnTo>
                      <a:pt x="567" y="63"/>
                    </a:lnTo>
                    <a:lnTo>
                      <a:pt x="578" y="70"/>
                    </a:lnTo>
                    <a:lnTo>
                      <a:pt x="590" y="79"/>
                    </a:lnTo>
                    <a:lnTo>
                      <a:pt x="600" y="87"/>
                    </a:lnTo>
                    <a:lnTo>
                      <a:pt x="610" y="97"/>
                    </a:lnTo>
                    <a:lnTo>
                      <a:pt x="619" y="106"/>
                    </a:lnTo>
                    <a:lnTo>
                      <a:pt x="629" y="115"/>
                    </a:lnTo>
                    <a:lnTo>
                      <a:pt x="637" y="125"/>
                    </a:lnTo>
                    <a:lnTo>
                      <a:pt x="644" y="135"/>
                    </a:lnTo>
                    <a:lnTo>
                      <a:pt x="651" y="146"/>
                    </a:lnTo>
                    <a:lnTo>
                      <a:pt x="657" y="157"/>
                    </a:lnTo>
                    <a:lnTo>
                      <a:pt x="662" y="168"/>
                    </a:lnTo>
                    <a:lnTo>
                      <a:pt x="667" y="179"/>
                    </a:lnTo>
                    <a:lnTo>
                      <a:pt x="670" y="191"/>
                    </a:lnTo>
                    <a:lnTo>
                      <a:pt x="674" y="202"/>
                    </a:lnTo>
                    <a:lnTo>
                      <a:pt x="676" y="214"/>
                    </a:lnTo>
                    <a:lnTo>
                      <a:pt x="677" y="226"/>
                    </a:lnTo>
                    <a:lnTo>
                      <a:pt x="678" y="238"/>
                    </a:lnTo>
                    <a:lnTo>
                      <a:pt x="677" y="251"/>
                    </a:lnTo>
                    <a:lnTo>
                      <a:pt x="676" y="263"/>
                    </a:lnTo>
                    <a:lnTo>
                      <a:pt x="674" y="275"/>
                    </a:lnTo>
                    <a:lnTo>
                      <a:pt x="670" y="286"/>
                    </a:lnTo>
                    <a:lnTo>
                      <a:pt x="667" y="298"/>
                    </a:lnTo>
                    <a:lnTo>
                      <a:pt x="662" y="309"/>
                    </a:lnTo>
                    <a:lnTo>
                      <a:pt x="657" y="320"/>
                    </a:lnTo>
                    <a:lnTo>
                      <a:pt x="651" y="331"/>
                    </a:lnTo>
                    <a:lnTo>
                      <a:pt x="644" y="342"/>
                    </a:lnTo>
                    <a:lnTo>
                      <a:pt x="637" y="352"/>
                    </a:lnTo>
                    <a:lnTo>
                      <a:pt x="629" y="362"/>
                    </a:lnTo>
                    <a:lnTo>
                      <a:pt x="619" y="371"/>
                    </a:lnTo>
                    <a:lnTo>
                      <a:pt x="610" y="380"/>
                    </a:lnTo>
                    <a:lnTo>
                      <a:pt x="600" y="390"/>
                    </a:lnTo>
                    <a:lnTo>
                      <a:pt x="590" y="398"/>
                    </a:lnTo>
                    <a:lnTo>
                      <a:pt x="578" y="407"/>
                    </a:lnTo>
                    <a:lnTo>
                      <a:pt x="567" y="414"/>
                    </a:lnTo>
                    <a:lnTo>
                      <a:pt x="554" y="422"/>
                    </a:lnTo>
                    <a:lnTo>
                      <a:pt x="542" y="429"/>
                    </a:lnTo>
                    <a:lnTo>
                      <a:pt x="528" y="436"/>
                    </a:lnTo>
                    <a:lnTo>
                      <a:pt x="514" y="442"/>
                    </a:lnTo>
                    <a:lnTo>
                      <a:pt x="500" y="447"/>
                    </a:lnTo>
                    <a:lnTo>
                      <a:pt x="485" y="453"/>
                    </a:lnTo>
                    <a:lnTo>
                      <a:pt x="470" y="458"/>
                    </a:lnTo>
                    <a:lnTo>
                      <a:pt x="455" y="462"/>
                    </a:lnTo>
                    <a:lnTo>
                      <a:pt x="439" y="465"/>
                    </a:lnTo>
                    <a:lnTo>
                      <a:pt x="423" y="468"/>
                    </a:lnTo>
                    <a:lnTo>
                      <a:pt x="406" y="472"/>
                    </a:lnTo>
                    <a:lnTo>
                      <a:pt x="391" y="474"/>
                    </a:lnTo>
                    <a:lnTo>
                      <a:pt x="373" y="475"/>
                    </a:lnTo>
                    <a:lnTo>
                      <a:pt x="356" y="476"/>
                    </a:lnTo>
                    <a:lnTo>
                      <a:pt x="338" y="476"/>
                    </a:lnTo>
                  </a:path>
                </a:pathLst>
              </a:custGeom>
              <a:solidFill>
                <a:srgbClr val="FFFF00"/>
              </a:solidFill>
              <a:ln w="6350">
                <a:solidFill>
                  <a:srgbClr val="000000"/>
                </a:solidFill>
                <a:prstDash val="solid"/>
                <a:round/>
                <a:headEnd/>
                <a:tailEnd/>
              </a:ln>
            </p:spPr>
            <p:txBody>
              <a:bodyPr/>
              <a:lstStyle/>
              <a:p>
                <a:endParaRPr lang="it-IT"/>
              </a:p>
            </p:txBody>
          </p:sp>
          <p:sp>
            <p:nvSpPr>
              <p:cNvPr id="21174" name="Freeform 694"/>
              <p:cNvSpPr>
                <a:spLocks/>
              </p:cNvSpPr>
              <p:nvPr/>
            </p:nvSpPr>
            <p:spPr bwMode="auto">
              <a:xfrm>
                <a:off x="1793" y="2966"/>
                <a:ext cx="49" cy="27"/>
              </a:xfrm>
              <a:custGeom>
                <a:avLst/>
                <a:gdLst/>
                <a:ahLst/>
                <a:cxnLst>
                  <a:cxn ang="0">
                    <a:pos x="155" y="187"/>
                  </a:cxn>
                  <a:cxn ang="0">
                    <a:pos x="121" y="183"/>
                  </a:cxn>
                  <a:cxn ang="0">
                    <a:pos x="90" y="176"/>
                  </a:cxn>
                  <a:cxn ang="0">
                    <a:pos x="63" y="166"/>
                  </a:cxn>
                  <a:cxn ang="0">
                    <a:pos x="40" y="154"/>
                  </a:cxn>
                  <a:cxn ang="0">
                    <a:pos x="21" y="138"/>
                  </a:cxn>
                  <a:cxn ang="0">
                    <a:pos x="7" y="121"/>
                  </a:cxn>
                  <a:cxn ang="0">
                    <a:pos x="1" y="103"/>
                  </a:cxn>
                  <a:cxn ang="0">
                    <a:pos x="1" y="85"/>
                  </a:cxn>
                  <a:cxn ang="0">
                    <a:pos x="7" y="66"/>
                  </a:cxn>
                  <a:cxn ang="0">
                    <a:pos x="21" y="49"/>
                  </a:cxn>
                  <a:cxn ang="0">
                    <a:pos x="40" y="34"/>
                  </a:cxn>
                  <a:cxn ang="0">
                    <a:pos x="63" y="22"/>
                  </a:cxn>
                  <a:cxn ang="0">
                    <a:pos x="90" y="11"/>
                  </a:cxn>
                  <a:cxn ang="0">
                    <a:pos x="121" y="4"/>
                  </a:cxn>
                  <a:cxn ang="0">
                    <a:pos x="155" y="1"/>
                  </a:cxn>
                  <a:cxn ang="0">
                    <a:pos x="191" y="1"/>
                  </a:cxn>
                  <a:cxn ang="0">
                    <a:pos x="224" y="4"/>
                  </a:cxn>
                  <a:cxn ang="0">
                    <a:pos x="254" y="11"/>
                  </a:cxn>
                  <a:cxn ang="0">
                    <a:pos x="283" y="22"/>
                  </a:cxn>
                  <a:cxn ang="0">
                    <a:pos x="306" y="34"/>
                  </a:cxn>
                  <a:cxn ang="0">
                    <a:pos x="325" y="49"/>
                  </a:cxn>
                  <a:cxn ang="0">
                    <a:pos x="338" y="66"/>
                  </a:cxn>
                  <a:cxn ang="0">
                    <a:pos x="345" y="85"/>
                  </a:cxn>
                  <a:cxn ang="0">
                    <a:pos x="345" y="103"/>
                  </a:cxn>
                  <a:cxn ang="0">
                    <a:pos x="338" y="121"/>
                  </a:cxn>
                  <a:cxn ang="0">
                    <a:pos x="325" y="138"/>
                  </a:cxn>
                  <a:cxn ang="0">
                    <a:pos x="306" y="154"/>
                  </a:cxn>
                  <a:cxn ang="0">
                    <a:pos x="283" y="166"/>
                  </a:cxn>
                  <a:cxn ang="0">
                    <a:pos x="254" y="176"/>
                  </a:cxn>
                  <a:cxn ang="0">
                    <a:pos x="224" y="183"/>
                  </a:cxn>
                  <a:cxn ang="0">
                    <a:pos x="191" y="187"/>
                  </a:cxn>
                </a:cxnLst>
                <a:rect l="0" t="0" r="r" b="b"/>
                <a:pathLst>
                  <a:path w="346" h="187">
                    <a:moveTo>
                      <a:pt x="173" y="187"/>
                    </a:moveTo>
                    <a:lnTo>
                      <a:pt x="155" y="187"/>
                    </a:lnTo>
                    <a:lnTo>
                      <a:pt x="138" y="185"/>
                    </a:lnTo>
                    <a:lnTo>
                      <a:pt x="121" y="183"/>
                    </a:lnTo>
                    <a:lnTo>
                      <a:pt x="106" y="180"/>
                    </a:lnTo>
                    <a:lnTo>
                      <a:pt x="90" y="176"/>
                    </a:lnTo>
                    <a:lnTo>
                      <a:pt x="76" y="171"/>
                    </a:lnTo>
                    <a:lnTo>
                      <a:pt x="63" y="166"/>
                    </a:lnTo>
                    <a:lnTo>
                      <a:pt x="50" y="160"/>
                    </a:lnTo>
                    <a:lnTo>
                      <a:pt x="40" y="154"/>
                    </a:lnTo>
                    <a:lnTo>
                      <a:pt x="29" y="146"/>
                    </a:lnTo>
                    <a:lnTo>
                      <a:pt x="21" y="138"/>
                    </a:lnTo>
                    <a:lnTo>
                      <a:pt x="14" y="130"/>
                    </a:lnTo>
                    <a:lnTo>
                      <a:pt x="7" y="121"/>
                    </a:lnTo>
                    <a:lnTo>
                      <a:pt x="3" y="113"/>
                    </a:lnTo>
                    <a:lnTo>
                      <a:pt x="1" y="103"/>
                    </a:lnTo>
                    <a:lnTo>
                      <a:pt x="0" y="94"/>
                    </a:lnTo>
                    <a:lnTo>
                      <a:pt x="1" y="85"/>
                    </a:lnTo>
                    <a:lnTo>
                      <a:pt x="3" y="75"/>
                    </a:lnTo>
                    <a:lnTo>
                      <a:pt x="7" y="66"/>
                    </a:lnTo>
                    <a:lnTo>
                      <a:pt x="14" y="57"/>
                    </a:lnTo>
                    <a:lnTo>
                      <a:pt x="21" y="49"/>
                    </a:lnTo>
                    <a:lnTo>
                      <a:pt x="29" y="42"/>
                    </a:lnTo>
                    <a:lnTo>
                      <a:pt x="40" y="34"/>
                    </a:lnTo>
                    <a:lnTo>
                      <a:pt x="50" y="27"/>
                    </a:lnTo>
                    <a:lnTo>
                      <a:pt x="63" y="22"/>
                    </a:lnTo>
                    <a:lnTo>
                      <a:pt x="76" y="16"/>
                    </a:lnTo>
                    <a:lnTo>
                      <a:pt x="90" y="11"/>
                    </a:lnTo>
                    <a:lnTo>
                      <a:pt x="106" y="7"/>
                    </a:lnTo>
                    <a:lnTo>
                      <a:pt x="121" y="4"/>
                    </a:lnTo>
                    <a:lnTo>
                      <a:pt x="138" y="2"/>
                    </a:lnTo>
                    <a:lnTo>
                      <a:pt x="155" y="1"/>
                    </a:lnTo>
                    <a:lnTo>
                      <a:pt x="173" y="0"/>
                    </a:lnTo>
                    <a:lnTo>
                      <a:pt x="191" y="1"/>
                    </a:lnTo>
                    <a:lnTo>
                      <a:pt x="207" y="2"/>
                    </a:lnTo>
                    <a:lnTo>
                      <a:pt x="224" y="4"/>
                    </a:lnTo>
                    <a:lnTo>
                      <a:pt x="240" y="7"/>
                    </a:lnTo>
                    <a:lnTo>
                      <a:pt x="254" y="11"/>
                    </a:lnTo>
                    <a:lnTo>
                      <a:pt x="269" y="16"/>
                    </a:lnTo>
                    <a:lnTo>
                      <a:pt x="283" y="22"/>
                    </a:lnTo>
                    <a:lnTo>
                      <a:pt x="295" y="27"/>
                    </a:lnTo>
                    <a:lnTo>
                      <a:pt x="306" y="34"/>
                    </a:lnTo>
                    <a:lnTo>
                      <a:pt x="316" y="42"/>
                    </a:lnTo>
                    <a:lnTo>
                      <a:pt x="325" y="49"/>
                    </a:lnTo>
                    <a:lnTo>
                      <a:pt x="332" y="57"/>
                    </a:lnTo>
                    <a:lnTo>
                      <a:pt x="338" y="66"/>
                    </a:lnTo>
                    <a:lnTo>
                      <a:pt x="342" y="75"/>
                    </a:lnTo>
                    <a:lnTo>
                      <a:pt x="345" y="85"/>
                    </a:lnTo>
                    <a:lnTo>
                      <a:pt x="346" y="94"/>
                    </a:lnTo>
                    <a:lnTo>
                      <a:pt x="345" y="103"/>
                    </a:lnTo>
                    <a:lnTo>
                      <a:pt x="342" y="113"/>
                    </a:lnTo>
                    <a:lnTo>
                      <a:pt x="338" y="121"/>
                    </a:lnTo>
                    <a:lnTo>
                      <a:pt x="332" y="130"/>
                    </a:lnTo>
                    <a:lnTo>
                      <a:pt x="325" y="138"/>
                    </a:lnTo>
                    <a:lnTo>
                      <a:pt x="316" y="146"/>
                    </a:lnTo>
                    <a:lnTo>
                      <a:pt x="306" y="154"/>
                    </a:lnTo>
                    <a:lnTo>
                      <a:pt x="295" y="160"/>
                    </a:lnTo>
                    <a:lnTo>
                      <a:pt x="283" y="166"/>
                    </a:lnTo>
                    <a:lnTo>
                      <a:pt x="269" y="171"/>
                    </a:lnTo>
                    <a:lnTo>
                      <a:pt x="254" y="176"/>
                    </a:lnTo>
                    <a:lnTo>
                      <a:pt x="240" y="180"/>
                    </a:lnTo>
                    <a:lnTo>
                      <a:pt x="224" y="183"/>
                    </a:lnTo>
                    <a:lnTo>
                      <a:pt x="207" y="185"/>
                    </a:lnTo>
                    <a:lnTo>
                      <a:pt x="191" y="187"/>
                    </a:lnTo>
                    <a:lnTo>
                      <a:pt x="173" y="187"/>
                    </a:lnTo>
                    <a:close/>
                  </a:path>
                </a:pathLst>
              </a:custGeom>
              <a:solidFill>
                <a:srgbClr val="FFFF00"/>
              </a:solidFill>
              <a:ln w="9525">
                <a:noFill/>
                <a:round/>
                <a:headEnd/>
                <a:tailEnd/>
              </a:ln>
            </p:spPr>
            <p:txBody>
              <a:bodyPr/>
              <a:lstStyle/>
              <a:p>
                <a:endParaRPr lang="it-IT"/>
              </a:p>
            </p:txBody>
          </p:sp>
          <p:sp>
            <p:nvSpPr>
              <p:cNvPr id="21175" name="Freeform 695"/>
              <p:cNvSpPr>
                <a:spLocks/>
              </p:cNvSpPr>
              <p:nvPr/>
            </p:nvSpPr>
            <p:spPr bwMode="auto">
              <a:xfrm>
                <a:off x="1793" y="2966"/>
                <a:ext cx="49" cy="27"/>
              </a:xfrm>
              <a:custGeom>
                <a:avLst/>
                <a:gdLst/>
                <a:ahLst/>
                <a:cxnLst>
                  <a:cxn ang="0">
                    <a:pos x="155" y="187"/>
                  </a:cxn>
                  <a:cxn ang="0">
                    <a:pos x="121" y="183"/>
                  </a:cxn>
                  <a:cxn ang="0">
                    <a:pos x="90" y="176"/>
                  </a:cxn>
                  <a:cxn ang="0">
                    <a:pos x="63" y="166"/>
                  </a:cxn>
                  <a:cxn ang="0">
                    <a:pos x="40" y="154"/>
                  </a:cxn>
                  <a:cxn ang="0">
                    <a:pos x="21" y="138"/>
                  </a:cxn>
                  <a:cxn ang="0">
                    <a:pos x="7" y="121"/>
                  </a:cxn>
                  <a:cxn ang="0">
                    <a:pos x="1" y="103"/>
                  </a:cxn>
                  <a:cxn ang="0">
                    <a:pos x="1" y="85"/>
                  </a:cxn>
                  <a:cxn ang="0">
                    <a:pos x="7" y="66"/>
                  </a:cxn>
                  <a:cxn ang="0">
                    <a:pos x="21" y="49"/>
                  </a:cxn>
                  <a:cxn ang="0">
                    <a:pos x="40" y="34"/>
                  </a:cxn>
                  <a:cxn ang="0">
                    <a:pos x="63" y="22"/>
                  </a:cxn>
                  <a:cxn ang="0">
                    <a:pos x="90" y="11"/>
                  </a:cxn>
                  <a:cxn ang="0">
                    <a:pos x="121" y="4"/>
                  </a:cxn>
                  <a:cxn ang="0">
                    <a:pos x="155" y="1"/>
                  </a:cxn>
                  <a:cxn ang="0">
                    <a:pos x="191" y="1"/>
                  </a:cxn>
                  <a:cxn ang="0">
                    <a:pos x="224" y="4"/>
                  </a:cxn>
                  <a:cxn ang="0">
                    <a:pos x="254" y="11"/>
                  </a:cxn>
                  <a:cxn ang="0">
                    <a:pos x="283" y="22"/>
                  </a:cxn>
                  <a:cxn ang="0">
                    <a:pos x="306" y="34"/>
                  </a:cxn>
                  <a:cxn ang="0">
                    <a:pos x="325" y="49"/>
                  </a:cxn>
                  <a:cxn ang="0">
                    <a:pos x="338" y="66"/>
                  </a:cxn>
                  <a:cxn ang="0">
                    <a:pos x="345" y="85"/>
                  </a:cxn>
                  <a:cxn ang="0">
                    <a:pos x="345" y="103"/>
                  </a:cxn>
                  <a:cxn ang="0">
                    <a:pos x="338" y="121"/>
                  </a:cxn>
                  <a:cxn ang="0">
                    <a:pos x="325" y="138"/>
                  </a:cxn>
                  <a:cxn ang="0">
                    <a:pos x="306" y="154"/>
                  </a:cxn>
                  <a:cxn ang="0">
                    <a:pos x="283" y="166"/>
                  </a:cxn>
                  <a:cxn ang="0">
                    <a:pos x="254" y="176"/>
                  </a:cxn>
                  <a:cxn ang="0">
                    <a:pos x="224" y="183"/>
                  </a:cxn>
                  <a:cxn ang="0">
                    <a:pos x="191" y="187"/>
                  </a:cxn>
                </a:cxnLst>
                <a:rect l="0" t="0" r="r" b="b"/>
                <a:pathLst>
                  <a:path w="346" h="187">
                    <a:moveTo>
                      <a:pt x="173" y="187"/>
                    </a:moveTo>
                    <a:lnTo>
                      <a:pt x="155" y="187"/>
                    </a:lnTo>
                    <a:lnTo>
                      <a:pt x="138" y="185"/>
                    </a:lnTo>
                    <a:lnTo>
                      <a:pt x="121" y="183"/>
                    </a:lnTo>
                    <a:lnTo>
                      <a:pt x="106" y="180"/>
                    </a:lnTo>
                    <a:lnTo>
                      <a:pt x="90" y="176"/>
                    </a:lnTo>
                    <a:lnTo>
                      <a:pt x="76" y="171"/>
                    </a:lnTo>
                    <a:lnTo>
                      <a:pt x="63" y="166"/>
                    </a:lnTo>
                    <a:lnTo>
                      <a:pt x="50" y="160"/>
                    </a:lnTo>
                    <a:lnTo>
                      <a:pt x="40" y="154"/>
                    </a:lnTo>
                    <a:lnTo>
                      <a:pt x="29" y="146"/>
                    </a:lnTo>
                    <a:lnTo>
                      <a:pt x="21" y="138"/>
                    </a:lnTo>
                    <a:lnTo>
                      <a:pt x="14" y="130"/>
                    </a:lnTo>
                    <a:lnTo>
                      <a:pt x="7" y="121"/>
                    </a:lnTo>
                    <a:lnTo>
                      <a:pt x="3" y="113"/>
                    </a:lnTo>
                    <a:lnTo>
                      <a:pt x="1" y="103"/>
                    </a:lnTo>
                    <a:lnTo>
                      <a:pt x="0" y="94"/>
                    </a:lnTo>
                    <a:lnTo>
                      <a:pt x="1" y="85"/>
                    </a:lnTo>
                    <a:lnTo>
                      <a:pt x="3" y="75"/>
                    </a:lnTo>
                    <a:lnTo>
                      <a:pt x="7" y="66"/>
                    </a:lnTo>
                    <a:lnTo>
                      <a:pt x="14" y="57"/>
                    </a:lnTo>
                    <a:lnTo>
                      <a:pt x="21" y="49"/>
                    </a:lnTo>
                    <a:lnTo>
                      <a:pt x="29" y="42"/>
                    </a:lnTo>
                    <a:lnTo>
                      <a:pt x="40" y="34"/>
                    </a:lnTo>
                    <a:lnTo>
                      <a:pt x="50" y="27"/>
                    </a:lnTo>
                    <a:lnTo>
                      <a:pt x="63" y="22"/>
                    </a:lnTo>
                    <a:lnTo>
                      <a:pt x="76" y="16"/>
                    </a:lnTo>
                    <a:lnTo>
                      <a:pt x="90" y="11"/>
                    </a:lnTo>
                    <a:lnTo>
                      <a:pt x="106" y="7"/>
                    </a:lnTo>
                    <a:lnTo>
                      <a:pt x="121" y="4"/>
                    </a:lnTo>
                    <a:lnTo>
                      <a:pt x="138" y="2"/>
                    </a:lnTo>
                    <a:lnTo>
                      <a:pt x="155" y="1"/>
                    </a:lnTo>
                    <a:lnTo>
                      <a:pt x="173" y="0"/>
                    </a:lnTo>
                    <a:lnTo>
                      <a:pt x="191" y="1"/>
                    </a:lnTo>
                    <a:lnTo>
                      <a:pt x="207" y="2"/>
                    </a:lnTo>
                    <a:lnTo>
                      <a:pt x="224" y="4"/>
                    </a:lnTo>
                    <a:lnTo>
                      <a:pt x="240" y="7"/>
                    </a:lnTo>
                    <a:lnTo>
                      <a:pt x="254" y="11"/>
                    </a:lnTo>
                    <a:lnTo>
                      <a:pt x="269" y="16"/>
                    </a:lnTo>
                    <a:lnTo>
                      <a:pt x="283" y="22"/>
                    </a:lnTo>
                    <a:lnTo>
                      <a:pt x="295" y="27"/>
                    </a:lnTo>
                    <a:lnTo>
                      <a:pt x="306" y="34"/>
                    </a:lnTo>
                    <a:lnTo>
                      <a:pt x="316" y="42"/>
                    </a:lnTo>
                    <a:lnTo>
                      <a:pt x="325" y="49"/>
                    </a:lnTo>
                    <a:lnTo>
                      <a:pt x="332" y="57"/>
                    </a:lnTo>
                    <a:lnTo>
                      <a:pt x="338" y="66"/>
                    </a:lnTo>
                    <a:lnTo>
                      <a:pt x="342" y="75"/>
                    </a:lnTo>
                    <a:lnTo>
                      <a:pt x="345" y="85"/>
                    </a:lnTo>
                    <a:lnTo>
                      <a:pt x="346" y="94"/>
                    </a:lnTo>
                    <a:lnTo>
                      <a:pt x="345" y="103"/>
                    </a:lnTo>
                    <a:lnTo>
                      <a:pt x="342" y="113"/>
                    </a:lnTo>
                    <a:lnTo>
                      <a:pt x="338" y="121"/>
                    </a:lnTo>
                    <a:lnTo>
                      <a:pt x="332" y="130"/>
                    </a:lnTo>
                    <a:lnTo>
                      <a:pt x="325" y="138"/>
                    </a:lnTo>
                    <a:lnTo>
                      <a:pt x="316" y="146"/>
                    </a:lnTo>
                    <a:lnTo>
                      <a:pt x="306" y="154"/>
                    </a:lnTo>
                    <a:lnTo>
                      <a:pt x="295" y="160"/>
                    </a:lnTo>
                    <a:lnTo>
                      <a:pt x="283" y="166"/>
                    </a:lnTo>
                    <a:lnTo>
                      <a:pt x="269" y="171"/>
                    </a:lnTo>
                    <a:lnTo>
                      <a:pt x="254" y="176"/>
                    </a:lnTo>
                    <a:lnTo>
                      <a:pt x="240" y="180"/>
                    </a:lnTo>
                    <a:lnTo>
                      <a:pt x="224" y="183"/>
                    </a:lnTo>
                    <a:lnTo>
                      <a:pt x="207" y="185"/>
                    </a:lnTo>
                    <a:lnTo>
                      <a:pt x="191" y="187"/>
                    </a:lnTo>
                    <a:lnTo>
                      <a:pt x="173" y="187"/>
                    </a:lnTo>
                  </a:path>
                </a:pathLst>
              </a:custGeom>
              <a:solidFill>
                <a:srgbClr val="FFFF00"/>
              </a:solidFill>
              <a:ln w="6350">
                <a:solidFill>
                  <a:srgbClr val="000000"/>
                </a:solidFill>
                <a:prstDash val="solid"/>
                <a:round/>
                <a:headEnd/>
                <a:tailEnd/>
              </a:ln>
            </p:spPr>
            <p:txBody>
              <a:bodyPr/>
              <a:lstStyle/>
              <a:p>
                <a:endParaRPr lang="it-IT"/>
              </a:p>
            </p:txBody>
          </p:sp>
          <p:sp>
            <p:nvSpPr>
              <p:cNvPr id="21176" name="Freeform 696"/>
              <p:cNvSpPr>
                <a:spLocks/>
              </p:cNvSpPr>
              <p:nvPr/>
            </p:nvSpPr>
            <p:spPr bwMode="auto">
              <a:xfrm>
                <a:off x="1838" y="2847"/>
                <a:ext cx="50" cy="27"/>
              </a:xfrm>
              <a:custGeom>
                <a:avLst/>
                <a:gdLst/>
                <a:ahLst/>
                <a:cxnLst>
                  <a:cxn ang="0">
                    <a:pos x="156" y="187"/>
                  </a:cxn>
                  <a:cxn ang="0">
                    <a:pos x="123" y="183"/>
                  </a:cxn>
                  <a:cxn ang="0">
                    <a:pos x="91" y="176"/>
                  </a:cxn>
                  <a:cxn ang="0">
                    <a:pos x="64" y="166"/>
                  </a:cxn>
                  <a:cxn ang="0">
                    <a:pos x="40" y="154"/>
                  </a:cxn>
                  <a:cxn ang="0">
                    <a:pos x="21" y="138"/>
                  </a:cxn>
                  <a:cxn ang="0">
                    <a:pos x="9" y="121"/>
                  </a:cxn>
                  <a:cxn ang="0">
                    <a:pos x="1" y="104"/>
                  </a:cxn>
                  <a:cxn ang="0">
                    <a:pos x="1" y="85"/>
                  </a:cxn>
                  <a:cxn ang="0">
                    <a:pos x="9" y="66"/>
                  </a:cxn>
                  <a:cxn ang="0">
                    <a:pos x="21" y="49"/>
                  </a:cxn>
                  <a:cxn ang="0">
                    <a:pos x="40" y="34"/>
                  </a:cxn>
                  <a:cxn ang="0">
                    <a:pos x="64" y="22"/>
                  </a:cxn>
                  <a:cxn ang="0">
                    <a:pos x="91" y="11"/>
                  </a:cxn>
                  <a:cxn ang="0">
                    <a:pos x="123" y="4"/>
                  </a:cxn>
                  <a:cxn ang="0">
                    <a:pos x="156" y="1"/>
                  </a:cxn>
                  <a:cxn ang="0">
                    <a:pos x="191" y="1"/>
                  </a:cxn>
                  <a:cxn ang="0">
                    <a:pos x="225" y="4"/>
                  </a:cxn>
                  <a:cxn ang="0">
                    <a:pos x="256" y="11"/>
                  </a:cxn>
                  <a:cxn ang="0">
                    <a:pos x="283" y="22"/>
                  </a:cxn>
                  <a:cxn ang="0">
                    <a:pos x="307" y="34"/>
                  </a:cxn>
                  <a:cxn ang="0">
                    <a:pos x="326" y="49"/>
                  </a:cxn>
                  <a:cxn ang="0">
                    <a:pos x="339" y="66"/>
                  </a:cxn>
                  <a:cxn ang="0">
                    <a:pos x="346" y="85"/>
                  </a:cxn>
                  <a:cxn ang="0">
                    <a:pos x="346" y="104"/>
                  </a:cxn>
                  <a:cxn ang="0">
                    <a:pos x="339" y="121"/>
                  </a:cxn>
                  <a:cxn ang="0">
                    <a:pos x="326" y="138"/>
                  </a:cxn>
                  <a:cxn ang="0">
                    <a:pos x="307" y="154"/>
                  </a:cxn>
                  <a:cxn ang="0">
                    <a:pos x="283" y="166"/>
                  </a:cxn>
                  <a:cxn ang="0">
                    <a:pos x="256" y="176"/>
                  </a:cxn>
                  <a:cxn ang="0">
                    <a:pos x="225" y="183"/>
                  </a:cxn>
                  <a:cxn ang="0">
                    <a:pos x="191" y="187"/>
                  </a:cxn>
                </a:cxnLst>
                <a:rect l="0" t="0" r="r" b="b"/>
                <a:pathLst>
                  <a:path w="347" h="187">
                    <a:moveTo>
                      <a:pt x="174" y="187"/>
                    </a:moveTo>
                    <a:lnTo>
                      <a:pt x="156" y="187"/>
                    </a:lnTo>
                    <a:lnTo>
                      <a:pt x="138" y="185"/>
                    </a:lnTo>
                    <a:lnTo>
                      <a:pt x="123" y="183"/>
                    </a:lnTo>
                    <a:lnTo>
                      <a:pt x="106" y="180"/>
                    </a:lnTo>
                    <a:lnTo>
                      <a:pt x="91" y="176"/>
                    </a:lnTo>
                    <a:lnTo>
                      <a:pt x="77" y="172"/>
                    </a:lnTo>
                    <a:lnTo>
                      <a:pt x="64" y="166"/>
                    </a:lnTo>
                    <a:lnTo>
                      <a:pt x="52" y="160"/>
                    </a:lnTo>
                    <a:lnTo>
                      <a:pt x="40" y="154"/>
                    </a:lnTo>
                    <a:lnTo>
                      <a:pt x="31" y="146"/>
                    </a:lnTo>
                    <a:lnTo>
                      <a:pt x="21" y="138"/>
                    </a:lnTo>
                    <a:lnTo>
                      <a:pt x="14" y="130"/>
                    </a:lnTo>
                    <a:lnTo>
                      <a:pt x="9" y="121"/>
                    </a:lnTo>
                    <a:lnTo>
                      <a:pt x="4" y="113"/>
                    </a:lnTo>
                    <a:lnTo>
                      <a:pt x="1" y="104"/>
                    </a:lnTo>
                    <a:lnTo>
                      <a:pt x="0" y="94"/>
                    </a:lnTo>
                    <a:lnTo>
                      <a:pt x="1" y="85"/>
                    </a:lnTo>
                    <a:lnTo>
                      <a:pt x="4" y="75"/>
                    </a:lnTo>
                    <a:lnTo>
                      <a:pt x="9" y="66"/>
                    </a:lnTo>
                    <a:lnTo>
                      <a:pt x="14" y="57"/>
                    </a:lnTo>
                    <a:lnTo>
                      <a:pt x="21" y="49"/>
                    </a:lnTo>
                    <a:lnTo>
                      <a:pt x="31" y="42"/>
                    </a:lnTo>
                    <a:lnTo>
                      <a:pt x="40" y="34"/>
                    </a:lnTo>
                    <a:lnTo>
                      <a:pt x="52" y="28"/>
                    </a:lnTo>
                    <a:lnTo>
                      <a:pt x="64" y="22"/>
                    </a:lnTo>
                    <a:lnTo>
                      <a:pt x="77" y="17"/>
                    </a:lnTo>
                    <a:lnTo>
                      <a:pt x="91" y="11"/>
                    </a:lnTo>
                    <a:lnTo>
                      <a:pt x="106" y="7"/>
                    </a:lnTo>
                    <a:lnTo>
                      <a:pt x="123" y="4"/>
                    </a:lnTo>
                    <a:lnTo>
                      <a:pt x="138" y="2"/>
                    </a:lnTo>
                    <a:lnTo>
                      <a:pt x="156" y="1"/>
                    </a:lnTo>
                    <a:lnTo>
                      <a:pt x="174" y="0"/>
                    </a:lnTo>
                    <a:lnTo>
                      <a:pt x="191" y="1"/>
                    </a:lnTo>
                    <a:lnTo>
                      <a:pt x="209" y="2"/>
                    </a:lnTo>
                    <a:lnTo>
                      <a:pt x="225" y="4"/>
                    </a:lnTo>
                    <a:lnTo>
                      <a:pt x="241" y="7"/>
                    </a:lnTo>
                    <a:lnTo>
                      <a:pt x="256" y="11"/>
                    </a:lnTo>
                    <a:lnTo>
                      <a:pt x="270" y="17"/>
                    </a:lnTo>
                    <a:lnTo>
                      <a:pt x="283" y="22"/>
                    </a:lnTo>
                    <a:lnTo>
                      <a:pt x="296" y="28"/>
                    </a:lnTo>
                    <a:lnTo>
                      <a:pt x="307" y="34"/>
                    </a:lnTo>
                    <a:lnTo>
                      <a:pt x="317" y="42"/>
                    </a:lnTo>
                    <a:lnTo>
                      <a:pt x="326" y="49"/>
                    </a:lnTo>
                    <a:lnTo>
                      <a:pt x="333" y="57"/>
                    </a:lnTo>
                    <a:lnTo>
                      <a:pt x="339" y="66"/>
                    </a:lnTo>
                    <a:lnTo>
                      <a:pt x="343" y="75"/>
                    </a:lnTo>
                    <a:lnTo>
                      <a:pt x="346" y="85"/>
                    </a:lnTo>
                    <a:lnTo>
                      <a:pt x="347" y="94"/>
                    </a:lnTo>
                    <a:lnTo>
                      <a:pt x="346" y="104"/>
                    </a:lnTo>
                    <a:lnTo>
                      <a:pt x="343" y="113"/>
                    </a:lnTo>
                    <a:lnTo>
                      <a:pt x="339" y="121"/>
                    </a:lnTo>
                    <a:lnTo>
                      <a:pt x="333" y="130"/>
                    </a:lnTo>
                    <a:lnTo>
                      <a:pt x="326" y="138"/>
                    </a:lnTo>
                    <a:lnTo>
                      <a:pt x="317" y="146"/>
                    </a:lnTo>
                    <a:lnTo>
                      <a:pt x="307" y="154"/>
                    </a:lnTo>
                    <a:lnTo>
                      <a:pt x="296" y="160"/>
                    </a:lnTo>
                    <a:lnTo>
                      <a:pt x="283" y="166"/>
                    </a:lnTo>
                    <a:lnTo>
                      <a:pt x="270" y="172"/>
                    </a:lnTo>
                    <a:lnTo>
                      <a:pt x="256" y="176"/>
                    </a:lnTo>
                    <a:lnTo>
                      <a:pt x="241" y="180"/>
                    </a:lnTo>
                    <a:lnTo>
                      <a:pt x="225" y="183"/>
                    </a:lnTo>
                    <a:lnTo>
                      <a:pt x="209" y="185"/>
                    </a:lnTo>
                    <a:lnTo>
                      <a:pt x="191" y="187"/>
                    </a:lnTo>
                    <a:lnTo>
                      <a:pt x="174" y="187"/>
                    </a:lnTo>
                    <a:close/>
                  </a:path>
                </a:pathLst>
              </a:custGeom>
              <a:solidFill>
                <a:srgbClr val="FFFF00"/>
              </a:solidFill>
              <a:ln w="9525">
                <a:noFill/>
                <a:round/>
                <a:headEnd/>
                <a:tailEnd/>
              </a:ln>
            </p:spPr>
            <p:txBody>
              <a:bodyPr/>
              <a:lstStyle/>
              <a:p>
                <a:endParaRPr lang="it-IT"/>
              </a:p>
            </p:txBody>
          </p:sp>
          <p:sp>
            <p:nvSpPr>
              <p:cNvPr id="21177" name="Freeform 697"/>
              <p:cNvSpPr>
                <a:spLocks/>
              </p:cNvSpPr>
              <p:nvPr/>
            </p:nvSpPr>
            <p:spPr bwMode="auto">
              <a:xfrm>
                <a:off x="1838" y="2847"/>
                <a:ext cx="50" cy="27"/>
              </a:xfrm>
              <a:custGeom>
                <a:avLst/>
                <a:gdLst/>
                <a:ahLst/>
                <a:cxnLst>
                  <a:cxn ang="0">
                    <a:pos x="156" y="187"/>
                  </a:cxn>
                  <a:cxn ang="0">
                    <a:pos x="123" y="183"/>
                  </a:cxn>
                  <a:cxn ang="0">
                    <a:pos x="91" y="176"/>
                  </a:cxn>
                  <a:cxn ang="0">
                    <a:pos x="64" y="166"/>
                  </a:cxn>
                  <a:cxn ang="0">
                    <a:pos x="40" y="154"/>
                  </a:cxn>
                  <a:cxn ang="0">
                    <a:pos x="21" y="138"/>
                  </a:cxn>
                  <a:cxn ang="0">
                    <a:pos x="9" y="121"/>
                  </a:cxn>
                  <a:cxn ang="0">
                    <a:pos x="1" y="104"/>
                  </a:cxn>
                  <a:cxn ang="0">
                    <a:pos x="1" y="85"/>
                  </a:cxn>
                  <a:cxn ang="0">
                    <a:pos x="9" y="66"/>
                  </a:cxn>
                  <a:cxn ang="0">
                    <a:pos x="21" y="49"/>
                  </a:cxn>
                  <a:cxn ang="0">
                    <a:pos x="40" y="34"/>
                  </a:cxn>
                  <a:cxn ang="0">
                    <a:pos x="64" y="22"/>
                  </a:cxn>
                  <a:cxn ang="0">
                    <a:pos x="91" y="11"/>
                  </a:cxn>
                  <a:cxn ang="0">
                    <a:pos x="123" y="4"/>
                  </a:cxn>
                  <a:cxn ang="0">
                    <a:pos x="156" y="1"/>
                  </a:cxn>
                  <a:cxn ang="0">
                    <a:pos x="191" y="1"/>
                  </a:cxn>
                  <a:cxn ang="0">
                    <a:pos x="225" y="4"/>
                  </a:cxn>
                  <a:cxn ang="0">
                    <a:pos x="256" y="11"/>
                  </a:cxn>
                  <a:cxn ang="0">
                    <a:pos x="283" y="22"/>
                  </a:cxn>
                  <a:cxn ang="0">
                    <a:pos x="307" y="34"/>
                  </a:cxn>
                  <a:cxn ang="0">
                    <a:pos x="326" y="49"/>
                  </a:cxn>
                  <a:cxn ang="0">
                    <a:pos x="339" y="66"/>
                  </a:cxn>
                  <a:cxn ang="0">
                    <a:pos x="346" y="85"/>
                  </a:cxn>
                  <a:cxn ang="0">
                    <a:pos x="346" y="104"/>
                  </a:cxn>
                  <a:cxn ang="0">
                    <a:pos x="339" y="121"/>
                  </a:cxn>
                  <a:cxn ang="0">
                    <a:pos x="326" y="138"/>
                  </a:cxn>
                  <a:cxn ang="0">
                    <a:pos x="307" y="154"/>
                  </a:cxn>
                  <a:cxn ang="0">
                    <a:pos x="283" y="166"/>
                  </a:cxn>
                  <a:cxn ang="0">
                    <a:pos x="256" y="176"/>
                  </a:cxn>
                  <a:cxn ang="0">
                    <a:pos x="225" y="183"/>
                  </a:cxn>
                  <a:cxn ang="0">
                    <a:pos x="191" y="187"/>
                  </a:cxn>
                </a:cxnLst>
                <a:rect l="0" t="0" r="r" b="b"/>
                <a:pathLst>
                  <a:path w="347" h="187">
                    <a:moveTo>
                      <a:pt x="174" y="187"/>
                    </a:moveTo>
                    <a:lnTo>
                      <a:pt x="156" y="187"/>
                    </a:lnTo>
                    <a:lnTo>
                      <a:pt x="138" y="185"/>
                    </a:lnTo>
                    <a:lnTo>
                      <a:pt x="123" y="183"/>
                    </a:lnTo>
                    <a:lnTo>
                      <a:pt x="106" y="180"/>
                    </a:lnTo>
                    <a:lnTo>
                      <a:pt x="91" y="176"/>
                    </a:lnTo>
                    <a:lnTo>
                      <a:pt x="77" y="172"/>
                    </a:lnTo>
                    <a:lnTo>
                      <a:pt x="64" y="166"/>
                    </a:lnTo>
                    <a:lnTo>
                      <a:pt x="52" y="160"/>
                    </a:lnTo>
                    <a:lnTo>
                      <a:pt x="40" y="154"/>
                    </a:lnTo>
                    <a:lnTo>
                      <a:pt x="31" y="146"/>
                    </a:lnTo>
                    <a:lnTo>
                      <a:pt x="21" y="138"/>
                    </a:lnTo>
                    <a:lnTo>
                      <a:pt x="14" y="130"/>
                    </a:lnTo>
                    <a:lnTo>
                      <a:pt x="9" y="121"/>
                    </a:lnTo>
                    <a:lnTo>
                      <a:pt x="4" y="113"/>
                    </a:lnTo>
                    <a:lnTo>
                      <a:pt x="1" y="104"/>
                    </a:lnTo>
                    <a:lnTo>
                      <a:pt x="0" y="94"/>
                    </a:lnTo>
                    <a:lnTo>
                      <a:pt x="1" y="85"/>
                    </a:lnTo>
                    <a:lnTo>
                      <a:pt x="4" y="75"/>
                    </a:lnTo>
                    <a:lnTo>
                      <a:pt x="9" y="66"/>
                    </a:lnTo>
                    <a:lnTo>
                      <a:pt x="14" y="57"/>
                    </a:lnTo>
                    <a:lnTo>
                      <a:pt x="21" y="49"/>
                    </a:lnTo>
                    <a:lnTo>
                      <a:pt x="31" y="42"/>
                    </a:lnTo>
                    <a:lnTo>
                      <a:pt x="40" y="34"/>
                    </a:lnTo>
                    <a:lnTo>
                      <a:pt x="52" y="28"/>
                    </a:lnTo>
                    <a:lnTo>
                      <a:pt x="64" y="22"/>
                    </a:lnTo>
                    <a:lnTo>
                      <a:pt x="77" y="17"/>
                    </a:lnTo>
                    <a:lnTo>
                      <a:pt x="91" y="11"/>
                    </a:lnTo>
                    <a:lnTo>
                      <a:pt x="106" y="7"/>
                    </a:lnTo>
                    <a:lnTo>
                      <a:pt x="123" y="4"/>
                    </a:lnTo>
                    <a:lnTo>
                      <a:pt x="138" y="2"/>
                    </a:lnTo>
                    <a:lnTo>
                      <a:pt x="156" y="1"/>
                    </a:lnTo>
                    <a:lnTo>
                      <a:pt x="174" y="0"/>
                    </a:lnTo>
                    <a:lnTo>
                      <a:pt x="191" y="1"/>
                    </a:lnTo>
                    <a:lnTo>
                      <a:pt x="209" y="2"/>
                    </a:lnTo>
                    <a:lnTo>
                      <a:pt x="225" y="4"/>
                    </a:lnTo>
                    <a:lnTo>
                      <a:pt x="241" y="7"/>
                    </a:lnTo>
                    <a:lnTo>
                      <a:pt x="256" y="11"/>
                    </a:lnTo>
                    <a:lnTo>
                      <a:pt x="270" y="17"/>
                    </a:lnTo>
                    <a:lnTo>
                      <a:pt x="283" y="22"/>
                    </a:lnTo>
                    <a:lnTo>
                      <a:pt x="296" y="28"/>
                    </a:lnTo>
                    <a:lnTo>
                      <a:pt x="307" y="34"/>
                    </a:lnTo>
                    <a:lnTo>
                      <a:pt x="317" y="42"/>
                    </a:lnTo>
                    <a:lnTo>
                      <a:pt x="326" y="49"/>
                    </a:lnTo>
                    <a:lnTo>
                      <a:pt x="333" y="57"/>
                    </a:lnTo>
                    <a:lnTo>
                      <a:pt x="339" y="66"/>
                    </a:lnTo>
                    <a:lnTo>
                      <a:pt x="343" y="75"/>
                    </a:lnTo>
                    <a:lnTo>
                      <a:pt x="346" y="85"/>
                    </a:lnTo>
                    <a:lnTo>
                      <a:pt x="347" y="94"/>
                    </a:lnTo>
                    <a:lnTo>
                      <a:pt x="346" y="104"/>
                    </a:lnTo>
                    <a:lnTo>
                      <a:pt x="343" y="113"/>
                    </a:lnTo>
                    <a:lnTo>
                      <a:pt x="339" y="121"/>
                    </a:lnTo>
                    <a:lnTo>
                      <a:pt x="333" y="130"/>
                    </a:lnTo>
                    <a:lnTo>
                      <a:pt x="326" y="138"/>
                    </a:lnTo>
                    <a:lnTo>
                      <a:pt x="317" y="146"/>
                    </a:lnTo>
                    <a:lnTo>
                      <a:pt x="307" y="154"/>
                    </a:lnTo>
                    <a:lnTo>
                      <a:pt x="296" y="160"/>
                    </a:lnTo>
                    <a:lnTo>
                      <a:pt x="283" y="166"/>
                    </a:lnTo>
                    <a:lnTo>
                      <a:pt x="270" y="172"/>
                    </a:lnTo>
                    <a:lnTo>
                      <a:pt x="256" y="176"/>
                    </a:lnTo>
                    <a:lnTo>
                      <a:pt x="241" y="180"/>
                    </a:lnTo>
                    <a:lnTo>
                      <a:pt x="225" y="183"/>
                    </a:lnTo>
                    <a:lnTo>
                      <a:pt x="209" y="185"/>
                    </a:lnTo>
                    <a:lnTo>
                      <a:pt x="191" y="187"/>
                    </a:lnTo>
                    <a:lnTo>
                      <a:pt x="174" y="187"/>
                    </a:lnTo>
                  </a:path>
                </a:pathLst>
              </a:custGeom>
              <a:solidFill>
                <a:srgbClr val="FFFF00"/>
              </a:solidFill>
              <a:ln w="6350">
                <a:solidFill>
                  <a:srgbClr val="000000"/>
                </a:solidFill>
                <a:prstDash val="solid"/>
                <a:round/>
                <a:headEnd/>
                <a:tailEnd/>
              </a:ln>
            </p:spPr>
            <p:txBody>
              <a:bodyPr/>
              <a:lstStyle/>
              <a:p>
                <a:endParaRPr lang="it-IT"/>
              </a:p>
            </p:txBody>
          </p:sp>
          <p:sp>
            <p:nvSpPr>
              <p:cNvPr id="21178" name="Freeform 698"/>
              <p:cNvSpPr>
                <a:spLocks/>
              </p:cNvSpPr>
              <p:nvPr/>
            </p:nvSpPr>
            <p:spPr bwMode="auto">
              <a:xfrm>
                <a:off x="1850" y="2730"/>
                <a:ext cx="50" cy="26"/>
              </a:xfrm>
              <a:custGeom>
                <a:avLst/>
                <a:gdLst/>
                <a:ahLst/>
                <a:cxnLst>
                  <a:cxn ang="0">
                    <a:pos x="155" y="186"/>
                  </a:cxn>
                  <a:cxn ang="0">
                    <a:pos x="122" y="183"/>
                  </a:cxn>
                  <a:cxn ang="0">
                    <a:pos x="90" y="176"/>
                  </a:cxn>
                  <a:cxn ang="0">
                    <a:pos x="63" y="165"/>
                  </a:cxn>
                  <a:cxn ang="0">
                    <a:pos x="40" y="153"/>
                  </a:cxn>
                  <a:cxn ang="0">
                    <a:pos x="21" y="138"/>
                  </a:cxn>
                  <a:cxn ang="0">
                    <a:pos x="7" y="121"/>
                  </a:cxn>
                  <a:cxn ang="0">
                    <a:pos x="1" y="103"/>
                  </a:cxn>
                  <a:cxn ang="0">
                    <a:pos x="1" y="83"/>
                  </a:cxn>
                  <a:cxn ang="0">
                    <a:pos x="7" y="66"/>
                  </a:cxn>
                  <a:cxn ang="0">
                    <a:pos x="21" y="49"/>
                  </a:cxn>
                  <a:cxn ang="0">
                    <a:pos x="40" y="34"/>
                  </a:cxn>
                  <a:cxn ang="0">
                    <a:pos x="63" y="22"/>
                  </a:cxn>
                  <a:cxn ang="0">
                    <a:pos x="90" y="11"/>
                  </a:cxn>
                  <a:cxn ang="0">
                    <a:pos x="122" y="4"/>
                  </a:cxn>
                  <a:cxn ang="0">
                    <a:pos x="155" y="1"/>
                  </a:cxn>
                  <a:cxn ang="0">
                    <a:pos x="191" y="1"/>
                  </a:cxn>
                  <a:cxn ang="0">
                    <a:pos x="224" y="4"/>
                  </a:cxn>
                  <a:cxn ang="0">
                    <a:pos x="256" y="11"/>
                  </a:cxn>
                  <a:cxn ang="0">
                    <a:pos x="283" y="22"/>
                  </a:cxn>
                  <a:cxn ang="0">
                    <a:pos x="306" y="34"/>
                  </a:cxn>
                  <a:cxn ang="0">
                    <a:pos x="325" y="49"/>
                  </a:cxn>
                  <a:cxn ang="0">
                    <a:pos x="338" y="66"/>
                  </a:cxn>
                  <a:cxn ang="0">
                    <a:pos x="345" y="83"/>
                  </a:cxn>
                  <a:cxn ang="0">
                    <a:pos x="345" y="103"/>
                  </a:cxn>
                  <a:cxn ang="0">
                    <a:pos x="338" y="121"/>
                  </a:cxn>
                  <a:cxn ang="0">
                    <a:pos x="325" y="138"/>
                  </a:cxn>
                  <a:cxn ang="0">
                    <a:pos x="306" y="153"/>
                  </a:cxn>
                  <a:cxn ang="0">
                    <a:pos x="283" y="165"/>
                  </a:cxn>
                  <a:cxn ang="0">
                    <a:pos x="256" y="176"/>
                  </a:cxn>
                  <a:cxn ang="0">
                    <a:pos x="224" y="183"/>
                  </a:cxn>
                  <a:cxn ang="0">
                    <a:pos x="191" y="186"/>
                  </a:cxn>
                </a:cxnLst>
                <a:rect l="0" t="0" r="r" b="b"/>
                <a:pathLst>
                  <a:path w="346" h="187">
                    <a:moveTo>
                      <a:pt x="173" y="187"/>
                    </a:moveTo>
                    <a:lnTo>
                      <a:pt x="155" y="186"/>
                    </a:lnTo>
                    <a:lnTo>
                      <a:pt x="138" y="185"/>
                    </a:lnTo>
                    <a:lnTo>
                      <a:pt x="122" y="183"/>
                    </a:lnTo>
                    <a:lnTo>
                      <a:pt x="106" y="180"/>
                    </a:lnTo>
                    <a:lnTo>
                      <a:pt x="90" y="176"/>
                    </a:lnTo>
                    <a:lnTo>
                      <a:pt x="77" y="171"/>
                    </a:lnTo>
                    <a:lnTo>
                      <a:pt x="63" y="165"/>
                    </a:lnTo>
                    <a:lnTo>
                      <a:pt x="50" y="160"/>
                    </a:lnTo>
                    <a:lnTo>
                      <a:pt x="40" y="153"/>
                    </a:lnTo>
                    <a:lnTo>
                      <a:pt x="29" y="145"/>
                    </a:lnTo>
                    <a:lnTo>
                      <a:pt x="21" y="138"/>
                    </a:lnTo>
                    <a:lnTo>
                      <a:pt x="14" y="130"/>
                    </a:lnTo>
                    <a:lnTo>
                      <a:pt x="7" y="121"/>
                    </a:lnTo>
                    <a:lnTo>
                      <a:pt x="3" y="112"/>
                    </a:lnTo>
                    <a:lnTo>
                      <a:pt x="1" y="103"/>
                    </a:lnTo>
                    <a:lnTo>
                      <a:pt x="0" y="93"/>
                    </a:lnTo>
                    <a:lnTo>
                      <a:pt x="1" y="83"/>
                    </a:lnTo>
                    <a:lnTo>
                      <a:pt x="3" y="75"/>
                    </a:lnTo>
                    <a:lnTo>
                      <a:pt x="7" y="66"/>
                    </a:lnTo>
                    <a:lnTo>
                      <a:pt x="14" y="57"/>
                    </a:lnTo>
                    <a:lnTo>
                      <a:pt x="21" y="49"/>
                    </a:lnTo>
                    <a:lnTo>
                      <a:pt x="29" y="42"/>
                    </a:lnTo>
                    <a:lnTo>
                      <a:pt x="40" y="34"/>
                    </a:lnTo>
                    <a:lnTo>
                      <a:pt x="50" y="27"/>
                    </a:lnTo>
                    <a:lnTo>
                      <a:pt x="63" y="22"/>
                    </a:lnTo>
                    <a:lnTo>
                      <a:pt x="77" y="15"/>
                    </a:lnTo>
                    <a:lnTo>
                      <a:pt x="90" y="11"/>
                    </a:lnTo>
                    <a:lnTo>
                      <a:pt x="106" y="7"/>
                    </a:lnTo>
                    <a:lnTo>
                      <a:pt x="122" y="4"/>
                    </a:lnTo>
                    <a:lnTo>
                      <a:pt x="138" y="2"/>
                    </a:lnTo>
                    <a:lnTo>
                      <a:pt x="155" y="1"/>
                    </a:lnTo>
                    <a:lnTo>
                      <a:pt x="173" y="0"/>
                    </a:lnTo>
                    <a:lnTo>
                      <a:pt x="191" y="1"/>
                    </a:lnTo>
                    <a:lnTo>
                      <a:pt x="208" y="2"/>
                    </a:lnTo>
                    <a:lnTo>
                      <a:pt x="224" y="4"/>
                    </a:lnTo>
                    <a:lnTo>
                      <a:pt x="240" y="7"/>
                    </a:lnTo>
                    <a:lnTo>
                      <a:pt x="256" y="11"/>
                    </a:lnTo>
                    <a:lnTo>
                      <a:pt x="269" y="15"/>
                    </a:lnTo>
                    <a:lnTo>
                      <a:pt x="283" y="22"/>
                    </a:lnTo>
                    <a:lnTo>
                      <a:pt x="296" y="27"/>
                    </a:lnTo>
                    <a:lnTo>
                      <a:pt x="306" y="34"/>
                    </a:lnTo>
                    <a:lnTo>
                      <a:pt x="316" y="42"/>
                    </a:lnTo>
                    <a:lnTo>
                      <a:pt x="325" y="49"/>
                    </a:lnTo>
                    <a:lnTo>
                      <a:pt x="332" y="57"/>
                    </a:lnTo>
                    <a:lnTo>
                      <a:pt x="338" y="66"/>
                    </a:lnTo>
                    <a:lnTo>
                      <a:pt x="343" y="75"/>
                    </a:lnTo>
                    <a:lnTo>
                      <a:pt x="345" y="83"/>
                    </a:lnTo>
                    <a:lnTo>
                      <a:pt x="346" y="93"/>
                    </a:lnTo>
                    <a:lnTo>
                      <a:pt x="345" y="103"/>
                    </a:lnTo>
                    <a:lnTo>
                      <a:pt x="343" y="112"/>
                    </a:lnTo>
                    <a:lnTo>
                      <a:pt x="338" y="121"/>
                    </a:lnTo>
                    <a:lnTo>
                      <a:pt x="332" y="130"/>
                    </a:lnTo>
                    <a:lnTo>
                      <a:pt x="325" y="138"/>
                    </a:lnTo>
                    <a:lnTo>
                      <a:pt x="316" y="145"/>
                    </a:lnTo>
                    <a:lnTo>
                      <a:pt x="306" y="153"/>
                    </a:lnTo>
                    <a:lnTo>
                      <a:pt x="296" y="160"/>
                    </a:lnTo>
                    <a:lnTo>
                      <a:pt x="283" y="165"/>
                    </a:lnTo>
                    <a:lnTo>
                      <a:pt x="269" y="171"/>
                    </a:lnTo>
                    <a:lnTo>
                      <a:pt x="256" y="176"/>
                    </a:lnTo>
                    <a:lnTo>
                      <a:pt x="240" y="180"/>
                    </a:lnTo>
                    <a:lnTo>
                      <a:pt x="224" y="183"/>
                    </a:lnTo>
                    <a:lnTo>
                      <a:pt x="208" y="185"/>
                    </a:lnTo>
                    <a:lnTo>
                      <a:pt x="191" y="186"/>
                    </a:lnTo>
                    <a:lnTo>
                      <a:pt x="173" y="187"/>
                    </a:lnTo>
                    <a:close/>
                  </a:path>
                </a:pathLst>
              </a:custGeom>
              <a:solidFill>
                <a:srgbClr val="FFFF00"/>
              </a:solidFill>
              <a:ln w="9525">
                <a:noFill/>
                <a:round/>
                <a:headEnd/>
                <a:tailEnd/>
              </a:ln>
            </p:spPr>
            <p:txBody>
              <a:bodyPr/>
              <a:lstStyle/>
              <a:p>
                <a:endParaRPr lang="it-IT"/>
              </a:p>
            </p:txBody>
          </p:sp>
          <p:sp>
            <p:nvSpPr>
              <p:cNvPr id="21179" name="Freeform 699"/>
              <p:cNvSpPr>
                <a:spLocks/>
              </p:cNvSpPr>
              <p:nvPr/>
            </p:nvSpPr>
            <p:spPr bwMode="auto">
              <a:xfrm>
                <a:off x="1850" y="2730"/>
                <a:ext cx="50" cy="26"/>
              </a:xfrm>
              <a:custGeom>
                <a:avLst/>
                <a:gdLst/>
                <a:ahLst/>
                <a:cxnLst>
                  <a:cxn ang="0">
                    <a:pos x="155" y="186"/>
                  </a:cxn>
                  <a:cxn ang="0">
                    <a:pos x="122" y="183"/>
                  </a:cxn>
                  <a:cxn ang="0">
                    <a:pos x="90" y="176"/>
                  </a:cxn>
                  <a:cxn ang="0">
                    <a:pos x="63" y="165"/>
                  </a:cxn>
                  <a:cxn ang="0">
                    <a:pos x="40" y="153"/>
                  </a:cxn>
                  <a:cxn ang="0">
                    <a:pos x="21" y="138"/>
                  </a:cxn>
                  <a:cxn ang="0">
                    <a:pos x="7" y="121"/>
                  </a:cxn>
                  <a:cxn ang="0">
                    <a:pos x="1" y="103"/>
                  </a:cxn>
                  <a:cxn ang="0">
                    <a:pos x="1" y="83"/>
                  </a:cxn>
                  <a:cxn ang="0">
                    <a:pos x="7" y="66"/>
                  </a:cxn>
                  <a:cxn ang="0">
                    <a:pos x="21" y="49"/>
                  </a:cxn>
                  <a:cxn ang="0">
                    <a:pos x="40" y="34"/>
                  </a:cxn>
                  <a:cxn ang="0">
                    <a:pos x="63" y="22"/>
                  </a:cxn>
                  <a:cxn ang="0">
                    <a:pos x="90" y="11"/>
                  </a:cxn>
                  <a:cxn ang="0">
                    <a:pos x="122" y="4"/>
                  </a:cxn>
                  <a:cxn ang="0">
                    <a:pos x="155" y="1"/>
                  </a:cxn>
                  <a:cxn ang="0">
                    <a:pos x="191" y="1"/>
                  </a:cxn>
                  <a:cxn ang="0">
                    <a:pos x="224" y="4"/>
                  </a:cxn>
                  <a:cxn ang="0">
                    <a:pos x="256" y="11"/>
                  </a:cxn>
                  <a:cxn ang="0">
                    <a:pos x="283" y="22"/>
                  </a:cxn>
                  <a:cxn ang="0">
                    <a:pos x="306" y="34"/>
                  </a:cxn>
                  <a:cxn ang="0">
                    <a:pos x="325" y="49"/>
                  </a:cxn>
                  <a:cxn ang="0">
                    <a:pos x="338" y="66"/>
                  </a:cxn>
                  <a:cxn ang="0">
                    <a:pos x="345" y="83"/>
                  </a:cxn>
                  <a:cxn ang="0">
                    <a:pos x="345" y="103"/>
                  </a:cxn>
                  <a:cxn ang="0">
                    <a:pos x="338" y="121"/>
                  </a:cxn>
                  <a:cxn ang="0">
                    <a:pos x="325" y="138"/>
                  </a:cxn>
                  <a:cxn ang="0">
                    <a:pos x="306" y="153"/>
                  </a:cxn>
                  <a:cxn ang="0">
                    <a:pos x="283" y="165"/>
                  </a:cxn>
                  <a:cxn ang="0">
                    <a:pos x="256" y="176"/>
                  </a:cxn>
                  <a:cxn ang="0">
                    <a:pos x="224" y="183"/>
                  </a:cxn>
                  <a:cxn ang="0">
                    <a:pos x="191" y="186"/>
                  </a:cxn>
                </a:cxnLst>
                <a:rect l="0" t="0" r="r" b="b"/>
                <a:pathLst>
                  <a:path w="346" h="187">
                    <a:moveTo>
                      <a:pt x="173" y="187"/>
                    </a:moveTo>
                    <a:lnTo>
                      <a:pt x="155" y="186"/>
                    </a:lnTo>
                    <a:lnTo>
                      <a:pt x="138" y="185"/>
                    </a:lnTo>
                    <a:lnTo>
                      <a:pt x="122" y="183"/>
                    </a:lnTo>
                    <a:lnTo>
                      <a:pt x="106" y="180"/>
                    </a:lnTo>
                    <a:lnTo>
                      <a:pt x="90" y="176"/>
                    </a:lnTo>
                    <a:lnTo>
                      <a:pt x="77" y="171"/>
                    </a:lnTo>
                    <a:lnTo>
                      <a:pt x="63" y="165"/>
                    </a:lnTo>
                    <a:lnTo>
                      <a:pt x="50" y="160"/>
                    </a:lnTo>
                    <a:lnTo>
                      <a:pt x="40" y="153"/>
                    </a:lnTo>
                    <a:lnTo>
                      <a:pt x="29" y="145"/>
                    </a:lnTo>
                    <a:lnTo>
                      <a:pt x="21" y="138"/>
                    </a:lnTo>
                    <a:lnTo>
                      <a:pt x="14" y="130"/>
                    </a:lnTo>
                    <a:lnTo>
                      <a:pt x="7" y="121"/>
                    </a:lnTo>
                    <a:lnTo>
                      <a:pt x="3" y="112"/>
                    </a:lnTo>
                    <a:lnTo>
                      <a:pt x="1" y="103"/>
                    </a:lnTo>
                    <a:lnTo>
                      <a:pt x="0" y="93"/>
                    </a:lnTo>
                    <a:lnTo>
                      <a:pt x="1" y="83"/>
                    </a:lnTo>
                    <a:lnTo>
                      <a:pt x="3" y="75"/>
                    </a:lnTo>
                    <a:lnTo>
                      <a:pt x="7" y="66"/>
                    </a:lnTo>
                    <a:lnTo>
                      <a:pt x="14" y="57"/>
                    </a:lnTo>
                    <a:lnTo>
                      <a:pt x="21" y="49"/>
                    </a:lnTo>
                    <a:lnTo>
                      <a:pt x="29" y="42"/>
                    </a:lnTo>
                    <a:lnTo>
                      <a:pt x="40" y="34"/>
                    </a:lnTo>
                    <a:lnTo>
                      <a:pt x="50" y="27"/>
                    </a:lnTo>
                    <a:lnTo>
                      <a:pt x="63" y="22"/>
                    </a:lnTo>
                    <a:lnTo>
                      <a:pt x="77" y="15"/>
                    </a:lnTo>
                    <a:lnTo>
                      <a:pt x="90" y="11"/>
                    </a:lnTo>
                    <a:lnTo>
                      <a:pt x="106" y="7"/>
                    </a:lnTo>
                    <a:lnTo>
                      <a:pt x="122" y="4"/>
                    </a:lnTo>
                    <a:lnTo>
                      <a:pt x="138" y="2"/>
                    </a:lnTo>
                    <a:lnTo>
                      <a:pt x="155" y="1"/>
                    </a:lnTo>
                    <a:lnTo>
                      <a:pt x="173" y="0"/>
                    </a:lnTo>
                    <a:lnTo>
                      <a:pt x="191" y="1"/>
                    </a:lnTo>
                    <a:lnTo>
                      <a:pt x="208" y="2"/>
                    </a:lnTo>
                    <a:lnTo>
                      <a:pt x="224" y="4"/>
                    </a:lnTo>
                    <a:lnTo>
                      <a:pt x="240" y="7"/>
                    </a:lnTo>
                    <a:lnTo>
                      <a:pt x="256" y="11"/>
                    </a:lnTo>
                    <a:lnTo>
                      <a:pt x="269" y="15"/>
                    </a:lnTo>
                    <a:lnTo>
                      <a:pt x="283" y="22"/>
                    </a:lnTo>
                    <a:lnTo>
                      <a:pt x="296" y="27"/>
                    </a:lnTo>
                    <a:lnTo>
                      <a:pt x="306" y="34"/>
                    </a:lnTo>
                    <a:lnTo>
                      <a:pt x="316" y="42"/>
                    </a:lnTo>
                    <a:lnTo>
                      <a:pt x="325" y="49"/>
                    </a:lnTo>
                    <a:lnTo>
                      <a:pt x="332" y="57"/>
                    </a:lnTo>
                    <a:lnTo>
                      <a:pt x="338" y="66"/>
                    </a:lnTo>
                    <a:lnTo>
                      <a:pt x="343" y="75"/>
                    </a:lnTo>
                    <a:lnTo>
                      <a:pt x="345" y="83"/>
                    </a:lnTo>
                    <a:lnTo>
                      <a:pt x="346" y="93"/>
                    </a:lnTo>
                    <a:lnTo>
                      <a:pt x="345" y="103"/>
                    </a:lnTo>
                    <a:lnTo>
                      <a:pt x="343" y="112"/>
                    </a:lnTo>
                    <a:lnTo>
                      <a:pt x="338" y="121"/>
                    </a:lnTo>
                    <a:lnTo>
                      <a:pt x="332" y="130"/>
                    </a:lnTo>
                    <a:lnTo>
                      <a:pt x="325" y="138"/>
                    </a:lnTo>
                    <a:lnTo>
                      <a:pt x="316" y="145"/>
                    </a:lnTo>
                    <a:lnTo>
                      <a:pt x="306" y="153"/>
                    </a:lnTo>
                    <a:lnTo>
                      <a:pt x="296" y="160"/>
                    </a:lnTo>
                    <a:lnTo>
                      <a:pt x="283" y="165"/>
                    </a:lnTo>
                    <a:lnTo>
                      <a:pt x="269" y="171"/>
                    </a:lnTo>
                    <a:lnTo>
                      <a:pt x="256" y="176"/>
                    </a:lnTo>
                    <a:lnTo>
                      <a:pt x="240" y="180"/>
                    </a:lnTo>
                    <a:lnTo>
                      <a:pt x="224" y="183"/>
                    </a:lnTo>
                    <a:lnTo>
                      <a:pt x="208" y="185"/>
                    </a:lnTo>
                    <a:lnTo>
                      <a:pt x="191" y="186"/>
                    </a:lnTo>
                    <a:lnTo>
                      <a:pt x="173" y="187"/>
                    </a:lnTo>
                  </a:path>
                </a:pathLst>
              </a:custGeom>
              <a:solidFill>
                <a:srgbClr val="FFFF00"/>
              </a:solidFill>
              <a:ln w="6350">
                <a:solidFill>
                  <a:srgbClr val="000000"/>
                </a:solidFill>
                <a:prstDash val="solid"/>
                <a:round/>
                <a:headEnd/>
                <a:tailEnd/>
              </a:ln>
            </p:spPr>
            <p:txBody>
              <a:bodyPr/>
              <a:lstStyle/>
              <a:p>
                <a:endParaRPr lang="it-IT"/>
              </a:p>
            </p:txBody>
          </p:sp>
          <p:sp>
            <p:nvSpPr>
              <p:cNvPr id="21180" name="Freeform 700"/>
              <p:cNvSpPr>
                <a:spLocks/>
              </p:cNvSpPr>
              <p:nvPr/>
            </p:nvSpPr>
            <p:spPr bwMode="auto">
              <a:xfrm>
                <a:off x="1710" y="2783"/>
                <a:ext cx="50" cy="27"/>
              </a:xfrm>
              <a:custGeom>
                <a:avLst/>
                <a:gdLst/>
                <a:ahLst/>
                <a:cxnLst>
                  <a:cxn ang="0">
                    <a:pos x="156" y="186"/>
                  </a:cxn>
                  <a:cxn ang="0">
                    <a:pos x="122" y="183"/>
                  </a:cxn>
                  <a:cxn ang="0">
                    <a:pos x="91" y="176"/>
                  </a:cxn>
                  <a:cxn ang="0">
                    <a:pos x="64" y="165"/>
                  </a:cxn>
                  <a:cxn ang="0">
                    <a:pos x="40" y="153"/>
                  </a:cxn>
                  <a:cxn ang="0">
                    <a:pos x="21" y="138"/>
                  </a:cxn>
                  <a:cxn ang="0">
                    <a:pos x="8" y="121"/>
                  </a:cxn>
                  <a:cxn ang="0">
                    <a:pos x="1" y="102"/>
                  </a:cxn>
                  <a:cxn ang="0">
                    <a:pos x="1" y="83"/>
                  </a:cxn>
                  <a:cxn ang="0">
                    <a:pos x="8" y="66"/>
                  </a:cxn>
                  <a:cxn ang="0">
                    <a:pos x="21" y="49"/>
                  </a:cxn>
                  <a:cxn ang="0">
                    <a:pos x="40" y="33"/>
                  </a:cxn>
                  <a:cxn ang="0">
                    <a:pos x="64" y="21"/>
                  </a:cxn>
                  <a:cxn ang="0">
                    <a:pos x="91" y="11"/>
                  </a:cxn>
                  <a:cxn ang="0">
                    <a:pos x="122" y="4"/>
                  </a:cxn>
                  <a:cxn ang="0">
                    <a:pos x="156" y="0"/>
                  </a:cxn>
                  <a:cxn ang="0">
                    <a:pos x="190" y="0"/>
                  </a:cxn>
                  <a:cxn ang="0">
                    <a:pos x="225" y="4"/>
                  </a:cxn>
                  <a:cxn ang="0">
                    <a:pos x="255" y="11"/>
                  </a:cxn>
                  <a:cxn ang="0">
                    <a:pos x="283" y="21"/>
                  </a:cxn>
                  <a:cxn ang="0">
                    <a:pos x="307" y="33"/>
                  </a:cxn>
                  <a:cxn ang="0">
                    <a:pos x="326" y="49"/>
                  </a:cxn>
                  <a:cxn ang="0">
                    <a:pos x="338" y="66"/>
                  </a:cxn>
                  <a:cxn ang="0">
                    <a:pos x="345" y="83"/>
                  </a:cxn>
                  <a:cxn ang="0">
                    <a:pos x="345" y="102"/>
                  </a:cxn>
                  <a:cxn ang="0">
                    <a:pos x="338" y="121"/>
                  </a:cxn>
                  <a:cxn ang="0">
                    <a:pos x="326" y="138"/>
                  </a:cxn>
                  <a:cxn ang="0">
                    <a:pos x="307" y="153"/>
                  </a:cxn>
                  <a:cxn ang="0">
                    <a:pos x="283" y="165"/>
                  </a:cxn>
                  <a:cxn ang="0">
                    <a:pos x="255" y="176"/>
                  </a:cxn>
                  <a:cxn ang="0">
                    <a:pos x="225" y="183"/>
                  </a:cxn>
                  <a:cxn ang="0">
                    <a:pos x="190" y="186"/>
                  </a:cxn>
                </a:cxnLst>
                <a:rect l="0" t="0" r="r" b="b"/>
                <a:pathLst>
                  <a:path w="346" h="187">
                    <a:moveTo>
                      <a:pt x="174" y="187"/>
                    </a:moveTo>
                    <a:lnTo>
                      <a:pt x="156" y="186"/>
                    </a:lnTo>
                    <a:lnTo>
                      <a:pt x="138" y="185"/>
                    </a:lnTo>
                    <a:lnTo>
                      <a:pt x="122" y="183"/>
                    </a:lnTo>
                    <a:lnTo>
                      <a:pt x="106" y="180"/>
                    </a:lnTo>
                    <a:lnTo>
                      <a:pt x="91" y="176"/>
                    </a:lnTo>
                    <a:lnTo>
                      <a:pt x="76" y="170"/>
                    </a:lnTo>
                    <a:lnTo>
                      <a:pt x="64" y="165"/>
                    </a:lnTo>
                    <a:lnTo>
                      <a:pt x="51" y="159"/>
                    </a:lnTo>
                    <a:lnTo>
                      <a:pt x="40" y="153"/>
                    </a:lnTo>
                    <a:lnTo>
                      <a:pt x="30" y="145"/>
                    </a:lnTo>
                    <a:lnTo>
                      <a:pt x="21" y="138"/>
                    </a:lnTo>
                    <a:lnTo>
                      <a:pt x="13" y="130"/>
                    </a:lnTo>
                    <a:lnTo>
                      <a:pt x="8" y="121"/>
                    </a:lnTo>
                    <a:lnTo>
                      <a:pt x="4" y="112"/>
                    </a:lnTo>
                    <a:lnTo>
                      <a:pt x="1" y="102"/>
                    </a:lnTo>
                    <a:lnTo>
                      <a:pt x="0" y="93"/>
                    </a:lnTo>
                    <a:lnTo>
                      <a:pt x="1" y="83"/>
                    </a:lnTo>
                    <a:lnTo>
                      <a:pt x="4" y="74"/>
                    </a:lnTo>
                    <a:lnTo>
                      <a:pt x="8" y="66"/>
                    </a:lnTo>
                    <a:lnTo>
                      <a:pt x="13" y="56"/>
                    </a:lnTo>
                    <a:lnTo>
                      <a:pt x="21" y="49"/>
                    </a:lnTo>
                    <a:lnTo>
                      <a:pt x="30" y="40"/>
                    </a:lnTo>
                    <a:lnTo>
                      <a:pt x="40" y="33"/>
                    </a:lnTo>
                    <a:lnTo>
                      <a:pt x="51" y="27"/>
                    </a:lnTo>
                    <a:lnTo>
                      <a:pt x="64" y="21"/>
                    </a:lnTo>
                    <a:lnTo>
                      <a:pt x="76" y="15"/>
                    </a:lnTo>
                    <a:lnTo>
                      <a:pt x="91" y="11"/>
                    </a:lnTo>
                    <a:lnTo>
                      <a:pt x="106" y="7"/>
                    </a:lnTo>
                    <a:lnTo>
                      <a:pt x="122" y="4"/>
                    </a:lnTo>
                    <a:lnTo>
                      <a:pt x="138" y="2"/>
                    </a:lnTo>
                    <a:lnTo>
                      <a:pt x="156" y="0"/>
                    </a:lnTo>
                    <a:lnTo>
                      <a:pt x="174" y="0"/>
                    </a:lnTo>
                    <a:lnTo>
                      <a:pt x="190" y="0"/>
                    </a:lnTo>
                    <a:lnTo>
                      <a:pt x="208" y="2"/>
                    </a:lnTo>
                    <a:lnTo>
                      <a:pt x="225" y="4"/>
                    </a:lnTo>
                    <a:lnTo>
                      <a:pt x="241" y="7"/>
                    </a:lnTo>
                    <a:lnTo>
                      <a:pt x="255" y="11"/>
                    </a:lnTo>
                    <a:lnTo>
                      <a:pt x="270" y="15"/>
                    </a:lnTo>
                    <a:lnTo>
                      <a:pt x="283" y="21"/>
                    </a:lnTo>
                    <a:lnTo>
                      <a:pt x="295" y="27"/>
                    </a:lnTo>
                    <a:lnTo>
                      <a:pt x="307" y="33"/>
                    </a:lnTo>
                    <a:lnTo>
                      <a:pt x="316" y="40"/>
                    </a:lnTo>
                    <a:lnTo>
                      <a:pt x="326" y="49"/>
                    </a:lnTo>
                    <a:lnTo>
                      <a:pt x="333" y="56"/>
                    </a:lnTo>
                    <a:lnTo>
                      <a:pt x="338" y="66"/>
                    </a:lnTo>
                    <a:lnTo>
                      <a:pt x="342" y="74"/>
                    </a:lnTo>
                    <a:lnTo>
                      <a:pt x="345" y="83"/>
                    </a:lnTo>
                    <a:lnTo>
                      <a:pt x="346" y="93"/>
                    </a:lnTo>
                    <a:lnTo>
                      <a:pt x="345" y="102"/>
                    </a:lnTo>
                    <a:lnTo>
                      <a:pt x="342" y="112"/>
                    </a:lnTo>
                    <a:lnTo>
                      <a:pt x="338" y="121"/>
                    </a:lnTo>
                    <a:lnTo>
                      <a:pt x="333" y="130"/>
                    </a:lnTo>
                    <a:lnTo>
                      <a:pt x="326" y="138"/>
                    </a:lnTo>
                    <a:lnTo>
                      <a:pt x="316" y="145"/>
                    </a:lnTo>
                    <a:lnTo>
                      <a:pt x="307" y="153"/>
                    </a:lnTo>
                    <a:lnTo>
                      <a:pt x="295" y="159"/>
                    </a:lnTo>
                    <a:lnTo>
                      <a:pt x="283" y="165"/>
                    </a:lnTo>
                    <a:lnTo>
                      <a:pt x="270" y="170"/>
                    </a:lnTo>
                    <a:lnTo>
                      <a:pt x="255" y="176"/>
                    </a:lnTo>
                    <a:lnTo>
                      <a:pt x="241" y="180"/>
                    </a:lnTo>
                    <a:lnTo>
                      <a:pt x="225" y="183"/>
                    </a:lnTo>
                    <a:lnTo>
                      <a:pt x="208" y="185"/>
                    </a:lnTo>
                    <a:lnTo>
                      <a:pt x="190" y="186"/>
                    </a:lnTo>
                    <a:lnTo>
                      <a:pt x="174" y="187"/>
                    </a:lnTo>
                    <a:close/>
                  </a:path>
                </a:pathLst>
              </a:custGeom>
              <a:solidFill>
                <a:srgbClr val="FFFF00"/>
              </a:solidFill>
              <a:ln w="9525">
                <a:noFill/>
                <a:round/>
                <a:headEnd/>
                <a:tailEnd/>
              </a:ln>
            </p:spPr>
            <p:txBody>
              <a:bodyPr/>
              <a:lstStyle/>
              <a:p>
                <a:endParaRPr lang="it-IT"/>
              </a:p>
            </p:txBody>
          </p:sp>
          <p:sp>
            <p:nvSpPr>
              <p:cNvPr id="21181" name="Freeform 701"/>
              <p:cNvSpPr>
                <a:spLocks/>
              </p:cNvSpPr>
              <p:nvPr/>
            </p:nvSpPr>
            <p:spPr bwMode="auto">
              <a:xfrm>
                <a:off x="1710" y="2783"/>
                <a:ext cx="50" cy="27"/>
              </a:xfrm>
              <a:custGeom>
                <a:avLst/>
                <a:gdLst/>
                <a:ahLst/>
                <a:cxnLst>
                  <a:cxn ang="0">
                    <a:pos x="156" y="186"/>
                  </a:cxn>
                  <a:cxn ang="0">
                    <a:pos x="122" y="183"/>
                  </a:cxn>
                  <a:cxn ang="0">
                    <a:pos x="91" y="176"/>
                  </a:cxn>
                  <a:cxn ang="0">
                    <a:pos x="64" y="165"/>
                  </a:cxn>
                  <a:cxn ang="0">
                    <a:pos x="40" y="153"/>
                  </a:cxn>
                  <a:cxn ang="0">
                    <a:pos x="21" y="138"/>
                  </a:cxn>
                  <a:cxn ang="0">
                    <a:pos x="8" y="121"/>
                  </a:cxn>
                  <a:cxn ang="0">
                    <a:pos x="1" y="102"/>
                  </a:cxn>
                  <a:cxn ang="0">
                    <a:pos x="1" y="83"/>
                  </a:cxn>
                  <a:cxn ang="0">
                    <a:pos x="8" y="66"/>
                  </a:cxn>
                  <a:cxn ang="0">
                    <a:pos x="21" y="49"/>
                  </a:cxn>
                  <a:cxn ang="0">
                    <a:pos x="40" y="33"/>
                  </a:cxn>
                  <a:cxn ang="0">
                    <a:pos x="64" y="21"/>
                  </a:cxn>
                  <a:cxn ang="0">
                    <a:pos x="91" y="11"/>
                  </a:cxn>
                  <a:cxn ang="0">
                    <a:pos x="122" y="4"/>
                  </a:cxn>
                  <a:cxn ang="0">
                    <a:pos x="156" y="0"/>
                  </a:cxn>
                  <a:cxn ang="0">
                    <a:pos x="190" y="0"/>
                  </a:cxn>
                  <a:cxn ang="0">
                    <a:pos x="225" y="4"/>
                  </a:cxn>
                  <a:cxn ang="0">
                    <a:pos x="255" y="11"/>
                  </a:cxn>
                  <a:cxn ang="0">
                    <a:pos x="283" y="21"/>
                  </a:cxn>
                  <a:cxn ang="0">
                    <a:pos x="307" y="33"/>
                  </a:cxn>
                  <a:cxn ang="0">
                    <a:pos x="326" y="49"/>
                  </a:cxn>
                  <a:cxn ang="0">
                    <a:pos x="338" y="66"/>
                  </a:cxn>
                  <a:cxn ang="0">
                    <a:pos x="345" y="83"/>
                  </a:cxn>
                  <a:cxn ang="0">
                    <a:pos x="345" y="102"/>
                  </a:cxn>
                  <a:cxn ang="0">
                    <a:pos x="338" y="121"/>
                  </a:cxn>
                  <a:cxn ang="0">
                    <a:pos x="326" y="138"/>
                  </a:cxn>
                  <a:cxn ang="0">
                    <a:pos x="307" y="153"/>
                  </a:cxn>
                  <a:cxn ang="0">
                    <a:pos x="283" y="165"/>
                  </a:cxn>
                  <a:cxn ang="0">
                    <a:pos x="255" y="176"/>
                  </a:cxn>
                  <a:cxn ang="0">
                    <a:pos x="225" y="183"/>
                  </a:cxn>
                  <a:cxn ang="0">
                    <a:pos x="190" y="186"/>
                  </a:cxn>
                </a:cxnLst>
                <a:rect l="0" t="0" r="r" b="b"/>
                <a:pathLst>
                  <a:path w="346" h="187">
                    <a:moveTo>
                      <a:pt x="174" y="187"/>
                    </a:moveTo>
                    <a:lnTo>
                      <a:pt x="156" y="186"/>
                    </a:lnTo>
                    <a:lnTo>
                      <a:pt x="138" y="185"/>
                    </a:lnTo>
                    <a:lnTo>
                      <a:pt x="122" y="183"/>
                    </a:lnTo>
                    <a:lnTo>
                      <a:pt x="106" y="180"/>
                    </a:lnTo>
                    <a:lnTo>
                      <a:pt x="91" y="176"/>
                    </a:lnTo>
                    <a:lnTo>
                      <a:pt x="76" y="170"/>
                    </a:lnTo>
                    <a:lnTo>
                      <a:pt x="64" y="165"/>
                    </a:lnTo>
                    <a:lnTo>
                      <a:pt x="51" y="159"/>
                    </a:lnTo>
                    <a:lnTo>
                      <a:pt x="40" y="153"/>
                    </a:lnTo>
                    <a:lnTo>
                      <a:pt x="30" y="145"/>
                    </a:lnTo>
                    <a:lnTo>
                      <a:pt x="21" y="138"/>
                    </a:lnTo>
                    <a:lnTo>
                      <a:pt x="13" y="130"/>
                    </a:lnTo>
                    <a:lnTo>
                      <a:pt x="8" y="121"/>
                    </a:lnTo>
                    <a:lnTo>
                      <a:pt x="4" y="112"/>
                    </a:lnTo>
                    <a:lnTo>
                      <a:pt x="1" y="102"/>
                    </a:lnTo>
                    <a:lnTo>
                      <a:pt x="0" y="93"/>
                    </a:lnTo>
                    <a:lnTo>
                      <a:pt x="1" y="83"/>
                    </a:lnTo>
                    <a:lnTo>
                      <a:pt x="4" y="74"/>
                    </a:lnTo>
                    <a:lnTo>
                      <a:pt x="8" y="66"/>
                    </a:lnTo>
                    <a:lnTo>
                      <a:pt x="13" y="56"/>
                    </a:lnTo>
                    <a:lnTo>
                      <a:pt x="21" y="49"/>
                    </a:lnTo>
                    <a:lnTo>
                      <a:pt x="30" y="40"/>
                    </a:lnTo>
                    <a:lnTo>
                      <a:pt x="40" y="33"/>
                    </a:lnTo>
                    <a:lnTo>
                      <a:pt x="51" y="27"/>
                    </a:lnTo>
                    <a:lnTo>
                      <a:pt x="64" y="21"/>
                    </a:lnTo>
                    <a:lnTo>
                      <a:pt x="76" y="15"/>
                    </a:lnTo>
                    <a:lnTo>
                      <a:pt x="91" y="11"/>
                    </a:lnTo>
                    <a:lnTo>
                      <a:pt x="106" y="7"/>
                    </a:lnTo>
                    <a:lnTo>
                      <a:pt x="122" y="4"/>
                    </a:lnTo>
                    <a:lnTo>
                      <a:pt x="138" y="2"/>
                    </a:lnTo>
                    <a:lnTo>
                      <a:pt x="156" y="0"/>
                    </a:lnTo>
                    <a:lnTo>
                      <a:pt x="174" y="0"/>
                    </a:lnTo>
                    <a:lnTo>
                      <a:pt x="190" y="0"/>
                    </a:lnTo>
                    <a:lnTo>
                      <a:pt x="208" y="2"/>
                    </a:lnTo>
                    <a:lnTo>
                      <a:pt x="225" y="4"/>
                    </a:lnTo>
                    <a:lnTo>
                      <a:pt x="241" y="7"/>
                    </a:lnTo>
                    <a:lnTo>
                      <a:pt x="255" y="11"/>
                    </a:lnTo>
                    <a:lnTo>
                      <a:pt x="270" y="15"/>
                    </a:lnTo>
                    <a:lnTo>
                      <a:pt x="283" y="21"/>
                    </a:lnTo>
                    <a:lnTo>
                      <a:pt x="295" y="27"/>
                    </a:lnTo>
                    <a:lnTo>
                      <a:pt x="307" y="33"/>
                    </a:lnTo>
                    <a:lnTo>
                      <a:pt x="316" y="40"/>
                    </a:lnTo>
                    <a:lnTo>
                      <a:pt x="326" y="49"/>
                    </a:lnTo>
                    <a:lnTo>
                      <a:pt x="333" y="56"/>
                    </a:lnTo>
                    <a:lnTo>
                      <a:pt x="338" y="66"/>
                    </a:lnTo>
                    <a:lnTo>
                      <a:pt x="342" y="74"/>
                    </a:lnTo>
                    <a:lnTo>
                      <a:pt x="345" y="83"/>
                    </a:lnTo>
                    <a:lnTo>
                      <a:pt x="346" y="93"/>
                    </a:lnTo>
                    <a:lnTo>
                      <a:pt x="345" y="102"/>
                    </a:lnTo>
                    <a:lnTo>
                      <a:pt x="342" y="112"/>
                    </a:lnTo>
                    <a:lnTo>
                      <a:pt x="338" y="121"/>
                    </a:lnTo>
                    <a:lnTo>
                      <a:pt x="333" y="130"/>
                    </a:lnTo>
                    <a:lnTo>
                      <a:pt x="326" y="138"/>
                    </a:lnTo>
                    <a:lnTo>
                      <a:pt x="316" y="145"/>
                    </a:lnTo>
                    <a:lnTo>
                      <a:pt x="307" y="153"/>
                    </a:lnTo>
                    <a:lnTo>
                      <a:pt x="295" y="159"/>
                    </a:lnTo>
                    <a:lnTo>
                      <a:pt x="283" y="165"/>
                    </a:lnTo>
                    <a:lnTo>
                      <a:pt x="270" y="170"/>
                    </a:lnTo>
                    <a:lnTo>
                      <a:pt x="255" y="176"/>
                    </a:lnTo>
                    <a:lnTo>
                      <a:pt x="241" y="180"/>
                    </a:lnTo>
                    <a:lnTo>
                      <a:pt x="225" y="183"/>
                    </a:lnTo>
                    <a:lnTo>
                      <a:pt x="208" y="185"/>
                    </a:lnTo>
                    <a:lnTo>
                      <a:pt x="190" y="186"/>
                    </a:lnTo>
                    <a:lnTo>
                      <a:pt x="174" y="187"/>
                    </a:lnTo>
                  </a:path>
                </a:pathLst>
              </a:custGeom>
              <a:solidFill>
                <a:srgbClr val="FFFF00"/>
              </a:solidFill>
              <a:ln w="6350">
                <a:solidFill>
                  <a:srgbClr val="000000"/>
                </a:solidFill>
                <a:prstDash val="solid"/>
                <a:round/>
                <a:headEnd/>
                <a:tailEnd/>
              </a:ln>
            </p:spPr>
            <p:txBody>
              <a:bodyPr/>
              <a:lstStyle/>
              <a:p>
                <a:endParaRPr lang="it-IT"/>
              </a:p>
            </p:txBody>
          </p:sp>
          <p:sp>
            <p:nvSpPr>
              <p:cNvPr id="21182" name="Freeform 702"/>
              <p:cNvSpPr>
                <a:spLocks/>
              </p:cNvSpPr>
              <p:nvPr/>
            </p:nvSpPr>
            <p:spPr bwMode="auto">
              <a:xfrm>
                <a:off x="1764" y="2651"/>
                <a:ext cx="49" cy="27"/>
              </a:xfrm>
              <a:custGeom>
                <a:avLst/>
                <a:gdLst/>
                <a:ahLst/>
                <a:cxnLst>
                  <a:cxn ang="0">
                    <a:pos x="155" y="187"/>
                  </a:cxn>
                  <a:cxn ang="0">
                    <a:pos x="121" y="183"/>
                  </a:cxn>
                  <a:cxn ang="0">
                    <a:pos x="91" y="176"/>
                  </a:cxn>
                  <a:cxn ang="0">
                    <a:pos x="63" y="166"/>
                  </a:cxn>
                  <a:cxn ang="0">
                    <a:pos x="40" y="154"/>
                  </a:cxn>
                  <a:cxn ang="0">
                    <a:pos x="21" y="138"/>
                  </a:cxn>
                  <a:cxn ang="0">
                    <a:pos x="8" y="121"/>
                  </a:cxn>
                  <a:cxn ang="0">
                    <a:pos x="1" y="104"/>
                  </a:cxn>
                  <a:cxn ang="0">
                    <a:pos x="1" y="85"/>
                  </a:cxn>
                  <a:cxn ang="0">
                    <a:pos x="8" y="66"/>
                  </a:cxn>
                  <a:cxn ang="0">
                    <a:pos x="21" y="49"/>
                  </a:cxn>
                  <a:cxn ang="0">
                    <a:pos x="40" y="34"/>
                  </a:cxn>
                  <a:cxn ang="0">
                    <a:pos x="63" y="22"/>
                  </a:cxn>
                  <a:cxn ang="0">
                    <a:pos x="91" y="11"/>
                  </a:cxn>
                  <a:cxn ang="0">
                    <a:pos x="121" y="4"/>
                  </a:cxn>
                  <a:cxn ang="0">
                    <a:pos x="155" y="1"/>
                  </a:cxn>
                  <a:cxn ang="0">
                    <a:pos x="190" y="1"/>
                  </a:cxn>
                  <a:cxn ang="0">
                    <a:pos x="224" y="4"/>
                  </a:cxn>
                  <a:cxn ang="0">
                    <a:pos x="255" y="11"/>
                  </a:cxn>
                  <a:cxn ang="0">
                    <a:pos x="283" y="22"/>
                  </a:cxn>
                  <a:cxn ang="0">
                    <a:pos x="307" y="34"/>
                  </a:cxn>
                  <a:cxn ang="0">
                    <a:pos x="324" y="49"/>
                  </a:cxn>
                  <a:cxn ang="0">
                    <a:pos x="338" y="66"/>
                  </a:cxn>
                  <a:cxn ang="0">
                    <a:pos x="345" y="85"/>
                  </a:cxn>
                  <a:cxn ang="0">
                    <a:pos x="345" y="104"/>
                  </a:cxn>
                  <a:cxn ang="0">
                    <a:pos x="338" y="121"/>
                  </a:cxn>
                  <a:cxn ang="0">
                    <a:pos x="324" y="138"/>
                  </a:cxn>
                  <a:cxn ang="0">
                    <a:pos x="307" y="154"/>
                  </a:cxn>
                  <a:cxn ang="0">
                    <a:pos x="283" y="166"/>
                  </a:cxn>
                  <a:cxn ang="0">
                    <a:pos x="255" y="176"/>
                  </a:cxn>
                  <a:cxn ang="0">
                    <a:pos x="224" y="183"/>
                  </a:cxn>
                  <a:cxn ang="0">
                    <a:pos x="190" y="187"/>
                  </a:cxn>
                </a:cxnLst>
                <a:rect l="0" t="0" r="r" b="b"/>
                <a:pathLst>
                  <a:path w="345" h="187">
                    <a:moveTo>
                      <a:pt x="173" y="187"/>
                    </a:moveTo>
                    <a:lnTo>
                      <a:pt x="155" y="187"/>
                    </a:lnTo>
                    <a:lnTo>
                      <a:pt x="138" y="185"/>
                    </a:lnTo>
                    <a:lnTo>
                      <a:pt x="121" y="183"/>
                    </a:lnTo>
                    <a:lnTo>
                      <a:pt x="106" y="180"/>
                    </a:lnTo>
                    <a:lnTo>
                      <a:pt x="91" y="176"/>
                    </a:lnTo>
                    <a:lnTo>
                      <a:pt x="76" y="172"/>
                    </a:lnTo>
                    <a:lnTo>
                      <a:pt x="63" y="166"/>
                    </a:lnTo>
                    <a:lnTo>
                      <a:pt x="51" y="160"/>
                    </a:lnTo>
                    <a:lnTo>
                      <a:pt x="40" y="154"/>
                    </a:lnTo>
                    <a:lnTo>
                      <a:pt x="29" y="146"/>
                    </a:lnTo>
                    <a:lnTo>
                      <a:pt x="21" y="138"/>
                    </a:lnTo>
                    <a:lnTo>
                      <a:pt x="13" y="130"/>
                    </a:lnTo>
                    <a:lnTo>
                      <a:pt x="8" y="121"/>
                    </a:lnTo>
                    <a:lnTo>
                      <a:pt x="4" y="113"/>
                    </a:lnTo>
                    <a:lnTo>
                      <a:pt x="1" y="104"/>
                    </a:lnTo>
                    <a:lnTo>
                      <a:pt x="0" y="94"/>
                    </a:lnTo>
                    <a:lnTo>
                      <a:pt x="1" y="85"/>
                    </a:lnTo>
                    <a:lnTo>
                      <a:pt x="4" y="75"/>
                    </a:lnTo>
                    <a:lnTo>
                      <a:pt x="8" y="66"/>
                    </a:lnTo>
                    <a:lnTo>
                      <a:pt x="13" y="57"/>
                    </a:lnTo>
                    <a:lnTo>
                      <a:pt x="21" y="49"/>
                    </a:lnTo>
                    <a:lnTo>
                      <a:pt x="29" y="42"/>
                    </a:lnTo>
                    <a:lnTo>
                      <a:pt x="40" y="34"/>
                    </a:lnTo>
                    <a:lnTo>
                      <a:pt x="51" y="28"/>
                    </a:lnTo>
                    <a:lnTo>
                      <a:pt x="63" y="22"/>
                    </a:lnTo>
                    <a:lnTo>
                      <a:pt x="76" y="17"/>
                    </a:lnTo>
                    <a:lnTo>
                      <a:pt x="91" y="11"/>
                    </a:lnTo>
                    <a:lnTo>
                      <a:pt x="106" y="7"/>
                    </a:lnTo>
                    <a:lnTo>
                      <a:pt x="121" y="4"/>
                    </a:lnTo>
                    <a:lnTo>
                      <a:pt x="138" y="2"/>
                    </a:lnTo>
                    <a:lnTo>
                      <a:pt x="155" y="1"/>
                    </a:lnTo>
                    <a:lnTo>
                      <a:pt x="173" y="0"/>
                    </a:lnTo>
                    <a:lnTo>
                      <a:pt x="190" y="1"/>
                    </a:lnTo>
                    <a:lnTo>
                      <a:pt x="207" y="2"/>
                    </a:lnTo>
                    <a:lnTo>
                      <a:pt x="224" y="4"/>
                    </a:lnTo>
                    <a:lnTo>
                      <a:pt x="240" y="7"/>
                    </a:lnTo>
                    <a:lnTo>
                      <a:pt x="255" y="11"/>
                    </a:lnTo>
                    <a:lnTo>
                      <a:pt x="269" y="17"/>
                    </a:lnTo>
                    <a:lnTo>
                      <a:pt x="283" y="22"/>
                    </a:lnTo>
                    <a:lnTo>
                      <a:pt x="295" y="28"/>
                    </a:lnTo>
                    <a:lnTo>
                      <a:pt x="307" y="34"/>
                    </a:lnTo>
                    <a:lnTo>
                      <a:pt x="316" y="42"/>
                    </a:lnTo>
                    <a:lnTo>
                      <a:pt x="324" y="49"/>
                    </a:lnTo>
                    <a:lnTo>
                      <a:pt x="332" y="57"/>
                    </a:lnTo>
                    <a:lnTo>
                      <a:pt x="338" y="66"/>
                    </a:lnTo>
                    <a:lnTo>
                      <a:pt x="342" y="75"/>
                    </a:lnTo>
                    <a:lnTo>
                      <a:pt x="345" y="85"/>
                    </a:lnTo>
                    <a:lnTo>
                      <a:pt x="345" y="94"/>
                    </a:lnTo>
                    <a:lnTo>
                      <a:pt x="345" y="104"/>
                    </a:lnTo>
                    <a:lnTo>
                      <a:pt x="342" y="113"/>
                    </a:lnTo>
                    <a:lnTo>
                      <a:pt x="338" y="121"/>
                    </a:lnTo>
                    <a:lnTo>
                      <a:pt x="332" y="130"/>
                    </a:lnTo>
                    <a:lnTo>
                      <a:pt x="324" y="138"/>
                    </a:lnTo>
                    <a:lnTo>
                      <a:pt x="316" y="146"/>
                    </a:lnTo>
                    <a:lnTo>
                      <a:pt x="307" y="154"/>
                    </a:lnTo>
                    <a:lnTo>
                      <a:pt x="295" y="160"/>
                    </a:lnTo>
                    <a:lnTo>
                      <a:pt x="283" y="166"/>
                    </a:lnTo>
                    <a:lnTo>
                      <a:pt x="269" y="172"/>
                    </a:lnTo>
                    <a:lnTo>
                      <a:pt x="255" y="176"/>
                    </a:lnTo>
                    <a:lnTo>
                      <a:pt x="240" y="180"/>
                    </a:lnTo>
                    <a:lnTo>
                      <a:pt x="224" y="183"/>
                    </a:lnTo>
                    <a:lnTo>
                      <a:pt x="207" y="185"/>
                    </a:lnTo>
                    <a:lnTo>
                      <a:pt x="190" y="187"/>
                    </a:lnTo>
                    <a:lnTo>
                      <a:pt x="173" y="187"/>
                    </a:lnTo>
                    <a:close/>
                  </a:path>
                </a:pathLst>
              </a:custGeom>
              <a:solidFill>
                <a:srgbClr val="FFFF00"/>
              </a:solidFill>
              <a:ln w="9525">
                <a:noFill/>
                <a:round/>
                <a:headEnd/>
                <a:tailEnd/>
              </a:ln>
            </p:spPr>
            <p:txBody>
              <a:bodyPr/>
              <a:lstStyle/>
              <a:p>
                <a:endParaRPr lang="it-IT"/>
              </a:p>
            </p:txBody>
          </p:sp>
          <p:sp>
            <p:nvSpPr>
              <p:cNvPr id="21183" name="Freeform 703"/>
              <p:cNvSpPr>
                <a:spLocks/>
              </p:cNvSpPr>
              <p:nvPr/>
            </p:nvSpPr>
            <p:spPr bwMode="auto">
              <a:xfrm>
                <a:off x="1764" y="2651"/>
                <a:ext cx="49" cy="27"/>
              </a:xfrm>
              <a:custGeom>
                <a:avLst/>
                <a:gdLst/>
                <a:ahLst/>
                <a:cxnLst>
                  <a:cxn ang="0">
                    <a:pos x="155" y="187"/>
                  </a:cxn>
                  <a:cxn ang="0">
                    <a:pos x="121" y="183"/>
                  </a:cxn>
                  <a:cxn ang="0">
                    <a:pos x="91" y="176"/>
                  </a:cxn>
                  <a:cxn ang="0">
                    <a:pos x="63" y="166"/>
                  </a:cxn>
                  <a:cxn ang="0">
                    <a:pos x="40" y="154"/>
                  </a:cxn>
                  <a:cxn ang="0">
                    <a:pos x="21" y="138"/>
                  </a:cxn>
                  <a:cxn ang="0">
                    <a:pos x="8" y="121"/>
                  </a:cxn>
                  <a:cxn ang="0">
                    <a:pos x="1" y="104"/>
                  </a:cxn>
                  <a:cxn ang="0">
                    <a:pos x="1" y="85"/>
                  </a:cxn>
                  <a:cxn ang="0">
                    <a:pos x="8" y="66"/>
                  </a:cxn>
                  <a:cxn ang="0">
                    <a:pos x="21" y="49"/>
                  </a:cxn>
                  <a:cxn ang="0">
                    <a:pos x="40" y="34"/>
                  </a:cxn>
                  <a:cxn ang="0">
                    <a:pos x="63" y="22"/>
                  </a:cxn>
                  <a:cxn ang="0">
                    <a:pos x="91" y="11"/>
                  </a:cxn>
                  <a:cxn ang="0">
                    <a:pos x="121" y="4"/>
                  </a:cxn>
                  <a:cxn ang="0">
                    <a:pos x="155" y="1"/>
                  </a:cxn>
                  <a:cxn ang="0">
                    <a:pos x="190" y="1"/>
                  </a:cxn>
                  <a:cxn ang="0">
                    <a:pos x="224" y="4"/>
                  </a:cxn>
                  <a:cxn ang="0">
                    <a:pos x="255" y="11"/>
                  </a:cxn>
                  <a:cxn ang="0">
                    <a:pos x="283" y="22"/>
                  </a:cxn>
                  <a:cxn ang="0">
                    <a:pos x="307" y="34"/>
                  </a:cxn>
                  <a:cxn ang="0">
                    <a:pos x="324" y="49"/>
                  </a:cxn>
                  <a:cxn ang="0">
                    <a:pos x="338" y="66"/>
                  </a:cxn>
                  <a:cxn ang="0">
                    <a:pos x="345" y="85"/>
                  </a:cxn>
                  <a:cxn ang="0">
                    <a:pos x="345" y="104"/>
                  </a:cxn>
                  <a:cxn ang="0">
                    <a:pos x="338" y="121"/>
                  </a:cxn>
                  <a:cxn ang="0">
                    <a:pos x="324" y="138"/>
                  </a:cxn>
                  <a:cxn ang="0">
                    <a:pos x="307" y="154"/>
                  </a:cxn>
                  <a:cxn ang="0">
                    <a:pos x="283" y="166"/>
                  </a:cxn>
                  <a:cxn ang="0">
                    <a:pos x="255" y="176"/>
                  </a:cxn>
                  <a:cxn ang="0">
                    <a:pos x="224" y="183"/>
                  </a:cxn>
                  <a:cxn ang="0">
                    <a:pos x="190" y="187"/>
                  </a:cxn>
                </a:cxnLst>
                <a:rect l="0" t="0" r="r" b="b"/>
                <a:pathLst>
                  <a:path w="345" h="187">
                    <a:moveTo>
                      <a:pt x="173" y="187"/>
                    </a:moveTo>
                    <a:lnTo>
                      <a:pt x="155" y="187"/>
                    </a:lnTo>
                    <a:lnTo>
                      <a:pt x="138" y="185"/>
                    </a:lnTo>
                    <a:lnTo>
                      <a:pt x="121" y="183"/>
                    </a:lnTo>
                    <a:lnTo>
                      <a:pt x="106" y="180"/>
                    </a:lnTo>
                    <a:lnTo>
                      <a:pt x="91" y="176"/>
                    </a:lnTo>
                    <a:lnTo>
                      <a:pt x="76" y="172"/>
                    </a:lnTo>
                    <a:lnTo>
                      <a:pt x="63" y="166"/>
                    </a:lnTo>
                    <a:lnTo>
                      <a:pt x="51" y="160"/>
                    </a:lnTo>
                    <a:lnTo>
                      <a:pt x="40" y="154"/>
                    </a:lnTo>
                    <a:lnTo>
                      <a:pt x="29" y="146"/>
                    </a:lnTo>
                    <a:lnTo>
                      <a:pt x="21" y="138"/>
                    </a:lnTo>
                    <a:lnTo>
                      <a:pt x="13" y="130"/>
                    </a:lnTo>
                    <a:lnTo>
                      <a:pt x="8" y="121"/>
                    </a:lnTo>
                    <a:lnTo>
                      <a:pt x="4" y="113"/>
                    </a:lnTo>
                    <a:lnTo>
                      <a:pt x="1" y="104"/>
                    </a:lnTo>
                    <a:lnTo>
                      <a:pt x="0" y="94"/>
                    </a:lnTo>
                    <a:lnTo>
                      <a:pt x="1" y="85"/>
                    </a:lnTo>
                    <a:lnTo>
                      <a:pt x="4" y="75"/>
                    </a:lnTo>
                    <a:lnTo>
                      <a:pt x="8" y="66"/>
                    </a:lnTo>
                    <a:lnTo>
                      <a:pt x="13" y="57"/>
                    </a:lnTo>
                    <a:lnTo>
                      <a:pt x="21" y="49"/>
                    </a:lnTo>
                    <a:lnTo>
                      <a:pt x="29" y="42"/>
                    </a:lnTo>
                    <a:lnTo>
                      <a:pt x="40" y="34"/>
                    </a:lnTo>
                    <a:lnTo>
                      <a:pt x="51" y="28"/>
                    </a:lnTo>
                    <a:lnTo>
                      <a:pt x="63" y="22"/>
                    </a:lnTo>
                    <a:lnTo>
                      <a:pt x="76" y="17"/>
                    </a:lnTo>
                    <a:lnTo>
                      <a:pt x="91" y="11"/>
                    </a:lnTo>
                    <a:lnTo>
                      <a:pt x="106" y="7"/>
                    </a:lnTo>
                    <a:lnTo>
                      <a:pt x="121" y="4"/>
                    </a:lnTo>
                    <a:lnTo>
                      <a:pt x="138" y="2"/>
                    </a:lnTo>
                    <a:lnTo>
                      <a:pt x="155" y="1"/>
                    </a:lnTo>
                    <a:lnTo>
                      <a:pt x="173" y="0"/>
                    </a:lnTo>
                    <a:lnTo>
                      <a:pt x="190" y="1"/>
                    </a:lnTo>
                    <a:lnTo>
                      <a:pt x="207" y="2"/>
                    </a:lnTo>
                    <a:lnTo>
                      <a:pt x="224" y="4"/>
                    </a:lnTo>
                    <a:lnTo>
                      <a:pt x="240" y="7"/>
                    </a:lnTo>
                    <a:lnTo>
                      <a:pt x="255" y="11"/>
                    </a:lnTo>
                    <a:lnTo>
                      <a:pt x="269" y="17"/>
                    </a:lnTo>
                    <a:lnTo>
                      <a:pt x="283" y="22"/>
                    </a:lnTo>
                    <a:lnTo>
                      <a:pt x="295" y="28"/>
                    </a:lnTo>
                    <a:lnTo>
                      <a:pt x="307" y="34"/>
                    </a:lnTo>
                    <a:lnTo>
                      <a:pt x="316" y="42"/>
                    </a:lnTo>
                    <a:lnTo>
                      <a:pt x="324" y="49"/>
                    </a:lnTo>
                    <a:lnTo>
                      <a:pt x="332" y="57"/>
                    </a:lnTo>
                    <a:lnTo>
                      <a:pt x="338" y="66"/>
                    </a:lnTo>
                    <a:lnTo>
                      <a:pt x="342" y="75"/>
                    </a:lnTo>
                    <a:lnTo>
                      <a:pt x="345" y="85"/>
                    </a:lnTo>
                    <a:lnTo>
                      <a:pt x="345" y="94"/>
                    </a:lnTo>
                    <a:lnTo>
                      <a:pt x="345" y="104"/>
                    </a:lnTo>
                    <a:lnTo>
                      <a:pt x="342" y="113"/>
                    </a:lnTo>
                    <a:lnTo>
                      <a:pt x="338" y="121"/>
                    </a:lnTo>
                    <a:lnTo>
                      <a:pt x="332" y="130"/>
                    </a:lnTo>
                    <a:lnTo>
                      <a:pt x="324" y="138"/>
                    </a:lnTo>
                    <a:lnTo>
                      <a:pt x="316" y="146"/>
                    </a:lnTo>
                    <a:lnTo>
                      <a:pt x="307" y="154"/>
                    </a:lnTo>
                    <a:lnTo>
                      <a:pt x="295" y="160"/>
                    </a:lnTo>
                    <a:lnTo>
                      <a:pt x="283" y="166"/>
                    </a:lnTo>
                    <a:lnTo>
                      <a:pt x="269" y="172"/>
                    </a:lnTo>
                    <a:lnTo>
                      <a:pt x="255" y="176"/>
                    </a:lnTo>
                    <a:lnTo>
                      <a:pt x="240" y="180"/>
                    </a:lnTo>
                    <a:lnTo>
                      <a:pt x="224" y="183"/>
                    </a:lnTo>
                    <a:lnTo>
                      <a:pt x="207" y="185"/>
                    </a:lnTo>
                    <a:lnTo>
                      <a:pt x="190" y="187"/>
                    </a:lnTo>
                    <a:lnTo>
                      <a:pt x="173" y="187"/>
                    </a:lnTo>
                  </a:path>
                </a:pathLst>
              </a:custGeom>
              <a:solidFill>
                <a:srgbClr val="FFFF00"/>
              </a:solidFill>
              <a:ln w="6350">
                <a:solidFill>
                  <a:srgbClr val="000000"/>
                </a:solidFill>
                <a:prstDash val="solid"/>
                <a:round/>
                <a:headEnd/>
                <a:tailEnd/>
              </a:ln>
            </p:spPr>
            <p:txBody>
              <a:bodyPr/>
              <a:lstStyle/>
              <a:p>
                <a:endParaRPr lang="it-IT"/>
              </a:p>
            </p:txBody>
          </p:sp>
          <p:sp>
            <p:nvSpPr>
              <p:cNvPr id="21184" name="Freeform 704"/>
              <p:cNvSpPr>
                <a:spLocks/>
              </p:cNvSpPr>
              <p:nvPr/>
            </p:nvSpPr>
            <p:spPr bwMode="auto">
              <a:xfrm>
                <a:off x="2089" y="2861"/>
                <a:ext cx="50" cy="27"/>
              </a:xfrm>
              <a:custGeom>
                <a:avLst/>
                <a:gdLst/>
                <a:ahLst/>
                <a:cxnLst>
                  <a:cxn ang="0">
                    <a:pos x="155" y="187"/>
                  </a:cxn>
                  <a:cxn ang="0">
                    <a:pos x="121" y="183"/>
                  </a:cxn>
                  <a:cxn ang="0">
                    <a:pos x="90" y="176"/>
                  </a:cxn>
                  <a:cxn ang="0">
                    <a:pos x="63" y="166"/>
                  </a:cxn>
                  <a:cxn ang="0">
                    <a:pos x="40" y="153"/>
                  </a:cxn>
                  <a:cxn ang="0">
                    <a:pos x="21" y="139"/>
                  </a:cxn>
                  <a:cxn ang="0">
                    <a:pos x="7" y="122"/>
                  </a:cxn>
                  <a:cxn ang="0">
                    <a:pos x="1" y="103"/>
                  </a:cxn>
                  <a:cxn ang="0">
                    <a:pos x="1" y="84"/>
                  </a:cxn>
                  <a:cxn ang="0">
                    <a:pos x="7" y="65"/>
                  </a:cxn>
                  <a:cxn ang="0">
                    <a:pos x="21" y="49"/>
                  </a:cxn>
                  <a:cxn ang="0">
                    <a:pos x="40" y="34"/>
                  </a:cxn>
                  <a:cxn ang="0">
                    <a:pos x="63" y="21"/>
                  </a:cxn>
                  <a:cxn ang="0">
                    <a:pos x="90" y="11"/>
                  </a:cxn>
                  <a:cxn ang="0">
                    <a:pos x="121" y="5"/>
                  </a:cxn>
                  <a:cxn ang="0">
                    <a:pos x="155" y="0"/>
                  </a:cxn>
                  <a:cxn ang="0">
                    <a:pos x="190" y="0"/>
                  </a:cxn>
                  <a:cxn ang="0">
                    <a:pos x="224" y="5"/>
                  </a:cxn>
                  <a:cxn ang="0">
                    <a:pos x="255" y="11"/>
                  </a:cxn>
                  <a:cxn ang="0">
                    <a:pos x="283" y="21"/>
                  </a:cxn>
                  <a:cxn ang="0">
                    <a:pos x="306" y="34"/>
                  </a:cxn>
                  <a:cxn ang="0">
                    <a:pos x="324" y="49"/>
                  </a:cxn>
                  <a:cxn ang="0">
                    <a:pos x="338" y="65"/>
                  </a:cxn>
                  <a:cxn ang="0">
                    <a:pos x="344" y="84"/>
                  </a:cxn>
                  <a:cxn ang="0">
                    <a:pos x="344" y="103"/>
                  </a:cxn>
                  <a:cxn ang="0">
                    <a:pos x="338" y="122"/>
                  </a:cxn>
                  <a:cxn ang="0">
                    <a:pos x="324" y="139"/>
                  </a:cxn>
                  <a:cxn ang="0">
                    <a:pos x="306" y="153"/>
                  </a:cxn>
                  <a:cxn ang="0">
                    <a:pos x="283" y="166"/>
                  </a:cxn>
                  <a:cxn ang="0">
                    <a:pos x="255" y="176"/>
                  </a:cxn>
                  <a:cxn ang="0">
                    <a:pos x="224" y="183"/>
                  </a:cxn>
                  <a:cxn ang="0">
                    <a:pos x="190" y="187"/>
                  </a:cxn>
                </a:cxnLst>
                <a:rect l="0" t="0" r="r" b="b"/>
                <a:pathLst>
                  <a:path w="345" h="187">
                    <a:moveTo>
                      <a:pt x="173" y="187"/>
                    </a:moveTo>
                    <a:lnTo>
                      <a:pt x="155" y="187"/>
                    </a:lnTo>
                    <a:lnTo>
                      <a:pt x="138" y="186"/>
                    </a:lnTo>
                    <a:lnTo>
                      <a:pt x="121" y="183"/>
                    </a:lnTo>
                    <a:lnTo>
                      <a:pt x="106" y="180"/>
                    </a:lnTo>
                    <a:lnTo>
                      <a:pt x="90" y="176"/>
                    </a:lnTo>
                    <a:lnTo>
                      <a:pt x="76" y="171"/>
                    </a:lnTo>
                    <a:lnTo>
                      <a:pt x="63" y="166"/>
                    </a:lnTo>
                    <a:lnTo>
                      <a:pt x="50" y="160"/>
                    </a:lnTo>
                    <a:lnTo>
                      <a:pt x="40" y="153"/>
                    </a:lnTo>
                    <a:lnTo>
                      <a:pt x="29" y="146"/>
                    </a:lnTo>
                    <a:lnTo>
                      <a:pt x="21" y="139"/>
                    </a:lnTo>
                    <a:lnTo>
                      <a:pt x="13" y="130"/>
                    </a:lnTo>
                    <a:lnTo>
                      <a:pt x="7" y="122"/>
                    </a:lnTo>
                    <a:lnTo>
                      <a:pt x="3" y="113"/>
                    </a:lnTo>
                    <a:lnTo>
                      <a:pt x="1" y="103"/>
                    </a:lnTo>
                    <a:lnTo>
                      <a:pt x="0" y="94"/>
                    </a:lnTo>
                    <a:lnTo>
                      <a:pt x="1" y="84"/>
                    </a:lnTo>
                    <a:lnTo>
                      <a:pt x="3" y="75"/>
                    </a:lnTo>
                    <a:lnTo>
                      <a:pt x="7" y="65"/>
                    </a:lnTo>
                    <a:lnTo>
                      <a:pt x="13" y="57"/>
                    </a:lnTo>
                    <a:lnTo>
                      <a:pt x="21" y="49"/>
                    </a:lnTo>
                    <a:lnTo>
                      <a:pt x="29" y="41"/>
                    </a:lnTo>
                    <a:lnTo>
                      <a:pt x="40" y="34"/>
                    </a:lnTo>
                    <a:lnTo>
                      <a:pt x="50" y="28"/>
                    </a:lnTo>
                    <a:lnTo>
                      <a:pt x="63" y="21"/>
                    </a:lnTo>
                    <a:lnTo>
                      <a:pt x="76" y="16"/>
                    </a:lnTo>
                    <a:lnTo>
                      <a:pt x="90" y="11"/>
                    </a:lnTo>
                    <a:lnTo>
                      <a:pt x="106" y="8"/>
                    </a:lnTo>
                    <a:lnTo>
                      <a:pt x="121" y="5"/>
                    </a:lnTo>
                    <a:lnTo>
                      <a:pt x="138" y="1"/>
                    </a:lnTo>
                    <a:lnTo>
                      <a:pt x="155" y="0"/>
                    </a:lnTo>
                    <a:lnTo>
                      <a:pt x="173" y="0"/>
                    </a:lnTo>
                    <a:lnTo>
                      <a:pt x="190" y="0"/>
                    </a:lnTo>
                    <a:lnTo>
                      <a:pt x="207" y="1"/>
                    </a:lnTo>
                    <a:lnTo>
                      <a:pt x="224" y="5"/>
                    </a:lnTo>
                    <a:lnTo>
                      <a:pt x="240" y="8"/>
                    </a:lnTo>
                    <a:lnTo>
                      <a:pt x="255" y="11"/>
                    </a:lnTo>
                    <a:lnTo>
                      <a:pt x="269" y="16"/>
                    </a:lnTo>
                    <a:lnTo>
                      <a:pt x="283" y="21"/>
                    </a:lnTo>
                    <a:lnTo>
                      <a:pt x="295" y="28"/>
                    </a:lnTo>
                    <a:lnTo>
                      <a:pt x="306" y="34"/>
                    </a:lnTo>
                    <a:lnTo>
                      <a:pt x="316" y="41"/>
                    </a:lnTo>
                    <a:lnTo>
                      <a:pt x="324" y="49"/>
                    </a:lnTo>
                    <a:lnTo>
                      <a:pt x="332" y="57"/>
                    </a:lnTo>
                    <a:lnTo>
                      <a:pt x="338" y="65"/>
                    </a:lnTo>
                    <a:lnTo>
                      <a:pt x="342" y="75"/>
                    </a:lnTo>
                    <a:lnTo>
                      <a:pt x="344" y="84"/>
                    </a:lnTo>
                    <a:lnTo>
                      <a:pt x="345" y="94"/>
                    </a:lnTo>
                    <a:lnTo>
                      <a:pt x="344" y="103"/>
                    </a:lnTo>
                    <a:lnTo>
                      <a:pt x="342" y="113"/>
                    </a:lnTo>
                    <a:lnTo>
                      <a:pt x="338" y="122"/>
                    </a:lnTo>
                    <a:lnTo>
                      <a:pt x="332" y="130"/>
                    </a:lnTo>
                    <a:lnTo>
                      <a:pt x="324" y="139"/>
                    </a:lnTo>
                    <a:lnTo>
                      <a:pt x="316" y="146"/>
                    </a:lnTo>
                    <a:lnTo>
                      <a:pt x="306" y="153"/>
                    </a:lnTo>
                    <a:lnTo>
                      <a:pt x="295" y="160"/>
                    </a:lnTo>
                    <a:lnTo>
                      <a:pt x="283" y="166"/>
                    </a:lnTo>
                    <a:lnTo>
                      <a:pt x="269" y="171"/>
                    </a:lnTo>
                    <a:lnTo>
                      <a:pt x="255" y="176"/>
                    </a:lnTo>
                    <a:lnTo>
                      <a:pt x="240" y="180"/>
                    </a:lnTo>
                    <a:lnTo>
                      <a:pt x="224" y="183"/>
                    </a:lnTo>
                    <a:lnTo>
                      <a:pt x="207" y="186"/>
                    </a:lnTo>
                    <a:lnTo>
                      <a:pt x="190" y="187"/>
                    </a:lnTo>
                    <a:lnTo>
                      <a:pt x="173" y="187"/>
                    </a:lnTo>
                    <a:close/>
                  </a:path>
                </a:pathLst>
              </a:custGeom>
              <a:solidFill>
                <a:srgbClr val="FFFF00"/>
              </a:solidFill>
              <a:ln w="9525">
                <a:noFill/>
                <a:round/>
                <a:headEnd/>
                <a:tailEnd/>
              </a:ln>
            </p:spPr>
            <p:txBody>
              <a:bodyPr/>
              <a:lstStyle/>
              <a:p>
                <a:endParaRPr lang="it-IT"/>
              </a:p>
            </p:txBody>
          </p:sp>
          <p:sp>
            <p:nvSpPr>
              <p:cNvPr id="21185" name="Freeform 705"/>
              <p:cNvSpPr>
                <a:spLocks/>
              </p:cNvSpPr>
              <p:nvPr/>
            </p:nvSpPr>
            <p:spPr bwMode="auto">
              <a:xfrm>
                <a:off x="2089" y="2861"/>
                <a:ext cx="50" cy="27"/>
              </a:xfrm>
              <a:custGeom>
                <a:avLst/>
                <a:gdLst/>
                <a:ahLst/>
                <a:cxnLst>
                  <a:cxn ang="0">
                    <a:pos x="155" y="187"/>
                  </a:cxn>
                  <a:cxn ang="0">
                    <a:pos x="121" y="183"/>
                  </a:cxn>
                  <a:cxn ang="0">
                    <a:pos x="90" y="176"/>
                  </a:cxn>
                  <a:cxn ang="0">
                    <a:pos x="63" y="166"/>
                  </a:cxn>
                  <a:cxn ang="0">
                    <a:pos x="40" y="153"/>
                  </a:cxn>
                  <a:cxn ang="0">
                    <a:pos x="21" y="139"/>
                  </a:cxn>
                  <a:cxn ang="0">
                    <a:pos x="7" y="122"/>
                  </a:cxn>
                  <a:cxn ang="0">
                    <a:pos x="1" y="103"/>
                  </a:cxn>
                  <a:cxn ang="0">
                    <a:pos x="1" y="84"/>
                  </a:cxn>
                  <a:cxn ang="0">
                    <a:pos x="7" y="65"/>
                  </a:cxn>
                  <a:cxn ang="0">
                    <a:pos x="21" y="49"/>
                  </a:cxn>
                  <a:cxn ang="0">
                    <a:pos x="40" y="34"/>
                  </a:cxn>
                  <a:cxn ang="0">
                    <a:pos x="63" y="21"/>
                  </a:cxn>
                  <a:cxn ang="0">
                    <a:pos x="90" y="11"/>
                  </a:cxn>
                  <a:cxn ang="0">
                    <a:pos x="121" y="5"/>
                  </a:cxn>
                  <a:cxn ang="0">
                    <a:pos x="155" y="0"/>
                  </a:cxn>
                  <a:cxn ang="0">
                    <a:pos x="190" y="0"/>
                  </a:cxn>
                  <a:cxn ang="0">
                    <a:pos x="224" y="5"/>
                  </a:cxn>
                  <a:cxn ang="0">
                    <a:pos x="255" y="11"/>
                  </a:cxn>
                  <a:cxn ang="0">
                    <a:pos x="283" y="21"/>
                  </a:cxn>
                  <a:cxn ang="0">
                    <a:pos x="306" y="34"/>
                  </a:cxn>
                  <a:cxn ang="0">
                    <a:pos x="324" y="49"/>
                  </a:cxn>
                  <a:cxn ang="0">
                    <a:pos x="338" y="65"/>
                  </a:cxn>
                  <a:cxn ang="0">
                    <a:pos x="344" y="84"/>
                  </a:cxn>
                  <a:cxn ang="0">
                    <a:pos x="344" y="103"/>
                  </a:cxn>
                  <a:cxn ang="0">
                    <a:pos x="338" y="122"/>
                  </a:cxn>
                  <a:cxn ang="0">
                    <a:pos x="324" y="139"/>
                  </a:cxn>
                  <a:cxn ang="0">
                    <a:pos x="306" y="153"/>
                  </a:cxn>
                  <a:cxn ang="0">
                    <a:pos x="283" y="166"/>
                  </a:cxn>
                  <a:cxn ang="0">
                    <a:pos x="255" y="176"/>
                  </a:cxn>
                  <a:cxn ang="0">
                    <a:pos x="224" y="183"/>
                  </a:cxn>
                  <a:cxn ang="0">
                    <a:pos x="190" y="187"/>
                  </a:cxn>
                </a:cxnLst>
                <a:rect l="0" t="0" r="r" b="b"/>
                <a:pathLst>
                  <a:path w="345" h="187">
                    <a:moveTo>
                      <a:pt x="173" y="187"/>
                    </a:moveTo>
                    <a:lnTo>
                      <a:pt x="155" y="187"/>
                    </a:lnTo>
                    <a:lnTo>
                      <a:pt x="138" y="186"/>
                    </a:lnTo>
                    <a:lnTo>
                      <a:pt x="121" y="183"/>
                    </a:lnTo>
                    <a:lnTo>
                      <a:pt x="106" y="180"/>
                    </a:lnTo>
                    <a:lnTo>
                      <a:pt x="90" y="176"/>
                    </a:lnTo>
                    <a:lnTo>
                      <a:pt x="76" y="171"/>
                    </a:lnTo>
                    <a:lnTo>
                      <a:pt x="63" y="166"/>
                    </a:lnTo>
                    <a:lnTo>
                      <a:pt x="50" y="160"/>
                    </a:lnTo>
                    <a:lnTo>
                      <a:pt x="40" y="153"/>
                    </a:lnTo>
                    <a:lnTo>
                      <a:pt x="29" y="146"/>
                    </a:lnTo>
                    <a:lnTo>
                      <a:pt x="21" y="139"/>
                    </a:lnTo>
                    <a:lnTo>
                      <a:pt x="13" y="130"/>
                    </a:lnTo>
                    <a:lnTo>
                      <a:pt x="7" y="122"/>
                    </a:lnTo>
                    <a:lnTo>
                      <a:pt x="3" y="113"/>
                    </a:lnTo>
                    <a:lnTo>
                      <a:pt x="1" y="103"/>
                    </a:lnTo>
                    <a:lnTo>
                      <a:pt x="0" y="94"/>
                    </a:lnTo>
                    <a:lnTo>
                      <a:pt x="1" y="84"/>
                    </a:lnTo>
                    <a:lnTo>
                      <a:pt x="3" y="75"/>
                    </a:lnTo>
                    <a:lnTo>
                      <a:pt x="7" y="65"/>
                    </a:lnTo>
                    <a:lnTo>
                      <a:pt x="13" y="57"/>
                    </a:lnTo>
                    <a:lnTo>
                      <a:pt x="21" y="49"/>
                    </a:lnTo>
                    <a:lnTo>
                      <a:pt x="29" y="41"/>
                    </a:lnTo>
                    <a:lnTo>
                      <a:pt x="40" y="34"/>
                    </a:lnTo>
                    <a:lnTo>
                      <a:pt x="50" y="28"/>
                    </a:lnTo>
                    <a:lnTo>
                      <a:pt x="63" y="21"/>
                    </a:lnTo>
                    <a:lnTo>
                      <a:pt x="76" y="16"/>
                    </a:lnTo>
                    <a:lnTo>
                      <a:pt x="90" y="11"/>
                    </a:lnTo>
                    <a:lnTo>
                      <a:pt x="106" y="8"/>
                    </a:lnTo>
                    <a:lnTo>
                      <a:pt x="121" y="5"/>
                    </a:lnTo>
                    <a:lnTo>
                      <a:pt x="138" y="1"/>
                    </a:lnTo>
                    <a:lnTo>
                      <a:pt x="155" y="0"/>
                    </a:lnTo>
                    <a:lnTo>
                      <a:pt x="173" y="0"/>
                    </a:lnTo>
                    <a:lnTo>
                      <a:pt x="190" y="0"/>
                    </a:lnTo>
                    <a:lnTo>
                      <a:pt x="207" y="1"/>
                    </a:lnTo>
                    <a:lnTo>
                      <a:pt x="224" y="5"/>
                    </a:lnTo>
                    <a:lnTo>
                      <a:pt x="240" y="8"/>
                    </a:lnTo>
                    <a:lnTo>
                      <a:pt x="255" y="11"/>
                    </a:lnTo>
                    <a:lnTo>
                      <a:pt x="269" y="16"/>
                    </a:lnTo>
                    <a:lnTo>
                      <a:pt x="283" y="21"/>
                    </a:lnTo>
                    <a:lnTo>
                      <a:pt x="295" y="28"/>
                    </a:lnTo>
                    <a:lnTo>
                      <a:pt x="306" y="34"/>
                    </a:lnTo>
                    <a:lnTo>
                      <a:pt x="316" y="41"/>
                    </a:lnTo>
                    <a:lnTo>
                      <a:pt x="324" y="49"/>
                    </a:lnTo>
                    <a:lnTo>
                      <a:pt x="332" y="57"/>
                    </a:lnTo>
                    <a:lnTo>
                      <a:pt x="338" y="65"/>
                    </a:lnTo>
                    <a:lnTo>
                      <a:pt x="342" y="75"/>
                    </a:lnTo>
                    <a:lnTo>
                      <a:pt x="344" y="84"/>
                    </a:lnTo>
                    <a:lnTo>
                      <a:pt x="345" y="94"/>
                    </a:lnTo>
                    <a:lnTo>
                      <a:pt x="344" y="103"/>
                    </a:lnTo>
                    <a:lnTo>
                      <a:pt x="342" y="113"/>
                    </a:lnTo>
                    <a:lnTo>
                      <a:pt x="338" y="122"/>
                    </a:lnTo>
                    <a:lnTo>
                      <a:pt x="332" y="130"/>
                    </a:lnTo>
                    <a:lnTo>
                      <a:pt x="324" y="139"/>
                    </a:lnTo>
                    <a:lnTo>
                      <a:pt x="316" y="146"/>
                    </a:lnTo>
                    <a:lnTo>
                      <a:pt x="306" y="153"/>
                    </a:lnTo>
                    <a:lnTo>
                      <a:pt x="295" y="160"/>
                    </a:lnTo>
                    <a:lnTo>
                      <a:pt x="283" y="166"/>
                    </a:lnTo>
                    <a:lnTo>
                      <a:pt x="269" y="171"/>
                    </a:lnTo>
                    <a:lnTo>
                      <a:pt x="255" y="176"/>
                    </a:lnTo>
                    <a:lnTo>
                      <a:pt x="240" y="180"/>
                    </a:lnTo>
                    <a:lnTo>
                      <a:pt x="224" y="183"/>
                    </a:lnTo>
                    <a:lnTo>
                      <a:pt x="207" y="186"/>
                    </a:lnTo>
                    <a:lnTo>
                      <a:pt x="190" y="187"/>
                    </a:lnTo>
                    <a:lnTo>
                      <a:pt x="173" y="187"/>
                    </a:lnTo>
                  </a:path>
                </a:pathLst>
              </a:custGeom>
              <a:solidFill>
                <a:srgbClr val="FFFF00"/>
              </a:solidFill>
              <a:ln w="6350">
                <a:solidFill>
                  <a:srgbClr val="000000"/>
                </a:solidFill>
                <a:prstDash val="solid"/>
                <a:round/>
                <a:headEnd/>
                <a:tailEnd/>
              </a:ln>
            </p:spPr>
            <p:txBody>
              <a:bodyPr/>
              <a:lstStyle/>
              <a:p>
                <a:endParaRPr lang="it-IT"/>
              </a:p>
            </p:txBody>
          </p:sp>
          <p:sp>
            <p:nvSpPr>
              <p:cNvPr id="21186" name="Freeform 706"/>
              <p:cNvSpPr>
                <a:spLocks/>
              </p:cNvSpPr>
              <p:nvPr/>
            </p:nvSpPr>
            <p:spPr bwMode="auto">
              <a:xfrm>
                <a:off x="1618" y="2742"/>
                <a:ext cx="49" cy="27"/>
              </a:xfrm>
              <a:custGeom>
                <a:avLst/>
                <a:gdLst/>
                <a:ahLst/>
                <a:cxnLst>
                  <a:cxn ang="0">
                    <a:pos x="157" y="186"/>
                  </a:cxn>
                  <a:cxn ang="0">
                    <a:pos x="122" y="182"/>
                  </a:cxn>
                  <a:cxn ang="0">
                    <a:pos x="92" y="176"/>
                  </a:cxn>
                  <a:cxn ang="0">
                    <a:pos x="64" y="165"/>
                  </a:cxn>
                  <a:cxn ang="0">
                    <a:pos x="40" y="152"/>
                  </a:cxn>
                  <a:cxn ang="0">
                    <a:pos x="21" y="138"/>
                  </a:cxn>
                  <a:cxn ang="0">
                    <a:pos x="9" y="121"/>
                  </a:cxn>
                  <a:cxn ang="0">
                    <a:pos x="2" y="102"/>
                  </a:cxn>
                  <a:cxn ang="0">
                    <a:pos x="2" y="83"/>
                  </a:cxn>
                  <a:cxn ang="0">
                    <a:pos x="9" y="66"/>
                  </a:cxn>
                  <a:cxn ang="0">
                    <a:pos x="21" y="49"/>
                  </a:cxn>
                  <a:cxn ang="0">
                    <a:pos x="40" y="33"/>
                  </a:cxn>
                  <a:cxn ang="0">
                    <a:pos x="64" y="21"/>
                  </a:cxn>
                  <a:cxn ang="0">
                    <a:pos x="92" y="10"/>
                  </a:cxn>
                  <a:cxn ang="0">
                    <a:pos x="122" y="4"/>
                  </a:cxn>
                  <a:cxn ang="0">
                    <a:pos x="157" y="0"/>
                  </a:cxn>
                  <a:cxn ang="0">
                    <a:pos x="191" y="0"/>
                  </a:cxn>
                  <a:cxn ang="0">
                    <a:pos x="225" y="4"/>
                  </a:cxn>
                  <a:cxn ang="0">
                    <a:pos x="256" y="10"/>
                  </a:cxn>
                  <a:cxn ang="0">
                    <a:pos x="283" y="21"/>
                  </a:cxn>
                  <a:cxn ang="0">
                    <a:pos x="307" y="33"/>
                  </a:cxn>
                  <a:cxn ang="0">
                    <a:pos x="326" y="49"/>
                  </a:cxn>
                  <a:cxn ang="0">
                    <a:pos x="339" y="66"/>
                  </a:cxn>
                  <a:cxn ang="0">
                    <a:pos x="346" y="83"/>
                  </a:cxn>
                  <a:cxn ang="0">
                    <a:pos x="346" y="102"/>
                  </a:cxn>
                  <a:cxn ang="0">
                    <a:pos x="339" y="121"/>
                  </a:cxn>
                  <a:cxn ang="0">
                    <a:pos x="326" y="138"/>
                  </a:cxn>
                  <a:cxn ang="0">
                    <a:pos x="307" y="152"/>
                  </a:cxn>
                  <a:cxn ang="0">
                    <a:pos x="283" y="165"/>
                  </a:cxn>
                  <a:cxn ang="0">
                    <a:pos x="256" y="176"/>
                  </a:cxn>
                  <a:cxn ang="0">
                    <a:pos x="225" y="182"/>
                  </a:cxn>
                  <a:cxn ang="0">
                    <a:pos x="191" y="186"/>
                  </a:cxn>
                </a:cxnLst>
                <a:rect l="0" t="0" r="r" b="b"/>
                <a:pathLst>
                  <a:path w="347" h="186">
                    <a:moveTo>
                      <a:pt x="173" y="186"/>
                    </a:moveTo>
                    <a:lnTo>
                      <a:pt x="157" y="186"/>
                    </a:lnTo>
                    <a:lnTo>
                      <a:pt x="139" y="185"/>
                    </a:lnTo>
                    <a:lnTo>
                      <a:pt x="122" y="182"/>
                    </a:lnTo>
                    <a:lnTo>
                      <a:pt x="106" y="179"/>
                    </a:lnTo>
                    <a:lnTo>
                      <a:pt x="92" y="176"/>
                    </a:lnTo>
                    <a:lnTo>
                      <a:pt x="77" y="170"/>
                    </a:lnTo>
                    <a:lnTo>
                      <a:pt x="64" y="165"/>
                    </a:lnTo>
                    <a:lnTo>
                      <a:pt x="52" y="159"/>
                    </a:lnTo>
                    <a:lnTo>
                      <a:pt x="40" y="152"/>
                    </a:lnTo>
                    <a:lnTo>
                      <a:pt x="31" y="145"/>
                    </a:lnTo>
                    <a:lnTo>
                      <a:pt x="21" y="138"/>
                    </a:lnTo>
                    <a:lnTo>
                      <a:pt x="14" y="129"/>
                    </a:lnTo>
                    <a:lnTo>
                      <a:pt x="9" y="121"/>
                    </a:lnTo>
                    <a:lnTo>
                      <a:pt x="5" y="112"/>
                    </a:lnTo>
                    <a:lnTo>
                      <a:pt x="2" y="102"/>
                    </a:lnTo>
                    <a:lnTo>
                      <a:pt x="0" y="93"/>
                    </a:lnTo>
                    <a:lnTo>
                      <a:pt x="2" y="83"/>
                    </a:lnTo>
                    <a:lnTo>
                      <a:pt x="5" y="74"/>
                    </a:lnTo>
                    <a:lnTo>
                      <a:pt x="9" y="66"/>
                    </a:lnTo>
                    <a:lnTo>
                      <a:pt x="14" y="56"/>
                    </a:lnTo>
                    <a:lnTo>
                      <a:pt x="21" y="49"/>
                    </a:lnTo>
                    <a:lnTo>
                      <a:pt x="31" y="40"/>
                    </a:lnTo>
                    <a:lnTo>
                      <a:pt x="40" y="33"/>
                    </a:lnTo>
                    <a:lnTo>
                      <a:pt x="52" y="27"/>
                    </a:lnTo>
                    <a:lnTo>
                      <a:pt x="64" y="21"/>
                    </a:lnTo>
                    <a:lnTo>
                      <a:pt x="77" y="15"/>
                    </a:lnTo>
                    <a:lnTo>
                      <a:pt x="92" y="10"/>
                    </a:lnTo>
                    <a:lnTo>
                      <a:pt x="106" y="7"/>
                    </a:lnTo>
                    <a:lnTo>
                      <a:pt x="122" y="4"/>
                    </a:lnTo>
                    <a:lnTo>
                      <a:pt x="139" y="1"/>
                    </a:lnTo>
                    <a:lnTo>
                      <a:pt x="157" y="0"/>
                    </a:lnTo>
                    <a:lnTo>
                      <a:pt x="173" y="0"/>
                    </a:lnTo>
                    <a:lnTo>
                      <a:pt x="191" y="0"/>
                    </a:lnTo>
                    <a:lnTo>
                      <a:pt x="209" y="1"/>
                    </a:lnTo>
                    <a:lnTo>
                      <a:pt x="225" y="4"/>
                    </a:lnTo>
                    <a:lnTo>
                      <a:pt x="241" y="7"/>
                    </a:lnTo>
                    <a:lnTo>
                      <a:pt x="256" y="10"/>
                    </a:lnTo>
                    <a:lnTo>
                      <a:pt x="271" y="15"/>
                    </a:lnTo>
                    <a:lnTo>
                      <a:pt x="283" y="21"/>
                    </a:lnTo>
                    <a:lnTo>
                      <a:pt x="296" y="27"/>
                    </a:lnTo>
                    <a:lnTo>
                      <a:pt x="307" y="33"/>
                    </a:lnTo>
                    <a:lnTo>
                      <a:pt x="317" y="40"/>
                    </a:lnTo>
                    <a:lnTo>
                      <a:pt x="326" y="49"/>
                    </a:lnTo>
                    <a:lnTo>
                      <a:pt x="334" y="56"/>
                    </a:lnTo>
                    <a:lnTo>
                      <a:pt x="339" y="66"/>
                    </a:lnTo>
                    <a:lnTo>
                      <a:pt x="343" y="74"/>
                    </a:lnTo>
                    <a:lnTo>
                      <a:pt x="346" y="83"/>
                    </a:lnTo>
                    <a:lnTo>
                      <a:pt x="347" y="93"/>
                    </a:lnTo>
                    <a:lnTo>
                      <a:pt x="346" y="102"/>
                    </a:lnTo>
                    <a:lnTo>
                      <a:pt x="343" y="112"/>
                    </a:lnTo>
                    <a:lnTo>
                      <a:pt x="339" y="121"/>
                    </a:lnTo>
                    <a:lnTo>
                      <a:pt x="334" y="129"/>
                    </a:lnTo>
                    <a:lnTo>
                      <a:pt x="326" y="138"/>
                    </a:lnTo>
                    <a:lnTo>
                      <a:pt x="317" y="145"/>
                    </a:lnTo>
                    <a:lnTo>
                      <a:pt x="307" y="152"/>
                    </a:lnTo>
                    <a:lnTo>
                      <a:pt x="296" y="159"/>
                    </a:lnTo>
                    <a:lnTo>
                      <a:pt x="283" y="165"/>
                    </a:lnTo>
                    <a:lnTo>
                      <a:pt x="271" y="170"/>
                    </a:lnTo>
                    <a:lnTo>
                      <a:pt x="256" y="176"/>
                    </a:lnTo>
                    <a:lnTo>
                      <a:pt x="241" y="179"/>
                    </a:lnTo>
                    <a:lnTo>
                      <a:pt x="225" y="182"/>
                    </a:lnTo>
                    <a:lnTo>
                      <a:pt x="209" y="185"/>
                    </a:lnTo>
                    <a:lnTo>
                      <a:pt x="191" y="186"/>
                    </a:lnTo>
                    <a:lnTo>
                      <a:pt x="173" y="186"/>
                    </a:lnTo>
                    <a:close/>
                  </a:path>
                </a:pathLst>
              </a:custGeom>
              <a:solidFill>
                <a:srgbClr val="FFFF00"/>
              </a:solidFill>
              <a:ln w="9525">
                <a:noFill/>
                <a:round/>
                <a:headEnd/>
                <a:tailEnd/>
              </a:ln>
            </p:spPr>
            <p:txBody>
              <a:bodyPr/>
              <a:lstStyle/>
              <a:p>
                <a:endParaRPr lang="it-IT"/>
              </a:p>
            </p:txBody>
          </p:sp>
          <p:sp>
            <p:nvSpPr>
              <p:cNvPr id="21187" name="Freeform 707"/>
              <p:cNvSpPr>
                <a:spLocks/>
              </p:cNvSpPr>
              <p:nvPr/>
            </p:nvSpPr>
            <p:spPr bwMode="auto">
              <a:xfrm>
                <a:off x="1618" y="2742"/>
                <a:ext cx="49" cy="27"/>
              </a:xfrm>
              <a:custGeom>
                <a:avLst/>
                <a:gdLst/>
                <a:ahLst/>
                <a:cxnLst>
                  <a:cxn ang="0">
                    <a:pos x="157" y="186"/>
                  </a:cxn>
                  <a:cxn ang="0">
                    <a:pos x="122" y="182"/>
                  </a:cxn>
                  <a:cxn ang="0">
                    <a:pos x="92" y="176"/>
                  </a:cxn>
                  <a:cxn ang="0">
                    <a:pos x="64" y="165"/>
                  </a:cxn>
                  <a:cxn ang="0">
                    <a:pos x="40" y="152"/>
                  </a:cxn>
                  <a:cxn ang="0">
                    <a:pos x="21" y="138"/>
                  </a:cxn>
                  <a:cxn ang="0">
                    <a:pos x="9" y="121"/>
                  </a:cxn>
                  <a:cxn ang="0">
                    <a:pos x="2" y="102"/>
                  </a:cxn>
                  <a:cxn ang="0">
                    <a:pos x="2" y="83"/>
                  </a:cxn>
                  <a:cxn ang="0">
                    <a:pos x="9" y="66"/>
                  </a:cxn>
                  <a:cxn ang="0">
                    <a:pos x="21" y="49"/>
                  </a:cxn>
                  <a:cxn ang="0">
                    <a:pos x="40" y="33"/>
                  </a:cxn>
                  <a:cxn ang="0">
                    <a:pos x="64" y="21"/>
                  </a:cxn>
                  <a:cxn ang="0">
                    <a:pos x="92" y="10"/>
                  </a:cxn>
                  <a:cxn ang="0">
                    <a:pos x="122" y="4"/>
                  </a:cxn>
                  <a:cxn ang="0">
                    <a:pos x="157" y="0"/>
                  </a:cxn>
                  <a:cxn ang="0">
                    <a:pos x="191" y="0"/>
                  </a:cxn>
                  <a:cxn ang="0">
                    <a:pos x="225" y="4"/>
                  </a:cxn>
                  <a:cxn ang="0">
                    <a:pos x="256" y="10"/>
                  </a:cxn>
                  <a:cxn ang="0">
                    <a:pos x="283" y="21"/>
                  </a:cxn>
                  <a:cxn ang="0">
                    <a:pos x="307" y="33"/>
                  </a:cxn>
                  <a:cxn ang="0">
                    <a:pos x="326" y="49"/>
                  </a:cxn>
                  <a:cxn ang="0">
                    <a:pos x="339" y="66"/>
                  </a:cxn>
                  <a:cxn ang="0">
                    <a:pos x="346" y="83"/>
                  </a:cxn>
                  <a:cxn ang="0">
                    <a:pos x="346" y="102"/>
                  </a:cxn>
                  <a:cxn ang="0">
                    <a:pos x="339" y="121"/>
                  </a:cxn>
                  <a:cxn ang="0">
                    <a:pos x="326" y="138"/>
                  </a:cxn>
                  <a:cxn ang="0">
                    <a:pos x="307" y="152"/>
                  </a:cxn>
                  <a:cxn ang="0">
                    <a:pos x="283" y="165"/>
                  </a:cxn>
                  <a:cxn ang="0">
                    <a:pos x="256" y="176"/>
                  </a:cxn>
                  <a:cxn ang="0">
                    <a:pos x="225" y="182"/>
                  </a:cxn>
                  <a:cxn ang="0">
                    <a:pos x="191" y="186"/>
                  </a:cxn>
                </a:cxnLst>
                <a:rect l="0" t="0" r="r" b="b"/>
                <a:pathLst>
                  <a:path w="347" h="186">
                    <a:moveTo>
                      <a:pt x="173" y="186"/>
                    </a:moveTo>
                    <a:lnTo>
                      <a:pt x="157" y="186"/>
                    </a:lnTo>
                    <a:lnTo>
                      <a:pt x="139" y="185"/>
                    </a:lnTo>
                    <a:lnTo>
                      <a:pt x="122" y="182"/>
                    </a:lnTo>
                    <a:lnTo>
                      <a:pt x="106" y="179"/>
                    </a:lnTo>
                    <a:lnTo>
                      <a:pt x="92" y="176"/>
                    </a:lnTo>
                    <a:lnTo>
                      <a:pt x="77" y="170"/>
                    </a:lnTo>
                    <a:lnTo>
                      <a:pt x="64" y="165"/>
                    </a:lnTo>
                    <a:lnTo>
                      <a:pt x="52" y="159"/>
                    </a:lnTo>
                    <a:lnTo>
                      <a:pt x="40" y="152"/>
                    </a:lnTo>
                    <a:lnTo>
                      <a:pt x="31" y="145"/>
                    </a:lnTo>
                    <a:lnTo>
                      <a:pt x="21" y="138"/>
                    </a:lnTo>
                    <a:lnTo>
                      <a:pt x="14" y="129"/>
                    </a:lnTo>
                    <a:lnTo>
                      <a:pt x="9" y="121"/>
                    </a:lnTo>
                    <a:lnTo>
                      <a:pt x="5" y="112"/>
                    </a:lnTo>
                    <a:lnTo>
                      <a:pt x="2" y="102"/>
                    </a:lnTo>
                    <a:lnTo>
                      <a:pt x="0" y="93"/>
                    </a:lnTo>
                    <a:lnTo>
                      <a:pt x="2" y="83"/>
                    </a:lnTo>
                    <a:lnTo>
                      <a:pt x="5" y="74"/>
                    </a:lnTo>
                    <a:lnTo>
                      <a:pt x="9" y="66"/>
                    </a:lnTo>
                    <a:lnTo>
                      <a:pt x="14" y="56"/>
                    </a:lnTo>
                    <a:lnTo>
                      <a:pt x="21" y="49"/>
                    </a:lnTo>
                    <a:lnTo>
                      <a:pt x="31" y="40"/>
                    </a:lnTo>
                    <a:lnTo>
                      <a:pt x="40" y="33"/>
                    </a:lnTo>
                    <a:lnTo>
                      <a:pt x="52" y="27"/>
                    </a:lnTo>
                    <a:lnTo>
                      <a:pt x="64" y="21"/>
                    </a:lnTo>
                    <a:lnTo>
                      <a:pt x="77" y="15"/>
                    </a:lnTo>
                    <a:lnTo>
                      <a:pt x="92" y="10"/>
                    </a:lnTo>
                    <a:lnTo>
                      <a:pt x="106" y="7"/>
                    </a:lnTo>
                    <a:lnTo>
                      <a:pt x="122" y="4"/>
                    </a:lnTo>
                    <a:lnTo>
                      <a:pt x="139" y="1"/>
                    </a:lnTo>
                    <a:lnTo>
                      <a:pt x="157" y="0"/>
                    </a:lnTo>
                    <a:lnTo>
                      <a:pt x="173" y="0"/>
                    </a:lnTo>
                    <a:lnTo>
                      <a:pt x="191" y="0"/>
                    </a:lnTo>
                    <a:lnTo>
                      <a:pt x="209" y="1"/>
                    </a:lnTo>
                    <a:lnTo>
                      <a:pt x="225" y="4"/>
                    </a:lnTo>
                    <a:lnTo>
                      <a:pt x="241" y="7"/>
                    </a:lnTo>
                    <a:lnTo>
                      <a:pt x="256" y="10"/>
                    </a:lnTo>
                    <a:lnTo>
                      <a:pt x="271" y="15"/>
                    </a:lnTo>
                    <a:lnTo>
                      <a:pt x="283" y="21"/>
                    </a:lnTo>
                    <a:lnTo>
                      <a:pt x="296" y="27"/>
                    </a:lnTo>
                    <a:lnTo>
                      <a:pt x="307" y="33"/>
                    </a:lnTo>
                    <a:lnTo>
                      <a:pt x="317" y="40"/>
                    </a:lnTo>
                    <a:lnTo>
                      <a:pt x="326" y="49"/>
                    </a:lnTo>
                    <a:lnTo>
                      <a:pt x="334" y="56"/>
                    </a:lnTo>
                    <a:lnTo>
                      <a:pt x="339" y="66"/>
                    </a:lnTo>
                    <a:lnTo>
                      <a:pt x="343" y="74"/>
                    </a:lnTo>
                    <a:lnTo>
                      <a:pt x="346" y="83"/>
                    </a:lnTo>
                    <a:lnTo>
                      <a:pt x="347" y="93"/>
                    </a:lnTo>
                    <a:lnTo>
                      <a:pt x="346" y="102"/>
                    </a:lnTo>
                    <a:lnTo>
                      <a:pt x="343" y="112"/>
                    </a:lnTo>
                    <a:lnTo>
                      <a:pt x="339" y="121"/>
                    </a:lnTo>
                    <a:lnTo>
                      <a:pt x="334" y="129"/>
                    </a:lnTo>
                    <a:lnTo>
                      <a:pt x="326" y="138"/>
                    </a:lnTo>
                    <a:lnTo>
                      <a:pt x="317" y="145"/>
                    </a:lnTo>
                    <a:lnTo>
                      <a:pt x="307" y="152"/>
                    </a:lnTo>
                    <a:lnTo>
                      <a:pt x="296" y="159"/>
                    </a:lnTo>
                    <a:lnTo>
                      <a:pt x="283" y="165"/>
                    </a:lnTo>
                    <a:lnTo>
                      <a:pt x="271" y="170"/>
                    </a:lnTo>
                    <a:lnTo>
                      <a:pt x="256" y="176"/>
                    </a:lnTo>
                    <a:lnTo>
                      <a:pt x="241" y="179"/>
                    </a:lnTo>
                    <a:lnTo>
                      <a:pt x="225" y="182"/>
                    </a:lnTo>
                    <a:lnTo>
                      <a:pt x="209" y="185"/>
                    </a:lnTo>
                    <a:lnTo>
                      <a:pt x="191" y="186"/>
                    </a:lnTo>
                    <a:lnTo>
                      <a:pt x="173" y="186"/>
                    </a:lnTo>
                  </a:path>
                </a:pathLst>
              </a:custGeom>
              <a:solidFill>
                <a:srgbClr val="FFFF00"/>
              </a:solidFill>
              <a:ln w="6350">
                <a:solidFill>
                  <a:srgbClr val="000000"/>
                </a:solidFill>
                <a:prstDash val="solid"/>
                <a:round/>
                <a:headEnd/>
                <a:tailEnd/>
              </a:ln>
            </p:spPr>
            <p:txBody>
              <a:bodyPr/>
              <a:lstStyle/>
              <a:p>
                <a:endParaRPr lang="it-IT"/>
              </a:p>
            </p:txBody>
          </p:sp>
          <p:sp>
            <p:nvSpPr>
              <p:cNvPr id="21188" name="Freeform 708"/>
              <p:cNvSpPr>
                <a:spLocks/>
              </p:cNvSpPr>
              <p:nvPr/>
            </p:nvSpPr>
            <p:spPr bwMode="auto">
              <a:xfrm>
                <a:off x="1663" y="2878"/>
                <a:ext cx="49" cy="27"/>
              </a:xfrm>
              <a:custGeom>
                <a:avLst/>
                <a:gdLst/>
                <a:ahLst/>
                <a:cxnLst>
                  <a:cxn ang="0">
                    <a:pos x="155" y="186"/>
                  </a:cxn>
                  <a:cxn ang="0">
                    <a:pos x="121" y="182"/>
                  </a:cxn>
                  <a:cxn ang="0">
                    <a:pos x="91" y="176"/>
                  </a:cxn>
                  <a:cxn ang="0">
                    <a:pos x="63" y="165"/>
                  </a:cxn>
                  <a:cxn ang="0">
                    <a:pos x="40" y="153"/>
                  </a:cxn>
                  <a:cxn ang="0">
                    <a:pos x="21" y="138"/>
                  </a:cxn>
                  <a:cxn ang="0">
                    <a:pos x="7" y="121"/>
                  </a:cxn>
                  <a:cxn ang="0">
                    <a:pos x="1" y="102"/>
                  </a:cxn>
                  <a:cxn ang="0">
                    <a:pos x="1" y="83"/>
                  </a:cxn>
                  <a:cxn ang="0">
                    <a:pos x="7" y="66"/>
                  </a:cxn>
                  <a:cxn ang="0">
                    <a:pos x="21" y="49"/>
                  </a:cxn>
                  <a:cxn ang="0">
                    <a:pos x="40" y="33"/>
                  </a:cxn>
                  <a:cxn ang="0">
                    <a:pos x="63" y="21"/>
                  </a:cxn>
                  <a:cxn ang="0">
                    <a:pos x="91" y="10"/>
                  </a:cxn>
                  <a:cxn ang="0">
                    <a:pos x="121" y="4"/>
                  </a:cxn>
                  <a:cxn ang="0">
                    <a:pos x="155" y="0"/>
                  </a:cxn>
                  <a:cxn ang="0">
                    <a:pos x="190" y="0"/>
                  </a:cxn>
                  <a:cxn ang="0">
                    <a:pos x="224" y="4"/>
                  </a:cxn>
                  <a:cxn ang="0">
                    <a:pos x="255" y="10"/>
                  </a:cxn>
                  <a:cxn ang="0">
                    <a:pos x="283" y="21"/>
                  </a:cxn>
                  <a:cxn ang="0">
                    <a:pos x="306" y="33"/>
                  </a:cxn>
                  <a:cxn ang="0">
                    <a:pos x="325" y="49"/>
                  </a:cxn>
                  <a:cxn ang="0">
                    <a:pos x="338" y="66"/>
                  </a:cxn>
                  <a:cxn ang="0">
                    <a:pos x="344" y="83"/>
                  </a:cxn>
                  <a:cxn ang="0">
                    <a:pos x="344" y="102"/>
                  </a:cxn>
                  <a:cxn ang="0">
                    <a:pos x="338" y="121"/>
                  </a:cxn>
                  <a:cxn ang="0">
                    <a:pos x="325" y="138"/>
                  </a:cxn>
                  <a:cxn ang="0">
                    <a:pos x="306" y="153"/>
                  </a:cxn>
                  <a:cxn ang="0">
                    <a:pos x="283" y="165"/>
                  </a:cxn>
                  <a:cxn ang="0">
                    <a:pos x="255" y="176"/>
                  </a:cxn>
                  <a:cxn ang="0">
                    <a:pos x="224" y="182"/>
                  </a:cxn>
                  <a:cxn ang="0">
                    <a:pos x="190" y="186"/>
                  </a:cxn>
                </a:cxnLst>
                <a:rect l="0" t="0" r="r" b="b"/>
                <a:pathLst>
                  <a:path w="345" h="186">
                    <a:moveTo>
                      <a:pt x="173" y="186"/>
                    </a:moveTo>
                    <a:lnTo>
                      <a:pt x="155" y="186"/>
                    </a:lnTo>
                    <a:lnTo>
                      <a:pt x="138" y="185"/>
                    </a:lnTo>
                    <a:lnTo>
                      <a:pt x="121" y="182"/>
                    </a:lnTo>
                    <a:lnTo>
                      <a:pt x="106" y="179"/>
                    </a:lnTo>
                    <a:lnTo>
                      <a:pt x="91" y="176"/>
                    </a:lnTo>
                    <a:lnTo>
                      <a:pt x="76" y="170"/>
                    </a:lnTo>
                    <a:lnTo>
                      <a:pt x="63" y="165"/>
                    </a:lnTo>
                    <a:lnTo>
                      <a:pt x="50" y="159"/>
                    </a:lnTo>
                    <a:lnTo>
                      <a:pt x="40" y="153"/>
                    </a:lnTo>
                    <a:lnTo>
                      <a:pt x="29" y="145"/>
                    </a:lnTo>
                    <a:lnTo>
                      <a:pt x="21" y="138"/>
                    </a:lnTo>
                    <a:lnTo>
                      <a:pt x="13" y="130"/>
                    </a:lnTo>
                    <a:lnTo>
                      <a:pt x="7" y="121"/>
                    </a:lnTo>
                    <a:lnTo>
                      <a:pt x="3" y="112"/>
                    </a:lnTo>
                    <a:lnTo>
                      <a:pt x="1" y="102"/>
                    </a:lnTo>
                    <a:lnTo>
                      <a:pt x="0" y="93"/>
                    </a:lnTo>
                    <a:lnTo>
                      <a:pt x="1" y="83"/>
                    </a:lnTo>
                    <a:lnTo>
                      <a:pt x="3" y="74"/>
                    </a:lnTo>
                    <a:lnTo>
                      <a:pt x="7" y="66"/>
                    </a:lnTo>
                    <a:lnTo>
                      <a:pt x="13" y="56"/>
                    </a:lnTo>
                    <a:lnTo>
                      <a:pt x="21" y="49"/>
                    </a:lnTo>
                    <a:lnTo>
                      <a:pt x="29" y="41"/>
                    </a:lnTo>
                    <a:lnTo>
                      <a:pt x="40" y="33"/>
                    </a:lnTo>
                    <a:lnTo>
                      <a:pt x="50" y="27"/>
                    </a:lnTo>
                    <a:lnTo>
                      <a:pt x="63" y="21"/>
                    </a:lnTo>
                    <a:lnTo>
                      <a:pt x="76" y="15"/>
                    </a:lnTo>
                    <a:lnTo>
                      <a:pt x="91" y="10"/>
                    </a:lnTo>
                    <a:lnTo>
                      <a:pt x="106" y="7"/>
                    </a:lnTo>
                    <a:lnTo>
                      <a:pt x="121" y="4"/>
                    </a:lnTo>
                    <a:lnTo>
                      <a:pt x="138" y="1"/>
                    </a:lnTo>
                    <a:lnTo>
                      <a:pt x="155" y="0"/>
                    </a:lnTo>
                    <a:lnTo>
                      <a:pt x="173" y="0"/>
                    </a:lnTo>
                    <a:lnTo>
                      <a:pt x="190" y="0"/>
                    </a:lnTo>
                    <a:lnTo>
                      <a:pt x="207" y="1"/>
                    </a:lnTo>
                    <a:lnTo>
                      <a:pt x="224" y="4"/>
                    </a:lnTo>
                    <a:lnTo>
                      <a:pt x="240" y="7"/>
                    </a:lnTo>
                    <a:lnTo>
                      <a:pt x="255" y="10"/>
                    </a:lnTo>
                    <a:lnTo>
                      <a:pt x="269" y="15"/>
                    </a:lnTo>
                    <a:lnTo>
                      <a:pt x="283" y="21"/>
                    </a:lnTo>
                    <a:lnTo>
                      <a:pt x="295" y="27"/>
                    </a:lnTo>
                    <a:lnTo>
                      <a:pt x="306" y="33"/>
                    </a:lnTo>
                    <a:lnTo>
                      <a:pt x="316" y="41"/>
                    </a:lnTo>
                    <a:lnTo>
                      <a:pt x="325" y="49"/>
                    </a:lnTo>
                    <a:lnTo>
                      <a:pt x="332" y="56"/>
                    </a:lnTo>
                    <a:lnTo>
                      <a:pt x="338" y="66"/>
                    </a:lnTo>
                    <a:lnTo>
                      <a:pt x="342" y="74"/>
                    </a:lnTo>
                    <a:lnTo>
                      <a:pt x="344" y="83"/>
                    </a:lnTo>
                    <a:lnTo>
                      <a:pt x="345" y="93"/>
                    </a:lnTo>
                    <a:lnTo>
                      <a:pt x="344" y="102"/>
                    </a:lnTo>
                    <a:lnTo>
                      <a:pt x="342" y="112"/>
                    </a:lnTo>
                    <a:lnTo>
                      <a:pt x="338" y="121"/>
                    </a:lnTo>
                    <a:lnTo>
                      <a:pt x="332" y="130"/>
                    </a:lnTo>
                    <a:lnTo>
                      <a:pt x="325" y="138"/>
                    </a:lnTo>
                    <a:lnTo>
                      <a:pt x="316" y="145"/>
                    </a:lnTo>
                    <a:lnTo>
                      <a:pt x="306" y="153"/>
                    </a:lnTo>
                    <a:lnTo>
                      <a:pt x="295" y="159"/>
                    </a:lnTo>
                    <a:lnTo>
                      <a:pt x="283" y="165"/>
                    </a:lnTo>
                    <a:lnTo>
                      <a:pt x="269" y="170"/>
                    </a:lnTo>
                    <a:lnTo>
                      <a:pt x="255" y="176"/>
                    </a:lnTo>
                    <a:lnTo>
                      <a:pt x="240" y="179"/>
                    </a:lnTo>
                    <a:lnTo>
                      <a:pt x="224" y="182"/>
                    </a:lnTo>
                    <a:lnTo>
                      <a:pt x="207" y="185"/>
                    </a:lnTo>
                    <a:lnTo>
                      <a:pt x="190" y="186"/>
                    </a:lnTo>
                    <a:lnTo>
                      <a:pt x="173" y="186"/>
                    </a:lnTo>
                    <a:close/>
                  </a:path>
                </a:pathLst>
              </a:custGeom>
              <a:solidFill>
                <a:srgbClr val="FFFF00"/>
              </a:solidFill>
              <a:ln w="9525">
                <a:noFill/>
                <a:round/>
                <a:headEnd/>
                <a:tailEnd/>
              </a:ln>
            </p:spPr>
            <p:txBody>
              <a:bodyPr/>
              <a:lstStyle/>
              <a:p>
                <a:endParaRPr lang="it-IT"/>
              </a:p>
            </p:txBody>
          </p:sp>
          <p:sp>
            <p:nvSpPr>
              <p:cNvPr id="21189" name="Freeform 709"/>
              <p:cNvSpPr>
                <a:spLocks/>
              </p:cNvSpPr>
              <p:nvPr/>
            </p:nvSpPr>
            <p:spPr bwMode="auto">
              <a:xfrm>
                <a:off x="1663" y="2878"/>
                <a:ext cx="49" cy="27"/>
              </a:xfrm>
              <a:custGeom>
                <a:avLst/>
                <a:gdLst/>
                <a:ahLst/>
                <a:cxnLst>
                  <a:cxn ang="0">
                    <a:pos x="155" y="186"/>
                  </a:cxn>
                  <a:cxn ang="0">
                    <a:pos x="121" y="182"/>
                  </a:cxn>
                  <a:cxn ang="0">
                    <a:pos x="91" y="176"/>
                  </a:cxn>
                  <a:cxn ang="0">
                    <a:pos x="63" y="165"/>
                  </a:cxn>
                  <a:cxn ang="0">
                    <a:pos x="40" y="153"/>
                  </a:cxn>
                  <a:cxn ang="0">
                    <a:pos x="21" y="138"/>
                  </a:cxn>
                  <a:cxn ang="0">
                    <a:pos x="7" y="121"/>
                  </a:cxn>
                  <a:cxn ang="0">
                    <a:pos x="1" y="102"/>
                  </a:cxn>
                  <a:cxn ang="0">
                    <a:pos x="1" y="83"/>
                  </a:cxn>
                  <a:cxn ang="0">
                    <a:pos x="7" y="66"/>
                  </a:cxn>
                  <a:cxn ang="0">
                    <a:pos x="21" y="49"/>
                  </a:cxn>
                  <a:cxn ang="0">
                    <a:pos x="40" y="33"/>
                  </a:cxn>
                  <a:cxn ang="0">
                    <a:pos x="63" y="21"/>
                  </a:cxn>
                  <a:cxn ang="0">
                    <a:pos x="91" y="10"/>
                  </a:cxn>
                  <a:cxn ang="0">
                    <a:pos x="121" y="4"/>
                  </a:cxn>
                  <a:cxn ang="0">
                    <a:pos x="155" y="0"/>
                  </a:cxn>
                  <a:cxn ang="0">
                    <a:pos x="190" y="0"/>
                  </a:cxn>
                  <a:cxn ang="0">
                    <a:pos x="224" y="4"/>
                  </a:cxn>
                  <a:cxn ang="0">
                    <a:pos x="255" y="10"/>
                  </a:cxn>
                  <a:cxn ang="0">
                    <a:pos x="283" y="21"/>
                  </a:cxn>
                  <a:cxn ang="0">
                    <a:pos x="306" y="33"/>
                  </a:cxn>
                  <a:cxn ang="0">
                    <a:pos x="325" y="49"/>
                  </a:cxn>
                  <a:cxn ang="0">
                    <a:pos x="338" y="66"/>
                  </a:cxn>
                  <a:cxn ang="0">
                    <a:pos x="344" y="83"/>
                  </a:cxn>
                  <a:cxn ang="0">
                    <a:pos x="344" y="102"/>
                  </a:cxn>
                  <a:cxn ang="0">
                    <a:pos x="338" y="121"/>
                  </a:cxn>
                  <a:cxn ang="0">
                    <a:pos x="325" y="138"/>
                  </a:cxn>
                  <a:cxn ang="0">
                    <a:pos x="306" y="153"/>
                  </a:cxn>
                  <a:cxn ang="0">
                    <a:pos x="283" y="165"/>
                  </a:cxn>
                  <a:cxn ang="0">
                    <a:pos x="255" y="176"/>
                  </a:cxn>
                  <a:cxn ang="0">
                    <a:pos x="224" y="182"/>
                  </a:cxn>
                  <a:cxn ang="0">
                    <a:pos x="190" y="186"/>
                  </a:cxn>
                </a:cxnLst>
                <a:rect l="0" t="0" r="r" b="b"/>
                <a:pathLst>
                  <a:path w="345" h="186">
                    <a:moveTo>
                      <a:pt x="173" y="186"/>
                    </a:moveTo>
                    <a:lnTo>
                      <a:pt x="155" y="186"/>
                    </a:lnTo>
                    <a:lnTo>
                      <a:pt x="138" y="185"/>
                    </a:lnTo>
                    <a:lnTo>
                      <a:pt x="121" y="182"/>
                    </a:lnTo>
                    <a:lnTo>
                      <a:pt x="106" y="179"/>
                    </a:lnTo>
                    <a:lnTo>
                      <a:pt x="91" y="176"/>
                    </a:lnTo>
                    <a:lnTo>
                      <a:pt x="76" y="170"/>
                    </a:lnTo>
                    <a:lnTo>
                      <a:pt x="63" y="165"/>
                    </a:lnTo>
                    <a:lnTo>
                      <a:pt x="50" y="159"/>
                    </a:lnTo>
                    <a:lnTo>
                      <a:pt x="40" y="153"/>
                    </a:lnTo>
                    <a:lnTo>
                      <a:pt x="29" y="145"/>
                    </a:lnTo>
                    <a:lnTo>
                      <a:pt x="21" y="138"/>
                    </a:lnTo>
                    <a:lnTo>
                      <a:pt x="13" y="130"/>
                    </a:lnTo>
                    <a:lnTo>
                      <a:pt x="7" y="121"/>
                    </a:lnTo>
                    <a:lnTo>
                      <a:pt x="3" y="112"/>
                    </a:lnTo>
                    <a:lnTo>
                      <a:pt x="1" y="102"/>
                    </a:lnTo>
                    <a:lnTo>
                      <a:pt x="0" y="93"/>
                    </a:lnTo>
                    <a:lnTo>
                      <a:pt x="1" y="83"/>
                    </a:lnTo>
                    <a:lnTo>
                      <a:pt x="3" y="74"/>
                    </a:lnTo>
                    <a:lnTo>
                      <a:pt x="7" y="66"/>
                    </a:lnTo>
                    <a:lnTo>
                      <a:pt x="13" y="56"/>
                    </a:lnTo>
                    <a:lnTo>
                      <a:pt x="21" y="49"/>
                    </a:lnTo>
                    <a:lnTo>
                      <a:pt x="29" y="41"/>
                    </a:lnTo>
                    <a:lnTo>
                      <a:pt x="40" y="33"/>
                    </a:lnTo>
                    <a:lnTo>
                      <a:pt x="50" y="27"/>
                    </a:lnTo>
                    <a:lnTo>
                      <a:pt x="63" y="21"/>
                    </a:lnTo>
                    <a:lnTo>
                      <a:pt x="76" y="15"/>
                    </a:lnTo>
                    <a:lnTo>
                      <a:pt x="91" y="10"/>
                    </a:lnTo>
                    <a:lnTo>
                      <a:pt x="106" y="7"/>
                    </a:lnTo>
                    <a:lnTo>
                      <a:pt x="121" y="4"/>
                    </a:lnTo>
                    <a:lnTo>
                      <a:pt x="138" y="1"/>
                    </a:lnTo>
                    <a:lnTo>
                      <a:pt x="155" y="0"/>
                    </a:lnTo>
                    <a:lnTo>
                      <a:pt x="173" y="0"/>
                    </a:lnTo>
                    <a:lnTo>
                      <a:pt x="190" y="0"/>
                    </a:lnTo>
                    <a:lnTo>
                      <a:pt x="207" y="1"/>
                    </a:lnTo>
                    <a:lnTo>
                      <a:pt x="224" y="4"/>
                    </a:lnTo>
                    <a:lnTo>
                      <a:pt x="240" y="7"/>
                    </a:lnTo>
                    <a:lnTo>
                      <a:pt x="255" y="10"/>
                    </a:lnTo>
                    <a:lnTo>
                      <a:pt x="269" y="15"/>
                    </a:lnTo>
                    <a:lnTo>
                      <a:pt x="283" y="21"/>
                    </a:lnTo>
                    <a:lnTo>
                      <a:pt x="295" y="27"/>
                    </a:lnTo>
                    <a:lnTo>
                      <a:pt x="306" y="33"/>
                    </a:lnTo>
                    <a:lnTo>
                      <a:pt x="316" y="41"/>
                    </a:lnTo>
                    <a:lnTo>
                      <a:pt x="325" y="49"/>
                    </a:lnTo>
                    <a:lnTo>
                      <a:pt x="332" y="56"/>
                    </a:lnTo>
                    <a:lnTo>
                      <a:pt x="338" y="66"/>
                    </a:lnTo>
                    <a:lnTo>
                      <a:pt x="342" y="74"/>
                    </a:lnTo>
                    <a:lnTo>
                      <a:pt x="344" y="83"/>
                    </a:lnTo>
                    <a:lnTo>
                      <a:pt x="345" y="93"/>
                    </a:lnTo>
                    <a:lnTo>
                      <a:pt x="344" y="102"/>
                    </a:lnTo>
                    <a:lnTo>
                      <a:pt x="342" y="112"/>
                    </a:lnTo>
                    <a:lnTo>
                      <a:pt x="338" y="121"/>
                    </a:lnTo>
                    <a:lnTo>
                      <a:pt x="332" y="130"/>
                    </a:lnTo>
                    <a:lnTo>
                      <a:pt x="325" y="138"/>
                    </a:lnTo>
                    <a:lnTo>
                      <a:pt x="316" y="145"/>
                    </a:lnTo>
                    <a:lnTo>
                      <a:pt x="306" y="153"/>
                    </a:lnTo>
                    <a:lnTo>
                      <a:pt x="295" y="159"/>
                    </a:lnTo>
                    <a:lnTo>
                      <a:pt x="283" y="165"/>
                    </a:lnTo>
                    <a:lnTo>
                      <a:pt x="269" y="170"/>
                    </a:lnTo>
                    <a:lnTo>
                      <a:pt x="255" y="176"/>
                    </a:lnTo>
                    <a:lnTo>
                      <a:pt x="240" y="179"/>
                    </a:lnTo>
                    <a:lnTo>
                      <a:pt x="224" y="182"/>
                    </a:lnTo>
                    <a:lnTo>
                      <a:pt x="207" y="185"/>
                    </a:lnTo>
                    <a:lnTo>
                      <a:pt x="190" y="186"/>
                    </a:lnTo>
                    <a:lnTo>
                      <a:pt x="173" y="186"/>
                    </a:lnTo>
                  </a:path>
                </a:pathLst>
              </a:custGeom>
              <a:solidFill>
                <a:srgbClr val="FFFF00"/>
              </a:solidFill>
              <a:ln w="6350">
                <a:solidFill>
                  <a:srgbClr val="000000"/>
                </a:solidFill>
                <a:prstDash val="solid"/>
                <a:round/>
                <a:headEnd/>
                <a:tailEnd/>
              </a:ln>
            </p:spPr>
            <p:txBody>
              <a:bodyPr/>
              <a:lstStyle/>
              <a:p>
                <a:endParaRPr lang="it-IT"/>
              </a:p>
            </p:txBody>
          </p:sp>
          <p:sp>
            <p:nvSpPr>
              <p:cNvPr id="21190" name="Freeform 710"/>
              <p:cNvSpPr>
                <a:spLocks/>
              </p:cNvSpPr>
              <p:nvPr/>
            </p:nvSpPr>
            <p:spPr bwMode="auto">
              <a:xfrm>
                <a:off x="1451" y="2703"/>
                <a:ext cx="49" cy="27"/>
              </a:xfrm>
              <a:custGeom>
                <a:avLst/>
                <a:gdLst/>
                <a:ahLst/>
                <a:cxnLst>
                  <a:cxn ang="0">
                    <a:pos x="155" y="188"/>
                  </a:cxn>
                  <a:cxn ang="0">
                    <a:pos x="121" y="183"/>
                  </a:cxn>
                  <a:cxn ang="0">
                    <a:pos x="90" y="176"/>
                  </a:cxn>
                  <a:cxn ang="0">
                    <a:pos x="63" y="167"/>
                  </a:cxn>
                  <a:cxn ang="0">
                    <a:pos x="40" y="153"/>
                  </a:cxn>
                  <a:cxn ang="0">
                    <a:pos x="21" y="138"/>
                  </a:cxn>
                  <a:cxn ang="0">
                    <a:pos x="7" y="122"/>
                  </a:cxn>
                  <a:cxn ang="0">
                    <a:pos x="1" y="104"/>
                  </a:cxn>
                  <a:cxn ang="0">
                    <a:pos x="1" y="85"/>
                  </a:cxn>
                  <a:cxn ang="0">
                    <a:pos x="7" y="66"/>
                  </a:cxn>
                  <a:cxn ang="0">
                    <a:pos x="21" y="49"/>
                  </a:cxn>
                  <a:cxn ang="0">
                    <a:pos x="40" y="35"/>
                  </a:cxn>
                  <a:cxn ang="0">
                    <a:pos x="63" y="22"/>
                  </a:cxn>
                  <a:cxn ang="0">
                    <a:pos x="90" y="12"/>
                  </a:cxn>
                  <a:cxn ang="0">
                    <a:pos x="121" y="4"/>
                  </a:cxn>
                  <a:cxn ang="0">
                    <a:pos x="155" y="1"/>
                  </a:cxn>
                  <a:cxn ang="0">
                    <a:pos x="190" y="1"/>
                  </a:cxn>
                  <a:cxn ang="0">
                    <a:pos x="224" y="4"/>
                  </a:cxn>
                  <a:cxn ang="0">
                    <a:pos x="255" y="12"/>
                  </a:cxn>
                  <a:cxn ang="0">
                    <a:pos x="283" y="22"/>
                  </a:cxn>
                  <a:cxn ang="0">
                    <a:pos x="306" y="35"/>
                  </a:cxn>
                  <a:cxn ang="0">
                    <a:pos x="324" y="49"/>
                  </a:cxn>
                  <a:cxn ang="0">
                    <a:pos x="338" y="66"/>
                  </a:cxn>
                  <a:cxn ang="0">
                    <a:pos x="344" y="85"/>
                  </a:cxn>
                  <a:cxn ang="0">
                    <a:pos x="344" y="104"/>
                  </a:cxn>
                  <a:cxn ang="0">
                    <a:pos x="338" y="122"/>
                  </a:cxn>
                  <a:cxn ang="0">
                    <a:pos x="324" y="138"/>
                  </a:cxn>
                  <a:cxn ang="0">
                    <a:pos x="306" y="153"/>
                  </a:cxn>
                  <a:cxn ang="0">
                    <a:pos x="283" y="167"/>
                  </a:cxn>
                  <a:cxn ang="0">
                    <a:pos x="255" y="176"/>
                  </a:cxn>
                  <a:cxn ang="0">
                    <a:pos x="224" y="183"/>
                  </a:cxn>
                  <a:cxn ang="0">
                    <a:pos x="190" y="188"/>
                  </a:cxn>
                </a:cxnLst>
                <a:rect l="0" t="0" r="r" b="b"/>
                <a:pathLst>
                  <a:path w="345" h="188">
                    <a:moveTo>
                      <a:pt x="173" y="188"/>
                    </a:moveTo>
                    <a:lnTo>
                      <a:pt x="155" y="188"/>
                    </a:lnTo>
                    <a:lnTo>
                      <a:pt x="138" y="186"/>
                    </a:lnTo>
                    <a:lnTo>
                      <a:pt x="121" y="183"/>
                    </a:lnTo>
                    <a:lnTo>
                      <a:pt x="106" y="180"/>
                    </a:lnTo>
                    <a:lnTo>
                      <a:pt x="90" y="176"/>
                    </a:lnTo>
                    <a:lnTo>
                      <a:pt x="76" y="172"/>
                    </a:lnTo>
                    <a:lnTo>
                      <a:pt x="63" y="167"/>
                    </a:lnTo>
                    <a:lnTo>
                      <a:pt x="50" y="160"/>
                    </a:lnTo>
                    <a:lnTo>
                      <a:pt x="40" y="153"/>
                    </a:lnTo>
                    <a:lnTo>
                      <a:pt x="29" y="147"/>
                    </a:lnTo>
                    <a:lnTo>
                      <a:pt x="21" y="138"/>
                    </a:lnTo>
                    <a:lnTo>
                      <a:pt x="13" y="130"/>
                    </a:lnTo>
                    <a:lnTo>
                      <a:pt x="7" y="122"/>
                    </a:lnTo>
                    <a:lnTo>
                      <a:pt x="3" y="113"/>
                    </a:lnTo>
                    <a:lnTo>
                      <a:pt x="1" y="104"/>
                    </a:lnTo>
                    <a:lnTo>
                      <a:pt x="0" y="94"/>
                    </a:lnTo>
                    <a:lnTo>
                      <a:pt x="1" y="85"/>
                    </a:lnTo>
                    <a:lnTo>
                      <a:pt x="3" y="76"/>
                    </a:lnTo>
                    <a:lnTo>
                      <a:pt x="7" y="66"/>
                    </a:lnTo>
                    <a:lnTo>
                      <a:pt x="13" y="58"/>
                    </a:lnTo>
                    <a:lnTo>
                      <a:pt x="21" y="49"/>
                    </a:lnTo>
                    <a:lnTo>
                      <a:pt x="29" y="42"/>
                    </a:lnTo>
                    <a:lnTo>
                      <a:pt x="40" y="35"/>
                    </a:lnTo>
                    <a:lnTo>
                      <a:pt x="50" y="27"/>
                    </a:lnTo>
                    <a:lnTo>
                      <a:pt x="63" y="22"/>
                    </a:lnTo>
                    <a:lnTo>
                      <a:pt x="76" y="17"/>
                    </a:lnTo>
                    <a:lnTo>
                      <a:pt x="90" y="12"/>
                    </a:lnTo>
                    <a:lnTo>
                      <a:pt x="106" y="7"/>
                    </a:lnTo>
                    <a:lnTo>
                      <a:pt x="121" y="4"/>
                    </a:lnTo>
                    <a:lnTo>
                      <a:pt x="138" y="2"/>
                    </a:lnTo>
                    <a:lnTo>
                      <a:pt x="155" y="1"/>
                    </a:lnTo>
                    <a:lnTo>
                      <a:pt x="173" y="0"/>
                    </a:lnTo>
                    <a:lnTo>
                      <a:pt x="190" y="1"/>
                    </a:lnTo>
                    <a:lnTo>
                      <a:pt x="207" y="2"/>
                    </a:lnTo>
                    <a:lnTo>
                      <a:pt x="224" y="4"/>
                    </a:lnTo>
                    <a:lnTo>
                      <a:pt x="240" y="7"/>
                    </a:lnTo>
                    <a:lnTo>
                      <a:pt x="255" y="12"/>
                    </a:lnTo>
                    <a:lnTo>
                      <a:pt x="269" y="17"/>
                    </a:lnTo>
                    <a:lnTo>
                      <a:pt x="283" y="22"/>
                    </a:lnTo>
                    <a:lnTo>
                      <a:pt x="295" y="27"/>
                    </a:lnTo>
                    <a:lnTo>
                      <a:pt x="306" y="35"/>
                    </a:lnTo>
                    <a:lnTo>
                      <a:pt x="316" y="42"/>
                    </a:lnTo>
                    <a:lnTo>
                      <a:pt x="324" y="49"/>
                    </a:lnTo>
                    <a:lnTo>
                      <a:pt x="332" y="58"/>
                    </a:lnTo>
                    <a:lnTo>
                      <a:pt x="338" y="66"/>
                    </a:lnTo>
                    <a:lnTo>
                      <a:pt x="342" y="76"/>
                    </a:lnTo>
                    <a:lnTo>
                      <a:pt x="344" y="85"/>
                    </a:lnTo>
                    <a:lnTo>
                      <a:pt x="345" y="94"/>
                    </a:lnTo>
                    <a:lnTo>
                      <a:pt x="344" y="104"/>
                    </a:lnTo>
                    <a:lnTo>
                      <a:pt x="342" y="113"/>
                    </a:lnTo>
                    <a:lnTo>
                      <a:pt x="338" y="122"/>
                    </a:lnTo>
                    <a:lnTo>
                      <a:pt x="332" y="130"/>
                    </a:lnTo>
                    <a:lnTo>
                      <a:pt x="324" y="138"/>
                    </a:lnTo>
                    <a:lnTo>
                      <a:pt x="316" y="147"/>
                    </a:lnTo>
                    <a:lnTo>
                      <a:pt x="306" y="153"/>
                    </a:lnTo>
                    <a:lnTo>
                      <a:pt x="295" y="160"/>
                    </a:lnTo>
                    <a:lnTo>
                      <a:pt x="283" y="167"/>
                    </a:lnTo>
                    <a:lnTo>
                      <a:pt x="269" y="172"/>
                    </a:lnTo>
                    <a:lnTo>
                      <a:pt x="255" y="176"/>
                    </a:lnTo>
                    <a:lnTo>
                      <a:pt x="240" y="180"/>
                    </a:lnTo>
                    <a:lnTo>
                      <a:pt x="224" y="183"/>
                    </a:lnTo>
                    <a:lnTo>
                      <a:pt x="207" y="186"/>
                    </a:lnTo>
                    <a:lnTo>
                      <a:pt x="190" y="188"/>
                    </a:lnTo>
                    <a:lnTo>
                      <a:pt x="173" y="188"/>
                    </a:lnTo>
                    <a:close/>
                  </a:path>
                </a:pathLst>
              </a:custGeom>
              <a:solidFill>
                <a:srgbClr val="FFFF00"/>
              </a:solidFill>
              <a:ln w="9525">
                <a:noFill/>
                <a:round/>
                <a:headEnd/>
                <a:tailEnd/>
              </a:ln>
            </p:spPr>
            <p:txBody>
              <a:bodyPr/>
              <a:lstStyle/>
              <a:p>
                <a:endParaRPr lang="it-IT"/>
              </a:p>
            </p:txBody>
          </p:sp>
          <p:sp>
            <p:nvSpPr>
              <p:cNvPr id="21191" name="Freeform 711"/>
              <p:cNvSpPr>
                <a:spLocks/>
              </p:cNvSpPr>
              <p:nvPr/>
            </p:nvSpPr>
            <p:spPr bwMode="auto">
              <a:xfrm>
                <a:off x="1451" y="2703"/>
                <a:ext cx="49" cy="27"/>
              </a:xfrm>
              <a:custGeom>
                <a:avLst/>
                <a:gdLst/>
                <a:ahLst/>
                <a:cxnLst>
                  <a:cxn ang="0">
                    <a:pos x="155" y="188"/>
                  </a:cxn>
                  <a:cxn ang="0">
                    <a:pos x="121" y="183"/>
                  </a:cxn>
                  <a:cxn ang="0">
                    <a:pos x="90" y="176"/>
                  </a:cxn>
                  <a:cxn ang="0">
                    <a:pos x="63" y="167"/>
                  </a:cxn>
                  <a:cxn ang="0">
                    <a:pos x="40" y="153"/>
                  </a:cxn>
                  <a:cxn ang="0">
                    <a:pos x="21" y="138"/>
                  </a:cxn>
                  <a:cxn ang="0">
                    <a:pos x="7" y="122"/>
                  </a:cxn>
                  <a:cxn ang="0">
                    <a:pos x="1" y="104"/>
                  </a:cxn>
                  <a:cxn ang="0">
                    <a:pos x="1" y="85"/>
                  </a:cxn>
                  <a:cxn ang="0">
                    <a:pos x="7" y="66"/>
                  </a:cxn>
                  <a:cxn ang="0">
                    <a:pos x="21" y="49"/>
                  </a:cxn>
                  <a:cxn ang="0">
                    <a:pos x="40" y="35"/>
                  </a:cxn>
                  <a:cxn ang="0">
                    <a:pos x="63" y="22"/>
                  </a:cxn>
                  <a:cxn ang="0">
                    <a:pos x="90" y="12"/>
                  </a:cxn>
                  <a:cxn ang="0">
                    <a:pos x="121" y="4"/>
                  </a:cxn>
                  <a:cxn ang="0">
                    <a:pos x="155" y="1"/>
                  </a:cxn>
                  <a:cxn ang="0">
                    <a:pos x="190" y="1"/>
                  </a:cxn>
                  <a:cxn ang="0">
                    <a:pos x="224" y="4"/>
                  </a:cxn>
                  <a:cxn ang="0">
                    <a:pos x="255" y="12"/>
                  </a:cxn>
                  <a:cxn ang="0">
                    <a:pos x="283" y="22"/>
                  </a:cxn>
                  <a:cxn ang="0">
                    <a:pos x="306" y="35"/>
                  </a:cxn>
                  <a:cxn ang="0">
                    <a:pos x="324" y="49"/>
                  </a:cxn>
                  <a:cxn ang="0">
                    <a:pos x="338" y="66"/>
                  </a:cxn>
                  <a:cxn ang="0">
                    <a:pos x="344" y="85"/>
                  </a:cxn>
                  <a:cxn ang="0">
                    <a:pos x="344" y="104"/>
                  </a:cxn>
                  <a:cxn ang="0">
                    <a:pos x="338" y="122"/>
                  </a:cxn>
                  <a:cxn ang="0">
                    <a:pos x="324" y="138"/>
                  </a:cxn>
                  <a:cxn ang="0">
                    <a:pos x="306" y="153"/>
                  </a:cxn>
                  <a:cxn ang="0">
                    <a:pos x="283" y="167"/>
                  </a:cxn>
                  <a:cxn ang="0">
                    <a:pos x="255" y="176"/>
                  </a:cxn>
                  <a:cxn ang="0">
                    <a:pos x="224" y="183"/>
                  </a:cxn>
                  <a:cxn ang="0">
                    <a:pos x="190" y="188"/>
                  </a:cxn>
                </a:cxnLst>
                <a:rect l="0" t="0" r="r" b="b"/>
                <a:pathLst>
                  <a:path w="345" h="188">
                    <a:moveTo>
                      <a:pt x="173" y="188"/>
                    </a:moveTo>
                    <a:lnTo>
                      <a:pt x="155" y="188"/>
                    </a:lnTo>
                    <a:lnTo>
                      <a:pt x="138" y="186"/>
                    </a:lnTo>
                    <a:lnTo>
                      <a:pt x="121" y="183"/>
                    </a:lnTo>
                    <a:lnTo>
                      <a:pt x="106" y="180"/>
                    </a:lnTo>
                    <a:lnTo>
                      <a:pt x="90" y="176"/>
                    </a:lnTo>
                    <a:lnTo>
                      <a:pt x="76" y="172"/>
                    </a:lnTo>
                    <a:lnTo>
                      <a:pt x="63" y="167"/>
                    </a:lnTo>
                    <a:lnTo>
                      <a:pt x="50" y="160"/>
                    </a:lnTo>
                    <a:lnTo>
                      <a:pt x="40" y="153"/>
                    </a:lnTo>
                    <a:lnTo>
                      <a:pt x="29" y="147"/>
                    </a:lnTo>
                    <a:lnTo>
                      <a:pt x="21" y="138"/>
                    </a:lnTo>
                    <a:lnTo>
                      <a:pt x="13" y="130"/>
                    </a:lnTo>
                    <a:lnTo>
                      <a:pt x="7" y="122"/>
                    </a:lnTo>
                    <a:lnTo>
                      <a:pt x="3" y="113"/>
                    </a:lnTo>
                    <a:lnTo>
                      <a:pt x="1" y="104"/>
                    </a:lnTo>
                    <a:lnTo>
                      <a:pt x="0" y="94"/>
                    </a:lnTo>
                    <a:lnTo>
                      <a:pt x="1" y="85"/>
                    </a:lnTo>
                    <a:lnTo>
                      <a:pt x="3" y="76"/>
                    </a:lnTo>
                    <a:lnTo>
                      <a:pt x="7" y="66"/>
                    </a:lnTo>
                    <a:lnTo>
                      <a:pt x="13" y="58"/>
                    </a:lnTo>
                    <a:lnTo>
                      <a:pt x="21" y="49"/>
                    </a:lnTo>
                    <a:lnTo>
                      <a:pt x="29" y="42"/>
                    </a:lnTo>
                    <a:lnTo>
                      <a:pt x="40" y="35"/>
                    </a:lnTo>
                    <a:lnTo>
                      <a:pt x="50" y="27"/>
                    </a:lnTo>
                    <a:lnTo>
                      <a:pt x="63" y="22"/>
                    </a:lnTo>
                    <a:lnTo>
                      <a:pt x="76" y="17"/>
                    </a:lnTo>
                    <a:lnTo>
                      <a:pt x="90" y="12"/>
                    </a:lnTo>
                    <a:lnTo>
                      <a:pt x="106" y="7"/>
                    </a:lnTo>
                    <a:lnTo>
                      <a:pt x="121" y="4"/>
                    </a:lnTo>
                    <a:lnTo>
                      <a:pt x="138" y="2"/>
                    </a:lnTo>
                    <a:lnTo>
                      <a:pt x="155" y="1"/>
                    </a:lnTo>
                    <a:lnTo>
                      <a:pt x="173" y="0"/>
                    </a:lnTo>
                    <a:lnTo>
                      <a:pt x="190" y="1"/>
                    </a:lnTo>
                    <a:lnTo>
                      <a:pt x="207" y="2"/>
                    </a:lnTo>
                    <a:lnTo>
                      <a:pt x="224" y="4"/>
                    </a:lnTo>
                    <a:lnTo>
                      <a:pt x="240" y="7"/>
                    </a:lnTo>
                    <a:lnTo>
                      <a:pt x="255" y="12"/>
                    </a:lnTo>
                    <a:lnTo>
                      <a:pt x="269" y="17"/>
                    </a:lnTo>
                    <a:lnTo>
                      <a:pt x="283" y="22"/>
                    </a:lnTo>
                    <a:lnTo>
                      <a:pt x="295" y="27"/>
                    </a:lnTo>
                    <a:lnTo>
                      <a:pt x="306" y="35"/>
                    </a:lnTo>
                    <a:lnTo>
                      <a:pt x="316" y="42"/>
                    </a:lnTo>
                    <a:lnTo>
                      <a:pt x="324" y="49"/>
                    </a:lnTo>
                    <a:lnTo>
                      <a:pt x="332" y="58"/>
                    </a:lnTo>
                    <a:lnTo>
                      <a:pt x="338" y="66"/>
                    </a:lnTo>
                    <a:lnTo>
                      <a:pt x="342" y="76"/>
                    </a:lnTo>
                    <a:lnTo>
                      <a:pt x="344" y="85"/>
                    </a:lnTo>
                    <a:lnTo>
                      <a:pt x="345" y="94"/>
                    </a:lnTo>
                    <a:lnTo>
                      <a:pt x="344" y="104"/>
                    </a:lnTo>
                    <a:lnTo>
                      <a:pt x="342" y="113"/>
                    </a:lnTo>
                    <a:lnTo>
                      <a:pt x="338" y="122"/>
                    </a:lnTo>
                    <a:lnTo>
                      <a:pt x="332" y="130"/>
                    </a:lnTo>
                    <a:lnTo>
                      <a:pt x="324" y="138"/>
                    </a:lnTo>
                    <a:lnTo>
                      <a:pt x="316" y="147"/>
                    </a:lnTo>
                    <a:lnTo>
                      <a:pt x="306" y="153"/>
                    </a:lnTo>
                    <a:lnTo>
                      <a:pt x="295" y="160"/>
                    </a:lnTo>
                    <a:lnTo>
                      <a:pt x="283" y="167"/>
                    </a:lnTo>
                    <a:lnTo>
                      <a:pt x="269" y="172"/>
                    </a:lnTo>
                    <a:lnTo>
                      <a:pt x="255" y="176"/>
                    </a:lnTo>
                    <a:lnTo>
                      <a:pt x="240" y="180"/>
                    </a:lnTo>
                    <a:lnTo>
                      <a:pt x="224" y="183"/>
                    </a:lnTo>
                    <a:lnTo>
                      <a:pt x="207" y="186"/>
                    </a:lnTo>
                    <a:lnTo>
                      <a:pt x="190" y="188"/>
                    </a:lnTo>
                    <a:lnTo>
                      <a:pt x="173" y="188"/>
                    </a:lnTo>
                  </a:path>
                </a:pathLst>
              </a:custGeom>
              <a:solidFill>
                <a:srgbClr val="FFFF00"/>
              </a:solidFill>
              <a:ln w="6350">
                <a:solidFill>
                  <a:srgbClr val="000000"/>
                </a:solidFill>
                <a:prstDash val="solid"/>
                <a:round/>
                <a:headEnd/>
                <a:tailEnd/>
              </a:ln>
            </p:spPr>
            <p:txBody>
              <a:bodyPr/>
              <a:lstStyle/>
              <a:p>
                <a:endParaRPr lang="it-IT"/>
              </a:p>
            </p:txBody>
          </p:sp>
          <p:sp>
            <p:nvSpPr>
              <p:cNvPr id="21192" name="Freeform 712"/>
              <p:cNvSpPr>
                <a:spLocks/>
              </p:cNvSpPr>
              <p:nvPr/>
            </p:nvSpPr>
            <p:spPr bwMode="auto">
              <a:xfrm>
                <a:off x="1206" y="2773"/>
                <a:ext cx="50" cy="27"/>
              </a:xfrm>
              <a:custGeom>
                <a:avLst/>
                <a:gdLst/>
                <a:ahLst/>
                <a:cxnLst>
                  <a:cxn ang="0">
                    <a:pos x="155" y="187"/>
                  </a:cxn>
                  <a:cxn ang="0">
                    <a:pos x="122" y="184"/>
                  </a:cxn>
                  <a:cxn ang="0">
                    <a:pos x="90" y="176"/>
                  </a:cxn>
                  <a:cxn ang="0">
                    <a:pos x="63" y="166"/>
                  </a:cxn>
                  <a:cxn ang="0">
                    <a:pos x="40" y="153"/>
                  </a:cxn>
                  <a:cxn ang="0">
                    <a:pos x="21" y="139"/>
                  </a:cxn>
                  <a:cxn ang="0">
                    <a:pos x="7" y="122"/>
                  </a:cxn>
                  <a:cxn ang="0">
                    <a:pos x="1" y="104"/>
                  </a:cxn>
                  <a:cxn ang="0">
                    <a:pos x="1" y="84"/>
                  </a:cxn>
                  <a:cxn ang="0">
                    <a:pos x="7" y="66"/>
                  </a:cxn>
                  <a:cxn ang="0">
                    <a:pos x="21" y="50"/>
                  </a:cxn>
                  <a:cxn ang="0">
                    <a:pos x="40" y="35"/>
                  </a:cxn>
                  <a:cxn ang="0">
                    <a:pos x="63" y="21"/>
                  </a:cxn>
                  <a:cxn ang="0">
                    <a:pos x="90" y="12"/>
                  </a:cxn>
                  <a:cxn ang="0">
                    <a:pos x="122" y="5"/>
                  </a:cxn>
                  <a:cxn ang="0">
                    <a:pos x="155" y="0"/>
                  </a:cxn>
                  <a:cxn ang="0">
                    <a:pos x="191" y="0"/>
                  </a:cxn>
                  <a:cxn ang="0">
                    <a:pos x="224" y="5"/>
                  </a:cxn>
                  <a:cxn ang="0">
                    <a:pos x="255" y="12"/>
                  </a:cxn>
                  <a:cxn ang="0">
                    <a:pos x="283" y="21"/>
                  </a:cxn>
                  <a:cxn ang="0">
                    <a:pos x="306" y="35"/>
                  </a:cxn>
                  <a:cxn ang="0">
                    <a:pos x="325" y="50"/>
                  </a:cxn>
                  <a:cxn ang="0">
                    <a:pos x="338" y="66"/>
                  </a:cxn>
                  <a:cxn ang="0">
                    <a:pos x="345" y="84"/>
                  </a:cxn>
                  <a:cxn ang="0">
                    <a:pos x="345" y="104"/>
                  </a:cxn>
                  <a:cxn ang="0">
                    <a:pos x="338" y="122"/>
                  </a:cxn>
                  <a:cxn ang="0">
                    <a:pos x="325" y="139"/>
                  </a:cxn>
                  <a:cxn ang="0">
                    <a:pos x="306" y="153"/>
                  </a:cxn>
                  <a:cxn ang="0">
                    <a:pos x="283" y="166"/>
                  </a:cxn>
                  <a:cxn ang="0">
                    <a:pos x="255" y="176"/>
                  </a:cxn>
                  <a:cxn ang="0">
                    <a:pos x="224" y="184"/>
                  </a:cxn>
                  <a:cxn ang="0">
                    <a:pos x="191" y="187"/>
                  </a:cxn>
                </a:cxnLst>
                <a:rect l="0" t="0" r="r" b="b"/>
                <a:pathLst>
                  <a:path w="346" h="188">
                    <a:moveTo>
                      <a:pt x="173" y="188"/>
                    </a:moveTo>
                    <a:lnTo>
                      <a:pt x="155" y="187"/>
                    </a:lnTo>
                    <a:lnTo>
                      <a:pt x="138" y="186"/>
                    </a:lnTo>
                    <a:lnTo>
                      <a:pt x="122" y="184"/>
                    </a:lnTo>
                    <a:lnTo>
                      <a:pt x="106" y="181"/>
                    </a:lnTo>
                    <a:lnTo>
                      <a:pt x="90" y="176"/>
                    </a:lnTo>
                    <a:lnTo>
                      <a:pt x="77" y="172"/>
                    </a:lnTo>
                    <a:lnTo>
                      <a:pt x="63" y="166"/>
                    </a:lnTo>
                    <a:lnTo>
                      <a:pt x="50" y="161"/>
                    </a:lnTo>
                    <a:lnTo>
                      <a:pt x="40" y="153"/>
                    </a:lnTo>
                    <a:lnTo>
                      <a:pt x="29" y="146"/>
                    </a:lnTo>
                    <a:lnTo>
                      <a:pt x="21" y="139"/>
                    </a:lnTo>
                    <a:lnTo>
                      <a:pt x="14" y="130"/>
                    </a:lnTo>
                    <a:lnTo>
                      <a:pt x="7" y="122"/>
                    </a:lnTo>
                    <a:lnTo>
                      <a:pt x="3" y="112"/>
                    </a:lnTo>
                    <a:lnTo>
                      <a:pt x="1" y="104"/>
                    </a:lnTo>
                    <a:lnTo>
                      <a:pt x="0" y="94"/>
                    </a:lnTo>
                    <a:lnTo>
                      <a:pt x="1" y="84"/>
                    </a:lnTo>
                    <a:lnTo>
                      <a:pt x="3" y="75"/>
                    </a:lnTo>
                    <a:lnTo>
                      <a:pt x="7" y="66"/>
                    </a:lnTo>
                    <a:lnTo>
                      <a:pt x="14" y="58"/>
                    </a:lnTo>
                    <a:lnTo>
                      <a:pt x="21" y="50"/>
                    </a:lnTo>
                    <a:lnTo>
                      <a:pt x="29" y="41"/>
                    </a:lnTo>
                    <a:lnTo>
                      <a:pt x="40" y="35"/>
                    </a:lnTo>
                    <a:lnTo>
                      <a:pt x="50" y="28"/>
                    </a:lnTo>
                    <a:lnTo>
                      <a:pt x="63" y="21"/>
                    </a:lnTo>
                    <a:lnTo>
                      <a:pt x="77" y="16"/>
                    </a:lnTo>
                    <a:lnTo>
                      <a:pt x="90" y="12"/>
                    </a:lnTo>
                    <a:lnTo>
                      <a:pt x="106" y="8"/>
                    </a:lnTo>
                    <a:lnTo>
                      <a:pt x="122" y="5"/>
                    </a:lnTo>
                    <a:lnTo>
                      <a:pt x="138" y="2"/>
                    </a:lnTo>
                    <a:lnTo>
                      <a:pt x="155" y="0"/>
                    </a:lnTo>
                    <a:lnTo>
                      <a:pt x="173" y="0"/>
                    </a:lnTo>
                    <a:lnTo>
                      <a:pt x="191" y="0"/>
                    </a:lnTo>
                    <a:lnTo>
                      <a:pt x="208" y="2"/>
                    </a:lnTo>
                    <a:lnTo>
                      <a:pt x="224" y="5"/>
                    </a:lnTo>
                    <a:lnTo>
                      <a:pt x="240" y="8"/>
                    </a:lnTo>
                    <a:lnTo>
                      <a:pt x="255" y="12"/>
                    </a:lnTo>
                    <a:lnTo>
                      <a:pt x="269" y="16"/>
                    </a:lnTo>
                    <a:lnTo>
                      <a:pt x="283" y="21"/>
                    </a:lnTo>
                    <a:lnTo>
                      <a:pt x="296" y="28"/>
                    </a:lnTo>
                    <a:lnTo>
                      <a:pt x="306" y="35"/>
                    </a:lnTo>
                    <a:lnTo>
                      <a:pt x="316" y="41"/>
                    </a:lnTo>
                    <a:lnTo>
                      <a:pt x="325" y="50"/>
                    </a:lnTo>
                    <a:lnTo>
                      <a:pt x="332" y="58"/>
                    </a:lnTo>
                    <a:lnTo>
                      <a:pt x="338" y="66"/>
                    </a:lnTo>
                    <a:lnTo>
                      <a:pt x="343" y="75"/>
                    </a:lnTo>
                    <a:lnTo>
                      <a:pt x="345" y="84"/>
                    </a:lnTo>
                    <a:lnTo>
                      <a:pt x="346" y="94"/>
                    </a:lnTo>
                    <a:lnTo>
                      <a:pt x="345" y="104"/>
                    </a:lnTo>
                    <a:lnTo>
                      <a:pt x="343" y="112"/>
                    </a:lnTo>
                    <a:lnTo>
                      <a:pt x="338" y="122"/>
                    </a:lnTo>
                    <a:lnTo>
                      <a:pt x="332" y="130"/>
                    </a:lnTo>
                    <a:lnTo>
                      <a:pt x="325" y="139"/>
                    </a:lnTo>
                    <a:lnTo>
                      <a:pt x="316" y="146"/>
                    </a:lnTo>
                    <a:lnTo>
                      <a:pt x="306" y="153"/>
                    </a:lnTo>
                    <a:lnTo>
                      <a:pt x="296" y="161"/>
                    </a:lnTo>
                    <a:lnTo>
                      <a:pt x="283" y="166"/>
                    </a:lnTo>
                    <a:lnTo>
                      <a:pt x="269" y="172"/>
                    </a:lnTo>
                    <a:lnTo>
                      <a:pt x="255" y="176"/>
                    </a:lnTo>
                    <a:lnTo>
                      <a:pt x="240" y="181"/>
                    </a:lnTo>
                    <a:lnTo>
                      <a:pt x="224" y="184"/>
                    </a:lnTo>
                    <a:lnTo>
                      <a:pt x="208" y="186"/>
                    </a:lnTo>
                    <a:lnTo>
                      <a:pt x="191" y="187"/>
                    </a:lnTo>
                    <a:lnTo>
                      <a:pt x="173" y="188"/>
                    </a:lnTo>
                    <a:close/>
                  </a:path>
                </a:pathLst>
              </a:custGeom>
              <a:solidFill>
                <a:srgbClr val="FFFF00"/>
              </a:solidFill>
              <a:ln w="9525">
                <a:noFill/>
                <a:round/>
                <a:headEnd/>
                <a:tailEnd/>
              </a:ln>
            </p:spPr>
            <p:txBody>
              <a:bodyPr/>
              <a:lstStyle/>
              <a:p>
                <a:endParaRPr lang="it-IT"/>
              </a:p>
            </p:txBody>
          </p:sp>
          <p:sp>
            <p:nvSpPr>
              <p:cNvPr id="21193" name="Freeform 713"/>
              <p:cNvSpPr>
                <a:spLocks/>
              </p:cNvSpPr>
              <p:nvPr/>
            </p:nvSpPr>
            <p:spPr bwMode="auto">
              <a:xfrm>
                <a:off x="1206" y="2773"/>
                <a:ext cx="50" cy="27"/>
              </a:xfrm>
              <a:custGeom>
                <a:avLst/>
                <a:gdLst/>
                <a:ahLst/>
                <a:cxnLst>
                  <a:cxn ang="0">
                    <a:pos x="155" y="187"/>
                  </a:cxn>
                  <a:cxn ang="0">
                    <a:pos x="122" y="184"/>
                  </a:cxn>
                  <a:cxn ang="0">
                    <a:pos x="90" y="176"/>
                  </a:cxn>
                  <a:cxn ang="0">
                    <a:pos x="63" y="166"/>
                  </a:cxn>
                  <a:cxn ang="0">
                    <a:pos x="40" y="153"/>
                  </a:cxn>
                  <a:cxn ang="0">
                    <a:pos x="21" y="139"/>
                  </a:cxn>
                  <a:cxn ang="0">
                    <a:pos x="7" y="122"/>
                  </a:cxn>
                  <a:cxn ang="0">
                    <a:pos x="1" y="104"/>
                  </a:cxn>
                  <a:cxn ang="0">
                    <a:pos x="1" y="84"/>
                  </a:cxn>
                  <a:cxn ang="0">
                    <a:pos x="7" y="66"/>
                  </a:cxn>
                  <a:cxn ang="0">
                    <a:pos x="21" y="50"/>
                  </a:cxn>
                  <a:cxn ang="0">
                    <a:pos x="40" y="35"/>
                  </a:cxn>
                  <a:cxn ang="0">
                    <a:pos x="63" y="21"/>
                  </a:cxn>
                  <a:cxn ang="0">
                    <a:pos x="90" y="12"/>
                  </a:cxn>
                  <a:cxn ang="0">
                    <a:pos x="122" y="5"/>
                  </a:cxn>
                  <a:cxn ang="0">
                    <a:pos x="155" y="0"/>
                  </a:cxn>
                  <a:cxn ang="0">
                    <a:pos x="191" y="0"/>
                  </a:cxn>
                  <a:cxn ang="0">
                    <a:pos x="224" y="5"/>
                  </a:cxn>
                  <a:cxn ang="0">
                    <a:pos x="255" y="12"/>
                  </a:cxn>
                  <a:cxn ang="0">
                    <a:pos x="283" y="21"/>
                  </a:cxn>
                  <a:cxn ang="0">
                    <a:pos x="306" y="35"/>
                  </a:cxn>
                  <a:cxn ang="0">
                    <a:pos x="325" y="50"/>
                  </a:cxn>
                  <a:cxn ang="0">
                    <a:pos x="338" y="66"/>
                  </a:cxn>
                  <a:cxn ang="0">
                    <a:pos x="345" y="84"/>
                  </a:cxn>
                  <a:cxn ang="0">
                    <a:pos x="345" y="104"/>
                  </a:cxn>
                  <a:cxn ang="0">
                    <a:pos x="338" y="122"/>
                  </a:cxn>
                  <a:cxn ang="0">
                    <a:pos x="325" y="139"/>
                  </a:cxn>
                  <a:cxn ang="0">
                    <a:pos x="306" y="153"/>
                  </a:cxn>
                  <a:cxn ang="0">
                    <a:pos x="283" y="166"/>
                  </a:cxn>
                  <a:cxn ang="0">
                    <a:pos x="255" y="176"/>
                  </a:cxn>
                  <a:cxn ang="0">
                    <a:pos x="224" y="184"/>
                  </a:cxn>
                  <a:cxn ang="0">
                    <a:pos x="191" y="187"/>
                  </a:cxn>
                </a:cxnLst>
                <a:rect l="0" t="0" r="r" b="b"/>
                <a:pathLst>
                  <a:path w="346" h="188">
                    <a:moveTo>
                      <a:pt x="173" y="188"/>
                    </a:moveTo>
                    <a:lnTo>
                      <a:pt x="155" y="187"/>
                    </a:lnTo>
                    <a:lnTo>
                      <a:pt x="138" y="186"/>
                    </a:lnTo>
                    <a:lnTo>
                      <a:pt x="122" y="184"/>
                    </a:lnTo>
                    <a:lnTo>
                      <a:pt x="106" y="181"/>
                    </a:lnTo>
                    <a:lnTo>
                      <a:pt x="90" y="176"/>
                    </a:lnTo>
                    <a:lnTo>
                      <a:pt x="77" y="172"/>
                    </a:lnTo>
                    <a:lnTo>
                      <a:pt x="63" y="166"/>
                    </a:lnTo>
                    <a:lnTo>
                      <a:pt x="50" y="161"/>
                    </a:lnTo>
                    <a:lnTo>
                      <a:pt x="40" y="153"/>
                    </a:lnTo>
                    <a:lnTo>
                      <a:pt x="29" y="146"/>
                    </a:lnTo>
                    <a:lnTo>
                      <a:pt x="21" y="139"/>
                    </a:lnTo>
                    <a:lnTo>
                      <a:pt x="14" y="130"/>
                    </a:lnTo>
                    <a:lnTo>
                      <a:pt x="7" y="122"/>
                    </a:lnTo>
                    <a:lnTo>
                      <a:pt x="3" y="112"/>
                    </a:lnTo>
                    <a:lnTo>
                      <a:pt x="1" y="104"/>
                    </a:lnTo>
                    <a:lnTo>
                      <a:pt x="0" y="94"/>
                    </a:lnTo>
                    <a:lnTo>
                      <a:pt x="1" y="84"/>
                    </a:lnTo>
                    <a:lnTo>
                      <a:pt x="3" y="75"/>
                    </a:lnTo>
                    <a:lnTo>
                      <a:pt x="7" y="66"/>
                    </a:lnTo>
                    <a:lnTo>
                      <a:pt x="14" y="58"/>
                    </a:lnTo>
                    <a:lnTo>
                      <a:pt x="21" y="50"/>
                    </a:lnTo>
                    <a:lnTo>
                      <a:pt x="29" y="41"/>
                    </a:lnTo>
                    <a:lnTo>
                      <a:pt x="40" y="35"/>
                    </a:lnTo>
                    <a:lnTo>
                      <a:pt x="50" y="28"/>
                    </a:lnTo>
                    <a:lnTo>
                      <a:pt x="63" y="21"/>
                    </a:lnTo>
                    <a:lnTo>
                      <a:pt x="77" y="16"/>
                    </a:lnTo>
                    <a:lnTo>
                      <a:pt x="90" y="12"/>
                    </a:lnTo>
                    <a:lnTo>
                      <a:pt x="106" y="8"/>
                    </a:lnTo>
                    <a:lnTo>
                      <a:pt x="122" y="5"/>
                    </a:lnTo>
                    <a:lnTo>
                      <a:pt x="138" y="2"/>
                    </a:lnTo>
                    <a:lnTo>
                      <a:pt x="155" y="0"/>
                    </a:lnTo>
                    <a:lnTo>
                      <a:pt x="173" y="0"/>
                    </a:lnTo>
                    <a:lnTo>
                      <a:pt x="191" y="0"/>
                    </a:lnTo>
                    <a:lnTo>
                      <a:pt x="208" y="2"/>
                    </a:lnTo>
                    <a:lnTo>
                      <a:pt x="224" y="5"/>
                    </a:lnTo>
                    <a:lnTo>
                      <a:pt x="240" y="8"/>
                    </a:lnTo>
                    <a:lnTo>
                      <a:pt x="255" y="12"/>
                    </a:lnTo>
                    <a:lnTo>
                      <a:pt x="269" y="16"/>
                    </a:lnTo>
                    <a:lnTo>
                      <a:pt x="283" y="21"/>
                    </a:lnTo>
                    <a:lnTo>
                      <a:pt x="296" y="28"/>
                    </a:lnTo>
                    <a:lnTo>
                      <a:pt x="306" y="35"/>
                    </a:lnTo>
                    <a:lnTo>
                      <a:pt x="316" y="41"/>
                    </a:lnTo>
                    <a:lnTo>
                      <a:pt x="325" y="50"/>
                    </a:lnTo>
                    <a:lnTo>
                      <a:pt x="332" y="58"/>
                    </a:lnTo>
                    <a:lnTo>
                      <a:pt x="338" y="66"/>
                    </a:lnTo>
                    <a:lnTo>
                      <a:pt x="343" y="75"/>
                    </a:lnTo>
                    <a:lnTo>
                      <a:pt x="345" y="84"/>
                    </a:lnTo>
                    <a:lnTo>
                      <a:pt x="346" y="94"/>
                    </a:lnTo>
                    <a:lnTo>
                      <a:pt x="345" y="104"/>
                    </a:lnTo>
                    <a:lnTo>
                      <a:pt x="343" y="112"/>
                    </a:lnTo>
                    <a:lnTo>
                      <a:pt x="338" y="122"/>
                    </a:lnTo>
                    <a:lnTo>
                      <a:pt x="332" y="130"/>
                    </a:lnTo>
                    <a:lnTo>
                      <a:pt x="325" y="139"/>
                    </a:lnTo>
                    <a:lnTo>
                      <a:pt x="316" y="146"/>
                    </a:lnTo>
                    <a:lnTo>
                      <a:pt x="306" y="153"/>
                    </a:lnTo>
                    <a:lnTo>
                      <a:pt x="296" y="161"/>
                    </a:lnTo>
                    <a:lnTo>
                      <a:pt x="283" y="166"/>
                    </a:lnTo>
                    <a:lnTo>
                      <a:pt x="269" y="172"/>
                    </a:lnTo>
                    <a:lnTo>
                      <a:pt x="255" y="176"/>
                    </a:lnTo>
                    <a:lnTo>
                      <a:pt x="240" y="181"/>
                    </a:lnTo>
                    <a:lnTo>
                      <a:pt x="224" y="184"/>
                    </a:lnTo>
                    <a:lnTo>
                      <a:pt x="208" y="186"/>
                    </a:lnTo>
                    <a:lnTo>
                      <a:pt x="191" y="187"/>
                    </a:lnTo>
                    <a:lnTo>
                      <a:pt x="173" y="188"/>
                    </a:lnTo>
                  </a:path>
                </a:pathLst>
              </a:custGeom>
              <a:solidFill>
                <a:srgbClr val="FFFF00"/>
              </a:solidFill>
              <a:ln w="6350">
                <a:solidFill>
                  <a:srgbClr val="000000"/>
                </a:solidFill>
                <a:prstDash val="solid"/>
                <a:round/>
                <a:headEnd/>
                <a:tailEnd/>
              </a:ln>
            </p:spPr>
            <p:txBody>
              <a:bodyPr/>
              <a:lstStyle/>
              <a:p>
                <a:endParaRPr lang="it-IT"/>
              </a:p>
            </p:txBody>
          </p:sp>
          <p:sp>
            <p:nvSpPr>
              <p:cNvPr id="21194" name="Freeform 714"/>
              <p:cNvSpPr>
                <a:spLocks/>
              </p:cNvSpPr>
              <p:nvPr/>
            </p:nvSpPr>
            <p:spPr bwMode="auto">
              <a:xfrm>
                <a:off x="1124" y="2833"/>
                <a:ext cx="49" cy="26"/>
              </a:xfrm>
              <a:custGeom>
                <a:avLst/>
                <a:gdLst/>
                <a:ahLst/>
                <a:cxnLst>
                  <a:cxn ang="0">
                    <a:pos x="156" y="187"/>
                  </a:cxn>
                  <a:cxn ang="0">
                    <a:pos x="123" y="184"/>
                  </a:cxn>
                  <a:cxn ang="0">
                    <a:pos x="91" y="176"/>
                  </a:cxn>
                  <a:cxn ang="0">
                    <a:pos x="64" y="166"/>
                  </a:cxn>
                  <a:cxn ang="0">
                    <a:pos x="40" y="153"/>
                  </a:cxn>
                  <a:cxn ang="0">
                    <a:pos x="21" y="139"/>
                  </a:cxn>
                  <a:cxn ang="0">
                    <a:pos x="8" y="122"/>
                  </a:cxn>
                  <a:cxn ang="0">
                    <a:pos x="1" y="104"/>
                  </a:cxn>
                  <a:cxn ang="0">
                    <a:pos x="1" y="84"/>
                  </a:cxn>
                  <a:cxn ang="0">
                    <a:pos x="8" y="66"/>
                  </a:cxn>
                  <a:cxn ang="0">
                    <a:pos x="21" y="50"/>
                  </a:cxn>
                  <a:cxn ang="0">
                    <a:pos x="40" y="35"/>
                  </a:cxn>
                  <a:cxn ang="0">
                    <a:pos x="64" y="21"/>
                  </a:cxn>
                  <a:cxn ang="0">
                    <a:pos x="91" y="12"/>
                  </a:cxn>
                  <a:cxn ang="0">
                    <a:pos x="123" y="4"/>
                  </a:cxn>
                  <a:cxn ang="0">
                    <a:pos x="156" y="0"/>
                  </a:cxn>
                  <a:cxn ang="0">
                    <a:pos x="191" y="0"/>
                  </a:cxn>
                  <a:cxn ang="0">
                    <a:pos x="225" y="4"/>
                  </a:cxn>
                  <a:cxn ang="0">
                    <a:pos x="256" y="12"/>
                  </a:cxn>
                  <a:cxn ang="0">
                    <a:pos x="283" y="21"/>
                  </a:cxn>
                  <a:cxn ang="0">
                    <a:pos x="307" y="35"/>
                  </a:cxn>
                  <a:cxn ang="0">
                    <a:pos x="326" y="50"/>
                  </a:cxn>
                  <a:cxn ang="0">
                    <a:pos x="338" y="66"/>
                  </a:cxn>
                  <a:cxn ang="0">
                    <a:pos x="346" y="84"/>
                  </a:cxn>
                  <a:cxn ang="0">
                    <a:pos x="346" y="104"/>
                  </a:cxn>
                  <a:cxn ang="0">
                    <a:pos x="338" y="122"/>
                  </a:cxn>
                  <a:cxn ang="0">
                    <a:pos x="326" y="139"/>
                  </a:cxn>
                  <a:cxn ang="0">
                    <a:pos x="307" y="153"/>
                  </a:cxn>
                  <a:cxn ang="0">
                    <a:pos x="283" y="166"/>
                  </a:cxn>
                  <a:cxn ang="0">
                    <a:pos x="256" y="176"/>
                  </a:cxn>
                  <a:cxn ang="0">
                    <a:pos x="225" y="184"/>
                  </a:cxn>
                  <a:cxn ang="0">
                    <a:pos x="191" y="187"/>
                  </a:cxn>
                </a:cxnLst>
                <a:rect l="0" t="0" r="r" b="b"/>
                <a:pathLst>
                  <a:path w="347" h="188">
                    <a:moveTo>
                      <a:pt x="174" y="188"/>
                    </a:moveTo>
                    <a:lnTo>
                      <a:pt x="156" y="187"/>
                    </a:lnTo>
                    <a:lnTo>
                      <a:pt x="138" y="186"/>
                    </a:lnTo>
                    <a:lnTo>
                      <a:pt x="123" y="184"/>
                    </a:lnTo>
                    <a:lnTo>
                      <a:pt x="106" y="180"/>
                    </a:lnTo>
                    <a:lnTo>
                      <a:pt x="91" y="176"/>
                    </a:lnTo>
                    <a:lnTo>
                      <a:pt x="77" y="172"/>
                    </a:lnTo>
                    <a:lnTo>
                      <a:pt x="64" y="166"/>
                    </a:lnTo>
                    <a:lnTo>
                      <a:pt x="51" y="161"/>
                    </a:lnTo>
                    <a:lnTo>
                      <a:pt x="40" y="153"/>
                    </a:lnTo>
                    <a:lnTo>
                      <a:pt x="30" y="146"/>
                    </a:lnTo>
                    <a:lnTo>
                      <a:pt x="21" y="139"/>
                    </a:lnTo>
                    <a:lnTo>
                      <a:pt x="14" y="130"/>
                    </a:lnTo>
                    <a:lnTo>
                      <a:pt x="8" y="122"/>
                    </a:lnTo>
                    <a:lnTo>
                      <a:pt x="4" y="112"/>
                    </a:lnTo>
                    <a:lnTo>
                      <a:pt x="1" y="104"/>
                    </a:lnTo>
                    <a:lnTo>
                      <a:pt x="0" y="94"/>
                    </a:lnTo>
                    <a:lnTo>
                      <a:pt x="1" y="84"/>
                    </a:lnTo>
                    <a:lnTo>
                      <a:pt x="4" y="75"/>
                    </a:lnTo>
                    <a:lnTo>
                      <a:pt x="8" y="66"/>
                    </a:lnTo>
                    <a:lnTo>
                      <a:pt x="14" y="58"/>
                    </a:lnTo>
                    <a:lnTo>
                      <a:pt x="21" y="50"/>
                    </a:lnTo>
                    <a:lnTo>
                      <a:pt x="30" y="41"/>
                    </a:lnTo>
                    <a:lnTo>
                      <a:pt x="40" y="35"/>
                    </a:lnTo>
                    <a:lnTo>
                      <a:pt x="51" y="28"/>
                    </a:lnTo>
                    <a:lnTo>
                      <a:pt x="64" y="21"/>
                    </a:lnTo>
                    <a:lnTo>
                      <a:pt x="77" y="16"/>
                    </a:lnTo>
                    <a:lnTo>
                      <a:pt x="91" y="12"/>
                    </a:lnTo>
                    <a:lnTo>
                      <a:pt x="106" y="8"/>
                    </a:lnTo>
                    <a:lnTo>
                      <a:pt x="123" y="4"/>
                    </a:lnTo>
                    <a:lnTo>
                      <a:pt x="138" y="2"/>
                    </a:lnTo>
                    <a:lnTo>
                      <a:pt x="156" y="0"/>
                    </a:lnTo>
                    <a:lnTo>
                      <a:pt x="174" y="0"/>
                    </a:lnTo>
                    <a:lnTo>
                      <a:pt x="191" y="0"/>
                    </a:lnTo>
                    <a:lnTo>
                      <a:pt x="208" y="2"/>
                    </a:lnTo>
                    <a:lnTo>
                      <a:pt x="225" y="4"/>
                    </a:lnTo>
                    <a:lnTo>
                      <a:pt x="241" y="8"/>
                    </a:lnTo>
                    <a:lnTo>
                      <a:pt x="256" y="12"/>
                    </a:lnTo>
                    <a:lnTo>
                      <a:pt x="270" y="16"/>
                    </a:lnTo>
                    <a:lnTo>
                      <a:pt x="283" y="21"/>
                    </a:lnTo>
                    <a:lnTo>
                      <a:pt x="295" y="28"/>
                    </a:lnTo>
                    <a:lnTo>
                      <a:pt x="307" y="35"/>
                    </a:lnTo>
                    <a:lnTo>
                      <a:pt x="316" y="41"/>
                    </a:lnTo>
                    <a:lnTo>
                      <a:pt x="326" y="50"/>
                    </a:lnTo>
                    <a:lnTo>
                      <a:pt x="333" y="58"/>
                    </a:lnTo>
                    <a:lnTo>
                      <a:pt x="338" y="66"/>
                    </a:lnTo>
                    <a:lnTo>
                      <a:pt x="343" y="75"/>
                    </a:lnTo>
                    <a:lnTo>
                      <a:pt x="346" y="84"/>
                    </a:lnTo>
                    <a:lnTo>
                      <a:pt x="347" y="94"/>
                    </a:lnTo>
                    <a:lnTo>
                      <a:pt x="346" y="104"/>
                    </a:lnTo>
                    <a:lnTo>
                      <a:pt x="343" y="112"/>
                    </a:lnTo>
                    <a:lnTo>
                      <a:pt x="338" y="122"/>
                    </a:lnTo>
                    <a:lnTo>
                      <a:pt x="333" y="130"/>
                    </a:lnTo>
                    <a:lnTo>
                      <a:pt x="326" y="139"/>
                    </a:lnTo>
                    <a:lnTo>
                      <a:pt x="316" y="146"/>
                    </a:lnTo>
                    <a:lnTo>
                      <a:pt x="307" y="153"/>
                    </a:lnTo>
                    <a:lnTo>
                      <a:pt x="295" y="161"/>
                    </a:lnTo>
                    <a:lnTo>
                      <a:pt x="283" y="166"/>
                    </a:lnTo>
                    <a:lnTo>
                      <a:pt x="270" y="172"/>
                    </a:lnTo>
                    <a:lnTo>
                      <a:pt x="256" y="176"/>
                    </a:lnTo>
                    <a:lnTo>
                      <a:pt x="241" y="180"/>
                    </a:lnTo>
                    <a:lnTo>
                      <a:pt x="225" y="184"/>
                    </a:lnTo>
                    <a:lnTo>
                      <a:pt x="208" y="186"/>
                    </a:lnTo>
                    <a:lnTo>
                      <a:pt x="191" y="187"/>
                    </a:lnTo>
                    <a:lnTo>
                      <a:pt x="174" y="188"/>
                    </a:lnTo>
                    <a:close/>
                  </a:path>
                </a:pathLst>
              </a:custGeom>
              <a:solidFill>
                <a:srgbClr val="FFFF00"/>
              </a:solidFill>
              <a:ln w="9525">
                <a:noFill/>
                <a:round/>
                <a:headEnd/>
                <a:tailEnd/>
              </a:ln>
            </p:spPr>
            <p:txBody>
              <a:bodyPr/>
              <a:lstStyle/>
              <a:p>
                <a:endParaRPr lang="it-IT"/>
              </a:p>
            </p:txBody>
          </p:sp>
          <p:sp>
            <p:nvSpPr>
              <p:cNvPr id="21195" name="Freeform 715"/>
              <p:cNvSpPr>
                <a:spLocks/>
              </p:cNvSpPr>
              <p:nvPr/>
            </p:nvSpPr>
            <p:spPr bwMode="auto">
              <a:xfrm>
                <a:off x="1124" y="2833"/>
                <a:ext cx="49" cy="26"/>
              </a:xfrm>
              <a:custGeom>
                <a:avLst/>
                <a:gdLst/>
                <a:ahLst/>
                <a:cxnLst>
                  <a:cxn ang="0">
                    <a:pos x="156" y="187"/>
                  </a:cxn>
                  <a:cxn ang="0">
                    <a:pos x="123" y="184"/>
                  </a:cxn>
                  <a:cxn ang="0">
                    <a:pos x="91" y="176"/>
                  </a:cxn>
                  <a:cxn ang="0">
                    <a:pos x="64" y="166"/>
                  </a:cxn>
                  <a:cxn ang="0">
                    <a:pos x="40" y="153"/>
                  </a:cxn>
                  <a:cxn ang="0">
                    <a:pos x="21" y="139"/>
                  </a:cxn>
                  <a:cxn ang="0">
                    <a:pos x="8" y="122"/>
                  </a:cxn>
                  <a:cxn ang="0">
                    <a:pos x="1" y="104"/>
                  </a:cxn>
                  <a:cxn ang="0">
                    <a:pos x="1" y="84"/>
                  </a:cxn>
                  <a:cxn ang="0">
                    <a:pos x="8" y="66"/>
                  </a:cxn>
                  <a:cxn ang="0">
                    <a:pos x="21" y="50"/>
                  </a:cxn>
                  <a:cxn ang="0">
                    <a:pos x="40" y="35"/>
                  </a:cxn>
                  <a:cxn ang="0">
                    <a:pos x="64" y="21"/>
                  </a:cxn>
                  <a:cxn ang="0">
                    <a:pos x="91" y="12"/>
                  </a:cxn>
                  <a:cxn ang="0">
                    <a:pos x="123" y="4"/>
                  </a:cxn>
                  <a:cxn ang="0">
                    <a:pos x="156" y="0"/>
                  </a:cxn>
                  <a:cxn ang="0">
                    <a:pos x="191" y="0"/>
                  </a:cxn>
                  <a:cxn ang="0">
                    <a:pos x="225" y="4"/>
                  </a:cxn>
                  <a:cxn ang="0">
                    <a:pos x="256" y="12"/>
                  </a:cxn>
                  <a:cxn ang="0">
                    <a:pos x="283" y="21"/>
                  </a:cxn>
                  <a:cxn ang="0">
                    <a:pos x="307" y="35"/>
                  </a:cxn>
                  <a:cxn ang="0">
                    <a:pos x="326" y="50"/>
                  </a:cxn>
                  <a:cxn ang="0">
                    <a:pos x="338" y="66"/>
                  </a:cxn>
                  <a:cxn ang="0">
                    <a:pos x="346" y="84"/>
                  </a:cxn>
                  <a:cxn ang="0">
                    <a:pos x="346" y="104"/>
                  </a:cxn>
                  <a:cxn ang="0">
                    <a:pos x="338" y="122"/>
                  </a:cxn>
                  <a:cxn ang="0">
                    <a:pos x="326" y="139"/>
                  </a:cxn>
                  <a:cxn ang="0">
                    <a:pos x="307" y="153"/>
                  </a:cxn>
                  <a:cxn ang="0">
                    <a:pos x="283" y="166"/>
                  </a:cxn>
                  <a:cxn ang="0">
                    <a:pos x="256" y="176"/>
                  </a:cxn>
                  <a:cxn ang="0">
                    <a:pos x="225" y="184"/>
                  </a:cxn>
                  <a:cxn ang="0">
                    <a:pos x="191" y="187"/>
                  </a:cxn>
                </a:cxnLst>
                <a:rect l="0" t="0" r="r" b="b"/>
                <a:pathLst>
                  <a:path w="347" h="188">
                    <a:moveTo>
                      <a:pt x="174" y="188"/>
                    </a:moveTo>
                    <a:lnTo>
                      <a:pt x="156" y="187"/>
                    </a:lnTo>
                    <a:lnTo>
                      <a:pt x="138" y="186"/>
                    </a:lnTo>
                    <a:lnTo>
                      <a:pt x="123" y="184"/>
                    </a:lnTo>
                    <a:lnTo>
                      <a:pt x="106" y="180"/>
                    </a:lnTo>
                    <a:lnTo>
                      <a:pt x="91" y="176"/>
                    </a:lnTo>
                    <a:lnTo>
                      <a:pt x="77" y="172"/>
                    </a:lnTo>
                    <a:lnTo>
                      <a:pt x="64" y="166"/>
                    </a:lnTo>
                    <a:lnTo>
                      <a:pt x="51" y="161"/>
                    </a:lnTo>
                    <a:lnTo>
                      <a:pt x="40" y="153"/>
                    </a:lnTo>
                    <a:lnTo>
                      <a:pt x="30" y="146"/>
                    </a:lnTo>
                    <a:lnTo>
                      <a:pt x="21" y="139"/>
                    </a:lnTo>
                    <a:lnTo>
                      <a:pt x="14" y="130"/>
                    </a:lnTo>
                    <a:lnTo>
                      <a:pt x="8" y="122"/>
                    </a:lnTo>
                    <a:lnTo>
                      <a:pt x="4" y="112"/>
                    </a:lnTo>
                    <a:lnTo>
                      <a:pt x="1" y="104"/>
                    </a:lnTo>
                    <a:lnTo>
                      <a:pt x="0" y="94"/>
                    </a:lnTo>
                    <a:lnTo>
                      <a:pt x="1" y="84"/>
                    </a:lnTo>
                    <a:lnTo>
                      <a:pt x="4" y="75"/>
                    </a:lnTo>
                    <a:lnTo>
                      <a:pt x="8" y="66"/>
                    </a:lnTo>
                    <a:lnTo>
                      <a:pt x="14" y="58"/>
                    </a:lnTo>
                    <a:lnTo>
                      <a:pt x="21" y="50"/>
                    </a:lnTo>
                    <a:lnTo>
                      <a:pt x="30" y="41"/>
                    </a:lnTo>
                    <a:lnTo>
                      <a:pt x="40" y="35"/>
                    </a:lnTo>
                    <a:lnTo>
                      <a:pt x="51" y="28"/>
                    </a:lnTo>
                    <a:lnTo>
                      <a:pt x="64" y="21"/>
                    </a:lnTo>
                    <a:lnTo>
                      <a:pt x="77" y="16"/>
                    </a:lnTo>
                    <a:lnTo>
                      <a:pt x="91" y="12"/>
                    </a:lnTo>
                    <a:lnTo>
                      <a:pt x="106" y="8"/>
                    </a:lnTo>
                    <a:lnTo>
                      <a:pt x="123" y="4"/>
                    </a:lnTo>
                    <a:lnTo>
                      <a:pt x="138" y="2"/>
                    </a:lnTo>
                    <a:lnTo>
                      <a:pt x="156" y="0"/>
                    </a:lnTo>
                    <a:lnTo>
                      <a:pt x="174" y="0"/>
                    </a:lnTo>
                    <a:lnTo>
                      <a:pt x="191" y="0"/>
                    </a:lnTo>
                    <a:lnTo>
                      <a:pt x="208" y="2"/>
                    </a:lnTo>
                    <a:lnTo>
                      <a:pt x="225" y="4"/>
                    </a:lnTo>
                    <a:lnTo>
                      <a:pt x="241" y="8"/>
                    </a:lnTo>
                    <a:lnTo>
                      <a:pt x="256" y="12"/>
                    </a:lnTo>
                    <a:lnTo>
                      <a:pt x="270" y="16"/>
                    </a:lnTo>
                    <a:lnTo>
                      <a:pt x="283" y="21"/>
                    </a:lnTo>
                    <a:lnTo>
                      <a:pt x="295" y="28"/>
                    </a:lnTo>
                    <a:lnTo>
                      <a:pt x="307" y="35"/>
                    </a:lnTo>
                    <a:lnTo>
                      <a:pt x="316" y="41"/>
                    </a:lnTo>
                    <a:lnTo>
                      <a:pt x="326" y="50"/>
                    </a:lnTo>
                    <a:lnTo>
                      <a:pt x="333" y="58"/>
                    </a:lnTo>
                    <a:lnTo>
                      <a:pt x="338" y="66"/>
                    </a:lnTo>
                    <a:lnTo>
                      <a:pt x="343" y="75"/>
                    </a:lnTo>
                    <a:lnTo>
                      <a:pt x="346" y="84"/>
                    </a:lnTo>
                    <a:lnTo>
                      <a:pt x="347" y="94"/>
                    </a:lnTo>
                    <a:lnTo>
                      <a:pt x="346" y="104"/>
                    </a:lnTo>
                    <a:lnTo>
                      <a:pt x="343" y="112"/>
                    </a:lnTo>
                    <a:lnTo>
                      <a:pt x="338" y="122"/>
                    </a:lnTo>
                    <a:lnTo>
                      <a:pt x="333" y="130"/>
                    </a:lnTo>
                    <a:lnTo>
                      <a:pt x="326" y="139"/>
                    </a:lnTo>
                    <a:lnTo>
                      <a:pt x="316" y="146"/>
                    </a:lnTo>
                    <a:lnTo>
                      <a:pt x="307" y="153"/>
                    </a:lnTo>
                    <a:lnTo>
                      <a:pt x="295" y="161"/>
                    </a:lnTo>
                    <a:lnTo>
                      <a:pt x="283" y="166"/>
                    </a:lnTo>
                    <a:lnTo>
                      <a:pt x="270" y="172"/>
                    </a:lnTo>
                    <a:lnTo>
                      <a:pt x="256" y="176"/>
                    </a:lnTo>
                    <a:lnTo>
                      <a:pt x="241" y="180"/>
                    </a:lnTo>
                    <a:lnTo>
                      <a:pt x="225" y="184"/>
                    </a:lnTo>
                    <a:lnTo>
                      <a:pt x="208" y="186"/>
                    </a:lnTo>
                    <a:lnTo>
                      <a:pt x="191" y="187"/>
                    </a:lnTo>
                    <a:lnTo>
                      <a:pt x="174" y="188"/>
                    </a:lnTo>
                  </a:path>
                </a:pathLst>
              </a:custGeom>
              <a:solidFill>
                <a:srgbClr val="FFFF00"/>
              </a:solidFill>
              <a:ln w="6350">
                <a:solidFill>
                  <a:srgbClr val="000000"/>
                </a:solidFill>
                <a:prstDash val="solid"/>
                <a:round/>
                <a:headEnd/>
                <a:tailEnd/>
              </a:ln>
            </p:spPr>
            <p:txBody>
              <a:bodyPr/>
              <a:lstStyle/>
              <a:p>
                <a:endParaRPr lang="it-IT"/>
              </a:p>
            </p:txBody>
          </p:sp>
          <p:sp>
            <p:nvSpPr>
              <p:cNvPr id="21196" name="Freeform 716"/>
              <p:cNvSpPr>
                <a:spLocks/>
              </p:cNvSpPr>
              <p:nvPr/>
            </p:nvSpPr>
            <p:spPr bwMode="auto">
              <a:xfrm>
                <a:off x="982" y="2853"/>
                <a:ext cx="49" cy="27"/>
              </a:xfrm>
              <a:custGeom>
                <a:avLst/>
                <a:gdLst/>
                <a:ahLst/>
                <a:cxnLst>
                  <a:cxn ang="0">
                    <a:pos x="155" y="186"/>
                  </a:cxn>
                  <a:cxn ang="0">
                    <a:pos x="122" y="182"/>
                  </a:cxn>
                  <a:cxn ang="0">
                    <a:pos x="91" y="176"/>
                  </a:cxn>
                  <a:cxn ang="0">
                    <a:pos x="63" y="165"/>
                  </a:cxn>
                  <a:cxn ang="0">
                    <a:pos x="40" y="153"/>
                  </a:cxn>
                  <a:cxn ang="0">
                    <a:pos x="21" y="138"/>
                  </a:cxn>
                  <a:cxn ang="0">
                    <a:pos x="8" y="121"/>
                  </a:cxn>
                  <a:cxn ang="0">
                    <a:pos x="1" y="102"/>
                  </a:cxn>
                  <a:cxn ang="0">
                    <a:pos x="1" y="84"/>
                  </a:cxn>
                  <a:cxn ang="0">
                    <a:pos x="8" y="65"/>
                  </a:cxn>
                  <a:cxn ang="0">
                    <a:pos x="21" y="48"/>
                  </a:cxn>
                  <a:cxn ang="0">
                    <a:pos x="40" y="33"/>
                  </a:cxn>
                  <a:cxn ang="0">
                    <a:pos x="63" y="21"/>
                  </a:cxn>
                  <a:cxn ang="0">
                    <a:pos x="91" y="10"/>
                  </a:cxn>
                  <a:cxn ang="0">
                    <a:pos x="122" y="4"/>
                  </a:cxn>
                  <a:cxn ang="0">
                    <a:pos x="155" y="0"/>
                  </a:cxn>
                  <a:cxn ang="0">
                    <a:pos x="191" y="0"/>
                  </a:cxn>
                  <a:cxn ang="0">
                    <a:pos x="224" y="4"/>
                  </a:cxn>
                  <a:cxn ang="0">
                    <a:pos x="256" y="10"/>
                  </a:cxn>
                  <a:cxn ang="0">
                    <a:pos x="283" y="21"/>
                  </a:cxn>
                  <a:cxn ang="0">
                    <a:pos x="307" y="33"/>
                  </a:cxn>
                  <a:cxn ang="0">
                    <a:pos x="325" y="48"/>
                  </a:cxn>
                  <a:cxn ang="0">
                    <a:pos x="338" y="65"/>
                  </a:cxn>
                  <a:cxn ang="0">
                    <a:pos x="345" y="84"/>
                  </a:cxn>
                  <a:cxn ang="0">
                    <a:pos x="345" y="102"/>
                  </a:cxn>
                  <a:cxn ang="0">
                    <a:pos x="338" y="121"/>
                  </a:cxn>
                  <a:cxn ang="0">
                    <a:pos x="325" y="138"/>
                  </a:cxn>
                  <a:cxn ang="0">
                    <a:pos x="307" y="153"/>
                  </a:cxn>
                  <a:cxn ang="0">
                    <a:pos x="283" y="165"/>
                  </a:cxn>
                  <a:cxn ang="0">
                    <a:pos x="256" y="176"/>
                  </a:cxn>
                  <a:cxn ang="0">
                    <a:pos x="224" y="182"/>
                  </a:cxn>
                  <a:cxn ang="0">
                    <a:pos x="191" y="186"/>
                  </a:cxn>
                </a:cxnLst>
                <a:rect l="0" t="0" r="r" b="b"/>
                <a:pathLst>
                  <a:path w="346" h="186">
                    <a:moveTo>
                      <a:pt x="173" y="186"/>
                    </a:moveTo>
                    <a:lnTo>
                      <a:pt x="155" y="186"/>
                    </a:lnTo>
                    <a:lnTo>
                      <a:pt x="138" y="185"/>
                    </a:lnTo>
                    <a:lnTo>
                      <a:pt x="122" y="182"/>
                    </a:lnTo>
                    <a:lnTo>
                      <a:pt x="106" y="179"/>
                    </a:lnTo>
                    <a:lnTo>
                      <a:pt x="91" y="176"/>
                    </a:lnTo>
                    <a:lnTo>
                      <a:pt x="77" y="171"/>
                    </a:lnTo>
                    <a:lnTo>
                      <a:pt x="63" y="165"/>
                    </a:lnTo>
                    <a:lnTo>
                      <a:pt x="51" y="159"/>
                    </a:lnTo>
                    <a:lnTo>
                      <a:pt x="40" y="153"/>
                    </a:lnTo>
                    <a:lnTo>
                      <a:pt x="29" y="145"/>
                    </a:lnTo>
                    <a:lnTo>
                      <a:pt x="21" y="138"/>
                    </a:lnTo>
                    <a:lnTo>
                      <a:pt x="14" y="130"/>
                    </a:lnTo>
                    <a:lnTo>
                      <a:pt x="8" y="121"/>
                    </a:lnTo>
                    <a:lnTo>
                      <a:pt x="4" y="112"/>
                    </a:lnTo>
                    <a:lnTo>
                      <a:pt x="1" y="102"/>
                    </a:lnTo>
                    <a:lnTo>
                      <a:pt x="0" y="93"/>
                    </a:lnTo>
                    <a:lnTo>
                      <a:pt x="1" y="84"/>
                    </a:lnTo>
                    <a:lnTo>
                      <a:pt x="4" y="74"/>
                    </a:lnTo>
                    <a:lnTo>
                      <a:pt x="8" y="65"/>
                    </a:lnTo>
                    <a:lnTo>
                      <a:pt x="14" y="56"/>
                    </a:lnTo>
                    <a:lnTo>
                      <a:pt x="21" y="48"/>
                    </a:lnTo>
                    <a:lnTo>
                      <a:pt x="29" y="41"/>
                    </a:lnTo>
                    <a:lnTo>
                      <a:pt x="40" y="33"/>
                    </a:lnTo>
                    <a:lnTo>
                      <a:pt x="51" y="27"/>
                    </a:lnTo>
                    <a:lnTo>
                      <a:pt x="63" y="21"/>
                    </a:lnTo>
                    <a:lnTo>
                      <a:pt x="77" y="16"/>
                    </a:lnTo>
                    <a:lnTo>
                      <a:pt x="91" y="10"/>
                    </a:lnTo>
                    <a:lnTo>
                      <a:pt x="106" y="7"/>
                    </a:lnTo>
                    <a:lnTo>
                      <a:pt x="122" y="4"/>
                    </a:lnTo>
                    <a:lnTo>
                      <a:pt x="138" y="1"/>
                    </a:lnTo>
                    <a:lnTo>
                      <a:pt x="155" y="0"/>
                    </a:lnTo>
                    <a:lnTo>
                      <a:pt x="173" y="0"/>
                    </a:lnTo>
                    <a:lnTo>
                      <a:pt x="191" y="0"/>
                    </a:lnTo>
                    <a:lnTo>
                      <a:pt x="207" y="1"/>
                    </a:lnTo>
                    <a:lnTo>
                      <a:pt x="224" y="4"/>
                    </a:lnTo>
                    <a:lnTo>
                      <a:pt x="240" y="7"/>
                    </a:lnTo>
                    <a:lnTo>
                      <a:pt x="256" y="10"/>
                    </a:lnTo>
                    <a:lnTo>
                      <a:pt x="269" y="16"/>
                    </a:lnTo>
                    <a:lnTo>
                      <a:pt x="283" y="21"/>
                    </a:lnTo>
                    <a:lnTo>
                      <a:pt x="295" y="27"/>
                    </a:lnTo>
                    <a:lnTo>
                      <a:pt x="307" y="33"/>
                    </a:lnTo>
                    <a:lnTo>
                      <a:pt x="316" y="41"/>
                    </a:lnTo>
                    <a:lnTo>
                      <a:pt x="325" y="48"/>
                    </a:lnTo>
                    <a:lnTo>
                      <a:pt x="332" y="56"/>
                    </a:lnTo>
                    <a:lnTo>
                      <a:pt x="338" y="65"/>
                    </a:lnTo>
                    <a:lnTo>
                      <a:pt x="343" y="74"/>
                    </a:lnTo>
                    <a:lnTo>
                      <a:pt x="345" y="84"/>
                    </a:lnTo>
                    <a:lnTo>
                      <a:pt x="346" y="93"/>
                    </a:lnTo>
                    <a:lnTo>
                      <a:pt x="345" y="102"/>
                    </a:lnTo>
                    <a:lnTo>
                      <a:pt x="343" y="112"/>
                    </a:lnTo>
                    <a:lnTo>
                      <a:pt x="338" y="121"/>
                    </a:lnTo>
                    <a:lnTo>
                      <a:pt x="332" y="130"/>
                    </a:lnTo>
                    <a:lnTo>
                      <a:pt x="325" y="138"/>
                    </a:lnTo>
                    <a:lnTo>
                      <a:pt x="316" y="145"/>
                    </a:lnTo>
                    <a:lnTo>
                      <a:pt x="307" y="153"/>
                    </a:lnTo>
                    <a:lnTo>
                      <a:pt x="295" y="159"/>
                    </a:lnTo>
                    <a:lnTo>
                      <a:pt x="283" y="165"/>
                    </a:lnTo>
                    <a:lnTo>
                      <a:pt x="269" y="171"/>
                    </a:lnTo>
                    <a:lnTo>
                      <a:pt x="256" y="176"/>
                    </a:lnTo>
                    <a:lnTo>
                      <a:pt x="240" y="179"/>
                    </a:lnTo>
                    <a:lnTo>
                      <a:pt x="224" y="182"/>
                    </a:lnTo>
                    <a:lnTo>
                      <a:pt x="207" y="185"/>
                    </a:lnTo>
                    <a:lnTo>
                      <a:pt x="191" y="186"/>
                    </a:lnTo>
                    <a:lnTo>
                      <a:pt x="173" y="186"/>
                    </a:lnTo>
                    <a:close/>
                  </a:path>
                </a:pathLst>
              </a:custGeom>
              <a:solidFill>
                <a:srgbClr val="FFFF00"/>
              </a:solidFill>
              <a:ln w="9525">
                <a:noFill/>
                <a:round/>
                <a:headEnd/>
                <a:tailEnd/>
              </a:ln>
            </p:spPr>
            <p:txBody>
              <a:bodyPr/>
              <a:lstStyle/>
              <a:p>
                <a:endParaRPr lang="it-IT"/>
              </a:p>
            </p:txBody>
          </p:sp>
          <p:sp>
            <p:nvSpPr>
              <p:cNvPr id="21197" name="Freeform 717"/>
              <p:cNvSpPr>
                <a:spLocks/>
              </p:cNvSpPr>
              <p:nvPr/>
            </p:nvSpPr>
            <p:spPr bwMode="auto">
              <a:xfrm>
                <a:off x="982" y="2853"/>
                <a:ext cx="49" cy="27"/>
              </a:xfrm>
              <a:custGeom>
                <a:avLst/>
                <a:gdLst/>
                <a:ahLst/>
                <a:cxnLst>
                  <a:cxn ang="0">
                    <a:pos x="155" y="186"/>
                  </a:cxn>
                  <a:cxn ang="0">
                    <a:pos x="122" y="182"/>
                  </a:cxn>
                  <a:cxn ang="0">
                    <a:pos x="91" y="176"/>
                  </a:cxn>
                  <a:cxn ang="0">
                    <a:pos x="63" y="165"/>
                  </a:cxn>
                  <a:cxn ang="0">
                    <a:pos x="40" y="153"/>
                  </a:cxn>
                  <a:cxn ang="0">
                    <a:pos x="21" y="138"/>
                  </a:cxn>
                  <a:cxn ang="0">
                    <a:pos x="8" y="121"/>
                  </a:cxn>
                  <a:cxn ang="0">
                    <a:pos x="1" y="102"/>
                  </a:cxn>
                  <a:cxn ang="0">
                    <a:pos x="1" y="84"/>
                  </a:cxn>
                  <a:cxn ang="0">
                    <a:pos x="8" y="65"/>
                  </a:cxn>
                  <a:cxn ang="0">
                    <a:pos x="21" y="48"/>
                  </a:cxn>
                  <a:cxn ang="0">
                    <a:pos x="40" y="33"/>
                  </a:cxn>
                  <a:cxn ang="0">
                    <a:pos x="63" y="21"/>
                  </a:cxn>
                  <a:cxn ang="0">
                    <a:pos x="91" y="10"/>
                  </a:cxn>
                  <a:cxn ang="0">
                    <a:pos x="122" y="4"/>
                  </a:cxn>
                  <a:cxn ang="0">
                    <a:pos x="155" y="0"/>
                  </a:cxn>
                  <a:cxn ang="0">
                    <a:pos x="191" y="0"/>
                  </a:cxn>
                  <a:cxn ang="0">
                    <a:pos x="224" y="4"/>
                  </a:cxn>
                  <a:cxn ang="0">
                    <a:pos x="256" y="10"/>
                  </a:cxn>
                  <a:cxn ang="0">
                    <a:pos x="283" y="21"/>
                  </a:cxn>
                  <a:cxn ang="0">
                    <a:pos x="307" y="33"/>
                  </a:cxn>
                  <a:cxn ang="0">
                    <a:pos x="325" y="48"/>
                  </a:cxn>
                  <a:cxn ang="0">
                    <a:pos x="338" y="65"/>
                  </a:cxn>
                  <a:cxn ang="0">
                    <a:pos x="345" y="84"/>
                  </a:cxn>
                  <a:cxn ang="0">
                    <a:pos x="345" y="102"/>
                  </a:cxn>
                  <a:cxn ang="0">
                    <a:pos x="338" y="121"/>
                  </a:cxn>
                  <a:cxn ang="0">
                    <a:pos x="325" y="138"/>
                  </a:cxn>
                  <a:cxn ang="0">
                    <a:pos x="307" y="153"/>
                  </a:cxn>
                  <a:cxn ang="0">
                    <a:pos x="283" y="165"/>
                  </a:cxn>
                  <a:cxn ang="0">
                    <a:pos x="256" y="176"/>
                  </a:cxn>
                  <a:cxn ang="0">
                    <a:pos x="224" y="182"/>
                  </a:cxn>
                  <a:cxn ang="0">
                    <a:pos x="191" y="186"/>
                  </a:cxn>
                </a:cxnLst>
                <a:rect l="0" t="0" r="r" b="b"/>
                <a:pathLst>
                  <a:path w="346" h="186">
                    <a:moveTo>
                      <a:pt x="173" y="186"/>
                    </a:moveTo>
                    <a:lnTo>
                      <a:pt x="155" y="186"/>
                    </a:lnTo>
                    <a:lnTo>
                      <a:pt x="138" y="185"/>
                    </a:lnTo>
                    <a:lnTo>
                      <a:pt x="122" y="182"/>
                    </a:lnTo>
                    <a:lnTo>
                      <a:pt x="106" y="179"/>
                    </a:lnTo>
                    <a:lnTo>
                      <a:pt x="91" y="176"/>
                    </a:lnTo>
                    <a:lnTo>
                      <a:pt x="77" y="171"/>
                    </a:lnTo>
                    <a:lnTo>
                      <a:pt x="63" y="165"/>
                    </a:lnTo>
                    <a:lnTo>
                      <a:pt x="51" y="159"/>
                    </a:lnTo>
                    <a:lnTo>
                      <a:pt x="40" y="153"/>
                    </a:lnTo>
                    <a:lnTo>
                      <a:pt x="29" y="145"/>
                    </a:lnTo>
                    <a:lnTo>
                      <a:pt x="21" y="138"/>
                    </a:lnTo>
                    <a:lnTo>
                      <a:pt x="14" y="130"/>
                    </a:lnTo>
                    <a:lnTo>
                      <a:pt x="8" y="121"/>
                    </a:lnTo>
                    <a:lnTo>
                      <a:pt x="4" y="112"/>
                    </a:lnTo>
                    <a:lnTo>
                      <a:pt x="1" y="102"/>
                    </a:lnTo>
                    <a:lnTo>
                      <a:pt x="0" y="93"/>
                    </a:lnTo>
                    <a:lnTo>
                      <a:pt x="1" y="84"/>
                    </a:lnTo>
                    <a:lnTo>
                      <a:pt x="4" y="74"/>
                    </a:lnTo>
                    <a:lnTo>
                      <a:pt x="8" y="65"/>
                    </a:lnTo>
                    <a:lnTo>
                      <a:pt x="14" y="56"/>
                    </a:lnTo>
                    <a:lnTo>
                      <a:pt x="21" y="48"/>
                    </a:lnTo>
                    <a:lnTo>
                      <a:pt x="29" y="41"/>
                    </a:lnTo>
                    <a:lnTo>
                      <a:pt x="40" y="33"/>
                    </a:lnTo>
                    <a:lnTo>
                      <a:pt x="51" y="27"/>
                    </a:lnTo>
                    <a:lnTo>
                      <a:pt x="63" y="21"/>
                    </a:lnTo>
                    <a:lnTo>
                      <a:pt x="77" y="16"/>
                    </a:lnTo>
                    <a:lnTo>
                      <a:pt x="91" y="10"/>
                    </a:lnTo>
                    <a:lnTo>
                      <a:pt x="106" y="7"/>
                    </a:lnTo>
                    <a:lnTo>
                      <a:pt x="122" y="4"/>
                    </a:lnTo>
                    <a:lnTo>
                      <a:pt x="138" y="1"/>
                    </a:lnTo>
                    <a:lnTo>
                      <a:pt x="155" y="0"/>
                    </a:lnTo>
                    <a:lnTo>
                      <a:pt x="173" y="0"/>
                    </a:lnTo>
                    <a:lnTo>
                      <a:pt x="191" y="0"/>
                    </a:lnTo>
                    <a:lnTo>
                      <a:pt x="207" y="1"/>
                    </a:lnTo>
                    <a:lnTo>
                      <a:pt x="224" y="4"/>
                    </a:lnTo>
                    <a:lnTo>
                      <a:pt x="240" y="7"/>
                    </a:lnTo>
                    <a:lnTo>
                      <a:pt x="256" y="10"/>
                    </a:lnTo>
                    <a:lnTo>
                      <a:pt x="269" y="16"/>
                    </a:lnTo>
                    <a:lnTo>
                      <a:pt x="283" y="21"/>
                    </a:lnTo>
                    <a:lnTo>
                      <a:pt x="295" y="27"/>
                    </a:lnTo>
                    <a:lnTo>
                      <a:pt x="307" y="33"/>
                    </a:lnTo>
                    <a:lnTo>
                      <a:pt x="316" y="41"/>
                    </a:lnTo>
                    <a:lnTo>
                      <a:pt x="325" y="48"/>
                    </a:lnTo>
                    <a:lnTo>
                      <a:pt x="332" y="56"/>
                    </a:lnTo>
                    <a:lnTo>
                      <a:pt x="338" y="65"/>
                    </a:lnTo>
                    <a:lnTo>
                      <a:pt x="343" y="74"/>
                    </a:lnTo>
                    <a:lnTo>
                      <a:pt x="345" y="84"/>
                    </a:lnTo>
                    <a:lnTo>
                      <a:pt x="346" y="93"/>
                    </a:lnTo>
                    <a:lnTo>
                      <a:pt x="345" y="102"/>
                    </a:lnTo>
                    <a:lnTo>
                      <a:pt x="343" y="112"/>
                    </a:lnTo>
                    <a:lnTo>
                      <a:pt x="338" y="121"/>
                    </a:lnTo>
                    <a:lnTo>
                      <a:pt x="332" y="130"/>
                    </a:lnTo>
                    <a:lnTo>
                      <a:pt x="325" y="138"/>
                    </a:lnTo>
                    <a:lnTo>
                      <a:pt x="316" y="145"/>
                    </a:lnTo>
                    <a:lnTo>
                      <a:pt x="307" y="153"/>
                    </a:lnTo>
                    <a:lnTo>
                      <a:pt x="295" y="159"/>
                    </a:lnTo>
                    <a:lnTo>
                      <a:pt x="283" y="165"/>
                    </a:lnTo>
                    <a:lnTo>
                      <a:pt x="269" y="171"/>
                    </a:lnTo>
                    <a:lnTo>
                      <a:pt x="256" y="176"/>
                    </a:lnTo>
                    <a:lnTo>
                      <a:pt x="240" y="179"/>
                    </a:lnTo>
                    <a:lnTo>
                      <a:pt x="224" y="182"/>
                    </a:lnTo>
                    <a:lnTo>
                      <a:pt x="207" y="185"/>
                    </a:lnTo>
                    <a:lnTo>
                      <a:pt x="191" y="186"/>
                    </a:lnTo>
                    <a:lnTo>
                      <a:pt x="173" y="186"/>
                    </a:lnTo>
                  </a:path>
                </a:pathLst>
              </a:custGeom>
              <a:solidFill>
                <a:srgbClr val="FFFF00"/>
              </a:solidFill>
              <a:ln w="6350">
                <a:solidFill>
                  <a:srgbClr val="000000"/>
                </a:solidFill>
                <a:prstDash val="solid"/>
                <a:round/>
                <a:headEnd/>
                <a:tailEnd/>
              </a:ln>
            </p:spPr>
            <p:txBody>
              <a:bodyPr/>
              <a:lstStyle/>
              <a:p>
                <a:endParaRPr lang="it-IT"/>
              </a:p>
            </p:txBody>
          </p:sp>
          <p:sp>
            <p:nvSpPr>
              <p:cNvPr id="21198" name="Freeform 718"/>
              <p:cNvSpPr>
                <a:spLocks/>
              </p:cNvSpPr>
              <p:nvPr/>
            </p:nvSpPr>
            <p:spPr bwMode="auto">
              <a:xfrm>
                <a:off x="996" y="2769"/>
                <a:ext cx="50" cy="27"/>
              </a:xfrm>
              <a:custGeom>
                <a:avLst/>
                <a:gdLst/>
                <a:ahLst/>
                <a:cxnLst>
                  <a:cxn ang="0">
                    <a:pos x="156" y="188"/>
                  </a:cxn>
                  <a:cxn ang="0">
                    <a:pos x="122" y="183"/>
                  </a:cxn>
                  <a:cxn ang="0">
                    <a:pos x="91" y="177"/>
                  </a:cxn>
                  <a:cxn ang="0">
                    <a:pos x="64" y="167"/>
                  </a:cxn>
                  <a:cxn ang="0">
                    <a:pos x="39" y="154"/>
                  </a:cxn>
                  <a:cxn ang="0">
                    <a:pos x="21" y="138"/>
                  </a:cxn>
                  <a:cxn ang="0">
                    <a:pos x="8" y="122"/>
                  </a:cxn>
                  <a:cxn ang="0">
                    <a:pos x="1" y="104"/>
                  </a:cxn>
                  <a:cxn ang="0">
                    <a:pos x="1" y="85"/>
                  </a:cxn>
                  <a:cxn ang="0">
                    <a:pos x="8" y="66"/>
                  </a:cxn>
                  <a:cxn ang="0">
                    <a:pos x="21" y="49"/>
                  </a:cxn>
                  <a:cxn ang="0">
                    <a:pos x="39" y="35"/>
                  </a:cxn>
                  <a:cxn ang="0">
                    <a:pos x="64" y="22"/>
                  </a:cxn>
                  <a:cxn ang="0">
                    <a:pos x="91" y="12"/>
                  </a:cxn>
                  <a:cxn ang="0">
                    <a:pos x="122" y="5"/>
                  </a:cxn>
                  <a:cxn ang="0">
                    <a:pos x="156" y="1"/>
                  </a:cxn>
                  <a:cxn ang="0">
                    <a:pos x="190" y="1"/>
                  </a:cxn>
                  <a:cxn ang="0">
                    <a:pos x="225" y="5"/>
                  </a:cxn>
                  <a:cxn ang="0">
                    <a:pos x="255" y="12"/>
                  </a:cxn>
                  <a:cxn ang="0">
                    <a:pos x="282" y="22"/>
                  </a:cxn>
                  <a:cxn ang="0">
                    <a:pos x="307" y="35"/>
                  </a:cxn>
                  <a:cxn ang="0">
                    <a:pos x="325" y="49"/>
                  </a:cxn>
                  <a:cxn ang="0">
                    <a:pos x="338" y="66"/>
                  </a:cxn>
                  <a:cxn ang="0">
                    <a:pos x="345" y="85"/>
                  </a:cxn>
                  <a:cxn ang="0">
                    <a:pos x="345" y="104"/>
                  </a:cxn>
                  <a:cxn ang="0">
                    <a:pos x="338" y="122"/>
                  </a:cxn>
                  <a:cxn ang="0">
                    <a:pos x="325" y="138"/>
                  </a:cxn>
                  <a:cxn ang="0">
                    <a:pos x="307" y="154"/>
                  </a:cxn>
                  <a:cxn ang="0">
                    <a:pos x="282" y="167"/>
                  </a:cxn>
                  <a:cxn ang="0">
                    <a:pos x="255" y="177"/>
                  </a:cxn>
                  <a:cxn ang="0">
                    <a:pos x="225" y="183"/>
                  </a:cxn>
                  <a:cxn ang="0">
                    <a:pos x="190" y="188"/>
                  </a:cxn>
                </a:cxnLst>
                <a:rect l="0" t="0" r="r" b="b"/>
                <a:pathLst>
                  <a:path w="346" h="188">
                    <a:moveTo>
                      <a:pt x="174" y="188"/>
                    </a:moveTo>
                    <a:lnTo>
                      <a:pt x="156" y="188"/>
                    </a:lnTo>
                    <a:lnTo>
                      <a:pt x="138" y="186"/>
                    </a:lnTo>
                    <a:lnTo>
                      <a:pt x="122" y="183"/>
                    </a:lnTo>
                    <a:lnTo>
                      <a:pt x="105" y="180"/>
                    </a:lnTo>
                    <a:lnTo>
                      <a:pt x="91" y="177"/>
                    </a:lnTo>
                    <a:lnTo>
                      <a:pt x="76" y="172"/>
                    </a:lnTo>
                    <a:lnTo>
                      <a:pt x="64" y="167"/>
                    </a:lnTo>
                    <a:lnTo>
                      <a:pt x="51" y="160"/>
                    </a:lnTo>
                    <a:lnTo>
                      <a:pt x="39" y="154"/>
                    </a:lnTo>
                    <a:lnTo>
                      <a:pt x="30" y="147"/>
                    </a:lnTo>
                    <a:lnTo>
                      <a:pt x="21" y="138"/>
                    </a:lnTo>
                    <a:lnTo>
                      <a:pt x="13" y="131"/>
                    </a:lnTo>
                    <a:lnTo>
                      <a:pt x="8" y="122"/>
                    </a:lnTo>
                    <a:lnTo>
                      <a:pt x="4" y="113"/>
                    </a:lnTo>
                    <a:lnTo>
                      <a:pt x="1" y="104"/>
                    </a:lnTo>
                    <a:lnTo>
                      <a:pt x="0" y="94"/>
                    </a:lnTo>
                    <a:lnTo>
                      <a:pt x="1" y="85"/>
                    </a:lnTo>
                    <a:lnTo>
                      <a:pt x="4" y="75"/>
                    </a:lnTo>
                    <a:lnTo>
                      <a:pt x="8" y="66"/>
                    </a:lnTo>
                    <a:lnTo>
                      <a:pt x="13" y="58"/>
                    </a:lnTo>
                    <a:lnTo>
                      <a:pt x="21" y="49"/>
                    </a:lnTo>
                    <a:lnTo>
                      <a:pt x="30" y="42"/>
                    </a:lnTo>
                    <a:lnTo>
                      <a:pt x="39" y="35"/>
                    </a:lnTo>
                    <a:lnTo>
                      <a:pt x="51" y="28"/>
                    </a:lnTo>
                    <a:lnTo>
                      <a:pt x="64" y="22"/>
                    </a:lnTo>
                    <a:lnTo>
                      <a:pt x="76" y="17"/>
                    </a:lnTo>
                    <a:lnTo>
                      <a:pt x="91" y="12"/>
                    </a:lnTo>
                    <a:lnTo>
                      <a:pt x="105" y="8"/>
                    </a:lnTo>
                    <a:lnTo>
                      <a:pt x="122" y="5"/>
                    </a:lnTo>
                    <a:lnTo>
                      <a:pt x="138" y="2"/>
                    </a:lnTo>
                    <a:lnTo>
                      <a:pt x="156" y="1"/>
                    </a:lnTo>
                    <a:lnTo>
                      <a:pt x="174" y="0"/>
                    </a:lnTo>
                    <a:lnTo>
                      <a:pt x="190" y="1"/>
                    </a:lnTo>
                    <a:lnTo>
                      <a:pt x="208" y="2"/>
                    </a:lnTo>
                    <a:lnTo>
                      <a:pt x="225" y="5"/>
                    </a:lnTo>
                    <a:lnTo>
                      <a:pt x="241" y="8"/>
                    </a:lnTo>
                    <a:lnTo>
                      <a:pt x="255" y="12"/>
                    </a:lnTo>
                    <a:lnTo>
                      <a:pt x="270" y="17"/>
                    </a:lnTo>
                    <a:lnTo>
                      <a:pt x="282" y="22"/>
                    </a:lnTo>
                    <a:lnTo>
                      <a:pt x="295" y="28"/>
                    </a:lnTo>
                    <a:lnTo>
                      <a:pt x="307" y="35"/>
                    </a:lnTo>
                    <a:lnTo>
                      <a:pt x="316" y="42"/>
                    </a:lnTo>
                    <a:lnTo>
                      <a:pt x="325" y="49"/>
                    </a:lnTo>
                    <a:lnTo>
                      <a:pt x="333" y="58"/>
                    </a:lnTo>
                    <a:lnTo>
                      <a:pt x="338" y="66"/>
                    </a:lnTo>
                    <a:lnTo>
                      <a:pt x="342" y="75"/>
                    </a:lnTo>
                    <a:lnTo>
                      <a:pt x="345" y="85"/>
                    </a:lnTo>
                    <a:lnTo>
                      <a:pt x="346" y="94"/>
                    </a:lnTo>
                    <a:lnTo>
                      <a:pt x="345" y="104"/>
                    </a:lnTo>
                    <a:lnTo>
                      <a:pt x="342" y="113"/>
                    </a:lnTo>
                    <a:lnTo>
                      <a:pt x="338" y="122"/>
                    </a:lnTo>
                    <a:lnTo>
                      <a:pt x="333" y="131"/>
                    </a:lnTo>
                    <a:lnTo>
                      <a:pt x="325" y="138"/>
                    </a:lnTo>
                    <a:lnTo>
                      <a:pt x="316" y="147"/>
                    </a:lnTo>
                    <a:lnTo>
                      <a:pt x="307" y="154"/>
                    </a:lnTo>
                    <a:lnTo>
                      <a:pt x="295" y="160"/>
                    </a:lnTo>
                    <a:lnTo>
                      <a:pt x="282" y="167"/>
                    </a:lnTo>
                    <a:lnTo>
                      <a:pt x="270" y="172"/>
                    </a:lnTo>
                    <a:lnTo>
                      <a:pt x="255" y="177"/>
                    </a:lnTo>
                    <a:lnTo>
                      <a:pt x="241" y="180"/>
                    </a:lnTo>
                    <a:lnTo>
                      <a:pt x="225" y="183"/>
                    </a:lnTo>
                    <a:lnTo>
                      <a:pt x="208" y="186"/>
                    </a:lnTo>
                    <a:lnTo>
                      <a:pt x="190" y="188"/>
                    </a:lnTo>
                    <a:lnTo>
                      <a:pt x="174" y="188"/>
                    </a:lnTo>
                    <a:close/>
                  </a:path>
                </a:pathLst>
              </a:custGeom>
              <a:solidFill>
                <a:srgbClr val="FFFF00"/>
              </a:solidFill>
              <a:ln w="9525">
                <a:noFill/>
                <a:round/>
                <a:headEnd/>
                <a:tailEnd/>
              </a:ln>
            </p:spPr>
            <p:txBody>
              <a:bodyPr/>
              <a:lstStyle/>
              <a:p>
                <a:endParaRPr lang="it-IT"/>
              </a:p>
            </p:txBody>
          </p:sp>
          <p:sp>
            <p:nvSpPr>
              <p:cNvPr id="21199" name="Freeform 719"/>
              <p:cNvSpPr>
                <a:spLocks/>
              </p:cNvSpPr>
              <p:nvPr/>
            </p:nvSpPr>
            <p:spPr bwMode="auto">
              <a:xfrm>
                <a:off x="996" y="2769"/>
                <a:ext cx="50" cy="27"/>
              </a:xfrm>
              <a:custGeom>
                <a:avLst/>
                <a:gdLst/>
                <a:ahLst/>
                <a:cxnLst>
                  <a:cxn ang="0">
                    <a:pos x="156" y="188"/>
                  </a:cxn>
                  <a:cxn ang="0">
                    <a:pos x="122" y="183"/>
                  </a:cxn>
                  <a:cxn ang="0">
                    <a:pos x="91" y="177"/>
                  </a:cxn>
                  <a:cxn ang="0">
                    <a:pos x="64" y="167"/>
                  </a:cxn>
                  <a:cxn ang="0">
                    <a:pos x="39" y="154"/>
                  </a:cxn>
                  <a:cxn ang="0">
                    <a:pos x="21" y="138"/>
                  </a:cxn>
                  <a:cxn ang="0">
                    <a:pos x="8" y="122"/>
                  </a:cxn>
                  <a:cxn ang="0">
                    <a:pos x="1" y="104"/>
                  </a:cxn>
                  <a:cxn ang="0">
                    <a:pos x="1" y="85"/>
                  </a:cxn>
                  <a:cxn ang="0">
                    <a:pos x="8" y="66"/>
                  </a:cxn>
                  <a:cxn ang="0">
                    <a:pos x="21" y="49"/>
                  </a:cxn>
                  <a:cxn ang="0">
                    <a:pos x="39" y="35"/>
                  </a:cxn>
                  <a:cxn ang="0">
                    <a:pos x="64" y="22"/>
                  </a:cxn>
                  <a:cxn ang="0">
                    <a:pos x="91" y="12"/>
                  </a:cxn>
                  <a:cxn ang="0">
                    <a:pos x="122" y="5"/>
                  </a:cxn>
                  <a:cxn ang="0">
                    <a:pos x="156" y="1"/>
                  </a:cxn>
                  <a:cxn ang="0">
                    <a:pos x="190" y="1"/>
                  </a:cxn>
                  <a:cxn ang="0">
                    <a:pos x="225" y="5"/>
                  </a:cxn>
                  <a:cxn ang="0">
                    <a:pos x="255" y="12"/>
                  </a:cxn>
                  <a:cxn ang="0">
                    <a:pos x="282" y="22"/>
                  </a:cxn>
                  <a:cxn ang="0">
                    <a:pos x="307" y="35"/>
                  </a:cxn>
                  <a:cxn ang="0">
                    <a:pos x="325" y="49"/>
                  </a:cxn>
                  <a:cxn ang="0">
                    <a:pos x="338" y="66"/>
                  </a:cxn>
                  <a:cxn ang="0">
                    <a:pos x="345" y="85"/>
                  </a:cxn>
                  <a:cxn ang="0">
                    <a:pos x="345" y="104"/>
                  </a:cxn>
                  <a:cxn ang="0">
                    <a:pos x="338" y="122"/>
                  </a:cxn>
                  <a:cxn ang="0">
                    <a:pos x="325" y="138"/>
                  </a:cxn>
                  <a:cxn ang="0">
                    <a:pos x="307" y="154"/>
                  </a:cxn>
                  <a:cxn ang="0">
                    <a:pos x="282" y="167"/>
                  </a:cxn>
                  <a:cxn ang="0">
                    <a:pos x="255" y="177"/>
                  </a:cxn>
                  <a:cxn ang="0">
                    <a:pos x="225" y="183"/>
                  </a:cxn>
                  <a:cxn ang="0">
                    <a:pos x="190" y="188"/>
                  </a:cxn>
                </a:cxnLst>
                <a:rect l="0" t="0" r="r" b="b"/>
                <a:pathLst>
                  <a:path w="346" h="188">
                    <a:moveTo>
                      <a:pt x="174" y="188"/>
                    </a:moveTo>
                    <a:lnTo>
                      <a:pt x="156" y="188"/>
                    </a:lnTo>
                    <a:lnTo>
                      <a:pt x="138" y="186"/>
                    </a:lnTo>
                    <a:lnTo>
                      <a:pt x="122" y="183"/>
                    </a:lnTo>
                    <a:lnTo>
                      <a:pt x="105" y="180"/>
                    </a:lnTo>
                    <a:lnTo>
                      <a:pt x="91" y="177"/>
                    </a:lnTo>
                    <a:lnTo>
                      <a:pt x="76" y="172"/>
                    </a:lnTo>
                    <a:lnTo>
                      <a:pt x="64" y="167"/>
                    </a:lnTo>
                    <a:lnTo>
                      <a:pt x="51" y="160"/>
                    </a:lnTo>
                    <a:lnTo>
                      <a:pt x="39" y="154"/>
                    </a:lnTo>
                    <a:lnTo>
                      <a:pt x="30" y="147"/>
                    </a:lnTo>
                    <a:lnTo>
                      <a:pt x="21" y="138"/>
                    </a:lnTo>
                    <a:lnTo>
                      <a:pt x="13" y="131"/>
                    </a:lnTo>
                    <a:lnTo>
                      <a:pt x="8" y="122"/>
                    </a:lnTo>
                    <a:lnTo>
                      <a:pt x="4" y="113"/>
                    </a:lnTo>
                    <a:lnTo>
                      <a:pt x="1" y="104"/>
                    </a:lnTo>
                    <a:lnTo>
                      <a:pt x="0" y="94"/>
                    </a:lnTo>
                    <a:lnTo>
                      <a:pt x="1" y="85"/>
                    </a:lnTo>
                    <a:lnTo>
                      <a:pt x="4" y="75"/>
                    </a:lnTo>
                    <a:lnTo>
                      <a:pt x="8" y="66"/>
                    </a:lnTo>
                    <a:lnTo>
                      <a:pt x="13" y="58"/>
                    </a:lnTo>
                    <a:lnTo>
                      <a:pt x="21" y="49"/>
                    </a:lnTo>
                    <a:lnTo>
                      <a:pt x="30" y="42"/>
                    </a:lnTo>
                    <a:lnTo>
                      <a:pt x="39" y="35"/>
                    </a:lnTo>
                    <a:lnTo>
                      <a:pt x="51" y="28"/>
                    </a:lnTo>
                    <a:lnTo>
                      <a:pt x="64" y="22"/>
                    </a:lnTo>
                    <a:lnTo>
                      <a:pt x="76" y="17"/>
                    </a:lnTo>
                    <a:lnTo>
                      <a:pt x="91" y="12"/>
                    </a:lnTo>
                    <a:lnTo>
                      <a:pt x="105" y="8"/>
                    </a:lnTo>
                    <a:lnTo>
                      <a:pt x="122" y="5"/>
                    </a:lnTo>
                    <a:lnTo>
                      <a:pt x="138" y="2"/>
                    </a:lnTo>
                    <a:lnTo>
                      <a:pt x="156" y="1"/>
                    </a:lnTo>
                    <a:lnTo>
                      <a:pt x="174" y="0"/>
                    </a:lnTo>
                    <a:lnTo>
                      <a:pt x="190" y="1"/>
                    </a:lnTo>
                    <a:lnTo>
                      <a:pt x="208" y="2"/>
                    </a:lnTo>
                    <a:lnTo>
                      <a:pt x="225" y="5"/>
                    </a:lnTo>
                    <a:lnTo>
                      <a:pt x="241" y="8"/>
                    </a:lnTo>
                    <a:lnTo>
                      <a:pt x="255" y="12"/>
                    </a:lnTo>
                    <a:lnTo>
                      <a:pt x="270" y="17"/>
                    </a:lnTo>
                    <a:lnTo>
                      <a:pt x="282" y="22"/>
                    </a:lnTo>
                    <a:lnTo>
                      <a:pt x="295" y="28"/>
                    </a:lnTo>
                    <a:lnTo>
                      <a:pt x="307" y="35"/>
                    </a:lnTo>
                    <a:lnTo>
                      <a:pt x="316" y="42"/>
                    </a:lnTo>
                    <a:lnTo>
                      <a:pt x="325" y="49"/>
                    </a:lnTo>
                    <a:lnTo>
                      <a:pt x="333" y="58"/>
                    </a:lnTo>
                    <a:lnTo>
                      <a:pt x="338" y="66"/>
                    </a:lnTo>
                    <a:lnTo>
                      <a:pt x="342" y="75"/>
                    </a:lnTo>
                    <a:lnTo>
                      <a:pt x="345" y="85"/>
                    </a:lnTo>
                    <a:lnTo>
                      <a:pt x="346" y="94"/>
                    </a:lnTo>
                    <a:lnTo>
                      <a:pt x="345" y="104"/>
                    </a:lnTo>
                    <a:lnTo>
                      <a:pt x="342" y="113"/>
                    </a:lnTo>
                    <a:lnTo>
                      <a:pt x="338" y="122"/>
                    </a:lnTo>
                    <a:lnTo>
                      <a:pt x="333" y="131"/>
                    </a:lnTo>
                    <a:lnTo>
                      <a:pt x="325" y="138"/>
                    </a:lnTo>
                    <a:lnTo>
                      <a:pt x="316" y="147"/>
                    </a:lnTo>
                    <a:lnTo>
                      <a:pt x="307" y="154"/>
                    </a:lnTo>
                    <a:lnTo>
                      <a:pt x="295" y="160"/>
                    </a:lnTo>
                    <a:lnTo>
                      <a:pt x="282" y="167"/>
                    </a:lnTo>
                    <a:lnTo>
                      <a:pt x="270" y="172"/>
                    </a:lnTo>
                    <a:lnTo>
                      <a:pt x="255" y="177"/>
                    </a:lnTo>
                    <a:lnTo>
                      <a:pt x="241" y="180"/>
                    </a:lnTo>
                    <a:lnTo>
                      <a:pt x="225" y="183"/>
                    </a:lnTo>
                    <a:lnTo>
                      <a:pt x="208" y="186"/>
                    </a:lnTo>
                    <a:lnTo>
                      <a:pt x="190" y="188"/>
                    </a:lnTo>
                    <a:lnTo>
                      <a:pt x="174" y="188"/>
                    </a:lnTo>
                  </a:path>
                </a:pathLst>
              </a:custGeom>
              <a:solidFill>
                <a:srgbClr val="FFFF00"/>
              </a:solidFill>
              <a:ln w="6350">
                <a:solidFill>
                  <a:srgbClr val="000000"/>
                </a:solidFill>
                <a:prstDash val="solid"/>
                <a:round/>
                <a:headEnd/>
                <a:tailEnd/>
              </a:ln>
            </p:spPr>
            <p:txBody>
              <a:bodyPr/>
              <a:lstStyle/>
              <a:p>
                <a:endParaRPr lang="it-IT"/>
              </a:p>
            </p:txBody>
          </p:sp>
          <p:sp>
            <p:nvSpPr>
              <p:cNvPr id="21200" name="Freeform 720"/>
              <p:cNvSpPr>
                <a:spLocks/>
              </p:cNvSpPr>
              <p:nvPr/>
            </p:nvSpPr>
            <p:spPr bwMode="auto">
              <a:xfrm>
                <a:off x="1079" y="2717"/>
                <a:ext cx="49" cy="27"/>
              </a:xfrm>
              <a:custGeom>
                <a:avLst/>
                <a:gdLst/>
                <a:ahLst/>
                <a:cxnLst>
                  <a:cxn ang="0">
                    <a:pos x="155" y="186"/>
                  </a:cxn>
                  <a:cxn ang="0">
                    <a:pos x="121" y="182"/>
                  </a:cxn>
                  <a:cxn ang="0">
                    <a:pos x="90" y="176"/>
                  </a:cxn>
                  <a:cxn ang="0">
                    <a:pos x="63" y="165"/>
                  </a:cxn>
                  <a:cxn ang="0">
                    <a:pos x="40" y="153"/>
                  </a:cxn>
                  <a:cxn ang="0">
                    <a:pos x="21" y="138"/>
                  </a:cxn>
                  <a:cxn ang="0">
                    <a:pos x="7" y="121"/>
                  </a:cxn>
                  <a:cxn ang="0">
                    <a:pos x="1" y="102"/>
                  </a:cxn>
                  <a:cxn ang="0">
                    <a:pos x="1" y="84"/>
                  </a:cxn>
                  <a:cxn ang="0">
                    <a:pos x="7" y="65"/>
                  </a:cxn>
                  <a:cxn ang="0">
                    <a:pos x="21" y="48"/>
                  </a:cxn>
                  <a:cxn ang="0">
                    <a:pos x="40" y="33"/>
                  </a:cxn>
                  <a:cxn ang="0">
                    <a:pos x="63" y="21"/>
                  </a:cxn>
                  <a:cxn ang="0">
                    <a:pos x="90" y="10"/>
                  </a:cxn>
                  <a:cxn ang="0">
                    <a:pos x="121" y="4"/>
                  </a:cxn>
                  <a:cxn ang="0">
                    <a:pos x="155" y="0"/>
                  </a:cxn>
                  <a:cxn ang="0">
                    <a:pos x="190" y="0"/>
                  </a:cxn>
                  <a:cxn ang="0">
                    <a:pos x="224" y="4"/>
                  </a:cxn>
                  <a:cxn ang="0">
                    <a:pos x="254" y="10"/>
                  </a:cxn>
                  <a:cxn ang="0">
                    <a:pos x="283" y="21"/>
                  </a:cxn>
                  <a:cxn ang="0">
                    <a:pos x="306" y="33"/>
                  </a:cxn>
                  <a:cxn ang="0">
                    <a:pos x="324" y="48"/>
                  </a:cxn>
                  <a:cxn ang="0">
                    <a:pos x="338" y="65"/>
                  </a:cxn>
                  <a:cxn ang="0">
                    <a:pos x="344" y="84"/>
                  </a:cxn>
                  <a:cxn ang="0">
                    <a:pos x="344" y="102"/>
                  </a:cxn>
                  <a:cxn ang="0">
                    <a:pos x="338" y="121"/>
                  </a:cxn>
                  <a:cxn ang="0">
                    <a:pos x="324" y="138"/>
                  </a:cxn>
                  <a:cxn ang="0">
                    <a:pos x="306" y="153"/>
                  </a:cxn>
                  <a:cxn ang="0">
                    <a:pos x="283" y="165"/>
                  </a:cxn>
                  <a:cxn ang="0">
                    <a:pos x="254" y="176"/>
                  </a:cxn>
                  <a:cxn ang="0">
                    <a:pos x="224" y="182"/>
                  </a:cxn>
                  <a:cxn ang="0">
                    <a:pos x="190" y="186"/>
                  </a:cxn>
                </a:cxnLst>
                <a:rect l="0" t="0" r="r" b="b"/>
                <a:pathLst>
                  <a:path w="345" h="186">
                    <a:moveTo>
                      <a:pt x="173" y="186"/>
                    </a:moveTo>
                    <a:lnTo>
                      <a:pt x="155" y="186"/>
                    </a:lnTo>
                    <a:lnTo>
                      <a:pt x="138" y="185"/>
                    </a:lnTo>
                    <a:lnTo>
                      <a:pt x="121" y="182"/>
                    </a:lnTo>
                    <a:lnTo>
                      <a:pt x="106" y="179"/>
                    </a:lnTo>
                    <a:lnTo>
                      <a:pt x="90" y="176"/>
                    </a:lnTo>
                    <a:lnTo>
                      <a:pt x="76" y="170"/>
                    </a:lnTo>
                    <a:lnTo>
                      <a:pt x="63" y="165"/>
                    </a:lnTo>
                    <a:lnTo>
                      <a:pt x="50" y="159"/>
                    </a:lnTo>
                    <a:lnTo>
                      <a:pt x="40" y="153"/>
                    </a:lnTo>
                    <a:lnTo>
                      <a:pt x="29" y="145"/>
                    </a:lnTo>
                    <a:lnTo>
                      <a:pt x="21" y="138"/>
                    </a:lnTo>
                    <a:lnTo>
                      <a:pt x="13" y="130"/>
                    </a:lnTo>
                    <a:lnTo>
                      <a:pt x="7" y="121"/>
                    </a:lnTo>
                    <a:lnTo>
                      <a:pt x="3" y="112"/>
                    </a:lnTo>
                    <a:lnTo>
                      <a:pt x="1" y="102"/>
                    </a:lnTo>
                    <a:lnTo>
                      <a:pt x="0" y="93"/>
                    </a:lnTo>
                    <a:lnTo>
                      <a:pt x="1" y="84"/>
                    </a:lnTo>
                    <a:lnTo>
                      <a:pt x="3" y="74"/>
                    </a:lnTo>
                    <a:lnTo>
                      <a:pt x="7" y="65"/>
                    </a:lnTo>
                    <a:lnTo>
                      <a:pt x="13" y="56"/>
                    </a:lnTo>
                    <a:lnTo>
                      <a:pt x="21" y="48"/>
                    </a:lnTo>
                    <a:lnTo>
                      <a:pt x="29" y="41"/>
                    </a:lnTo>
                    <a:lnTo>
                      <a:pt x="40" y="33"/>
                    </a:lnTo>
                    <a:lnTo>
                      <a:pt x="50" y="27"/>
                    </a:lnTo>
                    <a:lnTo>
                      <a:pt x="63" y="21"/>
                    </a:lnTo>
                    <a:lnTo>
                      <a:pt x="76" y="15"/>
                    </a:lnTo>
                    <a:lnTo>
                      <a:pt x="90" y="10"/>
                    </a:lnTo>
                    <a:lnTo>
                      <a:pt x="106" y="7"/>
                    </a:lnTo>
                    <a:lnTo>
                      <a:pt x="121" y="4"/>
                    </a:lnTo>
                    <a:lnTo>
                      <a:pt x="138" y="1"/>
                    </a:lnTo>
                    <a:lnTo>
                      <a:pt x="155" y="0"/>
                    </a:lnTo>
                    <a:lnTo>
                      <a:pt x="173" y="0"/>
                    </a:lnTo>
                    <a:lnTo>
                      <a:pt x="190" y="0"/>
                    </a:lnTo>
                    <a:lnTo>
                      <a:pt x="207" y="1"/>
                    </a:lnTo>
                    <a:lnTo>
                      <a:pt x="224" y="4"/>
                    </a:lnTo>
                    <a:lnTo>
                      <a:pt x="240" y="7"/>
                    </a:lnTo>
                    <a:lnTo>
                      <a:pt x="254" y="10"/>
                    </a:lnTo>
                    <a:lnTo>
                      <a:pt x="269" y="15"/>
                    </a:lnTo>
                    <a:lnTo>
                      <a:pt x="283" y="21"/>
                    </a:lnTo>
                    <a:lnTo>
                      <a:pt x="295" y="27"/>
                    </a:lnTo>
                    <a:lnTo>
                      <a:pt x="306" y="33"/>
                    </a:lnTo>
                    <a:lnTo>
                      <a:pt x="316" y="41"/>
                    </a:lnTo>
                    <a:lnTo>
                      <a:pt x="324" y="48"/>
                    </a:lnTo>
                    <a:lnTo>
                      <a:pt x="332" y="56"/>
                    </a:lnTo>
                    <a:lnTo>
                      <a:pt x="338" y="65"/>
                    </a:lnTo>
                    <a:lnTo>
                      <a:pt x="342" y="74"/>
                    </a:lnTo>
                    <a:lnTo>
                      <a:pt x="344" y="84"/>
                    </a:lnTo>
                    <a:lnTo>
                      <a:pt x="345" y="93"/>
                    </a:lnTo>
                    <a:lnTo>
                      <a:pt x="344" y="102"/>
                    </a:lnTo>
                    <a:lnTo>
                      <a:pt x="342" y="112"/>
                    </a:lnTo>
                    <a:lnTo>
                      <a:pt x="338" y="121"/>
                    </a:lnTo>
                    <a:lnTo>
                      <a:pt x="332" y="130"/>
                    </a:lnTo>
                    <a:lnTo>
                      <a:pt x="324" y="138"/>
                    </a:lnTo>
                    <a:lnTo>
                      <a:pt x="316" y="145"/>
                    </a:lnTo>
                    <a:lnTo>
                      <a:pt x="306" y="153"/>
                    </a:lnTo>
                    <a:lnTo>
                      <a:pt x="295" y="159"/>
                    </a:lnTo>
                    <a:lnTo>
                      <a:pt x="283" y="165"/>
                    </a:lnTo>
                    <a:lnTo>
                      <a:pt x="269" y="170"/>
                    </a:lnTo>
                    <a:lnTo>
                      <a:pt x="254" y="176"/>
                    </a:lnTo>
                    <a:lnTo>
                      <a:pt x="240" y="179"/>
                    </a:lnTo>
                    <a:lnTo>
                      <a:pt x="224" y="182"/>
                    </a:lnTo>
                    <a:lnTo>
                      <a:pt x="207" y="185"/>
                    </a:lnTo>
                    <a:lnTo>
                      <a:pt x="190" y="186"/>
                    </a:lnTo>
                    <a:lnTo>
                      <a:pt x="173" y="186"/>
                    </a:lnTo>
                    <a:close/>
                  </a:path>
                </a:pathLst>
              </a:custGeom>
              <a:solidFill>
                <a:srgbClr val="FFFF00"/>
              </a:solidFill>
              <a:ln w="9525">
                <a:noFill/>
                <a:round/>
                <a:headEnd/>
                <a:tailEnd/>
              </a:ln>
            </p:spPr>
            <p:txBody>
              <a:bodyPr/>
              <a:lstStyle/>
              <a:p>
                <a:endParaRPr lang="it-IT"/>
              </a:p>
            </p:txBody>
          </p:sp>
          <p:sp>
            <p:nvSpPr>
              <p:cNvPr id="21201" name="Freeform 721"/>
              <p:cNvSpPr>
                <a:spLocks/>
              </p:cNvSpPr>
              <p:nvPr/>
            </p:nvSpPr>
            <p:spPr bwMode="auto">
              <a:xfrm>
                <a:off x="1079" y="2717"/>
                <a:ext cx="49" cy="27"/>
              </a:xfrm>
              <a:custGeom>
                <a:avLst/>
                <a:gdLst/>
                <a:ahLst/>
                <a:cxnLst>
                  <a:cxn ang="0">
                    <a:pos x="155" y="186"/>
                  </a:cxn>
                  <a:cxn ang="0">
                    <a:pos x="121" y="182"/>
                  </a:cxn>
                  <a:cxn ang="0">
                    <a:pos x="90" y="176"/>
                  </a:cxn>
                  <a:cxn ang="0">
                    <a:pos x="63" y="165"/>
                  </a:cxn>
                  <a:cxn ang="0">
                    <a:pos x="40" y="153"/>
                  </a:cxn>
                  <a:cxn ang="0">
                    <a:pos x="21" y="138"/>
                  </a:cxn>
                  <a:cxn ang="0">
                    <a:pos x="7" y="121"/>
                  </a:cxn>
                  <a:cxn ang="0">
                    <a:pos x="1" y="102"/>
                  </a:cxn>
                  <a:cxn ang="0">
                    <a:pos x="1" y="84"/>
                  </a:cxn>
                  <a:cxn ang="0">
                    <a:pos x="7" y="65"/>
                  </a:cxn>
                  <a:cxn ang="0">
                    <a:pos x="21" y="48"/>
                  </a:cxn>
                  <a:cxn ang="0">
                    <a:pos x="40" y="33"/>
                  </a:cxn>
                  <a:cxn ang="0">
                    <a:pos x="63" y="21"/>
                  </a:cxn>
                  <a:cxn ang="0">
                    <a:pos x="90" y="10"/>
                  </a:cxn>
                  <a:cxn ang="0">
                    <a:pos x="121" y="4"/>
                  </a:cxn>
                  <a:cxn ang="0">
                    <a:pos x="155" y="0"/>
                  </a:cxn>
                  <a:cxn ang="0">
                    <a:pos x="190" y="0"/>
                  </a:cxn>
                  <a:cxn ang="0">
                    <a:pos x="224" y="4"/>
                  </a:cxn>
                  <a:cxn ang="0">
                    <a:pos x="254" y="10"/>
                  </a:cxn>
                  <a:cxn ang="0">
                    <a:pos x="283" y="21"/>
                  </a:cxn>
                  <a:cxn ang="0">
                    <a:pos x="306" y="33"/>
                  </a:cxn>
                  <a:cxn ang="0">
                    <a:pos x="324" y="48"/>
                  </a:cxn>
                  <a:cxn ang="0">
                    <a:pos x="338" y="65"/>
                  </a:cxn>
                  <a:cxn ang="0">
                    <a:pos x="344" y="84"/>
                  </a:cxn>
                  <a:cxn ang="0">
                    <a:pos x="344" y="102"/>
                  </a:cxn>
                  <a:cxn ang="0">
                    <a:pos x="338" y="121"/>
                  </a:cxn>
                  <a:cxn ang="0">
                    <a:pos x="324" y="138"/>
                  </a:cxn>
                  <a:cxn ang="0">
                    <a:pos x="306" y="153"/>
                  </a:cxn>
                  <a:cxn ang="0">
                    <a:pos x="283" y="165"/>
                  </a:cxn>
                  <a:cxn ang="0">
                    <a:pos x="254" y="176"/>
                  </a:cxn>
                  <a:cxn ang="0">
                    <a:pos x="224" y="182"/>
                  </a:cxn>
                  <a:cxn ang="0">
                    <a:pos x="190" y="186"/>
                  </a:cxn>
                </a:cxnLst>
                <a:rect l="0" t="0" r="r" b="b"/>
                <a:pathLst>
                  <a:path w="345" h="186">
                    <a:moveTo>
                      <a:pt x="173" y="186"/>
                    </a:moveTo>
                    <a:lnTo>
                      <a:pt x="155" y="186"/>
                    </a:lnTo>
                    <a:lnTo>
                      <a:pt x="138" y="185"/>
                    </a:lnTo>
                    <a:lnTo>
                      <a:pt x="121" y="182"/>
                    </a:lnTo>
                    <a:lnTo>
                      <a:pt x="106" y="179"/>
                    </a:lnTo>
                    <a:lnTo>
                      <a:pt x="90" y="176"/>
                    </a:lnTo>
                    <a:lnTo>
                      <a:pt x="76" y="170"/>
                    </a:lnTo>
                    <a:lnTo>
                      <a:pt x="63" y="165"/>
                    </a:lnTo>
                    <a:lnTo>
                      <a:pt x="50" y="159"/>
                    </a:lnTo>
                    <a:lnTo>
                      <a:pt x="40" y="153"/>
                    </a:lnTo>
                    <a:lnTo>
                      <a:pt x="29" y="145"/>
                    </a:lnTo>
                    <a:lnTo>
                      <a:pt x="21" y="138"/>
                    </a:lnTo>
                    <a:lnTo>
                      <a:pt x="13" y="130"/>
                    </a:lnTo>
                    <a:lnTo>
                      <a:pt x="7" y="121"/>
                    </a:lnTo>
                    <a:lnTo>
                      <a:pt x="3" y="112"/>
                    </a:lnTo>
                    <a:lnTo>
                      <a:pt x="1" y="102"/>
                    </a:lnTo>
                    <a:lnTo>
                      <a:pt x="0" y="93"/>
                    </a:lnTo>
                    <a:lnTo>
                      <a:pt x="1" y="84"/>
                    </a:lnTo>
                    <a:lnTo>
                      <a:pt x="3" y="74"/>
                    </a:lnTo>
                    <a:lnTo>
                      <a:pt x="7" y="65"/>
                    </a:lnTo>
                    <a:lnTo>
                      <a:pt x="13" y="56"/>
                    </a:lnTo>
                    <a:lnTo>
                      <a:pt x="21" y="48"/>
                    </a:lnTo>
                    <a:lnTo>
                      <a:pt x="29" y="41"/>
                    </a:lnTo>
                    <a:lnTo>
                      <a:pt x="40" y="33"/>
                    </a:lnTo>
                    <a:lnTo>
                      <a:pt x="50" y="27"/>
                    </a:lnTo>
                    <a:lnTo>
                      <a:pt x="63" y="21"/>
                    </a:lnTo>
                    <a:lnTo>
                      <a:pt x="76" y="15"/>
                    </a:lnTo>
                    <a:lnTo>
                      <a:pt x="90" y="10"/>
                    </a:lnTo>
                    <a:lnTo>
                      <a:pt x="106" y="7"/>
                    </a:lnTo>
                    <a:lnTo>
                      <a:pt x="121" y="4"/>
                    </a:lnTo>
                    <a:lnTo>
                      <a:pt x="138" y="1"/>
                    </a:lnTo>
                    <a:lnTo>
                      <a:pt x="155" y="0"/>
                    </a:lnTo>
                    <a:lnTo>
                      <a:pt x="173" y="0"/>
                    </a:lnTo>
                    <a:lnTo>
                      <a:pt x="190" y="0"/>
                    </a:lnTo>
                    <a:lnTo>
                      <a:pt x="207" y="1"/>
                    </a:lnTo>
                    <a:lnTo>
                      <a:pt x="224" y="4"/>
                    </a:lnTo>
                    <a:lnTo>
                      <a:pt x="240" y="7"/>
                    </a:lnTo>
                    <a:lnTo>
                      <a:pt x="254" y="10"/>
                    </a:lnTo>
                    <a:lnTo>
                      <a:pt x="269" y="15"/>
                    </a:lnTo>
                    <a:lnTo>
                      <a:pt x="283" y="21"/>
                    </a:lnTo>
                    <a:lnTo>
                      <a:pt x="295" y="27"/>
                    </a:lnTo>
                    <a:lnTo>
                      <a:pt x="306" y="33"/>
                    </a:lnTo>
                    <a:lnTo>
                      <a:pt x="316" y="41"/>
                    </a:lnTo>
                    <a:lnTo>
                      <a:pt x="324" y="48"/>
                    </a:lnTo>
                    <a:lnTo>
                      <a:pt x="332" y="56"/>
                    </a:lnTo>
                    <a:lnTo>
                      <a:pt x="338" y="65"/>
                    </a:lnTo>
                    <a:lnTo>
                      <a:pt x="342" y="74"/>
                    </a:lnTo>
                    <a:lnTo>
                      <a:pt x="344" y="84"/>
                    </a:lnTo>
                    <a:lnTo>
                      <a:pt x="345" y="93"/>
                    </a:lnTo>
                    <a:lnTo>
                      <a:pt x="344" y="102"/>
                    </a:lnTo>
                    <a:lnTo>
                      <a:pt x="342" y="112"/>
                    </a:lnTo>
                    <a:lnTo>
                      <a:pt x="338" y="121"/>
                    </a:lnTo>
                    <a:lnTo>
                      <a:pt x="332" y="130"/>
                    </a:lnTo>
                    <a:lnTo>
                      <a:pt x="324" y="138"/>
                    </a:lnTo>
                    <a:lnTo>
                      <a:pt x="316" y="145"/>
                    </a:lnTo>
                    <a:lnTo>
                      <a:pt x="306" y="153"/>
                    </a:lnTo>
                    <a:lnTo>
                      <a:pt x="295" y="159"/>
                    </a:lnTo>
                    <a:lnTo>
                      <a:pt x="283" y="165"/>
                    </a:lnTo>
                    <a:lnTo>
                      <a:pt x="269" y="170"/>
                    </a:lnTo>
                    <a:lnTo>
                      <a:pt x="254" y="176"/>
                    </a:lnTo>
                    <a:lnTo>
                      <a:pt x="240" y="179"/>
                    </a:lnTo>
                    <a:lnTo>
                      <a:pt x="224" y="182"/>
                    </a:lnTo>
                    <a:lnTo>
                      <a:pt x="207" y="185"/>
                    </a:lnTo>
                    <a:lnTo>
                      <a:pt x="190" y="186"/>
                    </a:lnTo>
                    <a:lnTo>
                      <a:pt x="173" y="186"/>
                    </a:lnTo>
                  </a:path>
                </a:pathLst>
              </a:custGeom>
              <a:solidFill>
                <a:srgbClr val="FFFF00"/>
              </a:solidFill>
              <a:ln w="6350">
                <a:solidFill>
                  <a:srgbClr val="000000"/>
                </a:solidFill>
                <a:prstDash val="solid"/>
                <a:round/>
                <a:headEnd/>
                <a:tailEnd/>
              </a:ln>
            </p:spPr>
            <p:txBody>
              <a:bodyPr/>
              <a:lstStyle/>
              <a:p>
                <a:endParaRPr lang="it-IT"/>
              </a:p>
            </p:txBody>
          </p:sp>
          <p:sp>
            <p:nvSpPr>
              <p:cNvPr id="21202" name="Freeform 722"/>
              <p:cNvSpPr>
                <a:spLocks/>
              </p:cNvSpPr>
              <p:nvPr/>
            </p:nvSpPr>
            <p:spPr bwMode="auto">
              <a:xfrm>
                <a:off x="947" y="2662"/>
                <a:ext cx="49" cy="27"/>
              </a:xfrm>
              <a:custGeom>
                <a:avLst/>
                <a:gdLst/>
                <a:ahLst/>
                <a:cxnLst>
                  <a:cxn ang="0">
                    <a:pos x="156" y="187"/>
                  </a:cxn>
                  <a:cxn ang="0">
                    <a:pos x="122" y="183"/>
                  </a:cxn>
                  <a:cxn ang="0">
                    <a:pos x="91" y="176"/>
                  </a:cxn>
                  <a:cxn ang="0">
                    <a:pos x="63" y="166"/>
                  </a:cxn>
                  <a:cxn ang="0">
                    <a:pos x="40" y="153"/>
                  </a:cxn>
                  <a:cxn ang="0">
                    <a:pos x="21" y="138"/>
                  </a:cxn>
                  <a:cxn ang="0">
                    <a:pos x="8" y="122"/>
                  </a:cxn>
                  <a:cxn ang="0">
                    <a:pos x="1" y="104"/>
                  </a:cxn>
                  <a:cxn ang="0">
                    <a:pos x="1" y="84"/>
                  </a:cxn>
                  <a:cxn ang="0">
                    <a:pos x="8" y="66"/>
                  </a:cxn>
                  <a:cxn ang="0">
                    <a:pos x="21" y="49"/>
                  </a:cxn>
                  <a:cxn ang="0">
                    <a:pos x="40" y="35"/>
                  </a:cxn>
                  <a:cxn ang="0">
                    <a:pos x="63" y="22"/>
                  </a:cxn>
                  <a:cxn ang="0">
                    <a:pos x="91" y="12"/>
                  </a:cxn>
                  <a:cxn ang="0">
                    <a:pos x="122" y="4"/>
                  </a:cxn>
                  <a:cxn ang="0">
                    <a:pos x="156" y="1"/>
                  </a:cxn>
                  <a:cxn ang="0">
                    <a:pos x="191" y="1"/>
                  </a:cxn>
                  <a:cxn ang="0">
                    <a:pos x="224" y="4"/>
                  </a:cxn>
                  <a:cxn ang="0">
                    <a:pos x="256" y="12"/>
                  </a:cxn>
                  <a:cxn ang="0">
                    <a:pos x="283" y="22"/>
                  </a:cxn>
                  <a:cxn ang="0">
                    <a:pos x="307" y="35"/>
                  </a:cxn>
                  <a:cxn ang="0">
                    <a:pos x="325" y="49"/>
                  </a:cxn>
                  <a:cxn ang="0">
                    <a:pos x="338" y="66"/>
                  </a:cxn>
                  <a:cxn ang="0">
                    <a:pos x="346" y="84"/>
                  </a:cxn>
                  <a:cxn ang="0">
                    <a:pos x="346" y="104"/>
                  </a:cxn>
                  <a:cxn ang="0">
                    <a:pos x="338" y="122"/>
                  </a:cxn>
                  <a:cxn ang="0">
                    <a:pos x="325" y="138"/>
                  </a:cxn>
                  <a:cxn ang="0">
                    <a:pos x="307" y="153"/>
                  </a:cxn>
                  <a:cxn ang="0">
                    <a:pos x="283" y="166"/>
                  </a:cxn>
                  <a:cxn ang="0">
                    <a:pos x="256" y="176"/>
                  </a:cxn>
                  <a:cxn ang="0">
                    <a:pos x="224" y="183"/>
                  </a:cxn>
                  <a:cxn ang="0">
                    <a:pos x="191" y="187"/>
                  </a:cxn>
                </a:cxnLst>
                <a:rect l="0" t="0" r="r" b="b"/>
                <a:pathLst>
                  <a:path w="346" h="188">
                    <a:moveTo>
                      <a:pt x="173" y="188"/>
                    </a:moveTo>
                    <a:lnTo>
                      <a:pt x="156" y="187"/>
                    </a:lnTo>
                    <a:lnTo>
                      <a:pt x="138" y="185"/>
                    </a:lnTo>
                    <a:lnTo>
                      <a:pt x="122" y="183"/>
                    </a:lnTo>
                    <a:lnTo>
                      <a:pt x="106" y="180"/>
                    </a:lnTo>
                    <a:lnTo>
                      <a:pt x="91" y="176"/>
                    </a:lnTo>
                    <a:lnTo>
                      <a:pt x="76" y="172"/>
                    </a:lnTo>
                    <a:lnTo>
                      <a:pt x="63" y="166"/>
                    </a:lnTo>
                    <a:lnTo>
                      <a:pt x="51" y="160"/>
                    </a:lnTo>
                    <a:lnTo>
                      <a:pt x="40" y="153"/>
                    </a:lnTo>
                    <a:lnTo>
                      <a:pt x="30" y="146"/>
                    </a:lnTo>
                    <a:lnTo>
                      <a:pt x="21" y="138"/>
                    </a:lnTo>
                    <a:lnTo>
                      <a:pt x="14" y="130"/>
                    </a:lnTo>
                    <a:lnTo>
                      <a:pt x="8" y="122"/>
                    </a:lnTo>
                    <a:lnTo>
                      <a:pt x="4" y="112"/>
                    </a:lnTo>
                    <a:lnTo>
                      <a:pt x="1" y="104"/>
                    </a:lnTo>
                    <a:lnTo>
                      <a:pt x="0" y="93"/>
                    </a:lnTo>
                    <a:lnTo>
                      <a:pt x="1" y="84"/>
                    </a:lnTo>
                    <a:lnTo>
                      <a:pt x="4" y="76"/>
                    </a:lnTo>
                    <a:lnTo>
                      <a:pt x="8" y="66"/>
                    </a:lnTo>
                    <a:lnTo>
                      <a:pt x="14" y="58"/>
                    </a:lnTo>
                    <a:lnTo>
                      <a:pt x="21" y="49"/>
                    </a:lnTo>
                    <a:lnTo>
                      <a:pt x="30" y="42"/>
                    </a:lnTo>
                    <a:lnTo>
                      <a:pt x="40" y="35"/>
                    </a:lnTo>
                    <a:lnTo>
                      <a:pt x="51" y="27"/>
                    </a:lnTo>
                    <a:lnTo>
                      <a:pt x="63" y="22"/>
                    </a:lnTo>
                    <a:lnTo>
                      <a:pt x="76" y="16"/>
                    </a:lnTo>
                    <a:lnTo>
                      <a:pt x="91" y="12"/>
                    </a:lnTo>
                    <a:lnTo>
                      <a:pt x="106" y="7"/>
                    </a:lnTo>
                    <a:lnTo>
                      <a:pt x="122" y="4"/>
                    </a:lnTo>
                    <a:lnTo>
                      <a:pt x="138" y="2"/>
                    </a:lnTo>
                    <a:lnTo>
                      <a:pt x="156" y="1"/>
                    </a:lnTo>
                    <a:lnTo>
                      <a:pt x="173" y="0"/>
                    </a:lnTo>
                    <a:lnTo>
                      <a:pt x="191" y="1"/>
                    </a:lnTo>
                    <a:lnTo>
                      <a:pt x="208" y="2"/>
                    </a:lnTo>
                    <a:lnTo>
                      <a:pt x="224" y="4"/>
                    </a:lnTo>
                    <a:lnTo>
                      <a:pt x="241" y="7"/>
                    </a:lnTo>
                    <a:lnTo>
                      <a:pt x="256" y="12"/>
                    </a:lnTo>
                    <a:lnTo>
                      <a:pt x="270" y="16"/>
                    </a:lnTo>
                    <a:lnTo>
                      <a:pt x="283" y="22"/>
                    </a:lnTo>
                    <a:lnTo>
                      <a:pt x="295" y="27"/>
                    </a:lnTo>
                    <a:lnTo>
                      <a:pt x="307" y="35"/>
                    </a:lnTo>
                    <a:lnTo>
                      <a:pt x="316" y="42"/>
                    </a:lnTo>
                    <a:lnTo>
                      <a:pt x="325" y="49"/>
                    </a:lnTo>
                    <a:lnTo>
                      <a:pt x="332" y="58"/>
                    </a:lnTo>
                    <a:lnTo>
                      <a:pt x="338" y="66"/>
                    </a:lnTo>
                    <a:lnTo>
                      <a:pt x="343" y="76"/>
                    </a:lnTo>
                    <a:lnTo>
                      <a:pt x="346" y="84"/>
                    </a:lnTo>
                    <a:lnTo>
                      <a:pt x="346" y="93"/>
                    </a:lnTo>
                    <a:lnTo>
                      <a:pt x="346" y="104"/>
                    </a:lnTo>
                    <a:lnTo>
                      <a:pt x="343" y="112"/>
                    </a:lnTo>
                    <a:lnTo>
                      <a:pt x="338" y="122"/>
                    </a:lnTo>
                    <a:lnTo>
                      <a:pt x="332" y="130"/>
                    </a:lnTo>
                    <a:lnTo>
                      <a:pt x="325" y="138"/>
                    </a:lnTo>
                    <a:lnTo>
                      <a:pt x="316" y="146"/>
                    </a:lnTo>
                    <a:lnTo>
                      <a:pt x="307" y="153"/>
                    </a:lnTo>
                    <a:lnTo>
                      <a:pt x="295" y="160"/>
                    </a:lnTo>
                    <a:lnTo>
                      <a:pt x="283" y="166"/>
                    </a:lnTo>
                    <a:lnTo>
                      <a:pt x="270" y="172"/>
                    </a:lnTo>
                    <a:lnTo>
                      <a:pt x="256" y="176"/>
                    </a:lnTo>
                    <a:lnTo>
                      <a:pt x="241" y="180"/>
                    </a:lnTo>
                    <a:lnTo>
                      <a:pt x="224" y="183"/>
                    </a:lnTo>
                    <a:lnTo>
                      <a:pt x="208" y="185"/>
                    </a:lnTo>
                    <a:lnTo>
                      <a:pt x="191" y="187"/>
                    </a:lnTo>
                    <a:lnTo>
                      <a:pt x="173" y="188"/>
                    </a:lnTo>
                    <a:close/>
                  </a:path>
                </a:pathLst>
              </a:custGeom>
              <a:solidFill>
                <a:srgbClr val="FFFF00"/>
              </a:solidFill>
              <a:ln w="9525">
                <a:noFill/>
                <a:round/>
                <a:headEnd/>
                <a:tailEnd/>
              </a:ln>
            </p:spPr>
            <p:txBody>
              <a:bodyPr/>
              <a:lstStyle/>
              <a:p>
                <a:endParaRPr lang="it-IT"/>
              </a:p>
            </p:txBody>
          </p:sp>
          <p:sp>
            <p:nvSpPr>
              <p:cNvPr id="21203" name="Freeform 723"/>
              <p:cNvSpPr>
                <a:spLocks/>
              </p:cNvSpPr>
              <p:nvPr/>
            </p:nvSpPr>
            <p:spPr bwMode="auto">
              <a:xfrm>
                <a:off x="947" y="2662"/>
                <a:ext cx="49" cy="27"/>
              </a:xfrm>
              <a:custGeom>
                <a:avLst/>
                <a:gdLst/>
                <a:ahLst/>
                <a:cxnLst>
                  <a:cxn ang="0">
                    <a:pos x="156" y="187"/>
                  </a:cxn>
                  <a:cxn ang="0">
                    <a:pos x="122" y="183"/>
                  </a:cxn>
                  <a:cxn ang="0">
                    <a:pos x="91" y="176"/>
                  </a:cxn>
                  <a:cxn ang="0">
                    <a:pos x="63" y="166"/>
                  </a:cxn>
                  <a:cxn ang="0">
                    <a:pos x="40" y="153"/>
                  </a:cxn>
                  <a:cxn ang="0">
                    <a:pos x="21" y="138"/>
                  </a:cxn>
                  <a:cxn ang="0">
                    <a:pos x="8" y="122"/>
                  </a:cxn>
                  <a:cxn ang="0">
                    <a:pos x="1" y="104"/>
                  </a:cxn>
                  <a:cxn ang="0">
                    <a:pos x="1" y="84"/>
                  </a:cxn>
                  <a:cxn ang="0">
                    <a:pos x="8" y="66"/>
                  </a:cxn>
                  <a:cxn ang="0">
                    <a:pos x="21" y="49"/>
                  </a:cxn>
                  <a:cxn ang="0">
                    <a:pos x="40" y="35"/>
                  </a:cxn>
                  <a:cxn ang="0">
                    <a:pos x="63" y="22"/>
                  </a:cxn>
                  <a:cxn ang="0">
                    <a:pos x="91" y="12"/>
                  </a:cxn>
                  <a:cxn ang="0">
                    <a:pos x="122" y="4"/>
                  </a:cxn>
                  <a:cxn ang="0">
                    <a:pos x="156" y="1"/>
                  </a:cxn>
                  <a:cxn ang="0">
                    <a:pos x="191" y="1"/>
                  </a:cxn>
                  <a:cxn ang="0">
                    <a:pos x="224" y="4"/>
                  </a:cxn>
                  <a:cxn ang="0">
                    <a:pos x="256" y="12"/>
                  </a:cxn>
                  <a:cxn ang="0">
                    <a:pos x="283" y="22"/>
                  </a:cxn>
                  <a:cxn ang="0">
                    <a:pos x="307" y="35"/>
                  </a:cxn>
                  <a:cxn ang="0">
                    <a:pos x="325" y="49"/>
                  </a:cxn>
                  <a:cxn ang="0">
                    <a:pos x="338" y="66"/>
                  </a:cxn>
                  <a:cxn ang="0">
                    <a:pos x="346" y="84"/>
                  </a:cxn>
                  <a:cxn ang="0">
                    <a:pos x="346" y="104"/>
                  </a:cxn>
                  <a:cxn ang="0">
                    <a:pos x="338" y="122"/>
                  </a:cxn>
                  <a:cxn ang="0">
                    <a:pos x="325" y="138"/>
                  </a:cxn>
                  <a:cxn ang="0">
                    <a:pos x="307" y="153"/>
                  </a:cxn>
                  <a:cxn ang="0">
                    <a:pos x="283" y="166"/>
                  </a:cxn>
                  <a:cxn ang="0">
                    <a:pos x="256" y="176"/>
                  </a:cxn>
                  <a:cxn ang="0">
                    <a:pos x="224" y="183"/>
                  </a:cxn>
                  <a:cxn ang="0">
                    <a:pos x="191" y="187"/>
                  </a:cxn>
                </a:cxnLst>
                <a:rect l="0" t="0" r="r" b="b"/>
                <a:pathLst>
                  <a:path w="346" h="188">
                    <a:moveTo>
                      <a:pt x="173" y="188"/>
                    </a:moveTo>
                    <a:lnTo>
                      <a:pt x="156" y="187"/>
                    </a:lnTo>
                    <a:lnTo>
                      <a:pt x="138" y="185"/>
                    </a:lnTo>
                    <a:lnTo>
                      <a:pt x="122" y="183"/>
                    </a:lnTo>
                    <a:lnTo>
                      <a:pt x="106" y="180"/>
                    </a:lnTo>
                    <a:lnTo>
                      <a:pt x="91" y="176"/>
                    </a:lnTo>
                    <a:lnTo>
                      <a:pt x="76" y="172"/>
                    </a:lnTo>
                    <a:lnTo>
                      <a:pt x="63" y="166"/>
                    </a:lnTo>
                    <a:lnTo>
                      <a:pt x="51" y="160"/>
                    </a:lnTo>
                    <a:lnTo>
                      <a:pt x="40" y="153"/>
                    </a:lnTo>
                    <a:lnTo>
                      <a:pt x="30" y="146"/>
                    </a:lnTo>
                    <a:lnTo>
                      <a:pt x="21" y="138"/>
                    </a:lnTo>
                    <a:lnTo>
                      <a:pt x="14" y="130"/>
                    </a:lnTo>
                    <a:lnTo>
                      <a:pt x="8" y="122"/>
                    </a:lnTo>
                    <a:lnTo>
                      <a:pt x="4" y="112"/>
                    </a:lnTo>
                    <a:lnTo>
                      <a:pt x="1" y="104"/>
                    </a:lnTo>
                    <a:lnTo>
                      <a:pt x="0" y="93"/>
                    </a:lnTo>
                    <a:lnTo>
                      <a:pt x="1" y="84"/>
                    </a:lnTo>
                    <a:lnTo>
                      <a:pt x="4" y="76"/>
                    </a:lnTo>
                    <a:lnTo>
                      <a:pt x="8" y="66"/>
                    </a:lnTo>
                    <a:lnTo>
                      <a:pt x="14" y="58"/>
                    </a:lnTo>
                    <a:lnTo>
                      <a:pt x="21" y="49"/>
                    </a:lnTo>
                    <a:lnTo>
                      <a:pt x="30" y="42"/>
                    </a:lnTo>
                    <a:lnTo>
                      <a:pt x="40" y="35"/>
                    </a:lnTo>
                    <a:lnTo>
                      <a:pt x="51" y="27"/>
                    </a:lnTo>
                    <a:lnTo>
                      <a:pt x="63" y="22"/>
                    </a:lnTo>
                    <a:lnTo>
                      <a:pt x="76" y="16"/>
                    </a:lnTo>
                    <a:lnTo>
                      <a:pt x="91" y="12"/>
                    </a:lnTo>
                    <a:lnTo>
                      <a:pt x="106" y="7"/>
                    </a:lnTo>
                    <a:lnTo>
                      <a:pt x="122" y="4"/>
                    </a:lnTo>
                    <a:lnTo>
                      <a:pt x="138" y="2"/>
                    </a:lnTo>
                    <a:lnTo>
                      <a:pt x="156" y="1"/>
                    </a:lnTo>
                    <a:lnTo>
                      <a:pt x="173" y="0"/>
                    </a:lnTo>
                    <a:lnTo>
                      <a:pt x="191" y="1"/>
                    </a:lnTo>
                    <a:lnTo>
                      <a:pt x="208" y="2"/>
                    </a:lnTo>
                    <a:lnTo>
                      <a:pt x="224" y="4"/>
                    </a:lnTo>
                    <a:lnTo>
                      <a:pt x="241" y="7"/>
                    </a:lnTo>
                    <a:lnTo>
                      <a:pt x="256" y="12"/>
                    </a:lnTo>
                    <a:lnTo>
                      <a:pt x="270" y="16"/>
                    </a:lnTo>
                    <a:lnTo>
                      <a:pt x="283" y="22"/>
                    </a:lnTo>
                    <a:lnTo>
                      <a:pt x="295" y="27"/>
                    </a:lnTo>
                    <a:lnTo>
                      <a:pt x="307" y="35"/>
                    </a:lnTo>
                    <a:lnTo>
                      <a:pt x="316" y="42"/>
                    </a:lnTo>
                    <a:lnTo>
                      <a:pt x="325" y="49"/>
                    </a:lnTo>
                    <a:lnTo>
                      <a:pt x="332" y="58"/>
                    </a:lnTo>
                    <a:lnTo>
                      <a:pt x="338" y="66"/>
                    </a:lnTo>
                    <a:lnTo>
                      <a:pt x="343" y="76"/>
                    </a:lnTo>
                    <a:lnTo>
                      <a:pt x="346" y="84"/>
                    </a:lnTo>
                    <a:lnTo>
                      <a:pt x="346" y="93"/>
                    </a:lnTo>
                    <a:lnTo>
                      <a:pt x="346" y="104"/>
                    </a:lnTo>
                    <a:lnTo>
                      <a:pt x="343" y="112"/>
                    </a:lnTo>
                    <a:lnTo>
                      <a:pt x="338" y="122"/>
                    </a:lnTo>
                    <a:lnTo>
                      <a:pt x="332" y="130"/>
                    </a:lnTo>
                    <a:lnTo>
                      <a:pt x="325" y="138"/>
                    </a:lnTo>
                    <a:lnTo>
                      <a:pt x="316" y="146"/>
                    </a:lnTo>
                    <a:lnTo>
                      <a:pt x="307" y="153"/>
                    </a:lnTo>
                    <a:lnTo>
                      <a:pt x="295" y="160"/>
                    </a:lnTo>
                    <a:lnTo>
                      <a:pt x="283" y="166"/>
                    </a:lnTo>
                    <a:lnTo>
                      <a:pt x="270" y="172"/>
                    </a:lnTo>
                    <a:lnTo>
                      <a:pt x="256" y="176"/>
                    </a:lnTo>
                    <a:lnTo>
                      <a:pt x="241" y="180"/>
                    </a:lnTo>
                    <a:lnTo>
                      <a:pt x="224" y="183"/>
                    </a:lnTo>
                    <a:lnTo>
                      <a:pt x="208" y="185"/>
                    </a:lnTo>
                    <a:lnTo>
                      <a:pt x="191" y="187"/>
                    </a:lnTo>
                    <a:lnTo>
                      <a:pt x="173" y="188"/>
                    </a:lnTo>
                  </a:path>
                </a:pathLst>
              </a:custGeom>
              <a:solidFill>
                <a:srgbClr val="FFFF00"/>
              </a:solidFill>
              <a:ln w="6350">
                <a:solidFill>
                  <a:srgbClr val="000000"/>
                </a:solidFill>
                <a:prstDash val="solid"/>
                <a:round/>
                <a:headEnd/>
                <a:tailEnd/>
              </a:ln>
            </p:spPr>
            <p:txBody>
              <a:bodyPr/>
              <a:lstStyle/>
              <a:p>
                <a:endParaRPr lang="it-IT"/>
              </a:p>
            </p:txBody>
          </p:sp>
          <p:sp>
            <p:nvSpPr>
              <p:cNvPr id="21204" name="Freeform 724"/>
              <p:cNvSpPr>
                <a:spLocks/>
              </p:cNvSpPr>
              <p:nvPr/>
            </p:nvSpPr>
            <p:spPr bwMode="auto">
              <a:xfrm>
                <a:off x="955" y="2726"/>
                <a:ext cx="49" cy="26"/>
              </a:xfrm>
              <a:custGeom>
                <a:avLst/>
                <a:gdLst/>
                <a:ahLst/>
                <a:cxnLst>
                  <a:cxn ang="0">
                    <a:pos x="156" y="187"/>
                  </a:cxn>
                  <a:cxn ang="0">
                    <a:pos x="121" y="183"/>
                  </a:cxn>
                  <a:cxn ang="0">
                    <a:pos x="91" y="176"/>
                  </a:cxn>
                  <a:cxn ang="0">
                    <a:pos x="62" y="166"/>
                  </a:cxn>
                  <a:cxn ang="0">
                    <a:pos x="39" y="153"/>
                  </a:cxn>
                  <a:cxn ang="0">
                    <a:pos x="21" y="139"/>
                  </a:cxn>
                  <a:cxn ang="0">
                    <a:pos x="8" y="122"/>
                  </a:cxn>
                  <a:cxn ang="0">
                    <a:pos x="1" y="103"/>
                  </a:cxn>
                  <a:cxn ang="0">
                    <a:pos x="1" y="84"/>
                  </a:cxn>
                  <a:cxn ang="0">
                    <a:pos x="8" y="65"/>
                  </a:cxn>
                  <a:cxn ang="0">
                    <a:pos x="21" y="49"/>
                  </a:cxn>
                  <a:cxn ang="0">
                    <a:pos x="39" y="34"/>
                  </a:cxn>
                  <a:cxn ang="0">
                    <a:pos x="62" y="21"/>
                  </a:cxn>
                  <a:cxn ang="0">
                    <a:pos x="91" y="11"/>
                  </a:cxn>
                  <a:cxn ang="0">
                    <a:pos x="121" y="5"/>
                  </a:cxn>
                  <a:cxn ang="0">
                    <a:pos x="156" y="0"/>
                  </a:cxn>
                  <a:cxn ang="0">
                    <a:pos x="190" y="0"/>
                  </a:cxn>
                  <a:cxn ang="0">
                    <a:pos x="224" y="5"/>
                  </a:cxn>
                  <a:cxn ang="0">
                    <a:pos x="255" y="11"/>
                  </a:cxn>
                  <a:cxn ang="0">
                    <a:pos x="282" y="21"/>
                  </a:cxn>
                  <a:cxn ang="0">
                    <a:pos x="307" y="34"/>
                  </a:cxn>
                  <a:cxn ang="0">
                    <a:pos x="324" y="49"/>
                  </a:cxn>
                  <a:cxn ang="0">
                    <a:pos x="338" y="65"/>
                  </a:cxn>
                  <a:cxn ang="0">
                    <a:pos x="345" y="84"/>
                  </a:cxn>
                  <a:cxn ang="0">
                    <a:pos x="345" y="103"/>
                  </a:cxn>
                  <a:cxn ang="0">
                    <a:pos x="338" y="122"/>
                  </a:cxn>
                  <a:cxn ang="0">
                    <a:pos x="324" y="139"/>
                  </a:cxn>
                  <a:cxn ang="0">
                    <a:pos x="307" y="153"/>
                  </a:cxn>
                  <a:cxn ang="0">
                    <a:pos x="282" y="166"/>
                  </a:cxn>
                  <a:cxn ang="0">
                    <a:pos x="255" y="176"/>
                  </a:cxn>
                  <a:cxn ang="0">
                    <a:pos x="224" y="183"/>
                  </a:cxn>
                  <a:cxn ang="0">
                    <a:pos x="190" y="187"/>
                  </a:cxn>
                </a:cxnLst>
                <a:rect l="0" t="0" r="r" b="b"/>
                <a:pathLst>
                  <a:path w="345" h="187">
                    <a:moveTo>
                      <a:pt x="172" y="187"/>
                    </a:moveTo>
                    <a:lnTo>
                      <a:pt x="156" y="187"/>
                    </a:lnTo>
                    <a:lnTo>
                      <a:pt x="138" y="186"/>
                    </a:lnTo>
                    <a:lnTo>
                      <a:pt x="121" y="183"/>
                    </a:lnTo>
                    <a:lnTo>
                      <a:pt x="105" y="179"/>
                    </a:lnTo>
                    <a:lnTo>
                      <a:pt x="91" y="176"/>
                    </a:lnTo>
                    <a:lnTo>
                      <a:pt x="76" y="171"/>
                    </a:lnTo>
                    <a:lnTo>
                      <a:pt x="62" y="166"/>
                    </a:lnTo>
                    <a:lnTo>
                      <a:pt x="51" y="160"/>
                    </a:lnTo>
                    <a:lnTo>
                      <a:pt x="39" y="153"/>
                    </a:lnTo>
                    <a:lnTo>
                      <a:pt x="30" y="146"/>
                    </a:lnTo>
                    <a:lnTo>
                      <a:pt x="21" y="139"/>
                    </a:lnTo>
                    <a:lnTo>
                      <a:pt x="13" y="130"/>
                    </a:lnTo>
                    <a:lnTo>
                      <a:pt x="8" y="122"/>
                    </a:lnTo>
                    <a:lnTo>
                      <a:pt x="4" y="112"/>
                    </a:lnTo>
                    <a:lnTo>
                      <a:pt x="1" y="103"/>
                    </a:lnTo>
                    <a:lnTo>
                      <a:pt x="0" y="94"/>
                    </a:lnTo>
                    <a:lnTo>
                      <a:pt x="1" y="84"/>
                    </a:lnTo>
                    <a:lnTo>
                      <a:pt x="4" y="75"/>
                    </a:lnTo>
                    <a:lnTo>
                      <a:pt x="8" y="65"/>
                    </a:lnTo>
                    <a:lnTo>
                      <a:pt x="13" y="57"/>
                    </a:lnTo>
                    <a:lnTo>
                      <a:pt x="21" y="49"/>
                    </a:lnTo>
                    <a:lnTo>
                      <a:pt x="30" y="41"/>
                    </a:lnTo>
                    <a:lnTo>
                      <a:pt x="39" y="34"/>
                    </a:lnTo>
                    <a:lnTo>
                      <a:pt x="51" y="28"/>
                    </a:lnTo>
                    <a:lnTo>
                      <a:pt x="62" y="21"/>
                    </a:lnTo>
                    <a:lnTo>
                      <a:pt x="76" y="16"/>
                    </a:lnTo>
                    <a:lnTo>
                      <a:pt x="91" y="11"/>
                    </a:lnTo>
                    <a:lnTo>
                      <a:pt x="105" y="8"/>
                    </a:lnTo>
                    <a:lnTo>
                      <a:pt x="121" y="5"/>
                    </a:lnTo>
                    <a:lnTo>
                      <a:pt x="138" y="1"/>
                    </a:lnTo>
                    <a:lnTo>
                      <a:pt x="156" y="0"/>
                    </a:lnTo>
                    <a:lnTo>
                      <a:pt x="172" y="0"/>
                    </a:lnTo>
                    <a:lnTo>
                      <a:pt x="190" y="0"/>
                    </a:lnTo>
                    <a:lnTo>
                      <a:pt x="208" y="1"/>
                    </a:lnTo>
                    <a:lnTo>
                      <a:pt x="224" y="5"/>
                    </a:lnTo>
                    <a:lnTo>
                      <a:pt x="241" y="8"/>
                    </a:lnTo>
                    <a:lnTo>
                      <a:pt x="255" y="11"/>
                    </a:lnTo>
                    <a:lnTo>
                      <a:pt x="270" y="16"/>
                    </a:lnTo>
                    <a:lnTo>
                      <a:pt x="282" y="21"/>
                    </a:lnTo>
                    <a:lnTo>
                      <a:pt x="295" y="28"/>
                    </a:lnTo>
                    <a:lnTo>
                      <a:pt x="307" y="34"/>
                    </a:lnTo>
                    <a:lnTo>
                      <a:pt x="316" y="41"/>
                    </a:lnTo>
                    <a:lnTo>
                      <a:pt x="324" y="49"/>
                    </a:lnTo>
                    <a:lnTo>
                      <a:pt x="332" y="57"/>
                    </a:lnTo>
                    <a:lnTo>
                      <a:pt x="338" y="65"/>
                    </a:lnTo>
                    <a:lnTo>
                      <a:pt x="342" y="75"/>
                    </a:lnTo>
                    <a:lnTo>
                      <a:pt x="345" y="84"/>
                    </a:lnTo>
                    <a:lnTo>
                      <a:pt x="345" y="94"/>
                    </a:lnTo>
                    <a:lnTo>
                      <a:pt x="345" y="103"/>
                    </a:lnTo>
                    <a:lnTo>
                      <a:pt x="342" y="112"/>
                    </a:lnTo>
                    <a:lnTo>
                      <a:pt x="338" y="122"/>
                    </a:lnTo>
                    <a:lnTo>
                      <a:pt x="332" y="130"/>
                    </a:lnTo>
                    <a:lnTo>
                      <a:pt x="324" y="139"/>
                    </a:lnTo>
                    <a:lnTo>
                      <a:pt x="316" y="146"/>
                    </a:lnTo>
                    <a:lnTo>
                      <a:pt x="307" y="153"/>
                    </a:lnTo>
                    <a:lnTo>
                      <a:pt x="295" y="160"/>
                    </a:lnTo>
                    <a:lnTo>
                      <a:pt x="282" y="166"/>
                    </a:lnTo>
                    <a:lnTo>
                      <a:pt x="270" y="171"/>
                    </a:lnTo>
                    <a:lnTo>
                      <a:pt x="255" y="176"/>
                    </a:lnTo>
                    <a:lnTo>
                      <a:pt x="241" y="179"/>
                    </a:lnTo>
                    <a:lnTo>
                      <a:pt x="224" y="183"/>
                    </a:lnTo>
                    <a:lnTo>
                      <a:pt x="208" y="186"/>
                    </a:lnTo>
                    <a:lnTo>
                      <a:pt x="190" y="187"/>
                    </a:lnTo>
                    <a:lnTo>
                      <a:pt x="172" y="187"/>
                    </a:lnTo>
                    <a:close/>
                  </a:path>
                </a:pathLst>
              </a:custGeom>
              <a:solidFill>
                <a:srgbClr val="FFFF00"/>
              </a:solidFill>
              <a:ln w="9525">
                <a:noFill/>
                <a:round/>
                <a:headEnd/>
                <a:tailEnd/>
              </a:ln>
            </p:spPr>
            <p:txBody>
              <a:bodyPr/>
              <a:lstStyle/>
              <a:p>
                <a:endParaRPr lang="it-IT"/>
              </a:p>
            </p:txBody>
          </p:sp>
          <p:sp>
            <p:nvSpPr>
              <p:cNvPr id="21205" name="Freeform 725"/>
              <p:cNvSpPr>
                <a:spLocks/>
              </p:cNvSpPr>
              <p:nvPr/>
            </p:nvSpPr>
            <p:spPr bwMode="auto">
              <a:xfrm>
                <a:off x="955" y="2726"/>
                <a:ext cx="49" cy="26"/>
              </a:xfrm>
              <a:custGeom>
                <a:avLst/>
                <a:gdLst/>
                <a:ahLst/>
                <a:cxnLst>
                  <a:cxn ang="0">
                    <a:pos x="156" y="187"/>
                  </a:cxn>
                  <a:cxn ang="0">
                    <a:pos x="121" y="183"/>
                  </a:cxn>
                  <a:cxn ang="0">
                    <a:pos x="91" y="176"/>
                  </a:cxn>
                  <a:cxn ang="0">
                    <a:pos x="62" y="166"/>
                  </a:cxn>
                  <a:cxn ang="0">
                    <a:pos x="39" y="153"/>
                  </a:cxn>
                  <a:cxn ang="0">
                    <a:pos x="21" y="139"/>
                  </a:cxn>
                  <a:cxn ang="0">
                    <a:pos x="8" y="122"/>
                  </a:cxn>
                  <a:cxn ang="0">
                    <a:pos x="1" y="103"/>
                  </a:cxn>
                  <a:cxn ang="0">
                    <a:pos x="1" y="84"/>
                  </a:cxn>
                  <a:cxn ang="0">
                    <a:pos x="8" y="65"/>
                  </a:cxn>
                  <a:cxn ang="0">
                    <a:pos x="21" y="49"/>
                  </a:cxn>
                  <a:cxn ang="0">
                    <a:pos x="39" y="34"/>
                  </a:cxn>
                  <a:cxn ang="0">
                    <a:pos x="62" y="21"/>
                  </a:cxn>
                  <a:cxn ang="0">
                    <a:pos x="91" y="11"/>
                  </a:cxn>
                  <a:cxn ang="0">
                    <a:pos x="121" y="5"/>
                  </a:cxn>
                  <a:cxn ang="0">
                    <a:pos x="156" y="0"/>
                  </a:cxn>
                  <a:cxn ang="0">
                    <a:pos x="190" y="0"/>
                  </a:cxn>
                  <a:cxn ang="0">
                    <a:pos x="224" y="5"/>
                  </a:cxn>
                  <a:cxn ang="0">
                    <a:pos x="255" y="11"/>
                  </a:cxn>
                  <a:cxn ang="0">
                    <a:pos x="282" y="21"/>
                  </a:cxn>
                  <a:cxn ang="0">
                    <a:pos x="307" y="34"/>
                  </a:cxn>
                  <a:cxn ang="0">
                    <a:pos x="324" y="49"/>
                  </a:cxn>
                  <a:cxn ang="0">
                    <a:pos x="338" y="65"/>
                  </a:cxn>
                  <a:cxn ang="0">
                    <a:pos x="345" y="84"/>
                  </a:cxn>
                  <a:cxn ang="0">
                    <a:pos x="345" y="103"/>
                  </a:cxn>
                  <a:cxn ang="0">
                    <a:pos x="338" y="122"/>
                  </a:cxn>
                  <a:cxn ang="0">
                    <a:pos x="324" y="139"/>
                  </a:cxn>
                  <a:cxn ang="0">
                    <a:pos x="307" y="153"/>
                  </a:cxn>
                  <a:cxn ang="0">
                    <a:pos x="282" y="166"/>
                  </a:cxn>
                  <a:cxn ang="0">
                    <a:pos x="255" y="176"/>
                  </a:cxn>
                  <a:cxn ang="0">
                    <a:pos x="224" y="183"/>
                  </a:cxn>
                  <a:cxn ang="0">
                    <a:pos x="190" y="187"/>
                  </a:cxn>
                </a:cxnLst>
                <a:rect l="0" t="0" r="r" b="b"/>
                <a:pathLst>
                  <a:path w="345" h="187">
                    <a:moveTo>
                      <a:pt x="172" y="187"/>
                    </a:moveTo>
                    <a:lnTo>
                      <a:pt x="156" y="187"/>
                    </a:lnTo>
                    <a:lnTo>
                      <a:pt x="138" y="186"/>
                    </a:lnTo>
                    <a:lnTo>
                      <a:pt x="121" y="183"/>
                    </a:lnTo>
                    <a:lnTo>
                      <a:pt x="105" y="179"/>
                    </a:lnTo>
                    <a:lnTo>
                      <a:pt x="91" y="176"/>
                    </a:lnTo>
                    <a:lnTo>
                      <a:pt x="76" y="171"/>
                    </a:lnTo>
                    <a:lnTo>
                      <a:pt x="62" y="166"/>
                    </a:lnTo>
                    <a:lnTo>
                      <a:pt x="51" y="160"/>
                    </a:lnTo>
                    <a:lnTo>
                      <a:pt x="39" y="153"/>
                    </a:lnTo>
                    <a:lnTo>
                      <a:pt x="30" y="146"/>
                    </a:lnTo>
                    <a:lnTo>
                      <a:pt x="21" y="139"/>
                    </a:lnTo>
                    <a:lnTo>
                      <a:pt x="13" y="130"/>
                    </a:lnTo>
                    <a:lnTo>
                      <a:pt x="8" y="122"/>
                    </a:lnTo>
                    <a:lnTo>
                      <a:pt x="4" y="112"/>
                    </a:lnTo>
                    <a:lnTo>
                      <a:pt x="1" y="103"/>
                    </a:lnTo>
                    <a:lnTo>
                      <a:pt x="0" y="94"/>
                    </a:lnTo>
                    <a:lnTo>
                      <a:pt x="1" y="84"/>
                    </a:lnTo>
                    <a:lnTo>
                      <a:pt x="4" y="75"/>
                    </a:lnTo>
                    <a:lnTo>
                      <a:pt x="8" y="65"/>
                    </a:lnTo>
                    <a:lnTo>
                      <a:pt x="13" y="57"/>
                    </a:lnTo>
                    <a:lnTo>
                      <a:pt x="21" y="49"/>
                    </a:lnTo>
                    <a:lnTo>
                      <a:pt x="30" y="41"/>
                    </a:lnTo>
                    <a:lnTo>
                      <a:pt x="39" y="34"/>
                    </a:lnTo>
                    <a:lnTo>
                      <a:pt x="51" y="28"/>
                    </a:lnTo>
                    <a:lnTo>
                      <a:pt x="62" y="21"/>
                    </a:lnTo>
                    <a:lnTo>
                      <a:pt x="76" y="16"/>
                    </a:lnTo>
                    <a:lnTo>
                      <a:pt x="91" y="11"/>
                    </a:lnTo>
                    <a:lnTo>
                      <a:pt x="105" y="8"/>
                    </a:lnTo>
                    <a:lnTo>
                      <a:pt x="121" y="5"/>
                    </a:lnTo>
                    <a:lnTo>
                      <a:pt x="138" y="1"/>
                    </a:lnTo>
                    <a:lnTo>
                      <a:pt x="156" y="0"/>
                    </a:lnTo>
                    <a:lnTo>
                      <a:pt x="172" y="0"/>
                    </a:lnTo>
                    <a:lnTo>
                      <a:pt x="190" y="0"/>
                    </a:lnTo>
                    <a:lnTo>
                      <a:pt x="208" y="1"/>
                    </a:lnTo>
                    <a:lnTo>
                      <a:pt x="224" y="5"/>
                    </a:lnTo>
                    <a:lnTo>
                      <a:pt x="241" y="8"/>
                    </a:lnTo>
                    <a:lnTo>
                      <a:pt x="255" y="11"/>
                    </a:lnTo>
                    <a:lnTo>
                      <a:pt x="270" y="16"/>
                    </a:lnTo>
                    <a:lnTo>
                      <a:pt x="282" y="21"/>
                    </a:lnTo>
                    <a:lnTo>
                      <a:pt x="295" y="28"/>
                    </a:lnTo>
                    <a:lnTo>
                      <a:pt x="307" y="34"/>
                    </a:lnTo>
                    <a:lnTo>
                      <a:pt x="316" y="41"/>
                    </a:lnTo>
                    <a:lnTo>
                      <a:pt x="324" y="49"/>
                    </a:lnTo>
                    <a:lnTo>
                      <a:pt x="332" y="57"/>
                    </a:lnTo>
                    <a:lnTo>
                      <a:pt x="338" y="65"/>
                    </a:lnTo>
                    <a:lnTo>
                      <a:pt x="342" y="75"/>
                    </a:lnTo>
                    <a:lnTo>
                      <a:pt x="345" y="84"/>
                    </a:lnTo>
                    <a:lnTo>
                      <a:pt x="345" y="94"/>
                    </a:lnTo>
                    <a:lnTo>
                      <a:pt x="345" y="103"/>
                    </a:lnTo>
                    <a:lnTo>
                      <a:pt x="342" y="112"/>
                    </a:lnTo>
                    <a:lnTo>
                      <a:pt x="338" y="122"/>
                    </a:lnTo>
                    <a:lnTo>
                      <a:pt x="332" y="130"/>
                    </a:lnTo>
                    <a:lnTo>
                      <a:pt x="324" y="139"/>
                    </a:lnTo>
                    <a:lnTo>
                      <a:pt x="316" y="146"/>
                    </a:lnTo>
                    <a:lnTo>
                      <a:pt x="307" y="153"/>
                    </a:lnTo>
                    <a:lnTo>
                      <a:pt x="295" y="160"/>
                    </a:lnTo>
                    <a:lnTo>
                      <a:pt x="282" y="166"/>
                    </a:lnTo>
                    <a:lnTo>
                      <a:pt x="270" y="171"/>
                    </a:lnTo>
                    <a:lnTo>
                      <a:pt x="255" y="176"/>
                    </a:lnTo>
                    <a:lnTo>
                      <a:pt x="241" y="179"/>
                    </a:lnTo>
                    <a:lnTo>
                      <a:pt x="224" y="183"/>
                    </a:lnTo>
                    <a:lnTo>
                      <a:pt x="208" y="186"/>
                    </a:lnTo>
                    <a:lnTo>
                      <a:pt x="190" y="187"/>
                    </a:lnTo>
                    <a:lnTo>
                      <a:pt x="172" y="187"/>
                    </a:lnTo>
                  </a:path>
                </a:pathLst>
              </a:custGeom>
              <a:solidFill>
                <a:srgbClr val="FFFF00"/>
              </a:solidFill>
              <a:ln w="6350">
                <a:solidFill>
                  <a:srgbClr val="000000"/>
                </a:solidFill>
                <a:prstDash val="solid"/>
                <a:round/>
                <a:headEnd/>
                <a:tailEnd/>
              </a:ln>
            </p:spPr>
            <p:txBody>
              <a:bodyPr/>
              <a:lstStyle/>
              <a:p>
                <a:endParaRPr lang="it-IT"/>
              </a:p>
            </p:txBody>
          </p:sp>
          <p:sp>
            <p:nvSpPr>
              <p:cNvPr id="21206" name="Freeform 726"/>
              <p:cNvSpPr>
                <a:spLocks/>
              </p:cNvSpPr>
              <p:nvPr/>
            </p:nvSpPr>
            <p:spPr bwMode="auto">
              <a:xfrm>
                <a:off x="823" y="2820"/>
                <a:ext cx="50" cy="27"/>
              </a:xfrm>
              <a:custGeom>
                <a:avLst/>
                <a:gdLst/>
                <a:ahLst/>
                <a:cxnLst>
                  <a:cxn ang="0">
                    <a:pos x="155" y="188"/>
                  </a:cxn>
                  <a:cxn ang="0">
                    <a:pos x="121" y="184"/>
                  </a:cxn>
                  <a:cxn ang="0">
                    <a:pos x="90" y="176"/>
                  </a:cxn>
                  <a:cxn ang="0">
                    <a:pos x="63" y="167"/>
                  </a:cxn>
                  <a:cxn ang="0">
                    <a:pos x="40" y="154"/>
                  </a:cxn>
                  <a:cxn ang="0">
                    <a:pos x="21" y="139"/>
                  </a:cxn>
                  <a:cxn ang="0">
                    <a:pos x="7" y="122"/>
                  </a:cxn>
                  <a:cxn ang="0">
                    <a:pos x="1" y="104"/>
                  </a:cxn>
                  <a:cxn ang="0">
                    <a:pos x="1" y="85"/>
                  </a:cxn>
                  <a:cxn ang="0">
                    <a:pos x="7" y="66"/>
                  </a:cxn>
                  <a:cxn ang="0">
                    <a:pos x="21" y="50"/>
                  </a:cxn>
                  <a:cxn ang="0">
                    <a:pos x="40" y="35"/>
                  </a:cxn>
                  <a:cxn ang="0">
                    <a:pos x="63" y="22"/>
                  </a:cxn>
                  <a:cxn ang="0">
                    <a:pos x="90" y="12"/>
                  </a:cxn>
                  <a:cxn ang="0">
                    <a:pos x="121" y="5"/>
                  </a:cxn>
                  <a:cxn ang="0">
                    <a:pos x="155" y="1"/>
                  </a:cxn>
                  <a:cxn ang="0">
                    <a:pos x="191" y="1"/>
                  </a:cxn>
                  <a:cxn ang="0">
                    <a:pos x="224" y="5"/>
                  </a:cxn>
                  <a:cxn ang="0">
                    <a:pos x="254" y="12"/>
                  </a:cxn>
                  <a:cxn ang="0">
                    <a:pos x="283" y="22"/>
                  </a:cxn>
                  <a:cxn ang="0">
                    <a:pos x="306" y="35"/>
                  </a:cxn>
                  <a:cxn ang="0">
                    <a:pos x="325" y="50"/>
                  </a:cxn>
                  <a:cxn ang="0">
                    <a:pos x="338" y="66"/>
                  </a:cxn>
                  <a:cxn ang="0">
                    <a:pos x="345" y="85"/>
                  </a:cxn>
                  <a:cxn ang="0">
                    <a:pos x="345" y="104"/>
                  </a:cxn>
                  <a:cxn ang="0">
                    <a:pos x="338" y="122"/>
                  </a:cxn>
                  <a:cxn ang="0">
                    <a:pos x="325" y="139"/>
                  </a:cxn>
                  <a:cxn ang="0">
                    <a:pos x="306" y="154"/>
                  </a:cxn>
                  <a:cxn ang="0">
                    <a:pos x="283" y="167"/>
                  </a:cxn>
                  <a:cxn ang="0">
                    <a:pos x="254" y="176"/>
                  </a:cxn>
                  <a:cxn ang="0">
                    <a:pos x="224" y="184"/>
                  </a:cxn>
                  <a:cxn ang="0">
                    <a:pos x="191" y="188"/>
                  </a:cxn>
                </a:cxnLst>
                <a:rect l="0" t="0" r="r" b="b"/>
                <a:pathLst>
                  <a:path w="346" h="188">
                    <a:moveTo>
                      <a:pt x="173" y="188"/>
                    </a:moveTo>
                    <a:lnTo>
                      <a:pt x="155" y="188"/>
                    </a:lnTo>
                    <a:lnTo>
                      <a:pt x="138" y="186"/>
                    </a:lnTo>
                    <a:lnTo>
                      <a:pt x="121" y="184"/>
                    </a:lnTo>
                    <a:lnTo>
                      <a:pt x="106" y="181"/>
                    </a:lnTo>
                    <a:lnTo>
                      <a:pt x="90" y="176"/>
                    </a:lnTo>
                    <a:lnTo>
                      <a:pt x="76" y="172"/>
                    </a:lnTo>
                    <a:lnTo>
                      <a:pt x="63" y="167"/>
                    </a:lnTo>
                    <a:lnTo>
                      <a:pt x="50" y="161"/>
                    </a:lnTo>
                    <a:lnTo>
                      <a:pt x="40" y="154"/>
                    </a:lnTo>
                    <a:lnTo>
                      <a:pt x="29" y="147"/>
                    </a:lnTo>
                    <a:lnTo>
                      <a:pt x="21" y="139"/>
                    </a:lnTo>
                    <a:lnTo>
                      <a:pt x="14" y="131"/>
                    </a:lnTo>
                    <a:lnTo>
                      <a:pt x="7" y="122"/>
                    </a:lnTo>
                    <a:lnTo>
                      <a:pt x="3" y="113"/>
                    </a:lnTo>
                    <a:lnTo>
                      <a:pt x="1" y="104"/>
                    </a:lnTo>
                    <a:lnTo>
                      <a:pt x="0" y="95"/>
                    </a:lnTo>
                    <a:lnTo>
                      <a:pt x="1" y="85"/>
                    </a:lnTo>
                    <a:lnTo>
                      <a:pt x="3" y="76"/>
                    </a:lnTo>
                    <a:lnTo>
                      <a:pt x="7" y="66"/>
                    </a:lnTo>
                    <a:lnTo>
                      <a:pt x="14" y="58"/>
                    </a:lnTo>
                    <a:lnTo>
                      <a:pt x="21" y="50"/>
                    </a:lnTo>
                    <a:lnTo>
                      <a:pt x="29" y="42"/>
                    </a:lnTo>
                    <a:lnTo>
                      <a:pt x="40" y="35"/>
                    </a:lnTo>
                    <a:lnTo>
                      <a:pt x="50" y="29"/>
                    </a:lnTo>
                    <a:lnTo>
                      <a:pt x="63" y="22"/>
                    </a:lnTo>
                    <a:lnTo>
                      <a:pt x="76" y="17"/>
                    </a:lnTo>
                    <a:lnTo>
                      <a:pt x="90" y="12"/>
                    </a:lnTo>
                    <a:lnTo>
                      <a:pt x="106" y="8"/>
                    </a:lnTo>
                    <a:lnTo>
                      <a:pt x="121" y="5"/>
                    </a:lnTo>
                    <a:lnTo>
                      <a:pt x="138" y="2"/>
                    </a:lnTo>
                    <a:lnTo>
                      <a:pt x="155" y="1"/>
                    </a:lnTo>
                    <a:lnTo>
                      <a:pt x="173" y="0"/>
                    </a:lnTo>
                    <a:lnTo>
                      <a:pt x="191" y="1"/>
                    </a:lnTo>
                    <a:lnTo>
                      <a:pt x="207" y="2"/>
                    </a:lnTo>
                    <a:lnTo>
                      <a:pt x="224" y="5"/>
                    </a:lnTo>
                    <a:lnTo>
                      <a:pt x="240" y="8"/>
                    </a:lnTo>
                    <a:lnTo>
                      <a:pt x="254" y="12"/>
                    </a:lnTo>
                    <a:lnTo>
                      <a:pt x="269" y="17"/>
                    </a:lnTo>
                    <a:lnTo>
                      <a:pt x="283" y="22"/>
                    </a:lnTo>
                    <a:lnTo>
                      <a:pt x="295" y="29"/>
                    </a:lnTo>
                    <a:lnTo>
                      <a:pt x="306" y="35"/>
                    </a:lnTo>
                    <a:lnTo>
                      <a:pt x="316" y="42"/>
                    </a:lnTo>
                    <a:lnTo>
                      <a:pt x="325" y="50"/>
                    </a:lnTo>
                    <a:lnTo>
                      <a:pt x="332" y="58"/>
                    </a:lnTo>
                    <a:lnTo>
                      <a:pt x="338" y="66"/>
                    </a:lnTo>
                    <a:lnTo>
                      <a:pt x="342" y="76"/>
                    </a:lnTo>
                    <a:lnTo>
                      <a:pt x="345" y="85"/>
                    </a:lnTo>
                    <a:lnTo>
                      <a:pt x="346" y="95"/>
                    </a:lnTo>
                    <a:lnTo>
                      <a:pt x="345" y="104"/>
                    </a:lnTo>
                    <a:lnTo>
                      <a:pt x="342" y="113"/>
                    </a:lnTo>
                    <a:lnTo>
                      <a:pt x="338" y="122"/>
                    </a:lnTo>
                    <a:lnTo>
                      <a:pt x="332" y="131"/>
                    </a:lnTo>
                    <a:lnTo>
                      <a:pt x="325" y="139"/>
                    </a:lnTo>
                    <a:lnTo>
                      <a:pt x="316" y="147"/>
                    </a:lnTo>
                    <a:lnTo>
                      <a:pt x="306" y="154"/>
                    </a:lnTo>
                    <a:lnTo>
                      <a:pt x="295" y="161"/>
                    </a:lnTo>
                    <a:lnTo>
                      <a:pt x="283" y="167"/>
                    </a:lnTo>
                    <a:lnTo>
                      <a:pt x="269" y="172"/>
                    </a:lnTo>
                    <a:lnTo>
                      <a:pt x="254" y="176"/>
                    </a:lnTo>
                    <a:lnTo>
                      <a:pt x="240" y="181"/>
                    </a:lnTo>
                    <a:lnTo>
                      <a:pt x="224" y="184"/>
                    </a:lnTo>
                    <a:lnTo>
                      <a:pt x="207" y="186"/>
                    </a:lnTo>
                    <a:lnTo>
                      <a:pt x="191" y="188"/>
                    </a:lnTo>
                    <a:lnTo>
                      <a:pt x="173" y="188"/>
                    </a:lnTo>
                    <a:close/>
                  </a:path>
                </a:pathLst>
              </a:custGeom>
              <a:solidFill>
                <a:srgbClr val="FFFF00"/>
              </a:solidFill>
              <a:ln w="9525">
                <a:noFill/>
                <a:round/>
                <a:headEnd/>
                <a:tailEnd/>
              </a:ln>
            </p:spPr>
            <p:txBody>
              <a:bodyPr/>
              <a:lstStyle/>
              <a:p>
                <a:endParaRPr lang="it-IT"/>
              </a:p>
            </p:txBody>
          </p:sp>
          <p:sp>
            <p:nvSpPr>
              <p:cNvPr id="21207" name="Freeform 727"/>
              <p:cNvSpPr>
                <a:spLocks/>
              </p:cNvSpPr>
              <p:nvPr/>
            </p:nvSpPr>
            <p:spPr bwMode="auto">
              <a:xfrm>
                <a:off x="823" y="2820"/>
                <a:ext cx="50" cy="27"/>
              </a:xfrm>
              <a:custGeom>
                <a:avLst/>
                <a:gdLst/>
                <a:ahLst/>
                <a:cxnLst>
                  <a:cxn ang="0">
                    <a:pos x="155" y="188"/>
                  </a:cxn>
                  <a:cxn ang="0">
                    <a:pos x="121" y="184"/>
                  </a:cxn>
                  <a:cxn ang="0">
                    <a:pos x="90" y="176"/>
                  </a:cxn>
                  <a:cxn ang="0">
                    <a:pos x="63" y="167"/>
                  </a:cxn>
                  <a:cxn ang="0">
                    <a:pos x="40" y="154"/>
                  </a:cxn>
                  <a:cxn ang="0">
                    <a:pos x="21" y="139"/>
                  </a:cxn>
                  <a:cxn ang="0">
                    <a:pos x="7" y="122"/>
                  </a:cxn>
                  <a:cxn ang="0">
                    <a:pos x="1" y="104"/>
                  </a:cxn>
                  <a:cxn ang="0">
                    <a:pos x="1" y="85"/>
                  </a:cxn>
                  <a:cxn ang="0">
                    <a:pos x="7" y="66"/>
                  </a:cxn>
                  <a:cxn ang="0">
                    <a:pos x="21" y="50"/>
                  </a:cxn>
                  <a:cxn ang="0">
                    <a:pos x="40" y="35"/>
                  </a:cxn>
                  <a:cxn ang="0">
                    <a:pos x="63" y="22"/>
                  </a:cxn>
                  <a:cxn ang="0">
                    <a:pos x="90" y="12"/>
                  </a:cxn>
                  <a:cxn ang="0">
                    <a:pos x="121" y="5"/>
                  </a:cxn>
                  <a:cxn ang="0">
                    <a:pos x="155" y="1"/>
                  </a:cxn>
                  <a:cxn ang="0">
                    <a:pos x="191" y="1"/>
                  </a:cxn>
                  <a:cxn ang="0">
                    <a:pos x="224" y="5"/>
                  </a:cxn>
                  <a:cxn ang="0">
                    <a:pos x="254" y="12"/>
                  </a:cxn>
                  <a:cxn ang="0">
                    <a:pos x="283" y="22"/>
                  </a:cxn>
                  <a:cxn ang="0">
                    <a:pos x="306" y="35"/>
                  </a:cxn>
                  <a:cxn ang="0">
                    <a:pos x="325" y="50"/>
                  </a:cxn>
                  <a:cxn ang="0">
                    <a:pos x="338" y="66"/>
                  </a:cxn>
                  <a:cxn ang="0">
                    <a:pos x="345" y="85"/>
                  </a:cxn>
                  <a:cxn ang="0">
                    <a:pos x="345" y="104"/>
                  </a:cxn>
                  <a:cxn ang="0">
                    <a:pos x="338" y="122"/>
                  </a:cxn>
                  <a:cxn ang="0">
                    <a:pos x="325" y="139"/>
                  </a:cxn>
                  <a:cxn ang="0">
                    <a:pos x="306" y="154"/>
                  </a:cxn>
                  <a:cxn ang="0">
                    <a:pos x="283" y="167"/>
                  </a:cxn>
                  <a:cxn ang="0">
                    <a:pos x="254" y="176"/>
                  </a:cxn>
                  <a:cxn ang="0">
                    <a:pos x="224" y="184"/>
                  </a:cxn>
                  <a:cxn ang="0">
                    <a:pos x="191" y="188"/>
                  </a:cxn>
                </a:cxnLst>
                <a:rect l="0" t="0" r="r" b="b"/>
                <a:pathLst>
                  <a:path w="346" h="188">
                    <a:moveTo>
                      <a:pt x="173" y="188"/>
                    </a:moveTo>
                    <a:lnTo>
                      <a:pt x="155" y="188"/>
                    </a:lnTo>
                    <a:lnTo>
                      <a:pt x="138" y="186"/>
                    </a:lnTo>
                    <a:lnTo>
                      <a:pt x="121" y="184"/>
                    </a:lnTo>
                    <a:lnTo>
                      <a:pt x="106" y="181"/>
                    </a:lnTo>
                    <a:lnTo>
                      <a:pt x="90" y="176"/>
                    </a:lnTo>
                    <a:lnTo>
                      <a:pt x="76" y="172"/>
                    </a:lnTo>
                    <a:lnTo>
                      <a:pt x="63" y="167"/>
                    </a:lnTo>
                    <a:lnTo>
                      <a:pt x="50" y="161"/>
                    </a:lnTo>
                    <a:lnTo>
                      <a:pt x="40" y="154"/>
                    </a:lnTo>
                    <a:lnTo>
                      <a:pt x="29" y="147"/>
                    </a:lnTo>
                    <a:lnTo>
                      <a:pt x="21" y="139"/>
                    </a:lnTo>
                    <a:lnTo>
                      <a:pt x="14" y="131"/>
                    </a:lnTo>
                    <a:lnTo>
                      <a:pt x="7" y="122"/>
                    </a:lnTo>
                    <a:lnTo>
                      <a:pt x="3" y="113"/>
                    </a:lnTo>
                    <a:lnTo>
                      <a:pt x="1" y="104"/>
                    </a:lnTo>
                    <a:lnTo>
                      <a:pt x="0" y="95"/>
                    </a:lnTo>
                    <a:lnTo>
                      <a:pt x="1" y="85"/>
                    </a:lnTo>
                    <a:lnTo>
                      <a:pt x="3" y="76"/>
                    </a:lnTo>
                    <a:lnTo>
                      <a:pt x="7" y="66"/>
                    </a:lnTo>
                    <a:lnTo>
                      <a:pt x="14" y="58"/>
                    </a:lnTo>
                    <a:lnTo>
                      <a:pt x="21" y="50"/>
                    </a:lnTo>
                    <a:lnTo>
                      <a:pt x="29" y="42"/>
                    </a:lnTo>
                    <a:lnTo>
                      <a:pt x="40" y="35"/>
                    </a:lnTo>
                    <a:lnTo>
                      <a:pt x="50" y="29"/>
                    </a:lnTo>
                    <a:lnTo>
                      <a:pt x="63" y="22"/>
                    </a:lnTo>
                    <a:lnTo>
                      <a:pt x="76" y="17"/>
                    </a:lnTo>
                    <a:lnTo>
                      <a:pt x="90" y="12"/>
                    </a:lnTo>
                    <a:lnTo>
                      <a:pt x="106" y="8"/>
                    </a:lnTo>
                    <a:lnTo>
                      <a:pt x="121" y="5"/>
                    </a:lnTo>
                    <a:lnTo>
                      <a:pt x="138" y="2"/>
                    </a:lnTo>
                    <a:lnTo>
                      <a:pt x="155" y="1"/>
                    </a:lnTo>
                    <a:lnTo>
                      <a:pt x="173" y="0"/>
                    </a:lnTo>
                    <a:lnTo>
                      <a:pt x="191" y="1"/>
                    </a:lnTo>
                    <a:lnTo>
                      <a:pt x="207" y="2"/>
                    </a:lnTo>
                    <a:lnTo>
                      <a:pt x="224" y="5"/>
                    </a:lnTo>
                    <a:lnTo>
                      <a:pt x="240" y="8"/>
                    </a:lnTo>
                    <a:lnTo>
                      <a:pt x="254" y="12"/>
                    </a:lnTo>
                    <a:lnTo>
                      <a:pt x="269" y="17"/>
                    </a:lnTo>
                    <a:lnTo>
                      <a:pt x="283" y="22"/>
                    </a:lnTo>
                    <a:lnTo>
                      <a:pt x="295" y="29"/>
                    </a:lnTo>
                    <a:lnTo>
                      <a:pt x="306" y="35"/>
                    </a:lnTo>
                    <a:lnTo>
                      <a:pt x="316" y="42"/>
                    </a:lnTo>
                    <a:lnTo>
                      <a:pt x="325" y="50"/>
                    </a:lnTo>
                    <a:lnTo>
                      <a:pt x="332" y="58"/>
                    </a:lnTo>
                    <a:lnTo>
                      <a:pt x="338" y="66"/>
                    </a:lnTo>
                    <a:lnTo>
                      <a:pt x="342" y="76"/>
                    </a:lnTo>
                    <a:lnTo>
                      <a:pt x="345" y="85"/>
                    </a:lnTo>
                    <a:lnTo>
                      <a:pt x="346" y="95"/>
                    </a:lnTo>
                    <a:lnTo>
                      <a:pt x="345" y="104"/>
                    </a:lnTo>
                    <a:lnTo>
                      <a:pt x="342" y="113"/>
                    </a:lnTo>
                    <a:lnTo>
                      <a:pt x="338" y="122"/>
                    </a:lnTo>
                    <a:lnTo>
                      <a:pt x="332" y="131"/>
                    </a:lnTo>
                    <a:lnTo>
                      <a:pt x="325" y="139"/>
                    </a:lnTo>
                    <a:lnTo>
                      <a:pt x="316" y="147"/>
                    </a:lnTo>
                    <a:lnTo>
                      <a:pt x="306" y="154"/>
                    </a:lnTo>
                    <a:lnTo>
                      <a:pt x="295" y="161"/>
                    </a:lnTo>
                    <a:lnTo>
                      <a:pt x="283" y="167"/>
                    </a:lnTo>
                    <a:lnTo>
                      <a:pt x="269" y="172"/>
                    </a:lnTo>
                    <a:lnTo>
                      <a:pt x="254" y="176"/>
                    </a:lnTo>
                    <a:lnTo>
                      <a:pt x="240" y="181"/>
                    </a:lnTo>
                    <a:lnTo>
                      <a:pt x="224" y="184"/>
                    </a:lnTo>
                    <a:lnTo>
                      <a:pt x="207" y="186"/>
                    </a:lnTo>
                    <a:lnTo>
                      <a:pt x="191" y="188"/>
                    </a:lnTo>
                    <a:lnTo>
                      <a:pt x="173" y="188"/>
                    </a:lnTo>
                  </a:path>
                </a:pathLst>
              </a:custGeom>
              <a:solidFill>
                <a:srgbClr val="FFFF00"/>
              </a:solidFill>
              <a:ln w="6350">
                <a:solidFill>
                  <a:srgbClr val="000000"/>
                </a:solidFill>
                <a:prstDash val="solid"/>
                <a:round/>
                <a:headEnd/>
                <a:tailEnd/>
              </a:ln>
            </p:spPr>
            <p:txBody>
              <a:bodyPr/>
              <a:lstStyle/>
              <a:p>
                <a:endParaRPr lang="it-IT"/>
              </a:p>
            </p:txBody>
          </p:sp>
          <p:sp>
            <p:nvSpPr>
              <p:cNvPr id="21208" name="Freeform 728"/>
              <p:cNvSpPr>
                <a:spLocks/>
              </p:cNvSpPr>
              <p:nvPr/>
            </p:nvSpPr>
            <p:spPr bwMode="auto">
              <a:xfrm>
                <a:off x="782" y="2876"/>
                <a:ext cx="50" cy="27"/>
              </a:xfrm>
              <a:custGeom>
                <a:avLst/>
                <a:gdLst/>
                <a:ahLst/>
                <a:cxnLst>
                  <a:cxn ang="0">
                    <a:pos x="155" y="186"/>
                  </a:cxn>
                  <a:cxn ang="0">
                    <a:pos x="121" y="183"/>
                  </a:cxn>
                  <a:cxn ang="0">
                    <a:pos x="90" y="176"/>
                  </a:cxn>
                  <a:cxn ang="0">
                    <a:pos x="63" y="165"/>
                  </a:cxn>
                  <a:cxn ang="0">
                    <a:pos x="39" y="153"/>
                  </a:cxn>
                  <a:cxn ang="0">
                    <a:pos x="21" y="138"/>
                  </a:cxn>
                  <a:cxn ang="0">
                    <a:pos x="7" y="121"/>
                  </a:cxn>
                  <a:cxn ang="0">
                    <a:pos x="0" y="103"/>
                  </a:cxn>
                  <a:cxn ang="0">
                    <a:pos x="0" y="84"/>
                  </a:cxn>
                  <a:cxn ang="0">
                    <a:pos x="7" y="66"/>
                  </a:cxn>
                  <a:cxn ang="0">
                    <a:pos x="21" y="49"/>
                  </a:cxn>
                  <a:cxn ang="0">
                    <a:pos x="39" y="35"/>
                  </a:cxn>
                  <a:cxn ang="0">
                    <a:pos x="63" y="21"/>
                  </a:cxn>
                  <a:cxn ang="0">
                    <a:pos x="90" y="12"/>
                  </a:cxn>
                  <a:cxn ang="0">
                    <a:pos x="121" y="4"/>
                  </a:cxn>
                  <a:cxn ang="0">
                    <a:pos x="155" y="0"/>
                  </a:cxn>
                  <a:cxn ang="0">
                    <a:pos x="191" y="0"/>
                  </a:cxn>
                  <a:cxn ang="0">
                    <a:pos x="224" y="4"/>
                  </a:cxn>
                  <a:cxn ang="0">
                    <a:pos x="254" y="12"/>
                  </a:cxn>
                  <a:cxn ang="0">
                    <a:pos x="283" y="21"/>
                  </a:cxn>
                  <a:cxn ang="0">
                    <a:pos x="306" y="35"/>
                  </a:cxn>
                  <a:cxn ang="0">
                    <a:pos x="325" y="49"/>
                  </a:cxn>
                  <a:cxn ang="0">
                    <a:pos x="337" y="66"/>
                  </a:cxn>
                  <a:cxn ang="0">
                    <a:pos x="344" y="84"/>
                  </a:cxn>
                  <a:cxn ang="0">
                    <a:pos x="344" y="103"/>
                  </a:cxn>
                  <a:cxn ang="0">
                    <a:pos x="337" y="121"/>
                  </a:cxn>
                  <a:cxn ang="0">
                    <a:pos x="325" y="138"/>
                  </a:cxn>
                  <a:cxn ang="0">
                    <a:pos x="306" y="153"/>
                  </a:cxn>
                  <a:cxn ang="0">
                    <a:pos x="283" y="165"/>
                  </a:cxn>
                  <a:cxn ang="0">
                    <a:pos x="254" y="176"/>
                  </a:cxn>
                  <a:cxn ang="0">
                    <a:pos x="224" y="183"/>
                  </a:cxn>
                  <a:cxn ang="0">
                    <a:pos x="191" y="186"/>
                  </a:cxn>
                </a:cxnLst>
                <a:rect l="0" t="0" r="r" b="b"/>
                <a:pathLst>
                  <a:path w="346" h="187">
                    <a:moveTo>
                      <a:pt x="173" y="187"/>
                    </a:moveTo>
                    <a:lnTo>
                      <a:pt x="155" y="186"/>
                    </a:lnTo>
                    <a:lnTo>
                      <a:pt x="138" y="185"/>
                    </a:lnTo>
                    <a:lnTo>
                      <a:pt x="121" y="183"/>
                    </a:lnTo>
                    <a:lnTo>
                      <a:pt x="106" y="180"/>
                    </a:lnTo>
                    <a:lnTo>
                      <a:pt x="90" y="176"/>
                    </a:lnTo>
                    <a:lnTo>
                      <a:pt x="76" y="171"/>
                    </a:lnTo>
                    <a:lnTo>
                      <a:pt x="63" y="165"/>
                    </a:lnTo>
                    <a:lnTo>
                      <a:pt x="50" y="159"/>
                    </a:lnTo>
                    <a:lnTo>
                      <a:pt x="39" y="153"/>
                    </a:lnTo>
                    <a:lnTo>
                      <a:pt x="29" y="146"/>
                    </a:lnTo>
                    <a:lnTo>
                      <a:pt x="21" y="138"/>
                    </a:lnTo>
                    <a:lnTo>
                      <a:pt x="14" y="130"/>
                    </a:lnTo>
                    <a:lnTo>
                      <a:pt x="7" y="121"/>
                    </a:lnTo>
                    <a:lnTo>
                      <a:pt x="3" y="112"/>
                    </a:lnTo>
                    <a:lnTo>
                      <a:pt x="0" y="103"/>
                    </a:lnTo>
                    <a:lnTo>
                      <a:pt x="0" y="93"/>
                    </a:lnTo>
                    <a:lnTo>
                      <a:pt x="0" y="84"/>
                    </a:lnTo>
                    <a:lnTo>
                      <a:pt x="3" y="74"/>
                    </a:lnTo>
                    <a:lnTo>
                      <a:pt x="7" y="66"/>
                    </a:lnTo>
                    <a:lnTo>
                      <a:pt x="14" y="58"/>
                    </a:lnTo>
                    <a:lnTo>
                      <a:pt x="21" y="49"/>
                    </a:lnTo>
                    <a:lnTo>
                      <a:pt x="29" y="41"/>
                    </a:lnTo>
                    <a:lnTo>
                      <a:pt x="39" y="35"/>
                    </a:lnTo>
                    <a:lnTo>
                      <a:pt x="50" y="27"/>
                    </a:lnTo>
                    <a:lnTo>
                      <a:pt x="63" y="21"/>
                    </a:lnTo>
                    <a:lnTo>
                      <a:pt x="76" y="16"/>
                    </a:lnTo>
                    <a:lnTo>
                      <a:pt x="90" y="12"/>
                    </a:lnTo>
                    <a:lnTo>
                      <a:pt x="106" y="7"/>
                    </a:lnTo>
                    <a:lnTo>
                      <a:pt x="121" y="4"/>
                    </a:lnTo>
                    <a:lnTo>
                      <a:pt x="138" y="2"/>
                    </a:lnTo>
                    <a:lnTo>
                      <a:pt x="155" y="0"/>
                    </a:lnTo>
                    <a:lnTo>
                      <a:pt x="173" y="0"/>
                    </a:lnTo>
                    <a:lnTo>
                      <a:pt x="191" y="0"/>
                    </a:lnTo>
                    <a:lnTo>
                      <a:pt x="207" y="2"/>
                    </a:lnTo>
                    <a:lnTo>
                      <a:pt x="224" y="4"/>
                    </a:lnTo>
                    <a:lnTo>
                      <a:pt x="240" y="7"/>
                    </a:lnTo>
                    <a:lnTo>
                      <a:pt x="254" y="12"/>
                    </a:lnTo>
                    <a:lnTo>
                      <a:pt x="269" y="16"/>
                    </a:lnTo>
                    <a:lnTo>
                      <a:pt x="283" y="21"/>
                    </a:lnTo>
                    <a:lnTo>
                      <a:pt x="294" y="27"/>
                    </a:lnTo>
                    <a:lnTo>
                      <a:pt x="306" y="35"/>
                    </a:lnTo>
                    <a:lnTo>
                      <a:pt x="316" y="41"/>
                    </a:lnTo>
                    <a:lnTo>
                      <a:pt x="325" y="49"/>
                    </a:lnTo>
                    <a:lnTo>
                      <a:pt x="332" y="58"/>
                    </a:lnTo>
                    <a:lnTo>
                      <a:pt x="337" y="66"/>
                    </a:lnTo>
                    <a:lnTo>
                      <a:pt x="341" y="74"/>
                    </a:lnTo>
                    <a:lnTo>
                      <a:pt x="344" y="84"/>
                    </a:lnTo>
                    <a:lnTo>
                      <a:pt x="346" y="93"/>
                    </a:lnTo>
                    <a:lnTo>
                      <a:pt x="344" y="103"/>
                    </a:lnTo>
                    <a:lnTo>
                      <a:pt x="341" y="112"/>
                    </a:lnTo>
                    <a:lnTo>
                      <a:pt x="337" y="121"/>
                    </a:lnTo>
                    <a:lnTo>
                      <a:pt x="332" y="130"/>
                    </a:lnTo>
                    <a:lnTo>
                      <a:pt x="325" y="138"/>
                    </a:lnTo>
                    <a:lnTo>
                      <a:pt x="316" y="146"/>
                    </a:lnTo>
                    <a:lnTo>
                      <a:pt x="306" y="153"/>
                    </a:lnTo>
                    <a:lnTo>
                      <a:pt x="294" y="159"/>
                    </a:lnTo>
                    <a:lnTo>
                      <a:pt x="283" y="165"/>
                    </a:lnTo>
                    <a:lnTo>
                      <a:pt x="269" y="171"/>
                    </a:lnTo>
                    <a:lnTo>
                      <a:pt x="254" y="176"/>
                    </a:lnTo>
                    <a:lnTo>
                      <a:pt x="240" y="180"/>
                    </a:lnTo>
                    <a:lnTo>
                      <a:pt x="224" y="183"/>
                    </a:lnTo>
                    <a:lnTo>
                      <a:pt x="207" y="185"/>
                    </a:lnTo>
                    <a:lnTo>
                      <a:pt x="191" y="186"/>
                    </a:lnTo>
                    <a:lnTo>
                      <a:pt x="173" y="187"/>
                    </a:lnTo>
                    <a:close/>
                  </a:path>
                </a:pathLst>
              </a:custGeom>
              <a:solidFill>
                <a:srgbClr val="FFFF00"/>
              </a:solidFill>
              <a:ln w="9525">
                <a:noFill/>
                <a:round/>
                <a:headEnd/>
                <a:tailEnd/>
              </a:ln>
            </p:spPr>
            <p:txBody>
              <a:bodyPr/>
              <a:lstStyle/>
              <a:p>
                <a:endParaRPr lang="it-IT"/>
              </a:p>
            </p:txBody>
          </p:sp>
          <p:sp>
            <p:nvSpPr>
              <p:cNvPr id="21209" name="Freeform 729"/>
              <p:cNvSpPr>
                <a:spLocks/>
              </p:cNvSpPr>
              <p:nvPr/>
            </p:nvSpPr>
            <p:spPr bwMode="auto">
              <a:xfrm>
                <a:off x="782" y="2876"/>
                <a:ext cx="50" cy="27"/>
              </a:xfrm>
              <a:custGeom>
                <a:avLst/>
                <a:gdLst/>
                <a:ahLst/>
                <a:cxnLst>
                  <a:cxn ang="0">
                    <a:pos x="155" y="186"/>
                  </a:cxn>
                  <a:cxn ang="0">
                    <a:pos x="121" y="183"/>
                  </a:cxn>
                  <a:cxn ang="0">
                    <a:pos x="90" y="176"/>
                  </a:cxn>
                  <a:cxn ang="0">
                    <a:pos x="63" y="165"/>
                  </a:cxn>
                  <a:cxn ang="0">
                    <a:pos x="39" y="153"/>
                  </a:cxn>
                  <a:cxn ang="0">
                    <a:pos x="21" y="138"/>
                  </a:cxn>
                  <a:cxn ang="0">
                    <a:pos x="7" y="121"/>
                  </a:cxn>
                  <a:cxn ang="0">
                    <a:pos x="0" y="103"/>
                  </a:cxn>
                  <a:cxn ang="0">
                    <a:pos x="0" y="84"/>
                  </a:cxn>
                  <a:cxn ang="0">
                    <a:pos x="7" y="66"/>
                  </a:cxn>
                  <a:cxn ang="0">
                    <a:pos x="21" y="49"/>
                  </a:cxn>
                  <a:cxn ang="0">
                    <a:pos x="39" y="35"/>
                  </a:cxn>
                  <a:cxn ang="0">
                    <a:pos x="63" y="21"/>
                  </a:cxn>
                  <a:cxn ang="0">
                    <a:pos x="90" y="12"/>
                  </a:cxn>
                  <a:cxn ang="0">
                    <a:pos x="121" y="4"/>
                  </a:cxn>
                  <a:cxn ang="0">
                    <a:pos x="155" y="0"/>
                  </a:cxn>
                  <a:cxn ang="0">
                    <a:pos x="191" y="0"/>
                  </a:cxn>
                  <a:cxn ang="0">
                    <a:pos x="224" y="4"/>
                  </a:cxn>
                  <a:cxn ang="0">
                    <a:pos x="254" y="12"/>
                  </a:cxn>
                  <a:cxn ang="0">
                    <a:pos x="283" y="21"/>
                  </a:cxn>
                  <a:cxn ang="0">
                    <a:pos x="306" y="35"/>
                  </a:cxn>
                  <a:cxn ang="0">
                    <a:pos x="325" y="49"/>
                  </a:cxn>
                  <a:cxn ang="0">
                    <a:pos x="337" y="66"/>
                  </a:cxn>
                  <a:cxn ang="0">
                    <a:pos x="344" y="84"/>
                  </a:cxn>
                  <a:cxn ang="0">
                    <a:pos x="344" y="103"/>
                  </a:cxn>
                  <a:cxn ang="0">
                    <a:pos x="337" y="121"/>
                  </a:cxn>
                  <a:cxn ang="0">
                    <a:pos x="325" y="138"/>
                  </a:cxn>
                  <a:cxn ang="0">
                    <a:pos x="306" y="153"/>
                  </a:cxn>
                  <a:cxn ang="0">
                    <a:pos x="283" y="165"/>
                  </a:cxn>
                  <a:cxn ang="0">
                    <a:pos x="254" y="176"/>
                  </a:cxn>
                  <a:cxn ang="0">
                    <a:pos x="224" y="183"/>
                  </a:cxn>
                  <a:cxn ang="0">
                    <a:pos x="191" y="186"/>
                  </a:cxn>
                </a:cxnLst>
                <a:rect l="0" t="0" r="r" b="b"/>
                <a:pathLst>
                  <a:path w="346" h="187">
                    <a:moveTo>
                      <a:pt x="173" y="187"/>
                    </a:moveTo>
                    <a:lnTo>
                      <a:pt x="155" y="186"/>
                    </a:lnTo>
                    <a:lnTo>
                      <a:pt x="138" y="185"/>
                    </a:lnTo>
                    <a:lnTo>
                      <a:pt x="121" y="183"/>
                    </a:lnTo>
                    <a:lnTo>
                      <a:pt x="106" y="180"/>
                    </a:lnTo>
                    <a:lnTo>
                      <a:pt x="90" y="176"/>
                    </a:lnTo>
                    <a:lnTo>
                      <a:pt x="76" y="171"/>
                    </a:lnTo>
                    <a:lnTo>
                      <a:pt x="63" y="165"/>
                    </a:lnTo>
                    <a:lnTo>
                      <a:pt x="50" y="159"/>
                    </a:lnTo>
                    <a:lnTo>
                      <a:pt x="39" y="153"/>
                    </a:lnTo>
                    <a:lnTo>
                      <a:pt x="29" y="146"/>
                    </a:lnTo>
                    <a:lnTo>
                      <a:pt x="21" y="138"/>
                    </a:lnTo>
                    <a:lnTo>
                      <a:pt x="14" y="130"/>
                    </a:lnTo>
                    <a:lnTo>
                      <a:pt x="7" y="121"/>
                    </a:lnTo>
                    <a:lnTo>
                      <a:pt x="3" y="112"/>
                    </a:lnTo>
                    <a:lnTo>
                      <a:pt x="0" y="103"/>
                    </a:lnTo>
                    <a:lnTo>
                      <a:pt x="0" y="93"/>
                    </a:lnTo>
                    <a:lnTo>
                      <a:pt x="0" y="84"/>
                    </a:lnTo>
                    <a:lnTo>
                      <a:pt x="3" y="74"/>
                    </a:lnTo>
                    <a:lnTo>
                      <a:pt x="7" y="66"/>
                    </a:lnTo>
                    <a:lnTo>
                      <a:pt x="14" y="58"/>
                    </a:lnTo>
                    <a:lnTo>
                      <a:pt x="21" y="49"/>
                    </a:lnTo>
                    <a:lnTo>
                      <a:pt x="29" y="41"/>
                    </a:lnTo>
                    <a:lnTo>
                      <a:pt x="39" y="35"/>
                    </a:lnTo>
                    <a:lnTo>
                      <a:pt x="50" y="27"/>
                    </a:lnTo>
                    <a:lnTo>
                      <a:pt x="63" y="21"/>
                    </a:lnTo>
                    <a:lnTo>
                      <a:pt x="76" y="16"/>
                    </a:lnTo>
                    <a:lnTo>
                      <a:pt x="90" y="12"/>
                    </a:lnTo>
                    <a:lnTo>
                      <a:pt x="106" y="7"/>
                    </a:lnTo>
                    <a:lnTo>
                      <a:pt x="121" y="4"/>
                    </a:lnTo>
                    <a:lnTo>
                      <a:pt x="138" y="2"/>
                    </a:lnTo>
                    <a:lnTo>
                      <a:pt x="155" y="0"/>
                    </a:lnTo>
                    <a:lnTo>
                      <a:pt x="173" y="0"/>
                    </a:lnTo>
                    <a:lnTo>
                      <a:pt x="191" y="0"/>
                    </a:lnTo>
                    <a:lnTo>
                      <a:pt x="207" y="2"/>
                    </a:lnTo>
                    <a:lnTo>
                      <a:pt x="224" y="4"/>
                    </a:lnTo>
                    <a:lnTo>
                      <a:pt x="240" y="7"/>
                    </a:lnTo>
                    <a:lnTo>
                      <a:pt x="254" y="12"/>
                    </a:lnTo>
                    <a:lnTo>
                      <a:pt x="269" y="16"/>
                    </a:lnTo>
                    <a:lnTo>
                      <a:pt x="283" y="21"/>
                    </a:lnTo>
                    <a:lnTo>
                      <a:pt x="294" y="27"/>
                    </a:lnTo>
                    <a:lnTo>
                      <a:pt x="306" y="35"/>
                    </a:lnTo>
                    <a:lnTo>
                      <a:pt x="316" y="41"/>
                    </a:lnTo>
                    <a:lnTo>
                      <a:pt x="325" y="49"/>
                    </a:lnTo>
                    <a:lnTo>
                      <a:pt x="332" y="58"/>
                    </a:lnTo>
                    <a:lnTo>
                      <a:pt x="337" y="66"/>
                    </a:lnTo>
                    <a:lnTo>
                      <a:pt x="341" y="74"/>
                    </a:lnTo>
                    <a:lnTo>
                      <a:pt x="344" y="84"/>
                    </a:lnTo>
                    <a:lnTo>
                      <a:pt x="346" y="93"/>
                    </a:lnTo>
                    <a:lnTo>
                      <a:pt x="344" y="103"/>
                    </a:lnTo>
                    <a:lnTo>
                      <a:pt x="341" y="112"/>
                    </a:lnTo>
                    <a:lnTo>
                      <a:pt x="337" y="121"/>
                    </a:lnTo>
                    <a:lnTo>
                      <a:pt x="332" y="130"/>
                    </a:lnTo>
                    <a:lnTo>
                      <a:pt x="325" y="138"/>
                    </a:lnTo>
                    <a:lnTo>
                      <a:pt x="316" y="146"/>
                    </a:lnTo>
                    <a:lnTo>
                      <a:pt x="306" y="153"/>
                    </a:lnTo>
                    <a:lnTo>
                      <a:pt x="294" y="159"/>
                    </a:lnTo>
                    <a:lnTo>
                      <a:pt x="283" y="165"/>
                    </a:lnTo>
                    <a:lnTo>
                      <a:pt x="269" y="171"/>
                    </a:lnTo>
                    <a:lnTo>
                      <a:pt x="254" y="176"/>
                    </a:lnTo>
                    <a:lnTo>
                      <a:pt x="240" y="180"/>
                    </a:lnTo>
                    <a:lnTo>
                      <a:pt x="224" y="183"/>
                    </a:lnTo>
                    <a:lnTo>
                      <a:pt x="207" y="185"/>
                    </a:lnTo>
                    <a:lnTo>
                      <a:pt x="191" y="186"/>
                    </a:lnTo>
                    <a:lnTo>
                      <a:pt x="173" y="187"/>
                    </a:lnTo>
                  </a:path>
                </a:pathLst>
              </a:custGeom>
              <a:solidFill>
                <a:srgbClr val="FFFF00"/>
              </a:solidFill>
              <a:ln w="6350">
                <a:solidFill>
                  <a:srgbClr val="000000"/>
                </a:solidFill>
                <a:prstDash val="solid"/>
                <a:round/>
                <a:headEnd/>
                <a:tailEnd/>
              </a:ln>
            </p:spPr>
            <p:txBody>
              <a:bodyPr/>
              <a:lstStyle/>
              <a:p>
                <a:endParaRPr lang="it-IT"/>
              </a:p>
            </p:txBody>
          </p:sp>
          <p:sp>
            <p:nvSpPr>
              <p:cNvPr id="21210" name="Freeform 730"/>
              <p:cNvSpPr>
                <a:spLocks/>
              </p:cNvSpPr>
              <p:nvPr/>
            </p:nvSpPr>
            <p:spPr bwMode="auto">
              <a:xfrm>
                <a:off x="883" y="2999"/>
                <a:ext cx="49" cy="27"/>
              </a:xfrm>
              <a:custGeom>
                <a:avLst/>
                <a:gdLst/>
                <a:ahLst/>
                <a:cxnLst>
                  <a:cxn ang="0">
                    <a:pos x="155" y="188"/>
                  </a:cxn>
                  <a:cxn ang="0">
                    <a:pos x="121" y="183"/>
                  </a:cxn>
                  <a:cxn ang="0">
                    <a:pos x="90" y="176"/>
                  </a:cxn>
                  <a:cxn ang="0">
                    <a:pos x="63" y="167"/>
                  </a:cxn>
                  <a:cxn ang="0">
                    <a:pos x="40" y="154"/>
                  </a:cxn>
                  <a:cxn ang="0">
                    <a:pos x="21" y="138"/>
                  </a:cxn>
                  <a:cxn ang="0">
                    <a:pos x="7" y="122"/>
                  </a:cxn>
                  <a:cxn ang="0">
                    <a:pos x="1" y="104"/>
                  </a:cxn>
                  <a:cxn ang="0">
                    <a:pos x="1" y="85"/>
                  </a:cxn>
                  <a:cxn ang="0">
                    <a:pos x="7" y="66"/>
                  </a:cxn>
                  <a:cxn ang="0">
                    <a:pos x="21" y="49"/>
                  </a:cxn>
                  <a:cxn ang="0">
                    <a:pos x="40" y="35"/>
                  </a:cxn>
                  <a:cxn ang="0">
                    <a:pos x="63" y="22"/>
                  </a:cxn>
                  <a:cxn ang="0">
                    <a:pos x="90" y="12"/>
                  </a:cxn>
                  <a:cxn ang="0">
                    <a:pos x="121" y="4"/>
                  </a:cxn>
                  <a:cxn ang="0">
                    <a:pos x="155" y="1"/>
                  </a:cxn>
                  <a:cxn ang="0">
                    <a:pos x="190" y="1"/>
                  </a:cxn>
                  <a:cxn ang="0">
                    <a:pos x="224" y="4"/>
                  </a:cxn>
                  <a:cxn ang="0">
                    <a:pos x="254" y="12"/>
                  </a:cxn>
                  <a:cxn ang="0">
                    <a:pos x="283" y="22"/>
                  </a:cxn>
                  <a:cxn ang="0">
                    <a:pos x="306" y="35"/>
                  </a:cxn>
                  <a:cxn ang="0">
                    <a:pos x="325" y="49"/>
                  </a:cxn>
                  <a:cxn ang="0">
                    <a:pos x="338" y="66"/>
                  </a:cxn>
                  <a:cxn ang="0">
                    <a:pos x="344" y="85"/>
                  </a:cxn>
                  <a:cxn ang="0">
                    <a:pos x="344" y="104"/>
                  </a:cxn>
                  <a:cxn ang="0">
                    <a:pos x="338" y="122"/>
                  </a:cxn>
                  <a:cxn ang="0">
                    <a:pos x="325" y="138"/>
                  </a:cxn>
                  <a:cxn ang="0">
                    <a:pos x="306" y="154"/>
                  </a:cxn>
                  <a:cxn ang="0">
                    <a:pos x="283" y="167"/>
                  </a:cxn>
                  <a:cxn ang="0">
                    <a:pos x="254" y="176"/>
                  </a:cxn>
                  <a:cxn ang="0">
                    <a:pos x="224" y="183"/>
                  </a:cxn>
                  <a:cxn ang="0">
                    <a:pos x="190" y="188"/>
                  </a:cxn>
                </a:cxnLst>
                <a:rect l="0" t="0" r="r" b="b"/>
                <a:pathLst>
                  <a:path w="345" h="188">
                    <a:moveTo>
                      <a:pt x="173" y="188"/>
                    </a:moveTo>
                    <a:lnTo>
                      <a:pt x="155" y="188"/>
                    </a:lnTo>
                    <a:lnTo>
                      <a:pt x="138" y="186"/>
                    </a:lnTo>
                    <a:lnTo>
                      <a:pt x="121" y="183"/>
                    </a:lnTo>
                    <a:lnTo>
                      <a:pt x="106" y="180"/>
                    </a:lnTo>
                    <a:lnTo>
                      <a:pt x="90" y="176"/>
                    </a:lnTo>
                    <a:lnTo>
                      <a:pt x="76" y="172"/>
                    </a:lnTo>
                    <a:lnTo>
                      <a:pt x="63" y="167"/>
                    </a:lnTo>
                    <a:lnTo>
                      <a:pt x="50" y="160"/>
                    </a:lnTo>
                    <a:lnTo>
                      <a:pt x="40" y="154"/>
                    </a:lnTo>
                    <a:lnTo>
                      <a:pt x="29" y="147"/>
                    </a:lnTo>
                    <a:lnTo>
                      <a:pt x="21" y="138"/>
                    </a:lnTo>
                    <a:lnTo>
                      <a:pt x="13" y="131"/>
                    </a:lnTo>
                    <a:lnTo>
                      <a:pt x="7" y="122"/>
                    </a:lnTo>
                    <a:lnTo>
                      <a:pt x="3" y="113"/>
                    </a:lnTo>
                    <a:lnTo>
                      <a:pt x="1" y="104"/>
                    </a:lnTo>
                    <a:lnTo>
                      <a:pt x="0" y="94"/>
                    </a:lnTo>
                    <a:lnTo>
                      <a:pt x="1" y="85"/>
                    </a:lnTo>
                    <a:lnTo>
                      <a:pt x="3" y="76"/>
                    </a:lnTo>
                    <a:lnTo>
                      <a:pt x="7" y="66"/>
                    </a:lnTo>
                    <a:lnTo>
                      <a:pt x="13" y="58"/>
                    </a:lnTo>
                    <a:lnTo>
                      <a:pt x="21" y="49"/>
                    </a:lnTo>
                    <a:lnTo>
                      <a:pt x="29" y="42"/>
                    </a:lnTo>
                    <a:lnTo>
                      <a:pt x="40" y="35"/>
                    </a:lnTo>
                    <a:lnTo>
                      <a:pt x="50" y="28"/>
                    </a:lnTo>
                    <a:lnTo>
                      <a:pt x="63" y="22"/>
                    </a:lnTo>
                    <a:lnTo>
                      <a:pt x="76" y="17"/>
                    </a:lnTo>
                    <a:lnTo>
                      <a:pt x="90" y="12"/>
                    </a:lnTo>
                    <a:lnTo>
                      <a:pt x="106" y="7"/>
                    </a:lnTo>
                    <a:lnTo>
                      <a:pt x="121" y="4"/>
                    </a:lnTo>
                    <a:lnTo>
                      <a:pt x="138" y="2"/>
                    </a:lnTo>
                    <a:lnTo>
                      <a:pt x="155" y="1"/>
                    </a:lnTo>
                    <a:lnTo>
                      <a:pt x="173" y="0"/>
                    </a:lnTo>
                    <a:lnTo>
                      <a:pt x="190" y="1"/>
                    </a:lnTo>
                    <a:lnTo>
                      <a:pt x="207" y="2"/>
                    </a:lnTo>
                    <a:lnTo>
                      <a:pt x="224" y="4"/>
                    </a:lnTo>
                    <a:lnTo>
                      <a:pt x="240" y="7"/>
                    </a:lnTo>
                    <a:lnTo>
                      <a:pt x="254" y="12"/>
                    </a:lnTo>
                    <a:lnTo>
                      <a:pt x="269" y="17"/>
                    </a:lnTo>
                    <a:lnTo>
                      <a:pt x="283" y="22"/>
                    </a:lnTo>
                    <a:lnTo>
                      <a:pt x="295" y="28"/>
                    </a:lnTo>
                    <a:lnTo>
                      <a:pt x="306" y="35"/>
                    </a:lnTo>
                    <a:lnTo>
                      <a:pt x="316" y="42"/>
                    </a:lnTo>
                    <a:lnTo>
                      <a:pt x="325" y="49"/>
                    </a:lnTo>
                    <a:lnTo>
                      <a:pt x="332" y="58"/>
                    </a:lnTo>
                    <a:lnTo>
                      <a:pt x="338" y="66"/>
                    </a:lnTo>
                    <a:lnTo>
                      <a:pt x="342" y="76"/>
                    </a:lnTo>
                    <a:lnTo>
                      <a:pt x="344" y="85"/>
                    </a:lnTo>
                    <a:lnTo>
                      <a:pt x="345" y="94"/>
                    </a:lnTo>
                    <a:lnTo>
                      <a:pt x="344" y="104"/>
                    </a:lnTo>
                    <a:lnTo>
                      <a:pt x="342" y="113"/>
                    </a:lnTo>
                    <a:lnTo>
                      <a:pt x="338" y="122"/>
                    </a:lnTo>
                    <a:lnTo>
                      <a:pt x="332" y="131"/>
                    </a:lnTo>
                    <a:lnTo>
                      <a:pt x="325" y="138"/>
                    </a:lnTo>
                    <a:lnTo>
                      <a:pt x="316" y="147"/>
                    </a:lnTo>
                    <a:lnTo>
                      <a:pt x="306" y="154"/>
                    </a:lnTo>
                    <a:lnTo>
                      <a:pt x="295" y="160"/>
                    </a:lnTo>
                    <a:lnTo>
                      <a:pt x="283" y="167"/>
                    </a:lnTo>
                    <a:lnTo>
                      <a:pt x="269" y="172"/>
                    </a:lnTo>
                    <a:lnTo>
                      <a:pt x="254" y="176"/>
                    </a:lnTo>
                    <a:lnTo>
                      <a:pt x="240" y="180"/>
                    </a:lnTo>
                    <a:lnTo>
                      <a:pt x="224" y="183"/>
                    </a:lnTo>
                    <a:lnTo>
                      <a:pt x="207" y="186"/>
                    </a:lnTo>
                    <a:lnTo>
                      <a:pt x="190" y="188"/>
                    </a:lnTo>
                    <a:lnTo>
                      <a:pt x="173" y="188"/>
                    </a:lnTo>
                    <a:close/>
                  </a:path>
                </a:pathLst>
              </a:custGeom>
              <a:solidFill>
                <a:srgbClr val="FFFF00"/>
              </a:solidFill>
              <a:ln w="9525">
                <a:noFill/>
                <a:round/>
                <a:headEnd/>
                <a:tailEnd/>
              </a:ln>
            </p:spPr>
            <p:txBody>
              <a:bodyPr/>
              <a:lstStyle/>
              <a:p>
                <a:endParaRPr lang="it-IT"/>
              </a:p>
            </p:txBody>
          </p:sp>
          <p:sp>
            <p:nvSpPr>
              <p:cNvPr id="21211" name="Freeform 731"/>
              <p:cNvSpPr>
                <a:spLocks/>
              </p:cNvSpPr>
              <p:nvPr/>
            </p:nvSpPr>
            <p:spPr bwMode="auto">
              <a:xfrm>
                <a:off x="883" y="2999"/>
                <a:ext cx="49" cy="27"/>
              </a:xfrm>
              <a:custGeom>
                <a:avLst/>
                <a:gdLst/>
                <a:ahLst/>
                <a:cxnLst>
                  <a:cxn ang="0">
                    <a:pos x="155" y="188"/>
                  </a:cxn>
                  <a:cxn ang="0">
                    <a:pos x="121" y="183"/>
                  </a:cxn>
                  <a:cxn ang="0">
                    <a:pos x="90" y="176"/>
                  </a:cxn>
                  <a:cxn ang="0">
                    <a:pos x="63" y="167"/>
                  </a:cxn>
                  <a:cxn ang="0">
                    <a:pos x="40" y="154"/>
                  </a:cxn>
                  <a:cxn ang="0">
                    <a:pos x="21" y="138"/>
                  </a:cxn>
                  <a:cxn ang="0">
                    <a:pos x="7" y="122"/>
                  </a:cxn>
                  <a:cxn ang="0">
                    <a:pos x="1" y="104"/>
                  </a:cxn>
                  <a:cxn ang="0">
                    <a:pos x="1" y="85"/>
                  </a:cxn>
                  <a:cxn ang="0">
                    <a:pos x="7" y="66"/>
                  </a:cxn>
                  <a:cxn ang="0">
                    <a:pos x="21" y="49"/>
                  </a:cxn>
                  <a:cxn ang="0">
                    <a:pos x="40" y="35"/>
                  </a:cxn>
                  <a:cxn ang="0">
                    <a:pos x="63" y="22"/>
                  </a:cxn>
                  <a:cxn ang="0">
                    <a:pos x="90" y="12"/>
                  </a:cxn>
                  <a:cxn ang="0">
                    <a:pos x="121" y="4"/>
                  </a:cxn>
                  <a:cxn ang="0">
                    <a:pos x="155" y="1"/>
                  </a:cxn>
                  <a:cxn ang="0">
                    <a:pos x="190" y="1"/>
                  </a:cxn>
                  <a:cxn ang="0">
                    <a:pos x="224" y="4"/>
                  </a:cxn>
                  <a:cxn ang="0">
                    <a:pos x="254" y="12"/>
                  </a:cxn>
                  <a:cxn ang="0">
                    <a:pos x="283" y="22"/>
                  </a:cxn>
                  <a:cxn ang="0">
                    <a:pos x="306" y="35"/>
                  </a:cxn>
                  <a:cxn ang="0">
                    <a:pos x="325" y="49"/>
                  </a:cxn>
                  <a:cxn ang="0">
                    <a:pos x="338" y="66"/>
                  </a:cxn>
                  <a:cxn ang="0">
                    <a:pos x="344" y="85"/>
                  </a:cxn>
                  <a:cxn ang="0">
                    <a:pos x="344" y="104"/>
                  </a:cxn>
                  <a:cxn ang="0">
                    <a:pos x="338" y="122"/>
                  </a:cxn>
                  <a:cxn ang="0">
                    <a:pos x="325" y="138"/>
                  </a:cxn>
                  <a:cxn ang="0">
                    <a:pos x="306" y="154"/>
                  </a:cxn>
                  <a:cxn ang="0">
                    <a:pos x="283" y="167"/>
                  </a:cxn>
                  <a:cxn ang="0">
                    <a:pos x="254" y="176"/>
                  </a:cxn>
                  <a:cxn ang="0">
                    <a:pos x="224" y="183"/>
                  </a:cxn>
                  <a:cxn ang="0">
                    <a:pos x="190" y="188"/>
                  </a:cxn>
                </a:cxnLst>
                <a:rect l="0" t="0" r="r" b="b"/>
                <a:pathLst>
                  <a:path w="345" h="188">
                    <a:moveTo>
                      <a:pt x="173" y="188"/>
                    </a:moveTo>
                    <a:lnTo>
                      <a:pt x="155" y="188"/>
                    </a:lnTo>
                    <a:lnTo>
                      <a:pt x="138" y="186"/>
                    </a:lnTo>
                    <a:lnTo>
                      <a:pt x="121" y="183"/>
                    </a:lnTo>
                    <a:lnTo>
                      <a:pt x="106" y="180"/>
                    </a:lnTo>
                    <a:lnTo>
                      <a:pt x="90" y="176"/>
                    </a:lnTo>
                    <a:lnTo>
                      <a:pt x="76" y="172"/>
                    </a:lnTo>
                    <a:lnTo>
                      <a:pt x="63" y="167"/>
                    </a:lnTo>
                    <a:lnTo>
                      <a:pt x="50" y="160"/>
                    </a:lnTo>
                    <a:lnTo>
                      <a:pt x="40" y="154"/>
                    </a:lnTo>
                    <a:lnTo>
                      <a:pt x="29" y="147"/>
                    </a:lnTo>
                    <a:lnTo>
                      <a:pt x="21" y="138"/>
                    </a:lnTo>
                    <a:lnTo>
                      <a:pt x="13" y="131"/>
                    </a:lnTo>
                    <a:lnTo>
                      <a:pt x="7" y="122"/>
                    </a:lnTo>
                    <a:lnTo>
                      <a:pt x="3" y="113"/>
                    </a:lnTo>
                    <a:lnTo>
                      <a:pt x="1" y="104"/>
                    </a:lnTo>
                    <a:lnTo>
                      <a:pt x="0" y="94"/>
                    </a:lnTo>
                    <a:lnTo>
                      <a:pt x="1" y="85"/>
                    </a:lnTo>
                    <a:lnTo>
                      <a:pt x="3" y="76"/>
                    </a:lnTo>
                    <a:lnTo>
                      <a:pt x="7" y="66"/>
                    </a:lnTo>
                    <a:lnTo>
                      <a:pt x="13" y="58"/>
                    </a:lnTo>
                    <a:lnTo>
                      <a:pt x="21" y="49"/>
                    </a:lnTo>
                    <a:lnTo>
                      <a:pt x="29" y="42"/>
                    </a:lnTo>
                    <a:lnTo>
                      <a:pt x="40" y="35"/>
                    </a:lnTo>
                    <a:lnTo>
                      <a:pt x="50" y="28"/>
                    </a:lnTo>
                    <a:lnTo>
                      <a:pt x="63" y="22"/>
                    </a:lnTo>
                    <a:lnTo>
                      <a:pt x="76" y="17"/>
                    </a:lnTo>
                    <a:lnTo>
                      <a:pt x="90" y="12"/>
                    </a:lnTo>
                    <a:lnTo>
                      <a:pt x="106" y="7"/>
                    </a:lnTo>
                    <a:lnTo>
                      <a:pt x="121" y="4"/>
                    </a:lnTo>
                    <a:lnTo>
                      <a:pt x="138" y="2"/>
                    </a:lnTo>
                    <a:lnTo>
                      <a:pt x="155" y="1"/>
                    </a:lnTo>
                    <a:lnTo>
                      <a:pt x="173" y="0"/>
                    </a:lnTo>
                    <a:lnTo>
                      <a:pt x="190" y="1"/>
                    </a:lnTo>
                    <a:lnTo>
                      <a:pt x="207" y="2"/>
                    </a:lnTo>
                    <a:lnTo>
                      <a:pt x="224" y="4"/>
                    </a:lnTo>
                    <a:lnTo>
                      <a:pt x="240" y="7"/>
                    </a:lnTo>
                    <a:lnTo>
                      <a:pt x="254" y="12"/>
                    </a:lnTo>
                    <a:lnTo>
                      <a:pt x="269" y="17"/>
                    </a:lnTo>
                    <a:lnTo>
                      <a:pt x="283" y="22"/>
                    </a:lnTo>
                    <a:lnTo>
                      <a:pt x="295" y="28"/>
                    </a:lnTo>
                    <a:lnTo>
                      <a:pt x="306" y="35"/>
                    </a:lnTo>
                    <a:lnTo>
                      <a:pt x="316" y="42"/>
                    </a:lnTo>
                    <a:lnTo>
                      <a:pt x="325" y="49"/>
                    </a:lnTo>
                    <a:lnTo>
                      <a:pt x="332" y="58"/>
                    </a:lnTo>
                    <a:lnTo>
                      <a:pt x="338" y="66"/>
                    </a:lnTo>
                    <a:lnTo>
                      <a:pt x="342" y="76"/>
                    </a:lnTo>
                    <a:lnTo>
                      <a:pt x="344" y="85"/>
                    </a:lnTo>
                    <a:lnTo>
                      <a:pt x="345" y="94"/>
                    </a:lnTo>
                    <a:lnTo>
                      <a:pt x="344" y="104"/>
                    </a:lnTo>
                    <a:lnTo>
                      <a:pt x="342" y="113"/>
                    </a:lnTo>
                    <a:lnTo>
                      <a:pt x="338" y="122"/>
                    </a:lnTo>
                    <a:lnTo>
                      <a:pt x="332" y="131"/>
                    </a:lnTo>
                    <a:lnTo>
                      <a:pt x="325" y="138"/>
                    </a:lnTo>
                    <a:lnTo>
                      <a:pt x="316" y="147"/>
                    </a:lnTo>
                    <a:lnTo>
                      <a:pt x="306" y="154"/>
                    </a:lnTo>
                    <a:lnTo>
                      <a:pt x="295" y="160"/>
                    </a:lnTo>
                    <a:lnTo>
                      <a:pt x="283" y="167"/>
                    </a:lnTo>
                    <a:lnTo>
                      <a:pt x="269" y="172"/>
                    </a:lnTo>
                    <a:lnTo>
                      <a:pt x="254" y="176"/>
                    </a:lnTo>
                    <a:lnTo>
                      <a:pt x="240" y="180"/>
                    </a:lnTo>
                    <a:lnTo>
                      <a:pt x="224" y="183"/>
                    </a:lnTo>
                    <a:lnTo>
                      <a:pt x="207" y="186"/>
                    </a:lnTo>
                    <a:lnTo>
                      <a:pt x="190" y="188"/>
                    </a:lnTo>
                    <a:lnTo>
                      <a:pt x="173" y="188"/>
                    </a:lnTo>
                  </a:path>
                </a:pathLst>
              </a:custGeom>
              <a:solidFill>
                <a:srgbClr val="FFFF00"/>
              </a:solidFill>
              <a:ln w="6350">
                <a:solidFill>
                  <a:srgbClr val="000000"/>
                </a:solidFill>
                <a:prstDash val="solid"/>
                <a:round/>
                <a:headEnd/>
                <a:tailEnd/>
              </a:ln>
            </p:spPr>
            <p:txBody>
              <a:bodyPr/>
              <a:lstStyle/>
              <a:p>
                <a:endParaRPr lang="it-IT"/>
              </a:p>
            </p:txBody>
          </p:sp>
          <p:sp>
            <p:nvSpPr>
              <p:cNvPr id="21212" name="Freeform 732"/>
              <p:cNvSpPr>
                <a:spLocks/>
              </p:cNvSpPr>
              <p:nvPr/>
            </p:nvSpPr>
            <p:spPr bwMode="auto">
              <a:xfrm>
                <a:off x="1089" y="2968"/>
                <a:ext cx="49" cy="27"/>
              </a:xfrm>
              <a:custGeom>
                <a:avLst/>
                <a:gdLst/>
                <a:ahLst/>
                <a:cxnLst>
                  <a:cxn ang="0">
                    <a:pos x="155" y="187"/>
                  </a:cxn>
                  <a:cxn ang="0">
                    <a:pos x="122" y="184"/>
                  </a:cxn>
                  <a:cxn ang="0">
                    <a:pos x="90" y="176"/>
                  </a:cxn>
                  <a:cxn ang="0">
                    <a:pos x="63" y="166"/>
                  </a:cxn>
                  <a:cxn ang="0">
                    <a:pos x="39" y="153"/>
                  </a:cxn>
                  <a:cxn ang="0">
                    <a:pos x="21" y="139"/>
                  </a:cxn>
                  <a:cxn ang="0">
                    <a:pos x="7" y="122"/>
                  </a:cxn>
                  <a:cxn ang="0">
                    <a:pos x="0" y="104"/>
                  </a:cxn>
                  <a:cxn ang="0">
                    <a:pos x="0" y="84"/>
                  </a:cxn>
                  <a:cxn ang="0">
                    <a:pos x="7" y="66"/>
                  </a:cxn>
                  <a:cxn ang="0">
                    <a:pos x="21" y="50"/>
                  </a:cxn>
                  <a:cxn ang="0">
                    <a:pos x="39" y="35"/>
                  </a:cxn>
                  <a:cxn ang="0">
                    <a:pos x="63" y="21"/>
                  </a:cxn>
                  <a:cxn ang="0">
                    <a:pos x="90" y="12"/>
                  </a:cxn>
                  <a:cxn ang="0">
                    <a:pos x="122" y="5"/>
                  </a:cxn>
                  <a:cxn ang="0">
                    <a:pos x="155" y="0"/>
                  </a:cxn>
                  <a:cxn ang="0">
                    <a:pos x="190" y="0"/>
                  </a:cxn>
                  <a:cxn ang="0">
                    <a:pos x="224" y="5"/>
                  </a:cxn>
                  <a:cxn ang="0">
                    <a:pos x="255" y="12"/>
                  </a:cxn>
                  <a:cxn ang="0">
                    <a:pos x="283" y="21"/>
                  </a:cxn>
                  <a:cxn ang="0">
                    <a:pos x="306" y="35"/>
                  </a:cxn>
                  <a:cxn ang="0">
                    <a:pos x="325" y="50"/>
                  </a:cxn>
                  <a:cxn ang="0">
                    <a:pos x="337" y="66"/>
                  </a:cxn>
                  <a:cxn ang="0">
                    <a:pos x="345" y="84"/>
                  </a:cxn>
                  <a:cxn ang="0">
                    <a:pos x="345" y="104"/>
                  </a:cxn>
                  <a:cxn ang="0">
                    <a:pos x="337" y="122"/>
                  </a:cxn>
                  <a:cxn ang="0">
                    <a:pos x="325" y="139"/>
                  </a:cxn>
                  <a:cxn ang="0">
                    <a:pos x="306" y="153"/>
                  </a:cxn>
                  <a:cxn ang="0">
                    <a:pos x="283" y="166"/>
                  </a:cxn>
                  <a:cxn ang="0">
                    <a:pos x="255" y="176"/>
                  </a:cxn>
                  <a:cxn ang="0">
                    <a:pos x="224" y="184"/>
                  </a:cxn>
                  <a:cxn ang="0">
                    <a:pos x="190" y="187"/>
                  </a:cxn>
                </a:cxnLst>
                <a:rect l="0" t="0" r="r" b="b"/>
                <a:pathLst>
                  <a:path w="346" h="188">
                    <a:moveTo>
                      <a:pt x="173" y="188"/>
                    </a:moveTo>
                    <a:lnTo>
                      <a:pt x="155" y="187"/>
                    </a:lnTo>
                    <a:lnTo>
                      <a:pt x="137" y="186"/>
                    </a:lnTo>
                    <a:lnTo>
                      <a:pt x="122" y="184"/>
                    </a:lnTo>
                    <a:lnTo>
                      <a:pt x="105" y="181"/>
                    </a:lnTo>
                    <a:lnTo>
                      <a:pt x="90" y="176"/>
                    </a:lnTo>
                    <a:lnTo>
                      <a:pt x="75" y="172"/>
                    </a:lnTo>
                    <a:lnTo>
                      <a:pt x="63" y="166"/>
                    </a:lnTo>
                    <a:lnTo>
                      <a:pt x="50" y="161"/>
                    </a:lnTo>
                    <a:lnTo>
                      <a:pt x="39" y="153"/>
                    </a:lnTo>
                    <a:lnTo>
                      <a:pt x="29" y="146"/>
                    </a:lnTo>
                    <a:lnTo>
                      <a:pt x="21" y="139"/>
                    </a:lnTo>
                    <a:lnTo>
                      <a:pt x="14" y="130"/>
                    </a:lnTo>
                    <a:lnTo>
                      <a:pt x="7" y="122"/>
                    </a:lnTo>
                    <a:lnTo>
                      <a:pt x="3" y="112"/>
                    </a:lnTo>
                    <a:lnTo>
                      <a:pt x="0" y="104"/>
                    </a:lnTo>
                    <a:lnTo>
                      <a:pt x="0" y="94"/>
                    </a:lnTo>
                    <a:lnTo>
                      <a:pt x="0" y="84"/>
                    </a:lnTo>
                    <a:lnTo>
                      <a:pt x="3" y="75"/>
                    </a:lnTo>
                    <a:lnTo>
                      <a:pt x="7" y="66"/>
                    </a:lnTo>
                    <a:lnTo>
                      <a:pt x="14" y="58"/>
                    </a:lnTo>
                    <a:lnTo>
                      <a:pt x="21" y="50"/>
                    </a:lnTo>
                    <a:lnTo>
                      <a:pt x="29" y="41"/>
                    </a:lnTo>
                    <a:lnTo>
                      <a:pt x="39" y="35"/>
                    </a:lnTo>
                    <a:lnTo>
                      <a:pt x="50" y="28"/>
                    </a:lnTo>
                    <a:lnTo>
                      <a:pt x="63" y="21"/>
                    </a:lnTo>
                    <a:lnTo>
                      <a:pt x="75" y="16"/>
                    </a:lnTo>
                    <a:lnTo>
                      <a:pt x="90" y="12"/>
                    </a:lnTo>
                    <a:lnTo>
                      <a:pt x="105" y="8"/>
                    </a:lnTo>
                    <a:lnTo>
                      <a:pt x="122" y="5"/>
                    </a:lnTo>
                    <a:lnTo>
                      <a:pt x="137" y="2"/>
                    </a:lnTo>
                    <a:lnTo>
                      <a:pt x="155" y="0"/>
                    </a:lnTo>
                    <a:lnTo>
                      <a:pt x="173" y="0"/>
                    </a:lnTo>
                    <a:lnTo>
                      <a:pt x="190" y="0"/>
                    </a:lnTo>
                    <a:lnTo>
                      <a:pt x="207" y="2"/>
                    </a:lnTo>
                    <a:lnTo>
                      <a:pt x="224" y="5"/>
                    </a:lnTo>
                    <a:lnTo>
                      <a:pt x="240" y="8"/>
                    </a:lnTo>
                    <a:lnTo>
                      <a:pt x="255" y="12"/>
                    </a:lnTo>
                    <a:lnTo>
                      <a:pt x="269" y="16"/>
                    </a:lnTo>
                    <a:lnTo>
                      <a:pt x="283" y="21"/>
                    </a:lnTo>
                    <a:lnTo>
                      <a:pt x="294" y="28"/>
                    </a:lnTo>
                    <a:lnTo>
                      <a:pt x="306" y="35"/>
                    </a:lnTo>
                    <a:lnTo>
                      <a:pt x="315" y="41"/>
                    </a:lnTo>
                    <a:lnTo>
                      <a:pt x="325" y="50"/>
                    </a:lnTo>
                    <a:lnTo>
                      <a:pt x="332" y="58"/>
                    </a:lnTo>
                    <a:lnTo>
                      <a:pt x="337" y="66"/>
                    </a:lnTo>
                    <a:lnTo>
                      <a:pt x="341" y="75"/>
                    </a:lnTo>
                    <a:lnTo>
                      <a:pt x="345" y="84"/>
                    </a:lnTo>
                    <a:lnTo>
                      <a:pt x="346" y="94"/>
                    </a:lnTo>
                    <a:lnTo>
                      <a:pt x="345" y="104"/>
                    </a:lnTo>
                    <a:lnTo>
                      <a:pt x="341" y="112"/>
                    </a:lnTo>
                    <a:lnTo>
                      <a:pt x="337" y="122"/>
                    </a:lnTo>
                    <a:lnTo>
                      <a:pt x="332" y="130"/>
                    </a:lnTo>
                    <a:lnTo>
                      <a:pt x="325" y="139"/>
                    </a:lnTo>
                    <a:lnTo>
                      <a:pt x="315" y="146"/>
                    </a:lnTo>
                    <a:lnTo>
                      <a:pt x="306" y="153"/>
                    </a:lnTo>
                    <a:lnTo>
                      <a:pt x="294" y="161"/>
                    </a:lnTo>
                    <a:lnTo>
                      <a:pt x="283" y="166"/>
                    </a:lnTo>
                    <a:lnTo>
                      <a:pt x="269" y="172"/>
                    </a:lnTo>
                    <a:lnTo>
                      <a:pt x="255" y="176"/>
                    </a:lnTo>
                    <a:lnTo>
                      <a:pt x="240" y="181"/>
                    </a:lnTo>
                    <a:lnTo>
                      <a:pt x="224" y="184"/>
                    </a:lnTo>
                    <a:lnTo>
                      <a:pt x="207" y="186"/>
                    </a:lnTo>
                    <a:lnTo>
                      <a:pt x="190" y="187"/>
                    </a:lnTo>
                    <a:lnTo>
                      <a:pt x="173" y="188"/>
                    </a:lnTo>
                    <a:close/>
                  </a:path>
                </a:pathLst>
              </a:custGeom>
              <a:solidFill>
                <a:srgbClr val="FFFF00"/>
              </a:solidFill>
              <a:ln w="9525">
                <a:noFill/>
                <a:round/>
                <a:headEnd/>
                <a:tailEnd/>
              </a:ln>
            </p:spPr>
            <p:txBody>
              <a:bodyPr/>
              <a:lstStyle/>
              <a:p>
                <a:endParaRPr lang="it-IT"/>
              </a:p>
            </p:txBody>
          </p:sp>
          <p:sp>
            <p:nvSpPr>
              <p:cNvPr id="21213" name="Freeform 733"/>
              <p:cNvSpPr>
                <a:spLocks/>
              </p:cNvSpPr>
              <p:nvPr/>
            </p:nvSpPr>
            <p:spPr bwMode="auto">
              <a:xfrm>
                <a:off x="1089" y="2968"/>
                <a:ext cx="49" cy="27"/>
              </a:xfrm>
              <a:custGeom>
                <a:avLst/>
                <a:gdLst/>
                <a:ahLst/>
                <a:cxnLst>
                  <a:cxn ang="0">
                    <a:pos x="155" y="187"/>
                  </a:cxn>
                  <a:cxn ang="0">
                    <a:pos x="122" y="184"/>
                  </a:cxn>
                  <a:cxn ang="0">
                    <a:pos x="90" y="176"/>
                  </a:cxn>
                  <a:cxn ang="0">
                    <a:pos x="63" y="166"/>
                  </a:cxn>
                  <a:cxn ang="0">
                    <a:pos x="39" y="153"/>
                  </a:cxn>
                  <a:cxn ang="0">
                    <a:pos x="21" y="139"/>
                  </a:cxn>
                  <a:cxn ang="0">
                    <a:pos x="7" y="122"/>
                  </a:cxn>
                  <a:cxn ang="0">
                    <a:pos x="0" y="104"/>
                  </a:cxn>
                  <a:cxn ang="0">
                    <a:pos x="0" y="84"/>
                  </a:cxn>
                  <a:cxn ang="0">
                    <a:pos x="7" y="66"/>
                  </a:cxn>
                  <a:cxn ang="0">
                    <a:pos x="21" y="50"/>
                  </a:cxn>
                  <a:cxn ang="0">
                    <a:pos x="39" y="35"/>
                  </a:cxn>
                  <a:cxn ang="0">
                    <a:pos x="63" y="21"/>
                  </a:cxn>
                  <a:cxn ang="0">
                    <a:pos x="90" y="12"/>
                  </a:cxn>
                  <a:cxn ang="0">
                    <a:pos x="122" y="5"/>
                  </a:cxn>
                  <a:cxn ang="0">
                    <a:pos x="155" y="0"/>
                  </a:cxn>
                  <a:cxn ang="0">
                    <a:pos x="190" y="0"/>
                  </a:cxn>
                  <a:cxn ang="0">
                    <a:pos x="224" y="5"/>
                  </a:cxn>
                  <a:cxn ang="0">
                    <a:pos x="255" y="12"/>
                  </a:cxn>
                  <a:cxn ang="0">
                    <a:pos x="283" y="21"/>
                  </a:cxn>
                  <a:cxn ang="0">
                    <a:pos x="306" y="35"/>
                  </a:cxn>
                  <a:cxn ang="0">
                    <a:pos x="325" y="50"/>
                  </a:cxn>
                  <a:cxn ang="0">
                    <a:pos x="337" y="66"/>
                  </a:cxn>
                  <a:cxn ang="0">
                    <a:pos x="345" y="84"/>
                  </a:cxn>
                  <a:cxn ang="0">
                    <a:pos x="345" y="104"/>
                  </a:cxn>
                  <a:cxn ang="0">
                    <a:pos x="337" y="122"/>
                  </a:cxn>
                  <a:cxn ang="0">
                    <a:pos x="325" y="139"/>
                  </a:cxn>
                  <a:cxn ang="0">
                    <a:pos x="306" y="153"/>
                  </a:cxn>
                  <a:cxn ang="0">
                    <a:pos x="283" y="166"/>
                  </a:cxn>
                  <a:cxn ang="0">
                    <a:pos x="255" y="176"/>
                  </a:cxn>
                  <a:cxn ang="0">
                    <a:pos x="224" y="184"/>
                  </a:cxn>
                  <a:cxn ang="0">
                    <a:pos x="190" y="187"/>
                  </a:cxn>
                </a:cxnLst>
                <a:rect l="0" t="0" r="r" b="b"/>
                <a:pathLst>
                  <a:path w="346" h="188">
                    <a:moveTo>
                      <a:pt x="173" y="188"/>
                    </a:moveTo>
                    <a:lnTo>
                      <a:pt x="155" y="187"/>
                    </a:lnTo>
                    <a:lnTo>
                      <a:pt x="137" y="186"/>
                    </a:lnTo>
                    <a:lnTo>
                      <a:pt x="122" y="184"/>
                    </a:lnTo>
                    <a:lnTo>
                      <a:pt x="105" y="181"/>
                    </a:lnTo>
                    <a:lnTo>
                      <a:pt x="90" y="176"/>
                    </a:lnTo>
                    <a:lnTo>
                      <a:pt x="75" y="172"/>
                    </a:lnTo>
                    <a:lnTo>
                      <a:pt x="63" y="166"/>
                    </a:lnTo>
                    <a:lnTo>
                      <a:pt x="50" y="161"/>
                    </a:lnTo>
                    <a:lnTo>
                      <a:pt x="39" y="153"/>
                    </a:lnTo>
                    <a:lnTo>
                      <a:pt x="29" y="146"/>
                    </a:lnTo>
                    <a:lnTo>
                      <a:pt x="21" y="139"/>
                    </a:lnTo>
                    <a:lnTo>
                      <a:pt x="14" y="130"/>
                    </a:lnTo>
                    <a:lnTo>
                      <a:pt x="7" y="122"/>
                    </a:lnTo>
                    <a:lnTo>
                      <a:pt x="3" y="112"/>
                    </a:lnTo>
                    <a:lnTo>
                      <a:pt x="0" y="104"/>
                    </a:lnTo>
                    <a:lnTo>
                      <a:pt x="0" y="94"/>
                    </a:lnTo>
                    <a:lnTo>
                      <a:pt x="0" y="84"/>
                    </a:lnTo>
                    <a:lnTo>
                      <a:pt x="3" y="75"/>
                    </a:lnTo>
                    <a:lnTo>
                      <a:pt x="7" y="66"/>
                    </a:lnTo>
                    <a:lnTo>
                      <a:pt x="14" y="58"/>
                    </a:lnTo>
                    <a:lnTo>
                      <a:pt x="21" y="50"/>
                    </a:lnTo>
                    <a:lnTo>
                      <a:pt x="29" y="41"/>
                    </a:lnTo>
                    <a:lnTo>
                      <a:pt x="39" y="35"/>
                    </a:lnTo>
                    <a:lnTo>
                      <a:pt x="50" y="28"/>
                    </a:lnTo>
                    <a:lnTo>
                      <a:pt x="63" y="21"/>
                    </a:lnTo>
                    <a:lnTo>
                      <a:pt x="75" y="16"/>
                    </a:lnTo>
                    <a:lnTo>
                      <a:pt x="90" y="12"/>
                    </a:lnTo>
                    <a:lnTo>
                      <a:pt x="105" y="8"/>
                    </a:lnTo>
                    <a:lnTo>
                      <a:pt x="122" y="5"/>
                    </a:lnTo>
                    <a:lnTo>
                      <a:pt x="137" y="2"/>
                    </a:lnTo>
                    <a:lnTo>
                      <a:pt x="155" y="0"/>
                    </a:lnTo>
                    <a:lnTo>
                      <a:pt x="173" y="0"/>
                    </a:lnTo>
                    <a:lnTo>
                      <a:pt x="190" y="0"/>
                    </a:lnTo>
                    <a:lnTo>
                      <a:pt x="207" y="2"/>
                    </a:lnTo>
                    <a:lnTo>
                      <a:pt x="224" y="5"/>
                    </a:lnTo>
                    <a:lnTo>
                      <a:pt x="240" y="8"/>
                    </a:lnTo>
                    <a:lnTo>
                      <a:pt x="255" y="12"/>
                    </a:lnTo>
                    <a:lnTo>
                      <a:pt x="269" y="16"/>
                    </a:lnTo>
                    <a:lnTo>
                      <a:pt x="283" y="21"/>
                    </a:lnTo>
                    <a:lnTo>
                      <a:pt x="294" y="28"/>
                    </a:lnTo>
                    <a:lnTo>
                      <a:pt x="306" y="35"/>
                    </a:lnTo>
                    <a:lnTo>
                      <a:pt x="315" y="41"/>
                    </a:lnTo>
                    <a:lnTo>
                      <a:pt x="325" y="50"/>
                    </a:lnTo>
                    <a:lnTo>
                      <a:pt x="332" y="58"/>
                    </a:lnTo>
                    <a:lnTo>
                      <a:pt x="337" y="66"/>
                    </a:lnTo>
                    <a:lnTo>
                      <a:pt x="341" y="75"/>
                    </a:lnTo>
                    <a:lnTo>
                      <a:pt x="345" y="84"/>
                    </a:lnTo>
                    <a:lnTo>
                      <a:pt x="346" y="94"/>
                    </a:lnTo>
                    <a:lnTo>
                      <a:pt x="345" y="104"/>
                    </a:lnTo>
                    <a:lnTo>
                      <a:pt x="341" y="112"/>
                    </a:lnTo>
                    <a:lnTo>
                      <a:pt x="337" y="122"/>
                    </a:lnTo>
                    <a:lnTo>
                      <a:pt x="332" y="130"/>
                    </a:lnTo>
                    <a:lnTo>
                      <a:pt x="325" y="139"/>
                    </a:lnTo>
                    <a:lnTo>
                      <a:pt x="315" y="146"/>
                    </a:lnTo>
                    <a:lnTo>
                      <a:pt x="306" y="153"/>
                    </a:lnTo>
                    <a:lnTo>
                      <a:pt x="294" y="161"/>
                    </a:lnTo>
                    <a:lnTo>
                      <a:pt x="283" y="166"/>
                    </a:lnTo>
                    <a:lnTo>
                      <a:pt x="269" y="172"/>
                    </a:lnTo>
                    <a:lnTo>
                      <a:pt x="255" y="176"/>
                    </a:lnTo>
                    <a:lnTo>
                      <a:pt x="240" y="181"/>
                    </a:lnTo>
                    <a:lnTo>
                      <a:pt x="224" y="184"/>
                    </a:lnTo>
                    <a:lnTo>
                      <a:pt x="207" y="186"/>
                    </a:lnTo>
                    <a:lnTo>
                      <a:pt x="190" y="187"/>
                    </a:lnTo>
                    <a:lnTo>
                      <a:pt x="173" y="188"/>
                    </a:lnTo>
                  </a:path>
                </a:pathLst>
              </a:custGeom>
              <a:solidFill>
                <a:srgbClr val="FFFF00"/>
              </a:solidFill>
              <a:ln w="6350">
                <a:solidFill>
                  <a:srgbClr val="000000"/>
                </a:solidFill>
                <a:prstDash val="solid"/>
                <a:round/>
                <a:headEnd/>
                <a:tailEnd/>
              </a:ln>
            </p:spPr>
            <p:txBody>
              <a:bodyPr/>
              <a:lstStyle/>
              <a:p>
                <a:endParaRPr lang="it-IT"/>
              </a:p>
            </p:txBody>
          </p:sp>
          <p:sp>
            <p:nvSpPr>
              <p:cNvPr id="21214" name="Freeform 734"/>
              <p:cNvSpPr>
                <a:spLocks/>
              </p:cNvSpPr>
              <p:nvPr/>
            </p:nvSpPr>
            <p:spPr bwMode="auto">
              <a:xfrm>
                <a:off x="1323" y="2954"/>
                <a:ext cx="50" cy="27"/>
              </a:xfrm>
              <a:custGeom>
                <a:avLst/>
                <a:gdLst/>
                <a:ahLst/>
                <a:cxnLst>
                  <a:cxn ang="0">
                    <a:pos x="155" y="186"/>
                  </a:cxn>
                  <a:cxn ang="0">
                    <a:pos x="122" y="183"/>
                  </a:cxn>
                  <a:cxn ang="0">
                    <a:pos x="90" y="176"/>
                  </a:cxn>
                  <a:cxn ang="0">
                    <a:pos x="63" y="165"/>
                  </a:cxn>
                  <a:cxn ang="0">
                    <a:pos x="40" y="153"/>
                  </a:cxn>
                  <a:cxn ang="0">
                    <a:pos x="21" y="138"/>
                  </a:cxn>
                  <a:cxn ang="0">
                    <a:pos x="8" y="121"/>
                  </a:cxn>
                  <a:cxn ang="0">
                    <a:pos x="1" y="102"/>
                  </a:cxn>
                  <a:cxn ang="0">
                    <a:pos x="1" y="84"/>
                  </a:cxn>
                  <a:cxn ang="0">
                    <a:pos x="8" y="66"/>
                  </a:cxn>
                  <a:cxn ang="0">
                    <a:pos x="21" y="49"/>
                  </a:cxn>
                  <a:cxn ang="0">
                    <a:pos x="40" y="33"/>
                  </a:cxn>
                  <a:cxn ang="0">
                    <a:pos x="63" y="21"/>
                  </a:cxn>
                  <a:cxn ang="0">
                    <a:pos x="90" y="11"/>
                  </a:cxn>
                  <a:cxn ang="0">
                    <a:pos x="122" y="4"/>
                  </a:cxn>
                  <a:cxn ang="0">
                    <a:pos x="155" y="0"/>
                  </a:cxn>
                  <a:cxn ang="0">
                    <a:pos x="191" y="0"/>
                  </a:cxn>
                  <a:cxn ang="0">
                    <a:pos x="224" y="4"/>
                  </a:cxn>
                  <a:cxn ang="0">
                    <a:pos x="256" y="11"/>
                  </a:cxn>
                  <a:cxn ang="0">
                    <a:pos x="283" y="21"/>
                  </a:cxn>
                  <a:cxn ang="0">
                    <a:pos x="306" y="33"/>
                  </a:cxn>
                  <a:cxn ang="0">
                    <a:pos x="325" y="49"/>
                  </a:cxn>
                  <a:cxn ang="0">
                    <a:pos x="339" y="66"/>
                  </a:cxn>
                  <a:cxn ang="0">
                    <a:pos x="345" y="84"/>
                  </a:cxn>
                  <a:cxn ang="0">
                    <a:pos x="345" y="102"/>
                  </a:cxn>
                  <a:cxn ang="0">
                    <a:pos x="339" y="121"/>
                  </a:cxn>
                  <a:cxn ang="0">
                    <a:pos x="325" y="138"/>
                  </a:cxn>
                  <a:cxn ang="0">
                    <a:pos x="306" y="153"/>
                  </a:cxn>
                  <a:cxn ang="0">
                    <a:pos x="283" y="165"/>
                  </a:cxn>
                  <a:cxn ang="0">
                    <a:pos x="256" y="176"/>
                  </a:cxn>
                  <a:cxn ang="0">
                    <a:pos x="224" y="183"/>
                  </a:cxn>
                  <a:cxn ang="0">
                    <a:pos x="191" y="186"/>
                  </a:cxn>
                </a:cxnLst>
                <a:rect l="0" t="0" r="r" b="b"/>
                <a:pathLst>
                  <a:path w="346" h="187">
                    <a:moveTo>
                      <a:pt x="173" y="187"/>
                    </a:moveTo>
                    <a:lnTo>
                      <a:pt x="155" y="186"/>
                    </a:lnTo>
                    <a:lnTo>
                      <a:pt x="139" y="185"/>
                    </a:lnTo>
                    <a:lnTo>
                      <a:pt x="122" y="183"/>
                    </a:lnTo>
                    <a:lnTo>
                      <a:pt x="106" y="179"/>
                    </a:lnTo>
                    <a:lnTo>
                      <a:pt x="90" y="176"/>
                    </a:lnTo>
                    <a:lnTo>
                      <a:pt x="77" y="171"/>
                    </a:lnTo>
                    <a:lnTo>
                      <a:pt x="63" y="165"/>
                    </a:lnTo>
                    <a:lnTo>
                      <a:pt x="51" y="159"/>
                    </a:lnTo>
                    <a:lnTo>
                      <a:pt x="40" y="153"/>
                    </a:lnTo>
                    <a:lnTo>
                      <a:pt x="30" y="145"/>
                    </a:lnTo>
                    <a:lnTo>
                      <a:pt x="21" y="138"/>
                    </a:lnTo>
                    <a:lnTo>
                      <a:pt x="14" y="130"/>
                    </a:lnTo>
                    <a:lnTo>
                      <a:pt x="8" y="121"/>
                    </a:lnTo>
                    <a:lnTo>
                      <a:pt x="3" y="112"/>
                    </a:lnTo>
                    <a:lnTo>
                      <a:pt x="1" y="102"/>
                    </a:lnTo>
                    <a:lnTo>
                      <a:pt x="0" y="93"/>
                    </a:lnTo>
                    <a:lnTo>
                      <a:pt x="1" y="84"/>
                    </a:lnTo>
                    <a:lnTo>
                      <a:pt x="3" y="74"/>
                    </a:lnTo>
                    <a:lnTo>
                      <a:pt x="8" y="66"/>
                    </a:lnTo>
                    <a:lnTo>
                      <a:pt x="14" y="56"/>
                    </a:lnTo>
                    <a:lnTo>
                      <a:pt x="21" y="49"/>
                    </a:lnTo>
                    <a:lnTo>
                      <a:pt x="30" y="41"/>
                    </a:lnTo>
                    <a:lnTo>
                      <a:pt x="40" y="33"/>
                    </a:lnTo>
                    <a:lnTo>
                      <a:pt x="51" y="27"/>
                    </a:lnTo>
                    <a:lnTo>
                      <a:pt x="63" y="21"/>
                    </a:lnTo>
                    <a:lnTo>
                      <a:pt x="77" y="16"/>
                    </a:lnTo>
                    <a:lnTo>
                      <a:pt x="90" y="11"/>
                    </a:lnTo>
                    <a:lnTo>
                      <a:pt x="106" y="7"/>
                    </a:lnTo>
                    <a:lnTo>
                      <a:pt x="122" y="4"/>
                    </a:lnTo>
                    <a:lnTo>
                      <a:pt x="139" y="2"/>
                    </a:lnTo>
                    <a:lnTo>
                      <a:pt x="155" y="0"/>
                    </a:lnTo>
                    <a:lnTo>
                      <a:pt x="173" y="0"/>
                    </a:lnTo>
                    <a:lnTo>
                      <a:pt x="191" y="0"/>
                    </a:lnTo>
                    <a:lnTo>
                      <a:pt x="208" y="2"/>
                    </a:lnTo>
                    <a:lnTo>
                      <a:pt x="224" y="4"/>
                    </a:lnTo>
                    <a:lnTo>
                      <a:pt x="240" y="7"/>
                    </a:lnTo>
                    <a:lnTo>
                      <a:pt x="256" y="11"/>
                    </a:lnTo>
                    <a:lnTo>
                      <a:pt x="269" y="16"/>
                    </a:lnTo>
                    <a:lnTo>
                      <a:pt x="283" y="21"/>
                    </a:lnTo>
                    <a:lnTo>
                      <a:pt x="296" y="27"/>
                    </a:lnTo>
                    <a:lnTo>
                      <a:pt x="306" y="33"/>
                    </a:lnTo>
                    <a:lnTo>
                      <a:pt x="317" y="41"/>
                    </a:lnTo>
                    <a:lnTo>
                      <a:pt x="325" y="49"/>
                    </a:lnTo>
                    <a:lnTo>
                      <a:pt x="332" y="56"/>
                    </a:lnTo>
                    <a:lnTo>
                      <a:pt x="339" y="66"/>
                    </a:lnTo>
                    <a:lnTo>
                      <a:pt x="343" y="74"/>
                    </a:lnTo>
                    <a:lnTo>
                      <a:pt x="345" y="84"/>
                    </a:lnTo>
                    <a:lnTo>
                      <a:pt x="346" y="93"/>
                    </a:lnTo>
                    <a:lnTo>
                      <a:pt x="345" y="102"/>
                    </a:lnTo>
                    <a:lnTo>
                      <a:pt x="343" y="112"/>
                    </a:lnTo>
                    <a:lnTo>
                      <a:pt x="339" y="121"/>
                    </a:lnTo>
                    <a:lnTo>
                      <a:pt x="332" y="130"/>
                    </a:lnTo>
                    <a:lnTo>
                      <a:pt x="325" y="138"/>
                    </a:lnTo>
                    <a:lnTo>
                      <a:pt x="317" y="145"/>
                    </a:lnTo>
                    <a:lnTo>
                      <a:pt x="306" y="153"/>
                    </a:lnTo>
                    <a:lnTo>
                      <a:pt x="296" y="159"/>
                    </a:lnTo>
                    <a:lnTo>
                      <a:pt x="283" y="165"/>
                    </a:lnTo>
                    <a:lnTo>
                      <a:pt x="269" y="171"/>
                    </a:lnTo>
                    <a:lnTo>
                      <a:pt x="256" y="176"/>
                    </a:lnTo>
                    <a:lnTo>
                      <a:pt x="240" y="179"/>
                    </a:lnTo>
                    <a:lnTo>
                      <a:pt x="224" y="183"/>
                    </a:lnTo>
                    <a:lnTo>
                      <a:pt x="208" y="185"/>
                    </a:lnTo>
                    <a:lnTo>
                      <a:pt x="191" y="186"/>
                    </a:lnTo>
                    <a:lnTo>
                      <a:pt x="173" y="187"/>
                    </a:lnTo>
                    <a:close/>
                  </a:path>
                </a:pathLst>
              </a:custGeom>
              <a:solidFill>
                <a:srgbClr val="FFFF00"/>
              </a:solidFill>
              <a:ln w="9525">
                <a:noFill/>
                <a:round/>
                <a:headEnd/>
                <a:tailEnd/>
              </a:ln>
            </p:spPr>
            <p:txBody>
              <a:bodyPr/>
              <a:lstStyle/>
              <a:p>
                <a:endParaRPr lang="it-IT"/>
              </a:p>
            </p:txBody>
          </p:sp>
          <p:sp>
            <p:nvSpPr>
              <p:cNvPr id="21215" name="Freeform 735"/>
              <p:cNvSpPr>
                <a:spLocks/>
              </p:cNvSpPr>
              <p:nvPr/>
            </p:nvSpPr>
            <p:spPr bwMode="auto">
              <a:xfrm>
                <a:off x="1323" y="2954"/>
                <a:ext cx="50" cy="27"/>
              </a:xfrm>
              <a:custGeom>
                <a:avLst/>
                <a:gdLst/>
                <a:ahLst/>
                <a:cxnLst>
                  <a:cxn ang="0">
                    <a:pos x="155" y="186"/>
                  </a:cxn>
                  <a:cxn ang="0">
                    <a:pos x="122" y="183"/>
                  </a:cxn>
                  <a:cxn ang="0">
                    <a:pos x="90" y="176"/>
                  </a:cxn>
                  <a:cxn ang="0">
                    <a:pos x="63" y="165"/>
                  </a:cxn>
                  <a:cxn ang="0">
                    <a:pos x="40" y="153"/>
                  </a:cxn>
                  <a:cxn ang="0">
                    <a:pos x="21" y="138"/>
                  </a:cxn>
                  <a:cxn ang="0">
                    <a:pos x="8" y="121"/>
                  </a:cxn>
                  <a:cxn ang="0">
                    <a:pos x="1" y="102"/>
                  </a:cxn>
                  <a:cxn ang="0">
                    <a:pos x="1" y="84"/>
                  </a:cxn>
                  <a:cxn ang="0">
                    <a:pos x="8" y="66"/>
                  </a:cxn>
                  <a:cxn ang="0">
                    <a:pos x="21" y="49"/>
                  </a:cxn>
                  <a:cxn ang="0">
                    <a:pos x="40" y="33"/>
                  </a:cxn>
                  <a:cxn ang="0">
                    <a:pos x="63" y="21"/>
                  </a:cxn>
                  <a:cxn ang="0">
                    <a:pos x="90" y="11"/>
                  </a:cxn>
                  <a:cxn ang="0">
                    <a:pos x="122" y="4"/>
                  </a:cxn>
                  <a:cxn ang="0">
                    <a:pos x="155" y="0"/>
                  </a:cxn>
                  <a:cxn ang="0">
                    <a:pos x="191" y="0"/>
                  </a:cxn>
                  <a:cxn ang="0">
                    <a:pos x="224" y="4"/>
                  </a:cxn>
                  <a:cxn ang="0">
                    <a:pos x="256" y="11"/>
                  </a:cxn>
                  <a:cxn ang="0">
                    <a:pos x="283" y="21"/>
                  </a:cxn>
                  <a:cxn ang="0">
                    <a:pos x="306" y="33"/>
                  </a:cxn>
                  <a:cxn ang="0">
                    <a:pos x="325" y="49"/>
                  </a:cxn>
                  <a:cxn ang="0">
                    <a:pos x="339" y="66"/>
                  </a:cxn>
                  <a:cxn ang="0">
                    <a:pos x="345" y="84"/>
                  </a:cxn>
                  <a:cxn ang="0">
                    <a:pos x="345" y="102"/>
                  </a:cxn>
                  <a:cxn ang="0">
                    <a:pos x="339" y="121"/>
                  </a:cxn>
                  <a:cxn ang="0">
                    <a:pos x="325" y="138"/>
                  </a:cxn>
                  <a:cxn ang="0">
                    <a:pos x="306" y="153"/>
                  </a:cxn>
                  <a:cxn ang="0">
                    <a:pos x="283" y="165"/>
                  </a:cxn>
                  <a:cxn ang="0">
                    <a:pos x="256" y="176"/>
                  </a:cxn>
                  <a:cxn ang="0">
                    <a:pos x="224" y="183"/>
                  </a:cxn>
                  <a:cxn ang="0">
                    <a:pos x="191" y="186"/>
                  </a:cxn>
                </a:cxnLst>
                <a:rect l="0" t="0" r="r" b="b"/>
                <a:pathLst>
                  <a:path w="346" h="187">
                    <a:moveTo>
                      <a:pt x="173" y="187"/>
                    </a:moveTo>
                    <a:lnTo>
                      <a:pt x="155" y="186"/>
                    </a:lnTo>
                    <a:lnTo>
                      <a:pt x="139" y="185"/>
                    </a:lnTo>
                    <a:lnTo>
                      <a:pt x="122" y="183"/>
                    </a:lnTo>
                    <a:lnTo>
                      <a:pt x="106" y="179"/>
                    </a:lnTo>
                    <a:lnTo>
                      <a:pt x="90" y="176"/>
                    </a:lnTo>
                    <a:lnTo>
                      <a:pt x="77" y="171"/>
                    </a:lnTo>
                    <a:lnTo>
                      <a:pt x="63" y="165"/>
                    </a:lnTo>
                    <a:lnTo>
                      <a:pt x="51" y="159"/>
                    </a:lnTo>
                    <a:lnTo>
                      <a:pt x="40" y="153"/>
                    </a:lnTo>
                    <a:lnTo>
                      <a:pt x="30" y="145"/>
                    </a:lnTo>
                    <a:lnTo>
                      <a:pt x="21" y="138"/>
                    </a:lnTo>
                    <a:lnTo>
                      <a:pt x="14" y="130"/>
                    </a:lnTo>
                    <a:lnTo>
                      <a:pt x="8" y="121"/>
                    </a:lnTo>
                    <a:lnTo>
                      <a:pt x="3" y="112"/>
                    </a:lnTo>
                    <a:lnTo>
                      <a:pt x="1" y="102"/>
                    </a:lnTo>
                    <a:lnTo>
                      <a:pt x="0" y="93"/>
                    </a:lnTo>
                    <a:lnTo>
                      <a:pt x="1" y="84"/>
                    </a:lnTo>
                    <a:lnTo>
                      <a:pt x="3" y="74"/>
                    </a:lnTo>
                    <a:lnTo>
                      <a:pt x="8" y="66"/>
                    </a:lnTo>
                    <a:lnTo>
                      <a:pt x="14" y="56"/>
                    </a:lnTo>
                    <a:lnTo>
                      <a:pt x="21" y="49"/>
                    </a:lnTo>
                    <a:lnTo>
                      <a:pt x="30" y="41"/>
                    </a:lnTo>
                    <a:lnTo>
                      <a:pt x="40" y="33"/>
                    </a:lnTo>
                    <a:lnTo>
                      <a:pt x="51" y="27"/>
                    </a:lnTo>
                    <a:lnTo>
                      <a:pt x="63" y="21"/>
                    </a:lnTo>
                    <a:lnTo>
                      <a:pt x="77" y="16"/>
                    </a:lnTo>
                    <a:lnTo>
                      <a:pt x="90" y="11"/>
                    </a:lnTo>
                    <a:lnTo>
                      <a:pt x="106" y="7"/>
                    </a:lnTo>
                    <a:lnTo>
                      <a:pt x="122" y="4"/>
                    </a:lnTo>
                    <a:lnTo>
                      <a:pt x="139" y="2"/>
                    </a:lnTo>
                    <a:lnTo>
                      <a:pt x="155" y="0"/>
                    </a:lnTo>
                    <a:lnTo>
                      <a:pt x="173" y="0"/>
                    </a:lnTo>
                    <a:lnTo>
                      <a:pt x="191" y="0"/>
                    </a:lnTo>
                    <a:lnTo>
                      <a:pt x="208" y="2"/>
                    </a:lnTo>
                    <a:lnTo>
                      <a:pt x="224" y="4"/>
                    </a:lnTo>
                    <a:lnTo>
                      <a:pt x="240" y="7"/>
                    </a:lnTo>
                    <a:lnTo>
                      <a:pt x="256" y="11"/>
                    </a:lnTo>
                    <a:lnTo>
                      <a:pt x="269" y="16"/>
                    </a:lnTo>
                    <a:lnTo>
                      <a:pt x="283" y="21"/>
                    </a:lnTo>
                    <a:lnTo>
                      <a:pt x="296" y="27"/>
                    </a:lnTo>
                    <a:lnTo>
                      <a:pt x="306" y="33"/>
                    </a:lnTo>
                    <a:lnTo>
                      <a:pt x="317" y="41"/>
                    </a:lnTo>
                    <a:lnTo>
                      <a:pt x="325" y="49"/>
                    </a:lnTo>
                    <a:lnTo>
                      <a:pt x="332" y="56"/>
                    </a:lnTo>
                    <a:lnTo>
                      <a:pt x="339" y="66"/>
                    </a:lnTo>
                    <a:lnTo>
                      <a:pt x="343" y="74"/>
                    </a:lnTo>
                    <a:lnTo>
                      <a:pt x="345" y="84"/>
                    </a:lnTo>
                    <a:lnTo>
                      <a:pt x="346" y="93"/>
                    </a:lnTo>
                    <a:lnTo>
                      <a:pt x="345" y="102"/>
                    </a:lnTo>
                    <a:lnTo>
                      <a:pt x="343" y="112"/>
                    </a:lnTo>
                    <a:lnTo>
                      <a:pt x="339" y="121"/>
                    </a:lnTo>
                    <a:lnTo>
                      <a:pt x="332" y="130"/>
                    </a:lnTo>
                    <a:lnTo>
                      <a:pt x="325" y="138"/>
                    </a:lnTo>
                    <a:lnTo>
                      <a:pt x="317" y="145"/>
                    </a:lnTo>
                    <a:lnTo>
                      <a:pt x="306" y="153"/>
                    </a:lnTo>
                    <a:lnTo>
                      <a:pt x="296" y="159"/>
                    </a:lnTo>
                    <a:lnTo>
                      <a:pt x="283" y="165"/>
                    </a:lnTo>
                    <a:lnTo>
                      <a:pt x="269" y="171"/>
                    </a:lnTo>
                    <a:lnTo>
                      <a:pt x="256" y="176"/>
                    </a:lnTo>
                    <a:lnTo>
                      <a:pt x="240" y="179"/>
                    </a:lnTo>
                    <a:lnTo>
                      <a:pt x="224" y="183"/>
                    </a:lnTo>
                    <a:lnTo>
                      <a:pt x="208" y="185"/>
                    </a:lnTo>
                    <a:lnTo>
                      <a:pt x="191" y="186"/>
                    </a:lnTo>
                    <a:lnTo>
                      <a:pt x="173" y="187"/>
                    </a:lnTo>
                  </a:path>
                </a:pathLst>
              </a:custGeom>
              <a:solidFill>
                <a:srgbClr val="FFFF00"/>
              </a:solidFill>
              <a:ln w="6350">
                <a:solidFill>
                  <a:srgbClr val="000000"/>
                </a:solidFill>
                <a:prstDash val="solid"/>
                <a:round/>
                <a:headEnd/>
                <a:tailEnd/>
              </a:ln>
            </p:spPr>
            <p:txBody>
              <a:bodyPr/>
              <a:lstStyle/>
              <a:p>
                <a:endParaRPr lang="it-IT"/>
              </a:p>
            </p:txBody>
          </p:sp>
          <p:sp>
            <p:nvSpPr>
              <p:cNvPr id="21216" name="Freeform 736"/>
              <p:cNvSpPr>
                <a:spLocks/>
              </p:cNvSpPr>
              <p:nvPr/>
            </p:nvSpPr>
            <p:spPr bwMode="auto">
              <a:xfrm>
                <a:off x="1538" y="2999"/>
                <a:ext cx="49" cy="27"/>
              </a:xfrm>
              <a:custGeom>
                <a:avLst/>
                <a:gdLst/>
                <a:ahLst/>
                <a:cxnLst>
                  <a:cxn ang="0">
                    <a:pos x="155" y="188"/>
                  </a:cxn>
                  <a:cxn ang="0">
                    <a:pos x="122" y="183"/>
                  </a:cxn>
                  <a:cxn ang="0">
                    <a:pos x="90" y="176"/>
                  </a:cxn>
                  <a:cxn ang="0">
                    <a:pos x="63" y="167"/>
                  </a:cxn>
                  <a:cxn ang="0">
                    <a:pos x="40" y="154"/>
                  </a:cxn>
                  <a:cxn ang="0">
                    <a:pos x="21" y="138"/>
                  </a:cxn>
                  <a:cxn ang="0">
                    <a:pos x="7" y="122"/>
                  </a:cxn>
                  <a:cxn ang="0">
                    <a:pos x="1" y="104"/>
                  </a:cxn>
                  <a:cxn ang="0">
                    <a:pos x="1" y="85"/>
                  </a:cxn>
                  <a:cxn ang="0">
                    <a:pos x="7" y="66"/>
                  </a:cxn>
                  <a:cxn ang="0">
                    <a:pos x="21" y="49"/>
                  </a:cxn>
                  <a:cxn ang="0">
                    <a:pos x="40" y="35"/>
                  </a:cxn>
                  <a:cxn ang="0">
                    <a:pos x="63" y="22"/>
                  </a:cxn>
                  <a:cxn ang="0">
                    <a:pos x="90" y="12"/>
                  </a:cxn>
                  <a:cxn ang="0">
                    <a:pos x="122" y="4"/>
                  </a:cxn>
                  <a:cxn ang="0">
                    <a:pos x="155" y="1"/>
                  </a:cxn>
                  <a:cxn ang="0">
                    <a:pos x="191" y="1"/>
                  </a:cxn>
                  <a:cxn ang="0">
                    <a:pos x="224" y="4"/>
                  </a:cxn>
                  <a:cxn ang="0">
                    <a:pos x="255" y="12"/>
                  </a:cxn>
                  <a:cxn ang="0">
                    <a:pos x="283" y="22"/>
                  </a:cxn>
                  <a:cxn ang="0">
                    <a:pos x="306" y="35"/>
                  </a:cxn>
                  <a:cxn ang="0">
                    <a:pos x="325" y="49"/>
                  </a:cxn>
                  <a:cxn ang="0">
                    <a:pos x="338" y="66"/>
                  </a:cxn>
                  <a:cxn ang="0">
                    <a:pos x="345" y="85"/>
                  </a:cxn>
                  <a:cxn ang="0">
                    <a:pos x="345" y="104"/>
                  </a:cxn>
                  <a:cxn ang="0">
                    <a:pos x="338" y="122"/>
                  </a:cxn>
                  <a:cxn ang="0">
                    <a:pos x="325" y="138"/>
                  </a:cxn>
                  <a:cxn ang="0">
                    <a:pos x="306" y="154"/>
                  </a:cxn>
                  <a:cxn ang="0">
                    <a:pos x="283" y="167"/>
                  </a:cxn>
                  <a:cxn ang="0">
                    <a:pos x="255" y="176"/>
                  </a:cxn>
                  <a:cxn ang="0">
                    <a:pos x="224" y="183"/>
                  </a:cxn>
                  <a:cxn ang="0">
                    <a:pos x="191" y="188"/>
                  </a:cxn>
                </a:cxnLst>
                <a:rect l="0" t="0" r="r" b="b"/>
                <a:pathLst>
                  <a:path w="346" h="188">
                    <a:moveTo>
                      <a:pt x="173" y="188"/>
                    </a:moveTo>
                    <a:lnTo>
                      <a:pt x="155" y="188"/>
                    </a:lnTo>
                    <a:lnTo>
                      <a:pt x="138" y="186"/>
                    </a:lnTo>
                    <a:lnTo>
                      <a:pt x="122" y="183"/>
                    </a:lnTo>
                    <a:lnTo>
                      <a:pt x="106" y="180"/>
                    </a:lnTo>
                    <a:lnTo>
                      <a:pt x="90" y="176"/>
                    </a:lnTo>
                    <a:lnTo>
                      <a:pt x="77" y="172"/>
                    </a:lnTo>
                    <a:lnTo>
                      <a:pt x="63" y="167"/>
                    </a:lnTo>
                    <a:lnTo>
                      <a:pt x="50" y="160"/>
                    </a:lnTo>
                    <a:lnTo>
                      <a:pt x="40" y="154"/>
                    </a:lnTo>
                    <a:lnTo>
                      <a:pt x="29" y="147"/>
                    </a:lnTo>
                    <a:lnTo>
                      <a:pt x="21" y="138"/>
                    </a:lnTo>
                    <a:lnTo>
                      <a:pt x="14" y="131"/>
                    </a:lnTo>
                    <a:lnTo>
                      <a:pt x="7" y="122"/>
                    </a:lnTo>
                    <a:lnTo>
                      <a:pt x="3" y="113"/>
                    </a:lnTo>
                    <a:lnTo>
                      <a:pt x="1" y="104"/>
                    </a:lnTo>
                    <a:lnTo>
                      <a:pt x="0" y="94"/>
                    </a:lnTo>
                    <a:lnTo>
                      <a:pt x="1" y="85"/>
                    </a:lnTo>
                    <a:lnTo>
                      <a:pt x="3" y="76"/>
                    </a:lnTo>
                    <a:lnTo>
                      <a:pt x="7" y="66"/>
                    </a:lnTo>
                    <a:lnTo>
                      <a:pt x="14" y="58"/>
                    </a:lnTo>
                    <a:lnTo>
                      <a:pt x="21" y="49"/>
                    </a:lnTo>
                    <a:lnTo>
                      <a:pt x="29" y="42"/>
                    </a:lnTo>
                    <a:lnTo>
                      <a:pt x="40" y="35"/>
                    </a:lnTo>
                    <a:lnTo>
                      <a:pt x="50" y="28"/>
                    </a:lnTo>
                    <a:lnTo>
                      <a:pt x="63" y="22"/>
                    </a:lnTo>
                    <a:lnTo>
                      <a:pt x="77" y="17"/>
                    </a:lnTo>
                    <a:lnTo>
                      <a:pt x="90" y="12"/>
                    </a:lnTo>
                    <a:lnTo>
                      <a:pt x="106" y="7"/>
                    </a:lnTo>
                    <a:lnTo>
                      <a:pt x="122" y="4"/>
                    </a:lnTo>
                    <a:lnTo>
                      <a:pt x="138" y="2"/>
                    </a:lnTo>
                    <a:lnTo>
                      <a:pt x="155" y="1"/>
                    </a:lnTo>
                    <a:lnTo>
                      <a:pt x="173" y="0"/>
                    </a:lnTo>
                    <a:lnTo>
                      <a:pt x="191" y="1"/>
                    </a:lnTo>
                    <a:lnTo>
                      <a:pt x="207" y="2"/>
                    </a:lnTo>
                    <a:lnTo>
                      <a:pt x="224" y="4"/>
                    </a:lnTo>
                    <a:lnTo>
                      <a:pt x="240" y="7"/>
                    </a:lnTo>
                    <a:lnTo>
                      <a:pt x="255" y="12"/>
                    </a:lnTo>
                    <a:lnTo>
                      <a:pt x="269" y="17"/>
                    </a:lnTo>
                    <a:lnTo>
                      <a:pt x="283" y="22"/>
                    </a:lnTo>
                    <a:lnTo>
                      <a:pt x="295" y="28"/>
                    </a:lnTo>
                    <a:lnTo>
                      <a:pt x="306" y="35"/>
                    </a:lnTo>
                    <a:lnTo>
                      <a:pt x="316" y="42"/>
                    </a:lnTo>
                    <a:lnTo>
                      <a:pt x="325" y="49"/>
                    </a:lnTo>
                    <a:lnTo>
                      <a:pt x="332" y="58"/>
                    </a:lnTo>
                    <a:lnTo>
                      <a:pt x="338" y="66"/>
                    </a:lnTo>
                    <a:lnTo>
                      <a:pt x="343" y="76"/>
                    </a:lnTo>
                    <a:lnTo>
                      <a:pt x="345" y="85"/>
                    </a:lnTo>
                    <a:lnTo>
                      <a:pt x="346" y="94"/>
                    </a:lnTo>
                    <a:lnTo>
                      <a:pt x="345" y="104"/>
                    </a:lnTo>
                    <a:lnTo>
                      <a:pt x="343" y="113"/>
                    </a:lnTo>
                    <a:lnTo>
                      <a:pt x="338" y="122"/>
                    </a:lnTo>
                    <a:lnTo>
                      <a:pt x="332" y="131"/>
                    </a:lnTo>
                    <a:lnTo>
                      <a:pt x="325" y="138"/>
                    </a:lnTo>
                    <a:lnTo>
                      <a:pt x="316" y="147"/>
                    </a:lnTo>
                    <a:lnTo>
                      <a:pt x="306" y="154"/>
                    </a:lnTo>
                    <a:lnTo>
                      <a:pt x="295" y="160"/>
                    </a:lnTo>
                    <a:lnTo>
                      <a:pt x="283" y="167"/>
                    </a:lnTo>
                    <a:lnTo>
                      <a:pt x="269" y="172"/>
                    </a:lnTo>
                    <a:lnTo>
                      <a:pt x="255" y="176"/>
                    </a:lnTo>
                    <a:lnTo>
                      <a:pt x="240" y="180"/>
                    </a:lnTo>
                    <a:lnTo>
                      <a:pt x="224" y="183"/>
                    </a:lnTo>
                    <a:lnTo>
                      <a:pt x="207" y="186"/>
                    </a:lnTo>
                    <a:lnTo>
                      <a:pt x="191" y="188"/>
                    </a:lnTo>
                    <a:lnTo>
                      <a:pt x="173" y="188"/>
                    </a:lnTo>
                    <a:close/>
                  </a:path>
                </a:pathLst>
              </a:custGeom>
              <a:solidFill>
                <a:srgbClr val="FFFF00"/>
              </a:solidFill>
              <a:ln w="9525">
                <a:noFill/>
                <a:round/>
                <a:headEnd/>
                <a:tailEnd/>
              </a:ln>
            </p:spPr>
            <p:txBody>
              <a:bodyPr/>
              <a:lstStyle/>
              <a:p>
                <a:endParaRPr lang="it-IT"/>
              </a:p>
            </p:txBody>
          </p:sp>
          <p:sp>
            <p:nvSpPr>
              <p:cNvPr id="21217" name="Freeform 737"/>
              <p:cNvSpPr>
                <a:spLocks/>
              </p:cNvSpPr>
              <p:nvPr/>
            </p:nvSpPr>
            <p:spPr bwMode="auto">
              <a:xfrm>
                <a:off x="1538" y="2999"/>
                <a:ext cx="49" cy="27"/>
              </a:xfrm>
              <a:custGeom>
                <a:avLst/>
                <a:gdLst/>
                <a:ahLst/>
                <a:cxnLst>
                  <a:cxn ang="0">
                    <a:pos x="155" y="188"/>
                  </a:cxn>
                  <a:cxn ang="0">
                    <a:pos x="122" y="183"/>
                  </a:cxn>
                  <a:cxn ang="0">
                    <a:pos x="90" y="176"/>
                  </a:cxn>
                  <a:cxn ang="0">
                    <a:pos x="63" y="167"/>
                  </a:cxn>
                  <a:cxn ang="0">
                    <a:pos x="40" y="154"/>
                  </a:cxn>
                  <a:cxn ang="0">
                    <a:pos x="21" y="138"/>
                  </a:cxn>
                  <a:cxn ang="0">
                    <a:pos x="7" y="122"/>
                  </a:cxn>
                  <a:cxn ang="0">
                    <a:pos x="1" y="104"/>
                  </a:cxn>
                  <a:cxn ang="0">
                    <a:pos x="1" y="85"/>
                  </a:cxn>
                  <a:cxn ang="0">
                    <a:pos x="7" y="66"/>
                  </a:cxn>
                  <a:cxn ang="0">
                    <a:pos x="21" y="49"/>
                  </a:cxn>
                  <a:cxn ang="0">
                    <a:pos x="40" y="35"/>
                  </a:cxn>
                  <a:cxn ang="0">
                    <a:pos x="63" y="22"/>
                  </a:cxn>
                  <a:cxn ang="0">
                    <a:pos x="90" y="12"/>
                  </a:cxn>
                  <a:cxn ang="0">
                    <a:pos x="122" y="4"/>
                  </a:cxn>
                  <a:cxn ang="0">
                    <a:pos x="155" y="1"/>
                  </a:cxn>
                  <a:cxn ang="0">
                    <a:pos x="191" y="1"/>
                  </a:cxn>
                  <a:cxn ang="0">
                    <a:pos x="224" y="4"/>
                  </a:cxn>
                  <a:cxn ang="0">
                    <a:pos x="255" y="12"/>
                  </a:cxn>
                  <a:cxn ang="0">
                    <a:pos x="283" y="22"/>
                  </a:cxn>
                  <a:cxn ang="0">
                    <a:pos x="306" y="35"/>
                  </a:cxn>
                  <a:cxn ang="0">
                    <a:pos x="325" y="49"/>
                  </a:cxn>
                  <a:cxn ang="0">
                    <a:pos x="338" y="66"/>
                  </a:cxn>
                  <a:cxn ang="0">
                    <a:pos x="345" y="85"/>
                  </a:cxn>
                  <a:cxn ang="0">
                    <a:pos x="345" y="104"/>
                  </a:cxn>
                  <a:cxn ang="0">
                    <a:pos x="338" y="122"/>
                  </a:cxn>
                  <a:cxn ang="0">
                    <a:pos x="325" y="138"/>
                  </a:cxn>
                  <a:cxn ang="0">
                    <a:pos x="306" y="154"/>
                  </a:cxn>
                  <a:cxn ang="0">
                    <a:pos x="283" y="167"/>
                  </a:cxn>
                  <a:cxn ang="0">
                    <a:pos x="255" y="176"/>
                  </a:cxn>
                  <a:cxn ang="0">
                    <a:pos x="224" y="183"/>
                  </a:cxn>
                  <a:cxn ang="0">
                    <a:pos x="191" y="188"/>
                  </a:cxn>
                </a:cxnLst>
                <a:rect l="0" t="0" r="r" b="b"/>
                <a:pathLst>
                  <a:path w="346" h="188">
                    <a:moveTo>
                      <a:pt x="173" y="188"/>
                    </a:moveTo>
                    <a:lnTo>
                      <a:pt x="155" y="188"/>
                    </a:lnTo>
                    <a:lnTo>
                      <a:pt x="138" y="186"/>
                    </a:lnTo>
                    <a:lnTo>
                      <a:pt x="122" y="183"/>
                    </a:lnTo>
                    <a:lnTo>
                      <a:pt x="106" y="180"/>
                    </a:lnTo>
                    <a:lnTo>
                      <a:pt x="90" y="176"/>
                    </a:lnTo>
                    <a:lnTo>
                      <a:pt x="77" y="172"/>
                    </a:lnTo>
                    <a:lnTo>
                      <a:pt x="63" y="167"/>
                    </a:lnTo>
                    <a:lnTo>
                      <a:pt x="50" y="160"/>
                    </a:lnTo>
                    <a:lnTo>
                      <a:pt x="40" y="154"/>
                    </a:lnTo>
                    <a:lnTo>
                      <a:pt x="29" y="147"/>
                    </a:lnTo>
                    <a:lnTo>
                      <a:pt x="21" y="138"/>
                    </a:lnTo>
                    <a:lnTo>
                      <a:pt x="14" y="131"/>
                    </a:lnTo>
                    <a:lnTo>
                      <a:pt x="7" y="122"/>
                    </a:lnTo>
                    <a:lnTo>
                      <a:pt x="3" y="113"/>
                    </a:lnTo>
                    <a:lnTo>
                      <a:pt x="1" y="104"/>
                    </a:lnTo>
                    <a:lnTo>
                      <a:pt x="0" y="94"/>
                    </a:lnTo>
                    <a:lnTo>
                      <a:pt x="1" y="85"/>
                    </a:lnTo>
                    <a:lnTo>
                      <a:pt x="3" y="76"/>
                    </a:lnTo>
                    <a:lnTo>
                      <a:pt x="7" y="66"/>
                    </a:lnTo>
                    <a:lnTo>
                      <a:pt x="14" y="58"/>
                    </a:lnTo>
                    <a:lnTo>
                      <a:pt x="21" y="49"/>
                    </a:lnTo>
                    <a:lnTo>
                      <a:pt x="29" y="42"/>
                    </a:lnTo>
                    <a:lnTo>
                      <a:pt x="40" y="35"/>
                    </a:lnTo>
                    <a:lnTo>
                      <a:pt x="50" y="28"/>
                    </a:lnTo>
                    <a:lnTo>
                      <a:pt x="63" y="22"/>
                    </a:lnTo>
                    <a:lnTo>
                      <a:pt x="77" y="17"/>
                    </a:lnTo>
                    <a:lnTo>
                      <a:pt x="90" y="12"/>
                    </a:lnTo>
                    <a:lnTo>
                      <a:pt x="106" y="7"/>
                    </a:lnTo>
                    <a:lnTo>
                      <a:pt x="122" y="4"/>
                    </a:lnTo>
                    <a:lnTo>
                      <a:pt x="138" y="2"/>
                    </a:lnTo>
                    <a:lnTo>
                      <a:pt x="155" y="1"/>
                    </a:lnTo>
                    <a:lnTo>
                      <a:pt x="173" y="0"/>
                    </a:lnTo>
                    <a:lnTo>
                      <a:pt x="191" y="1"/>
                    </a:lnTo>
                    <a:lnTo>
                      <a:pt x="207" y="2"/>
                    </a:lnTo>
                    <a:lnTo>
                      <a:pt x="224" y="4"/>
                    </a:lnTo>
                    <a:lnTo>
                      <a:pt x="240" y="7"/>
                    </a:lnTo>
                    <a:lnTo>
                      <a:pt x="255" y="12"/>
                    </a:lnTo>
                    <a:lnTo>
                      <a:pt x="269" y="17"/>
                    </a:lnTo>
                    <a:lnTo>
                      <a:pt x="283" y="22"/>
                    </a:lnTo>
                    <a:lnTo>
                      <a:pt x="295" y="28"/>
                    </a:lnTo>
                    <a:lnTo>
                      <a:pt x="306" y="35"/>
                    </a:lnTo>
                    <a:lnTo>
                      <a:pt x="316" y="42"/>
                    </a:lnTo>
                    <a:lnTo>
                      <a:pt x="325" y="49"/>
                    </a:lnTo>
                    <a:lnTo>
                      <a:pt x="332" y="58"/>
                    </a:lnTo>
                    <a:lnTo>
                      <a:pt x="338" y="66"/>
                    </a:lnTo>
                    <a:lnTo>
                      <a:pt x="343" y="76"/>
                    </a:lnTo>
                    <a:lnTo>
                      <a:pt x="345" y="85"/>
                    </a:lnTo>
                    <a:lnTo>
                      <a:pt x="346" y="94"/>
                    </a:lnTo>
                    <a:lnTo>
                      <a:pt x="345" y="104"/>
                    </a:lnTo>
                    <a:lnTo>
                      <a:pt x="343" y="113"/>
                    </a:lnTo>
                    <a:lnTo>
                      <a:pt x="338" y="122"/>
                    </a:lnTo>
                    <a:lnTo>
                      <a:pt x="332" y="131"/>
                    </a:lnTo>
                    <a:lnTo>
                      <a:pt x="325" y="138"/>
                    </a:lnTo>
                    <a:lnTo>
                      <a:pt x="316" y="147"/>
                    </a:lnTo>
                    <a:lnTo>
                      <a:pt x="306" y="154"/>
                    </a:lnTo>
                    <a:lnTo>
                      <a:pt x="295" y="160"/>
                    </a:lnTo>
                    <a:lnTo>
                      <a:pt x="283" y="167"/>
                    </a:lnTo>
                    <a:lnTo>
                      <a:pt x="269" y="172"/>
                    </a:lnTo>
                    <a:lnTo>
                      <a:pt x="255" y="176"/>
                    </a:lnTo>
                    <a:lnTo>
                      <a:pt x="240" y="180"/>
                    </a:lnTo>
                    <a:lnTo>
                      <a:pt x="224" y="183"/>
                    </a:lnTo>
                    <a:lnTo>
                      <a:pt x="207" y="186"/>
                    </a:lnTo>
                    <a:lnTo>
                      <a:pt x="191" y="188"/>
                    </a:lnTo>
                    <a:lnTo>
                      <a:pt x="173" y="188"/>
                    </a:lnTo>
                  </a:path>
                </a:pathLst>
              </a:custGeom>
              <a:solidFill>
                <a:srgbClr val="FFFF00"/>
              </a:solidFill>
              <a:ln w="6350">
                <a:solidFill>
                  <a:srgbClr val="000000"/>
                </a:solidFill>
                <a:prstDash val="solid"/>
                <a:round/>
                <a:headEnd/>
                <a:tailEnd/>
              </a:ln>
            </p:spPr>
            <p:txBody>
              <a:bodyPr/>
              <a:lstStyle/>
              <a:p>
                <a:endParaRPr lang="it-IT"/>
              </a:p>
            </p:txBody>
          </p:sp>
          <p:sp>
            <p:nvSpPr>
              <p:cNvPr id="21218" name="Freeform 738"/>
              <p:cNvSpPr>
                <a:spLocks/>
              </p:cNvSpPr>
              <p:nvPr/>
            </p:nvSpPr>
            <p:spPr bwMode="auto">
              <a:xfrm>
                <a:off x="1774" y="3039"/>
                <a:ext cx="50" cy="26"/>
              </a:xfrm>
              <a:custGeom>
                <a:avLst/>
                <a:gdLst/>
                <a:ahLst/>
                <a:cxnLst>
                  <a:cxn ang="0">
                    <a:pos x="155" y="186"/>
                  </a:cxn>
                  <a:cxn ang="0">
                    <a:pos x="122" y="183"/>
                  </a:cxn>
                  <a:cxn ang="0">
                    <a:pos x="90" y="176"/>
                  </a:cxn>
                  <a:cxn ang="0">
                    <a:pos x="63" y="165"/>
                  </a:cxn>
                  <a:cxn ang="0">
                    <a:pos x="40" y="153"/>
                  </a:cxn>
                  <a:cxn ang="0">
                    <a:pos x="21" y="138"/>
                  </a:cxn>
                  <a:cxn ang="0">
                    <a:pos x="7" y="121"/>
                  </a:cxn>
                  <a:cxn ang="0">
                    <a:pos x="1" y="102"/>
                  </a:cxn>
                  <a:cxn ang="0">
                    <a:pos x="1" y="83"/>
                  </a:cxn>
                  <a:cxn ang="0">
                    <a:pos x="7" y="66"/>
                  </a:cxn>
                  <a:cxn ang="0">
                    <a:pos x="21" y="49"/>
                  </a:cxn>
                  <a:cxn ang="0">
                    <a:pos x="40" y="33"/>
                  </a:cxn>
                  <a:cxn ang="0">
                    <a:pos x="63" y="21"/>
                  </a:cxn>
                  <a:cxn ang="0">
                    <a:pos x="90" y="11"/>
                  </a:cxn>
                  <a:cxn ang="0">
                    <a:pos x="122" y="4"/>
                  </a:cxn>
                  <a:cxn ang="0">
                    <a:pos x="155" y="0"/>
                  </a:cxn>
                  <a:cxn ang="0">
                    <a:pos x="191" y="0"/>
                  </a:cxn>
                  <a:cxn ang="0">
                    <a:pos x="224" y="4"/>
                  </a:cxn>
                  <a:cxn ang="0">
                    <a:pos x="256" y="11"/>
                  </a:cxn>
                  <a:cxn ang="0">
                    <a:pos x="283" y="21"/>
                  </a:cxn>
                  <a:cxn ang="0">
                    <a:pos x="306" y="33"/>
                  </a:cxn>
                  <a:cxn ang="0">
                    <a:pos x="325" y="49"/>
                  </a:cxn>
                  <a:cxn ang="0">
                    <a:pos x="338" y="66"/>
                  </a:cxn>
                  <a:cxn ang="0">
                    <a:pos x="345" y="83"/>
                  </a:cxn>
                  <a:cxn ang="0">
                    <a:pos x="345" y="102"/>
                  </a:cxn>
                  <a:cxn ang="0">
                    <a:pos x="338" y="121"/>
                  </a:cxn>
                  <a:cxn ang="0">
                    <a:pos x="325" y="138"/>
                  </a:cxn>
                  <a:cxn ang="0">
                    <a:pos x="306" y="153"/>
                  </a:cxn>
                  <a:cxn ang="0">
                    <a:pos x="283" y="165"/>
                  </a:cxn>
                  <a:cxn ang="0">
                    <a:pos x="256" y="176"/>
                  </a:cxn>
                  <a:cxn ang="0">
                    <a:pos x="224" y="183"/>
                  </a:cxn>
                  <a:cxn ang="0">
                    <a:pos x="191" y="186"/>
                  </a:cxn>
                </a:cxnLst>
                <a:rect l="0" t="0" r="r" b="b"/>
                <a:pathLst>
                  <a:path w="346" h="187">
                    <a:moveTo>
                      <a:pt x="173" y="187"/>
                    </a:moveTo>
                    <a:lnTo>
                      <a:pt x="155" y="186"/>
                    </a:lnTo>
                    <a:lnTo>
                      <a:pt x="138" y="185"/>
                    </a:lnTo>
                    <a:lnTo>
                      <a:pt x="122" y="183"/>
                    </a:lnTo>
                    <a:lnTo>
                      <a:pt x="106" y="180"/>
                    </a:lnTo>
                    <a:lnTo>
                      <a:pt x="90" y="176"/>
                    </a:lnTo>
                    <a:lnTo>
                      <a:pt x="77" y="170"/>
                    </a:lnTo>
                    <a:lnTo>
                      <a:pt x="63" y="165"/>
                    </a:lnTo>
                    <a:lnTo>
                      <a:pt x="50" y="159"/>
                    </a:lnTo>
                    <a:lnTo>
                      <a:pt x="40" y="153"/>
                    </a:lnTo>
                    <a:lnTo>
                      <a:pt x="29" y="145"/>
                    </a:lnTo>
                    <a:lnTo>
                      <a:pt x="21" y="138"/>
                    </a:lnTo>
                    <a:lnTo>
                      <a:pt x="14" y="129"/>
                    </a:lnTo>
                    <a:lnTo>
                      <a:pt x="7" y="121"/>
                    </a:lnTo>
                    <a:lnTo>
                      <a:pt x="3" y="112"/>
                    </a:lnTo>
                    <a:lnTo>
                      <a:pt x="1" y="102"/>
                    </a:lnTo>
                    <a:lnTo>
                      <a:pt x="0" y="93"/>
                    </a:lnTo>
                    <a:lnTo>
                      <a:pt x="1" y="83"/>
                    </a:lnTo>
                    <a:lnTo>
                      <a:pt x="3" y="74"/>
                    </a:lnTo>
                    <a:lnTo>
                      <a:pt x="7" y="66"/>
                    </a:lnTo>
                    <a:lnTo>
                      <a:pt x="14" y="56"/>
                    </a:lnTo>
                    <a:lnTo>
                      <a:pt x="21" y="49"/>
                    </a:lnTo>
                    <a:lnTo>
                      <a:pt x="29" y="40"/>
                    </a:lnTo>
                    <a:lnTo>
                      <a:pt x="40" y="33"/>
                    </a:lnTo>
                    <a:lnTo>
                      <a:pt x="50" y="27"/>
                    </a:lnTo>
                    <a:lnTo>
                      <a:pt x="63" y="21"/>
                    </a:lnTo>
                    <a:lnTo>
                      <a:pt x="77" y="15"/>
                    </a:lnTo>
                    <a:lnTo>
                      <a:pt x="90" y="11"/>
                    </a:lnTo>
                    <a:lnTo>
                      <a:pt x="106" y="7"/>
                    </a:lnTo>
                    <a:lnTo>
                      <a:pt x="122" y="4"/>
                    </a:lnTo>
                    <a:lnTo>
                      <a:pt x="138" y="2"/>
                    </a:lnTo>
                    <a:lnTo>
                      <a:pt x="155" y="0"/>
                    </a:lnTo>
                    <a:lnTo>
                      <a:pt x="173" y="0"/>
                    </a:lnTo>
                    <a:lnTo>
                      <a:pt x="191" y="0"/>
                    </a:lnTo>
                    <a:lnTo>
                      <a:pt x="207" y="2"/>
                    </a:lnTo>
                    <a:lnTo>
                      <a:pt x="224" y="4"/>
                    </a:lnTo>
                    <a:lnTo>
                      <a:pt x="240" y="7"/>
                    </a:lnTo>
                    <a:lnTo>
                      <a:pt x="256" y="11"/>
                    </a:lnTo>
                    <a:lnTo>
                      <a:pt x="269" y="15"/>
                    </a:lnTo>
                    <a:lnTo>
                      <a:pt x="283" y="21"/>
                    </a:lnTo>
                    <a:lnTo>
                      <a:pt x="295" y="27"/>
                    </a:lnTo>
                    <a:lnTo>
                      <a:pt x="306" y="33"/>
                    </a:lnTo>
                    <a:lnTo>
                      <a:pt x="316" y="40"/>
                    </a:lnTo>
                    <a:lnTo>
                      <a:pt x="325" y="49"/>
                    </a:lnTo>
                    <a:lnTo>
                      <a:pt x="332" y="56"/>
                    </a:lnTo>
                    <a:lnTo>
                      <a:pt x="338" y="66"/>
                    </a:lnTo>
                    <a:lnTo>
                      <a:pt x="343" y="74"/>
                    </a:lnTo>
                    <a:lnTo>
                      <a:pt x="345" y="83"/>
                    </a:lnTo>
                    <a:lnTo>
                      <a:pt x="346" y="93"/>
                    </a:lnTo>
                    <a:lnTo>
                      <a:pt x="345" y="102"/>
                    </a:lnTo>
                    <a:lnTo>
                      <a:pt x="343" y="112"/>
                    </a:lnTo>
                    <a:lnTo>
                      <a:pt x="338" y="121"/>
                    </a:lnTo>
                    <a:lnTo>
                      <a:pt x="332" y="129"/>
                    </a:lnTo>
                    <a:lnTo>
                      <a:pt x="325" y="138"/>
                    </a:lnTo>
                    <a:lnTo>
                      <a:pt x="316" y="145"/>
                    </a:lnTo>
                    <a:lnTo>
                      <a:pt x="306" y="153"/>
                    </a:lnTo>
                    <a:lnTo>
                      <a:pt x="295" y="159"/>
                    </a:lnTo>
                    <a:lnTo>
                      <a:pt x="283" y="165"/>
                    </a:lnTo>
                    <a:lnTo>
                      <a:pt x="269" y="170"/>
                    </a:lnTo>
                    <a:lnTo>
                      <a:pt x="256" y="176"/>
                    </a:lnTo>
                    <a:lnTo>
                      <a:pt x="240" y="180"/>
                    </a:lnTo>
                    <a:lnTo>
                      <a:pt x="224" y="183"/>
                    </a:lnTo>
                    <a:lnTo>
                      <a:pt x="207" y="185"/>
                    </a:lnTo>
                    <a:lnTo>
                      <a:pt x="191" y="186"/>
                    </a:lnTo>
                    <a:lnTo>
                      <a:pt x="173" y="187"/>
                    </a:lnTo>
                    <a:close/>
                  </a:path>
                </a:pathLst>
              </a:custGeom>
              <a:solidFill>
                <a:srgbClr val="FFFF00"/>
              </a:solidFill>
              <a:ln w="9525">
                <a:noFill/>
                <a:round/>
                <a:headEnd/>
                <a:tailEnd/>
              </a:ln>
            </p:spPr>
            <p:txBody>
              <a:bodyPr/>
              <a:lstStyle/>
              <a:p>
                <a:endParaRPr lang="it-IT"/>
              </a:p>
            </p:txBody>
          </p:sp>
          <p:sp>
            <p:nvSpPr>
              <p:cNvPr id="21219" name="Freeform 739"/>
              <p:cNvSpPr>
                <a:spLocks/>
              </p:cNvSpPr>
              <p:nvPr/>
            </p:nvSpPr>
            <p:spPr bwMode="auto">
              <a:xfrm>
                <a:off x="1774" y="3039"/>
                <a:ext cx="50" cy="26"/>
              </a:xfrm>
              <a:custGeom>
                <a:avLst/>
                <a:gdLst/>
                <a:ahLst/>
                <a:cxnLst>
                  <a:cxn ang="0">
                    <a:pos x="155" y="186"/>
                  </a:cxn>
                  <a:cxn ang="0">
                    <a:pos x="122" y="183"/>
                  </a:cxn>
                  <a:cxn ang="0">
                    <a:pos x="90" y="176"/>
                  </a:cxn>
                  <a:cxn ang="0">
                    <a:pos x="63" y="165"/>
                  </a:cxn>
                  <a:cxn ang="0">
                    <a:pos x="40" y="153"/>
                  </a:cxn>
                  <a:cxn ang="0">
                    <a:pos x="21" y="138"/>
                  </a:cxn>
                  <a:cxn ang="0">
                    <a:pos x="7" y="121"/>
                  </a:cxn>
                  <a:cxn ang="0">
                    <a:pos x="1" y="102"/>
                  </a:cxn>
                  <a:cxn ang="0">
                    <a:pos x="1" y="83"/>
                  </a:cxn>
                  <a:cxn ang="0">
                    <a:pos x="7" y="66"/>
                  </a:cxn>
                  <a:cxn ang="0">
                    <a:pos x="21" y="49"/>
                  </a:cxn>
                  <a:cxn ang="0">
                    <a:pos x="40" y="33"/>
                  </a:cxn>
                  <a:cxn ang="0">
                    <a:pos x="63" y="21"/>
                  </a:cxn>
                  <a:cxn ang="0">
                    <a:pos x="90" y="11"/>
                  </a:cxn>
                  <a:cxn ang="0">
                    <a:pos x="122" y="4"/>
                  </a:cxn>
                  <a:cxn ang="0">
                    <a:pos x="155" y="0"/>
                  </a:cxn>
                  <a:cxn ang="0">
                    <a:pos x="191" y="0"/>
                  </a:cxn>
                  <a:cxn ang="0">
                    <a:pos x="224" y="4"/>
                  </a:cxn>
                  <a:cxn ang="0">
                    <a:pos x="256" y="11"/>
                  </a:cxn>
                  <a:cxn ang="0">
                    <a:pos x="283" y="21"/>
                  </a:cxn>
                  <a:cxn ang="0">
                    <a:pos x="306" y="33"/>
                  </a:cxn>
                  <a:cxn ang="0">
                    <a:pos x="325" y="49"/>
                  </a:cxn>
                  <a:cxn ang="0">
                    <a:pos x="338" y="66"/>
                  </a:cxn>
                  <a:cxn ang="0">
                    <a:pos x="345" y="83"/>
                  </a:cxn>
                  <a:cxn ang="0">
                    <a:pos x="345" y="102"/>
                  </a:cxn>
                  <a:cxn ang="0">
                    <a:pos x="338" y="121"/>
                  </a:cxn>
                  <a:cxn ang="0">
                    <a:pos x="325" y="138"/>
                  </a:cxn>
                  <a:cxn ang="0">
                    <a:pos x="306" y="153"/>
                  </a:cxn>
                  <a:cxn ang="0">
                    <a:pos x="283" y="165"/>
                  </a:cxn>
                  <a:cxn ang="0">
                    <a:pos x="256" y="176"/>
                  </a:cxn>
                  <a:cxn ang="0">
                    <a:pos x="224" y="183"/>
                  </a:cxn>
                  <a:cxn ang="0">
                    <a:pos x="191" y="186"/>
                  </a:cxn>
                </a:cxnLst>
                <a:rect l="0" t="0" r="r" b="b"/>
                <a:pathLst>
                  <a:path w="346" h="187">
                    <a:moveTo>
                      <a:pt x="173" y="187"/>
                    </a:moveTo>
                    <a:lnTo>
                      <a:pt x="155" y="186"/>
                    </a:lnTo>
                    <a:lnTo>
                      <a:pt x="138" y="185"/>
                    </a:lnTo>
                    <a:lnTo>
                      <a:pt x="122" y="183"/>
                    </a:lnTo>
                    <a:lnTo>
                      <a:pt x="106" y="180"/>
                    </a:lnTo>
                    <a:lnTo>
                      <a:pt x="90" y="176"/>
                    </a:lnTo>
                    <a:lnTo>
                      <a:pt x="77" y="170"/>
                    </a:lnTo>
                    <a:lnTo>
                      <a:pt x="63" y="165"/>
                    </a:lnTo>
                    <a:lnTo>
                      <a:pt x="50" y="159"/>
                    </a:lnTo>
                    <a:lnTo>
                      <a:pt x="40" y="153"/>
                    </a:lnTo>
                    <a:lnTo>
                      <a:pt x="29" y="145"/>
                    </a:lnTo>
                    <a:lnTo>
                      <a:pt x="21" y="138"/>
                    </a:lnTo>
                    <a:lnTo>
                      <a:pt x="14" y="129"/>
                    </a:lnTo>
                    <a:lnTo>
                      <a:pt x="7" y="121"/>
                    </a:lnTo>
                    <a:lnTo>
                      <a:pt x="3" y="112"/>
                    </a:lnTo>
                    <a:lnTo>
                      <a:pt x="1" y="102"/>
                    </a:lnTo>
                    <a:lnTo>
                      <a:pt x="0" y="93"/>
                    </a:lnTo>
                    <a:lnTo>
                      <a:pt x="1" y="83"/>
                    </a:lnTo>
                    <a:lnTo>
                      <a:pt x="3" y="74"/>
                    </a:lnTo>
                    <a:lnTo>
                      <a:pt x="7" y="66"/>
                    </a:lnTo>
                    <a:lnTo>
                      <a:pt x="14" y="56"/>
                    </a:lnTo>
                    <a:lnTo>
                      <a:pt x="21" y="49"/>
                    </a:lnTo>
                    <a:lnTo>
                      <a:pt x="29" y="40"/>
                    </a:lnTo>
                    <a:lnTo>
                      <a:pt x="40" y="33"/>
                    </a:lnTo>
                    <a:lnTo>
                      <a:pt x="50" y="27"/>
                    </a:lnTo>
                    <a:lnTo>
                      <a:pt x="63" y="21"/>
                    </a:lnTo>
                    <a:lnTo>
                      <a:pt x="77" y="15"/>
                    </a:lnTo>
                    <a:lnTo>
                      <a:pt x="90" y="11"/>
                    </a:lnTo>
                    <a:lnTo>
                      <a:pt x="106" y="7"/>
                    </a:lnTo>
                    <a:lnTo>
                      <a:pt x="122" y="4"/>
                    </a:lnTo>
                    <a:lnTo>
                      <a:pt x="138" y="2"/>
                    </a:lnTo>
                    <a:lnTo>
                      <a:pt x="155" y="0"/>
                    </a:lnTo>
                    <a:lnTo>
                      <a:pt x="173" y="0"/>
                    </a:lnTo>
                    <a:lnTo>
                      <a:pt x="191" y="0"/>
                    </a:lnTo>
                    <a:lnTo>
                      <a:pt x="207" y="2"/>
                    </a:lnTo>
                    <a:lnTo>
                      <a:pt x="224" y="4"/>
                    </a:lnTo>
                    <a:lnTo>
                      <a:pt x="240" y="7"/>
                    </a:lnTo>
                    <a:lnTo>
                      <a:pt x="256" y="11"/>
                    </a:lnTo>
                    <a:lnTo>
                      <a:pt x="269" y="15"/>
                    </a:lnTo>
                    <a:lnTo>
                      <a:pt x="283" y="21"/>
                    </a:lnTo>
                    <a:lnTo>
                      <a:pt x="295" y="27"/>
                    </a:lnTo>
                    <a:lnTo>
                      <a:pt x="306" y="33"/>
                    </a:lnTo>
                    <a:lnTo>
                      <a:pt x="316" y="40"/>
                    </a:lnTo>
                    <a:lnTo>
                      <a:pt x="325" y="49"/>
                    </a:lnTo>
                    <a:lnTo>
                      <a:pt x="332" y="56"/>
                    </a:lnTo>
                    <a:lnTo>
                      <a:pt x="338" y="66"/>
                    </a:lnTo>
                    <a:lnTo>
                      <a:pt x="343" y="74"/>
                    </a:lnTo>
                    <a:lnTo>
                      <a:pt x="345" y="83"/>
                    </a:lnTo>
                    <a:lnTo>
                      <a:pt x="346" y="93"/>
                    </a:lnTo>
                    <a:lnTo>
                      <a:pt x="345" y="102"/>
                    </a:lnTo>
                    <a:lnTo>
                      <a:pt x="343" y="112"/>
                    </a:lnTo>
                    <a:lnTo>
                      <a:pt x="338" y="121"/>
                    </a:lnTo>
                    <a:lnTo>
                      <a:pt x="332" y="129"/>
                    </a:lnTo>
                    <a:lnTo>
                      <a:pt x="325" y="138"/>
                    </a:lnTo>
                    <a:lnTo>
                      <a:pt x="316" y="145"/>
                    </a:lnTo>
                    <a:lnTo>
                      <a:pt x="306" y="153"/>
                    </a:lnTo>
                    <a:lnTo>
                      <a:pt x="295" y="159"/>
                    </a:lnTo>
                    <a:lnTo>
                      <a:pt x="283" y="165"/>
                    </a:lnTo>
                    <a:lnTo>
                      <a:pt x="269" y="170"/>
                    </a:lnTo>
                    <a:lnTo>
                      <a:pt x="256" y="176"/>
                    </a:lnTo>
                    <a:lnTo>
                      <a:pt x="240" y="180"/>
                    </a:lnTo>
                    <a:lnTo>
                      <a:pt x="224" y="183"/>
                    </a:lnTo>
                    <a:lnTo>
                      <a:pt x="207" y="185"/>
                    </a:lnTo>
                    <a:lnTo>
                      <a:pt x="191" y="186"/>
                    </a:lnTo>
                    <a:lnTo>
                      <a:pt x="173" y="187"/>
                    </a:lnTo>
                  </a:path>
                </a:pathLst>
              </a:custGeom>
              <a:solidFill>
                <a:srgbClr val="FFFF00"/>
              </a:solidFill>
              <a:ln w="6350">
                <a:solidFill>
                  <a:srgbClr val="000000"/>
                </a:solidFill>
                <a:prstDash val="solid"/>
                <a:round/>
                <a:headEnd/>
                <a:tailEnd/>
              </a:ln>
            </p:spPr>
            <p:txBody>
              <a:bodyPr/>
              <a:lstStyle/>
              <a:p>
                <a:endParaRPr lang="it-IT"/>
              </a:p>
            </p:txBody>
          </p:sp>
          <p:sp>
            <p:nvSpPr>
              <p:cNvPr id="21220" name="Freeform 740"/>
              <p:cNvSpPr>
                <a:spLocks/>
              </p:cNvSpPr>
              <p:nvPr/>
            </p:nvSpPr>
            <p:spPr bwMode="auto">
              <a:xfrm>
                <a:off x="2093" y="3045"/>
                <a:ext cx="50" cy="26"/>
              </a:xfrm>
              <a:custGeom>
                <a:avLst/>
                <a:gdLst/>
                <a:ahLst/>
                <a:cxnLst>
                  <a:cxn ang="0">
                    <a:pos x="156" y="186"/>
                  </a:cxn>
                  <a:cxn ang="0">
                    <a:pos x="123" y="183"/>
                  </a:cxn>
                  <a:cxn ang="0">
                    <a:pos x="91" y="175"/>
                  </a:cxn>
                  <a:cxn ang="0">
                    <a:pos x="64" y="165"/>
                  </a:cxn>
                  <a:cxn ang="0">
                    <a:pos x="40" y="152"/>
                  </a:cxn>
                  <a:cxn ang="0">
                    <a:pos x="21" y="138"/>
                  </a:cxn>
                  <a:cxn ang="0">
                    <a:pos x="8" y="121"/>
                  </a:cxn>
                  <a:cxn ang="0">
                    <a:pos x="1" y="103"/>
                  </a:cxn>
                  <a:cxn ang="0">
                    <a:pos x="1" y="83"/>
                  </a:cxn>
                  <a:cxn ang="0">
                    <a:pos x="8" y="66"/>
                  </a:cxn>
                  <a:cxn ang="0">
                    <a:pos x="21" y="49"/>
                  </a:cxn>
                  <a:cxn ang="0">
                    <a:pos x="40" y="34"/>
                  </a:cxn>
                  <a:cxn ang="0">
                    <a:pos x="64" y="22"/>
                  </a:cxn>
                  <a:cxn ang="0">
                    <a:pos x="91" y="11"/>
                  </a:cxn>
                  <a:cxn ang="0">
                    <a:pos x="123" y="4"/>
                  </a:cxn>
                  <a:cxn ang="0">
                    <a:pos x="156" y="1"/>
                  </a:cxn>
                  <a:cxn ang="0">
                    <a:pos x="191" y="1"/>
                  </a:cxn>
                  <a:cxn ang="0">
                    <a:pos x="225" y="4"/>
                  </a:cxn>
                  <a:cxn ang="0">
                    <a:pos x="256" y="11"/>
                  </a:cxn>
                  <a:cxn ang="0">
                    <a:pos x="283" y="22"/>
                  </a:cxn>
                  <a:cxn ang="0">
                    <a:pos x="307" y="34"/>
                  </a:cxn>
                  <a:cxn ang="0">
                    <a:pos x="326" y="49"/>
                  </a:cxn>
                  <a:cxn ang="0">
                    <a:pos x="338" y="66"/>
                  </a:cxn>
                  <a:cxn ang="0">
                    <a:pos x="346" y="83"/>
                  </a:cxn>
                  <a:cxn ang="0">
                    <a:pos x="346" y="103"/>
                  </a:cxn>
                  <a:cxn ang="0">
                    <a:pos x="338" y="121"/>
                  </a:cxn>
                  <a:cxn ang="0">
                    <a:pos x="326" y="138"/>
                  </a:cxn>
                  <a:cxn ang="0">
                    <a:pos x="307" y="152"/>
                  </a:cxn>
                  <a:cxn ang="0">
                    <a:pos x="283" y="165"/>
                  </a:cxn>
                  <a:cxn ang="0">
                    <a:pos x="256" y="175"/>
                  </a:cxn>
                  <a:cxn ang="0">
                    <a:pos x="225" y="183"/>
                  </a:cxn>
                  <a:cxn ang="0">
                    <a:pos x="191" y="186"/>
                  </a:cxn>
                </a:cxnLst>
                <a:rect l="0" t="0" r="r" b="b"/>
                <a:pathLst>
                  <a:path w="347" h="187">
                    <a:moveTo>
                      <a:pt x="174" y="187"/>
                    </a:moveTo>
                    <a:lnTo>
                      <a:pt x="156" y="186"/>
                    </a:lnTo>
                    <a:lnTo>
                      <a:pt x="138" y="185"/>
                    </a:lnTo>
                    <a:lnTo>
                      <a:pt x="123" y="183"/>
                    </a:lnTo>
                    <a:lnTo>
                      <a:pt x="106" y="180"/>
                    </a:lnTo>
                    <a:lnTo>
                      <a:pt x="91" y="175"/>
                    </a:lnTo>
                    <a:lnTo>
                      <a:pt x="77" y="171"/>
                    </a:lnTo>
                    <a:lnTo>
                      <a:pt x="64" y="165"/>
                    </a:lnTo>
                    <a:lnTo>
                      <a:pt x="51" y="160"/>
                    </a:lnTo>
                    <a:lnTo>
                      <a:pt x="40" y="152"/>
                    </a:lnTo>
                    <a:lnTo>
                      <a:pt x="30" y="145"/>
                    </a:lnTo>
                    <a:lnTo>
                      <a:pt x="21" y="138"/>
                    </a:lnTo>
                    <a:lnTo>
                      <a:pt x="14" y="129"/>
                    </a:lnTo>
                    <a:lnTo>
                      <a:pt x="8" y="121"/>
                    </a:lnTo>
                    <a:lnTo>
                      <a:pt x="4" y="112"/>
                    </a:lnTo>
                    <a:lnTo>
                      <a:pt x="1" y="103"/>
                    </a:lnTo>
                    <a:lnTo>
                      <a:pt x="0" y="93"/>
                    </a:lnTo>
                    <a:lnTo>
                      <a:pt x="1" y="83"/>
                    </a:lnTo>
                    <a:lnTo>
                      <a:pt x="4" y="74"/>
                    </a:lnTo>
                    <a:lnTo>
                      <a:pt x="8" y="66"/>
                    </a:lnTo>
                    <a:lnTo>
                      <a:pt x="14" y="57"/>
                    </a:lnTo>
                    <a:lnTo>
                      <a:pt x="21" y="49"/>
                    </a:lnTo>
                    <a:lnTo>
                      <a:pt x="30" y="41"/>
                    </a:lnTo>
                    <a:lnTo>
                      <a:pt x="40" y="34"/>
                    </a:lnTo>
                    <a:lnTo>
                      <a:pt x="51" y="27"/>
                    </a:lnTo>
                    <a:lnTo>
                      <a:pt x="64" y="22"/>
                    </a:lnTo>
                    <a:lnTo>
                      <a:pt x="77" y="15"/>
                    </a:lnTo>
                    <a:lnTo>
                      <a:pt x="91" y="11"/>
                    </a:lnTo>
                    <a:lnTo>
                      <a:pt x="106" y="7"/>
                    </a:lnTo>
                    <a:lnTo>
                      <a:pt x="123" y="4"/>
                    </a:lnTo>
                    <a:lnTo>
                      <a:pt x="138" y="2"/>
                    </a:lnTo>
                    <a:lnTo>
                      <a:pt x="156" y="1"/>
                    </a:lnTo>
                    <a:lnTo>
                      <a:pt x="174" y="0"/>
                    </a:lnTo>
                    <a:lnTo>
                      <a:pt x="191" y="1"/>
                    </a:lnTo>
                    <a:lnTo>
                      <a:pt x="208" y="2"/>
                    </a:lnTo>
                    <a:lnTo>
                      <a:pt x="225" y="4"/>
                    </a:lnTo>
                    <a:lnTo>
                      <a:pt x="241" y="7"/>
                    </a:lnTo>
                    <a:lnTo>
                      <a:pt x="256" y="11"/>
                    </a:lnTo>
                    <a:lnTo>
                      <a:pt x="270" y="15"/>
                    </a:lnTo>
                    <a:lnTo>
                      <a:pt x="283" y="22"/>
                    </a:lnTo>
                    <a:lnTo>
                      <a:pt x="295" y="27"/>
                    </a:lnTo>
                    <a:lnTo>
                      <a:pt x="307" y="34"/>
                    </a:lnTo>
                    <a:lnTo>
                      <a:pt x="316" y="41"/>
                    </a:lnTo>
                    <a:lnTo>
                      <a:pt x="326" y="49"/>
                    </a:lnTo>
                    <a:lnTo>
                      <a:pt x="333" y="57"/>
                    </a:lnTo>
                    <a:lnTo>
                      <a:pt x="338" y="66"/>
                    </a:lnTo>
                    <a:lnTo>
                      <a:pt x="343" y="74"/>
                    </a:lnTo>
                    <a:lnTo>
                      <a:pt x="346" y="83"/>
                    </a:lnTo>
                    <a:lnTo>
                      <a:pt x="347" y="93"/>
                    </a:lnTo>
                    <a:lnTo>
                      <a:pt x="346" y="103"/>
                    </a:lnTo>
                    <a:lnTo>
                      <a:pt x="343" y="112"/>
                    </a:lnTo>
                    <a:lnTo>
                      <a:pt x="338" y="121"/>
                    </a:lnTo>
                    <a:lnTo>
                      <a:pt x="333" y="129"/>
                    </a:lnTo>
                    <a:lnTo>
                      <a:pt x="326" y="138"/>
                    </a:lnTo>
                    <a:lnTo>
                      <a:pt x="316" y="145"/>
                    </a:lnTo>
                    <a:lnTo>
                      <a:pt x="307" y="152"/>
                    </a:lnTo>
                    <a:lnTo>
                      <a:pt x="295" y="160"/>
                    </a:lnTo>
                    <a:lnTo>
                      <a:pt x="283" y="165"/>
                    </a:lnTo>
                    <a:lnTo>
                      <a:pt x="270" y="171"/>
                    </a:lnTo>
                    <a:lnTo>
                      <a:pt x="256" y="175"/>
                    </a:lnTo>
                    <a:lnTo>
                      <a:pt x="241" y="180"/>
                    </a:lnTo>
                    <a:lnTo>
                      <a:pt x="225" y="183"/>
                    </a:lnTo>
                    <a:lnTo>
                      <a:pt x="208" y="185"/>
                    </a:lnTo>
                    <a:lnTo>
                      <a:pt x="191" y="186"/>
                    </a:lnTo>
                    <a:lnTo>
                      <a:pt x="174" y="187"/>
                    </a:lnTo>
                    <a:close/>
                  </a:path>
                </a:pathLst>
              </a:custGeom>
              <a:solidFill>
                <a:srgbClr val="FFFF00"/>
              </a:solidFill>
              <a:ln w="9525">
                <a:noFill/>
                <a:round/>
                <a:headEnd/>
                <a:tailEnd/>
              </a:ln>
            </p:spPr>
            <p:txBody>
              <a:bodyPr/>
              <a:lstStyle/>
              <a:p>
                <a:endParaRPr lang="it-IT"/>
              </a:p>
            </p:txBody>
          </p:sp>
          <p:sp>
            <p:nvSpPr>
              <p:cNvPr id="21221" name="Freeform 741"/>
              <p:cNvSpPr>
                <a:spLocks/>
              </p:cNvSpPr>
              <p:nvPr/>
            </p:nvSpPr>
            <p:spPr bwMode="auto">
              <a:xfrm>
                <a:off x="2093" y="3045"/>
                <a:ext cx="50" cy="26"/>
              </a:xfrm>
              <a:custGeom>
                <a:avLst/>
                <a:gdLst/>
                <a:ahLst/>
                <a:cxnLst>
                  <a:cxn ang="0">
                    <a:pos x="156" y="186"/>
                  </a:cxn>
                  <a:cxn ang="0">
                    <a:pos x="123" y="183"/>
                  </a:cxn>
                  <a:cxn ang="0">
                    <a:pos x="91" y="175"/>
                  </a:cxn>
                  <a:cxn ang="0">
                    <a:pos x="64" y="165"/>
                  </a:cxn>
                  <a:cxn ang="0">
                    <a:pos x="40" y="152"/>
                  </a:cxn>
                  <a:cxn ang="0">
                    <a:pos x="21" y="138"/>
                  </a:cxn>
                  <a:cxn ang="0">
                    <a:pos x="8" y="121"/>
                  </a:cxn>
                  <a:cxn ang="0">
                    <a:pos x="1" y="103"/>
                  </a:cxn>
                  <a:cxn ang="0">
                    <a:pos x="1" y="83"/>
                  </a:cxn>
                  <a:cxn ang="0">
                    <a:pos x="8" y="66"/>
                  </a:cxn>
                  <a:cxn ang="0">
                    <a:pos x="21" y="49"/>
                  </a:cxn>
                  <a:cxn ang="0">
                    <a:pos x="40" y="34"/>
                  </a:cxn>
                  <a:cxn ang="0">
                    <a:pos x="64" y="22"/>
                  </a:cxn>
                  <a:cxn ang="0">
                    <a:pos x="91" y="11"/>
                  </a:cxn>
                  <a:cxn ang="0">
                    <a:pos x="123" y="4"/>
                  </a:cxn>
                  <a:cxn ang="0">
                    <a:pos x="156" y="1"/>
                  </a:cxn>
                  <a:cxn ang="0">
                    <a:pos x="191" y="1"/>
                  </a:cxn>
                  <a:cxn ang="0">
                    <a:pos x="225" y="4"/>
                  </a:cxn>
                  <a:cxn ang="0">
                    <a:pos x="256" y="11"/>
                  </a:cxn>
                  <a:cxn ang="0">
                    <a:pos x="283" y="22"/>
                  </a:cxn>
                  <a:cxn ang="0">
                    <a:pos x="307" y="34"/>
                  </a:cxn>
                  <a:cxn ang="0">
                    <a:pos x="326" y="49"/>
                  </a:cxn>
                  <a:cxn ang="0">
                    <a:pos x="338" y="66"/>
                  </a:cxn>
                  <a:cxn ang="0">
                    <a:pos x="346" y="83"/>
                  </a:cxn>
                  <a:cxn ang="0">
                    <a:pos x="346" y="103"/>
                  </a:cxn>
                  <a:cxn ang="0">
                    <a:pos x="338" y="121"/>
                  </a:cxn>
                  <a:cxn ang="0">
                    <a:pos x="326" y="138"/>
                  </a:cxn>
                  <a:cxn ang="0">
                    <a:pos x="307" y="152"/>
                  </a:cxn>
                  <a:cxn ang="0">
                    <a:pos x="283" y="165"/>
                  </a:cxn>
                  <a:cxn ang="0">
                    <a:pos x="256" y="175"/>
                  </a:cxn>
                  <a:cxn ang="0">
                    <a:pos x="225" y="183"/>
                  </a:cxn>
                  <a:cxn ang="0">
                    <a:pos x="191" y="186"/>
                  </a:cxn>
                </a:cxnLst>
                <a:rect l="0" t="0" r="r" b="b"/>
                <a:pathLst>
                  <a:path w="347" h="187">
                    <a:moveTo>
                      <a:pt x="174" y="187"/>
                    </a:moveTo>
                    <a:lnTo>
                      <a:pt x="156" y="186"/>
                    </a:lnTo>
                    <a:lnTo>
                      <a:pt x="138" y="185"/>
                    </a:lnTo>
                    <a:lnTo>
                      <a:pt x="123" y="183"/>
                    </a:lnTo>
                    <a:lnTo>
                      <a:pt x="106" y="180"/>
                    </a:lnTo>
                    <a:lnTo>
                      <a:pt x="91" y="175"/>
                    </a:lnTo>
                    <a:lnTo>
                      <a:pt x="77" y="171"/>
                    </a:lnTo>
                    <a:lnTo>
                      <a:pt x="64" y="165"/>
                    </a:lnTo>
                    <a:lnTo>
                      <a:pt x="51" y="160"/>
                    </a:lnTo>
                    <a:lnTo>
                      <a:pt x="40" y="152"/>
                    </a:lnTo>
                    <a:lnTo>
                      <a:pt x="30" y="145"/>
                    </a:lnTo>
                    <a:lnTo>
                      <a:pt x="21" y="138"/>
                    </a:lnTo>
                    <a:lnTo>
                      <a:pt x="14" y="129"/>
                    </a:lnTo>
                    <a:lnTo>
                      <a:pt x="8" y="121"/>
                    </a:lnTo>
                    <a:lnTo>
                      <a:pt x="4" y="112"/>
                    </a:lnTo>
                    <a:lnTo>
                      <a:pt x="1" y="103"/>
                    </a:lnTo>
                    <a:lnTo>
                      <a:pt x="0" y="93"/>
                    </a:lnTo>
                    <a:lnTo>
                      <a:pt x="1" y="83"/>
                    </a:lnTo>
                    <a:lnTo>
                      <a:pt x="4" y="74"/>
                    </a:lnTo>
                    <a:lnTo>
                      <a:pt x="8" y="66"/>
                    </a:lnTo>
                    <a:lnTo>
                      <a:pt x="14" y="57"/>
                    </a:lnTo>
                    <a:lnTo>
                      <a:pt x="21" y="49"/>
                    </a:lnTo>
                    <a:lnTo>
                      <a:pt x="30" y="41"/>
                    </a:lnTo>
                    <a:lnTo>
                      <a:pt x="40" y="34"/>
                    </a:lnTo>
                    <a:lnTo>
                      <a:pt x="51" y="27"/>
                    </a:lnTo>
                    <a:lnTo>
                      <a:pt x="64" y="22"/>
                    </a:lnTo>
                    <a:lnTo>
                      <a:pt x="77" y="15"/>
                    </a:lnTo>
                    <a:lnTo>
                      <a:pt x="91" y="11"/>
                    </a:lnTo>
                    <a:lnTo>
                      <a:pt x="106" y="7"/>
                    </a:lnTo>
                    <a:lnTo>
                      <a:pt x="123" y="4"/>
                    </a:lnTo>
                    <a:lnTo>
                      <a:pt x="138" y="2"/>
                    </a:lnTo>
                    <a:lnTo>
                      <a:pt x="156" y="1"/>
                    </a:lnTo>
                    <a:lnTo>
                      <a:pt x="174" y="0"/>
                    </a:lnTo>
                    <a:lnTo>
                      <a:pt x="191" y="1"/>
                    </a:lnTo>
                    <a:lnTo>
                      <a:pt x="208" y="2"/>
                    </a:lnTo>
                    <a:lnTo>
                      <a:pt x="225" y="4"/>
                    </a:lnTo>
                    <a:lnTo>
                      <a:pt x="241" y="7"/>
                    </a:lnTo>
                    <a:lnTo>
                      <a:pt x="256" y="11"/>
                    </a:lnTo>
                    <a:lnTo>
                      <a:pt x="270" y="15"/>
                    </a:lnTo>
                    <a:lnTo>
                      <a:pt x="283" y="22"/>
                    </a:lnTo>
                    <a:lnTo>
                      <a:pt x="295" y="27"/>
                    </a:lnTo>
                    <a:lnTo>
                      <a:pt x="307" y="34"/>
                    </a:lnTo>
                    <a:lnTo>
                      <a:pt x="316" y="41"/>
                    </a:lnTo>
                    <a:lnTo>
                      <a:pt x="326" y="49"/>
                    </a:lnTo>
                    <a:lnTo>
                      <a:pt x="333" y="57"/>
                    </a:lnTo>
                    <a:lnTo>
                      <a:pt x="338" y="66"/>
                    </a:lnTo>
                    <a:lnTo>
                      <a:pt x="343" y="74"/>
                    </a:lnTo>
                    <a:lnTo>
                      <a:pt x="346" y="83"/>
                    </a:lnTo>
                    <a:lnTo>
                      <a:pt x="347" y="93"/>
                    </a:lnTo>
                    <a:lnTo>
                      <a:pt x="346" y="103"/>
                    </a:lnTo>
                    <a:lnTo>
                      <a:pt x="343" y="112"/>
                    </a:lnTo>
                    <a:lnTo>
                      <a:pt x="338" y="121"/>
                    </a:lnTo>
                    <a:lnTo>
                      <a:pt x="333" y="129"/>
                    </a:lnTo>
                    <a:lnTo>
                      <a:pt x="326" y="138"/>
                    </a:lnTo>
                    <a:lnTo>
                      <a:pt x="316" y="145"/>
                    </a:lnTo>
                    <a:lnTo>
                      <a:pt x="307" y="152"/>
                    </a:lnTo>
                    <a:lnTo>
                      <a:pt x="295" y="160"/>
                    </a:lnTo>
                    <a:lnTo>
                      <a:pt x="283" y="165"/>
                    </a:lnTo>
                    <a:lnTo>
                      <a:pt x="270" y="171"/>
                    </a:lnTo>
                    <a:lnTo>
                      <a:pt x="256" y="175"/>
                    </a:lnTo>
                    <a:lnTo>
                      <a:pt x="241" y="180"/>
                    </a:lnTo>
                    <a:lnTo>
                      <a:pt x="225" y="183"/>
                    </a:lnTo>
                    <a:lnTo>
                      <a:pt x="208" y="185"/>
                    </a:lnTo>
                    <a:lnTo>
                      <a:pt x="191" y="186"/>
                    </a:lnTo>
                    <a:lnTo>
                      <a:pt x="174" y="187"/>
                    </a:lnTo>
                  </a:path>
                </a:pathLst>
              </a:custGeom>
              <a:solidFill>
                <a:srgbClr val="FFFF00"/>
              </a:solidFill>
              <a:ln w="6350">
                <a:solidFill>
                  <a:srgbClr val="000000"/>
                </a:solidFill>
                <a:prstDash val="solid"/>
                <a:round/>
                <a:headEnd/>
                <a:tailEnd/>
              </a:ln>
            </p:spPr>
            <p:txBody>
              <a:bodyPr/>
              <a:lstStyle/>
              <a:p>
                <a:endParaRPr lang="it-IT"/>
              </a:p>
            </p:txBody>
          </p:sp>
          <p:sp>
            <p:nvSpPr>
              <p:cNvPr id="21222" name="Freeform 742"/>
              <p:cNvSpPr>
                <a:spLocks/>
              </p:cNvSpPr>
              <p:nvPr/>
            </p:nvSpPr>
            <p:spPr bwMode="auto">
              <a:xfrm>
                <a:off x="1583" y="3166"/>
                <a:ext cx="49" cy="27"/>
              </a:xfrm>
              <a:custGeom>
                <a:avLst/>
                <a:gdLst/>
                <a:ahLst/>
                <a:cxnLst>
                  <a:cxn ang="0">
                    <a:pos x="156" y="187"/>
                  </a:cxn>
                  <a:cxn ang="0">
                    <a:pos x="123" y="183"/>
                  </a:cxn>
                  <a:cxn ang="0">
                    <a:pos x="92" y="176"/>
                  </a:cxn>
                  <a:cxn ang="0">
                    <a:pos x="64" y="166"/>
                  </a:cxn>
                  <a:cxn ang="0">
                    <a:pos x="40" y="153"/>
                  </a:cxn>
                  <a:cxn ang="0">
                    <a:pos x="21" y="138"/>
                  </a:cxn>
                  <a:cxn ang="0">
                    <a:pos x="9" y="122"/>
                  </a:cxn>
                  <a:cxn ang="0">
                    <a:pos x="1" y="103"/>
                  </a:cxn>
                  <a:cxn ang="0">
                    <a:pos x="1" y="84"/>
                  </a:cxn>
                  <a:cxn ang="0">
                    <a:pos x="9" y="66"/>
                  </a:cxn>
                  <a:cxn ang="0">
                    <a:pos x="21" y="49"/>
                  </a:cxn>
                  <a:cxn ang="0">
                    <a:pos x="40" y="34"/>
                  </a:cxn>
                  <a:cxn ang="0">
                    <a:pos x="64" y="21"/>
                  </a:cxn>
                  <a:cxn ang="0">
                    <a:pos x="92" y="12"/>
                  </a:cxn>
                  <a:cxn ang="0">
                    <a:pos x="123" y="4"/>
                  </a:cxn>
                  <a:cxn ang="0">
                    <a:pos x="156" y="0"/>
                  </a:cxn>
                  <a:cxn ang="0">
                    <a:pos x="191" y="0"/>
                  </a:cxn>
                  <a:cxn ang="0">
                    <a:pos x="226" y="4"/>
                  </a:cxn>
                  <a:cxn ang="0">
                    <a:pos x="256" y="12"/>
                  </a:cxn>
                  <a:cxn ang="0">
                    <a:pos x="283" y="21"/>
                  </a:cxn>
                  <a:cxn ang="0">
                    <a:pos x="307" y="34"/>
                  </a:cxn>
                  <a:cxn ang="0">
                    <a:pos x="326" y="49"/>
                  </a:cxn>
                  <a:cxn ang="0">
                    <a:pos x="339" y="66"/>
                  </a:cxn>
                  <a:cxn ang="0">
                    <a:pos x="346" y="84"/>
                  </a:cxn>
                  <a:cxn ang="0">
                    <a:pos x="346" y="103"/>
                  </a:cxn>
                  <a:cxn ang="0">
                    <a:pos x="339" y="122"/>
                  </a:cxn>
                  <a:cxn ang="0">
                    <a:pos x="326" y="138"/>
                  </a:cxn>
                  <a:cxn ang="0">
                    <a:pos x="307" y="153"/>
                  </a:cxn>
                  <a:cxn ang="0">
                    <a:pos x="283" y="166"/>
                  </a:cxn>
                  <a:cxn ang="0">
                    <a:pos x="256" y="176"/>
                  </a:cxn>
                  <a:cxn ang="0">
                    <a:pos x="226" y="183"/>
                  </a:cxn>
                  <a:cxn ang="0">
                    <a:pos x="191" y="187"/>
                  </a:cxn>
                </a:cxnLst>
                <a:rect l="0" t="0" r="r" b="b"/>
                <a:pathLst>
                  <a:path w="347" h="188">
                    <a:moveTo>
                      <a:pt x="174" y="188"/>
                    </a:moveTo>
                    <a:lnTo>
                      <a:pt x="156" y="187"/>
                    </a:lnTo>
                    <a:lnTo>
                      <a:pt x="139" y="185"/>
                    </a:lnTo>
                    <a:lnTo>
                      <a:pt x="123" y="183"/>
                    </a:lnTo>
                    <a:lnTo>
                      <a:pt x="106" y="180"/>
                    </a:lnTo>
                    <a:lnTo>
                      <a:pt x="92" y="176"/>
                    </a:lnTo>
                    <a:lnTo>
                      <a:pt x="77" y="171"/>
                    </a:lnTo>
                    <a:lnTo>
                      <a:pt x="64" y="166"/>
                    </a:lnTo>
                    <a:lnTo>
                      <a:pt x="52" y="159"/>
                    </a:lnTo>
                    <a:lnTo>
                      <a:pt x="40" y="153"/>
                    </a:lnTo>
                    <a:lnTo>
                      <a:pt x="31" y="146"/>
                    </a:lnTo>
                    <a:lnTo>
                      <a:pt x="21" y="138"/>
                    </a:lnTo>
                    <a:lnTo>
                      <a:pt x="14" y="130"/>
                    </a:lnTo>
                    <a:lnTo>
                      <a:pt x="9" y="122"/>
                    </a:lnTo>
                    <a:lnTo>
                      <a:pt x="5" y="112"/>
                    </a:lnTo>
                    <a:lnTo>
                      <a:pt x="1" y="103"/>
                    </a:lnTo>
                    <a:lnTo>
                      <a:pt x="0" y="93"/>
                    </a:lnTo>
                    <a:lnTo>
                      <a:pt x="1" y="84"/>
                    </a:lnTo>
                    <a:lnTo>
                      <a:pt x="5" y="74"/>
                    </a:lnTo>
                    <a:lnTo>
                      <a:pt x="9" y="66"/>
                    </a:lnTo>
                    <a:lnTo>
                      <a:pt x="14" y="57"/>
                    </a:lnTo>
                    <a:lnTo>
                      <a:pt x="21" y="49"/>
                    </a:lnTo>
                    <a:lnTo>
                      <a:pt x="31" y="41"/>
                    </a:lnTo>
                    <a:lnTo>
                      <a:pt x="40" y="34"/>
                    </a:lnTo>
                    <a:lnTo>
                      <a:pt x="52" y="27"/>
                    </a:lnTo>
                    <a:lnTo>
                      <a:pt x="64" y="21"/>
                    </a:lnTo>
                    <a:lnTo>
                      <a:pt x="77" y="16"/>
                    </a:lnTo>
                    <a:lnTo>
                      <a:pt x="92" y="12"/>
                    </a:lnTo>
                    <a:lnTo>
                      <a:pt x="106" y="7"/>
                    </a:lnTo>
                    <a:lnTo>
                      <a:pt x="123" y="4"/>
                    </a:lnTo>
                    <a:lnTo>
                      <a:pt x="139" y="2"/>
                    </a:lnTo>
                    <a:lnTo>
                      <a:pt x="156" y="0"/>
                    </a:lnTo>
                    <a:lnTo>
                      <a:pt x="174" y="0"/>
                    </a:lnTo>
                    <a:lnTo>
                      <a:pt x="191" y="0"/>
                    </a:lnTo>
                    <a:lnTo>
                      <a:pt x="209" y="2"/>
                    </a:lnTo>
                    <a:lnTo>
                      <a:pt x="226" y="4"/>
                    </a:lnTo>
                    <a:lnTo>
                      <a:pt x="241" y="7"/>
                    </a:lnTo>
                    <a:lnTo>
                      <a:pt x="256" y="12"/>
                    </a:lnTo>
                    <a:lnTo>
                      <a:pt x="271" y="16"/>
                    </a:lnTo>
                    <a:lnTo>
                      <a:pt x="283" y="21"/>
                    </a:lnTo>
                    <a:lnTo>
                      <a:pt x="296" y="27"/>
                    </a:lnTo>
                    <a:lnTo>
                      <a:pt x="307" y="34"/>
                    </a:lnTo>
                    <a:lnTo>
                      <a:pt x="317" y="41"/>
                    </a:lnTo>
                    <a:lnTo>
                      <a:pt x="326" y="49"/>
                    </a:lnTo>
                    <a:lnTo>
                      <a:pt x="333" y="57"/>
                    </a:lnTo>
                    <a:lnTo>
                      <a:pt x="339" y="66"/>
                    </a:lnTo>
                    <a:lnTo>
                      <a:pt x="343" y="74"/>
                    </a:lnTo>
                    <a:lnTo>
                      <a:pt x="346" y="84"/>
                    </a:lnTo>
                    <a:lnTo>
                      <a:pt x="347" y="93"/>
                    </a:lnTo>
                    <a:lnTo>
                      <a:pt x="346" y="103"/>
                    </a:lnTo>
                    <a:lnTo>
                      <a:pt x="343" y="112"/>
                    </a:lnTo>
                    <a:lnTo>
                      <a:pt x="339" y="122"/>
                    </a:lnTo>
                    <a:lnTo>
                      <a:pt x="333" y="130"/>
                    </a:lnTo>
                    <a:lnTo>
                      <a:pt x="326" y="138"/>
                    </a:lnTo>
                    <a:lnTo>
                      <a:pt x="317" y="146"/>
                    </a:lnTo>
                    <a:lnTo>
                      <a:pt x="307" y="153"/>
                    </a:lnTo>
                    <a:lnTo>
                      <a:pt x="296" y="159"/>
                    </a:lnTo>
                    <a:lnTo>
                      <a:pt x="283" y="166"/>
                    </a:lnTo>
                    <a:lnTo>
                      <a:pt x="271" y="171"/>
                    </a:lnTo>
                    <a:lnTo>
                      <a:pt x="256" y="176"/>
                    </a:lnTo>
                    <a:lnTo>
                      <a:pt x="241" y="180"/>
                    </a:lnTo>
                    <a:lnTo>
                      <a:pt x="226" y="183"/>
                    </a:lnTo>
                    <a:lnTo>
                      <a:pt x="209" y="185"/>
                    </a:lnTo>
                    <a:lnTo>
                      <a:pt x="191" y="187"/>
                    </a:lnTo>
                    <a:lnTo>
                      <a:pt x="174" y="188"/>
                    </a:lnTo>
                    <a:close/>
                  </a:path>
                </a:pathLst>
              </a:custGeom>
              <a:solidFill>
                <a:srgbClr val="FFFF00"/>
              </a:solidFill>
              <a:ln w="9525">
                <a:noFill/>
                <a:round/>
                <a:headEnd/>
                <a:tailEnd/>
              </a:ln>
            </p:spPr>
            <p:txBody>
              <a:bodyPr/>
              <a:lstStyle/>
              <a:p>
                <a:endParaRPr lang="it-IT"/>
              </a:p>
            </p:txBody>
          </p:sp>
          <p:sp>
            <p:nvSpPr>
              <p:cNvPr id="21223" name="Freeform 743"/>
              <p:cNvSpPr>
                <a:spLocks/>
              </p:cNvSpPr>
              <p:nvPr/>
            </p:nvSpPr>
            <p:spPr bwMode="auto">
              <a:xfrm>
                <a:off x="1583" y="3166"/>
                <a:ext cx="49" cy="27"/>
              </a:xfrm>
              <a:custGeom>
                <a:avLst/>
                <a:gdLst/>
                <a:ahLst/>
                <a:cxnLst>
                  <a:cxn ang="0">
                    <a:pos x="156" y="187"/>
                  </a:cxn>
                  <a:cxn ang="0">
                    <a:pos x="123" y="183"/>
                  </a:cxn>
                  <a:cxn ang="0">
                    <a:pos x="92" y="176"/>
                  </a:cxn>
                  <a:cxn ang="0">
                    <a:pos x="64" y="166"/>
                  </a:cxn>
                  <a:cxn ang="0">
                    <a:pos x="40" y="153"/>
                  </a:cxn>
                  <a:cxn ang="0">
                    <a:pos x="21" y="138"/>
                  </a:cxn>
                  <a:cxn ang="0">
                    <a:pos x="9" y="122"/>
                  </a:cxn>
                  <a:cxn ang="0">
                    <a:pos x="1" y="103"/>
                  </a:cxn>
                  <a:cxn ang="0">
                    <a:pos x="1" y="84"/>
                  </a:cxn>
                  <a:cxn ang="0">
                    <a:pos x="9" y="66"/>
                  </a:cxn>
                  <a:cxn ang="0">
                    <a:pos x="21" y="49"/>
                  </a:cxn>
                  <a:cxn ang="0">
                    <a:pos x="40" y="34"/>
                  </a:cxn>
                  <a:cxn ang="0">
                    <a:pos x="64" y="21"/>
                  </a:cxn>
                  <a:cxn ang="0">
                    <a:pos x="92" y="12"/>
                  </a:cxn>
                  <a:cxn ang="0">
                    <a:pos x="123" y="4"/>
                  </a:cxn>
                  <a:cxn ang="0">
                    <a:pos x="156" y="0"/>
                  </a:cxn>
                  <a:cxn ang="0">
                    <a:pos x="191" y="0"/>
                  </a:cxn>
                  <a:cxn ang="0">
                    <a:pos x="226" y="4"/>
                  </a:cxn>
                  <a:cxn ang="0">
                    <a:pos x="256" y="12"/>
                  </a:cxn>
                  <a:cxn ang="0">
                    <a:pos x="283" y="21"/>
                  </a:cxn>
                  <a:cxn ang="0">
                    <a:pos x="307" y="34"/>
                  </a:cxn>
                  <a:cxn ang="0">
                    <a:pos x="326" y="49"/>
                  </a:cxn>
                  <a:cxn ang="0">
                    <a:pos x="339" y="66"/>
                  </a:cxn>
                  <a:cxn ang="0">
                    <a:pos x="346" y="84"/>
                  </a:cxn>
                  <a:cxn ang="0">
                    <a:pos x="346" y="103"/>
                  </a:cxn>
                  <a:cxn ang="0">
                    <a:pos x="339" y="122"/>
                  </a:cxn>
                  <a:cxn ang="0">
                    <a:pos x="326" y="138"/>
                  </a:cxn>
                  <a:cxn ang="0">
                    <a:pos x="307" y="153"/>
                  </a:cxn>
                  <a:cxn ang="0">
                    <a:pos x="283" y="166"/>
                  </a:cxn>
                  <a:cxn ang="0">
                    <a:pos x="256" y="176"/>
                  </a:cxn>
                  <a:cxn ang="0">
                    <a:pos x="226" y="183"/>
                  </a:cxn>
                  <a:cxn ang="0">
                    <a:pos x="191" y="187"/>
                  </a:cxn>
                </a:cxnLst>
                <a:rect l="0" t="0" r="r" b="b"/>
                <a:pathLst>
                  <a:path w="347" h="188">
                    <a:moveTo>
                      <a:pt x="174" y="188"/>
                    </a:moveTo>
                    <a:lnTo>
                      <a:pt x="156" y="187"/>
                    </a:lnTo>
                    <a:lnTo>
                      <a:pt x="139" y="185"/>
                    </a:lnTo>
                    <a:lnTo>
                      <a:pt x="123" y="183"/>
                    </a:lnTo>
                    <a:lnTo>
                      <a:pt x="106" y="180"/>
                    </a:lnTo>
                    <a:lnTo>
                      <a:pt x="92" y="176"/>
                    </a:lnTo>
                    <a:lnTo>
                      <a:pt x="77" y="171"/>
                    </a:lnTo>
                    <a:lnTo>
                      <a:pt x="64" y="166"/>
                    </a:lnTo>
                    <a:lnTo>
                      <a:pt x="52" y="159"/>
                    </a:lnTo>
                    <a:lnTo>
                      <a:pt x="40" y="153"/>
                    </a:lnTo>
                    <a:lnTo>
                      <a:pt x="31" y="146"/>
                    </a:lnTo>
                    <a:lnTo>
                      <a:pt x="21" y="138"/>
                    </a:lnTo>
                    <a:lnTo>
                      <a:pt x="14" y="130"/>
                    </a:lnTo>
                    <a:lnTo>
                      <a:pt x="9" y="122"/>
                    </a:lnTo>
                    <a:lnTo>
                      <a:pt x="5" y="112"/>
                    </a:lnTo>
                    <a:lnTo>
                      <a:pt x="1" y="103"/>
                    </a:lnTo>
                    <a:lnTo>
                      <a:pt x="0" y="93"/>
                    </a:lnTo>
                    <a:lnTo>
                      <a:pt x="1" y="84"/>
                    </a:lnTo>
                    <a:lnTo>
                      <a:pt x="5" y="74"/>
                    </a:lnTo>
                    <a:lnTo>
                      <a:pt x="9" y="66"/>
                    </a:lnTo>
                    <a:lnTo>
                      <a:pt x="14" y="57"/>
                    </a:lnTo>
                    <a:lnTo>
                      <a:pt x="21" y="49"/>
                    </a:lnTo>
                    <a:lnTo>
                      <a:pt x="31" y="41"/>
                    </a:lnTo>
                    <a:lnTo>
                      <a:pt x="40" y="34"/>
                    </a:lnTo>
                    <a:lnTo>
                      <a:pt x="52" y="27"/>
                    </a:lnTo>
                    <a:lnTo>
                      <a:pt x="64" y="21"/>
                    </a:lnTo>
                    <a:lnTo>
                      <a:pt x="77" y="16"/>
                    </a:lnTo>
                    <a:lnTo>
                      <a:pt x="92" y="12"/>
                    </a:lnTo>
                    <a:lnTo>
                      <a:pt x="106" y="7"/>
                    </a:lnTo>
                    <a:lnTo>
                      <a:pt x="123" y="4"/>
                    </a:lnTo>
                    <a:lnTo>
                      <a:pt x="139" y="2"/>
                    </a:lnTo>
                    <a:lnTo>
                      <a:pt x="156" y="0"/>
                    </a:lnTo>
                    <a:lnTo>
                      <a:pt x="174" y="0"/>
                    </a:lnTo>
                    <a:lnTo>
                      <a:pt x="191" y="0"/>
                    </a:lnTo>
                    <a:lnTo>
                      <a:pt x="209" y="2"/>
                    </a:lnTo>
                    <a:lnTo>
                      <a:pt x="226" y="4"/>
                    </a:lnTo>
                    <a:lnTo>
                      <a:pt x="241" y="7"/>
                    </a:lnTo>
                    <a:lnTo>
                      <a:pt x="256" y="12"/>
                    </a:lnTo>
                    <a:lnTo>
                      <a:pt x="271" y="16"/>
                    </a:lnTo>
                    <a:lnTo>
                      <a:pt x="283" y="21"/>
                    </a:lnTo>
                    <a:lnTo>
                      <a:pt x="296" y="27"/>
                    </a:lnTo>
                    <a:lnTo>
                      <a:pt x="307" y="34"/>
                    </a:lnTo>
                    <a:lnTo>
                      <a:pt x="317" y="41"/>
                    </a:lnTo>
                    <a:lnTo>
                      <a:pt x="326" y="49"/>
                    </a:lnTo>
                    <a:lnTo>
                      <a:pt x="333" y="57"/>
                    </a:lnTo>
                    <a:lnTo>
                      <a:pt x="339" y="66"/>
                    </a:lnTo>
                    <a:lnTo>
                      <a:pt x="343" y="74"/>
                    </a:lnTo>
                    <a:lnTo>
                      <a:pt x="346" y="84"/>
                    </a:lnTo>
                    <a:lnTo>
                      <a:pt x="347" y="93"/>
                    </a:lnTo>
                    <a:lnTo>
                      <a:pt x="346" y="103"/>
                    </a:lnTo>
                    <a:lnTo>
                      <a:pt x="343" y="112"/>
                    </a:lnTo>
                    <a:lnTo>
                      <a:pt x="339" y="122"/>
                    </a:lnTo>
                    <a:lnTo>
                      <a:pt x="333" y="130"/>
                    </a:lnTo>
                    <a:lnTo>
                      <a:pt x="326" y="138"/>
                    </a:lnTo>
                    <a:lnTo>
                      <a:pt x="317" y="146"/>
                    </a:lnTo>
                    <a:lnTo>
                      <a:pt x="307" y="153"/>
                    </a:lnTo>
                    <a:lnTo>
                      <a:pt x="296" y="159"/>
                    </a:lnTo>
                    <a:lnTo>
                      <a:pt x="283" y="166"/>
                    </a:lnTo>
                    <a:lnTo>
                      <a:pt x="271" y="171"/>
                    </a:lnTo>
                    <a:lnTo>
                      <a:pt x="256" y="176"/>
                    </a:lnTo>
                    <a:lnTo>
                      <a:pt x="241" y="180"/>
                    </a:lnTo>
                    <a:lnTo>
                      <a:pt x="226" y="183"/>
                    </a:lnTo>
                    <a:lnTo>
                      <a:pt x="209" y="185"/>
                    </a:lnTo>
                    <a:lnTo>
                      <a:pt x="191" y="187"/>
                    </a:lnTo>
                    <a:lnTo>
                      <a:pt x="174" y="188"/>
                    </a:lnTo>
                  </a:path>
                </a:pathLst>
              </a:custGeom>
              <a:solidFill>
                <a:srgbClr val="FFFF00"/>
              </a:solidFill>
              <a:ln w="6350">
                <a:solidFill>
                  <a:srgbClr val="000000"/>
                </a:solidFill>
                <a:prstDash val="solid"/>
                <a:round/>
                <a:headEnd/>
                <a:tailEnd/>
              </a:ln>
            </p:spPr>
            <p:txBody>
              <a:bodyPr/>
              <a:lstStyle/>
              <a:p>
                <a:endParaRPr lang="it-IT"/>
              </a:p>
            </p:txBody>
          </p:sp>
          <p:sp>
            <p:nvSpPr>
              <p:cNvPr id="21224" name="Freeform 744"/>
              <p:cNvSpPr>
                <a:spLocks/>
              </p:cNvSpPr>
              <p:nvPr/>
            </p:nvSpPr>
            <p:spPr bwMode="auto">
              <a:xfrm>
                <a:off x="1803" y="3125"/>
                <a:ext cx="50" cy="27"/>
              </a:xfrm>
              <a:custGeom>
                <a:avLst/>
                <a:gdLst/>
                <a:ahLst/>
                <a:cxnLst>
                  <a:cxn ang="0">
                    <a:pos x="155" y="186"/>
                  </a:cxn>
                  <a:cxn ang="0">
                    <a:pos x="122" y="182"/>
                  </a:cxn>
                  <a:cxn ang="0">
                    <a:pos x="90" y="176"/>
                  </a:cxn>
                  <a:cxn ang="0">
                    <a:pos x="63" y="166"/>
                  </a:cxn>
                  <a:cxn ang="0">
                    <a:pos x="39" y="153"/>
                  </a:cxn>
                  <a:cxn ang="0">
                    <a:pos x="21" y="138"/>
                  </a:cxn>
                  <a:cxn ang="0">
                    <a:pos x="8" y="122"/>
                  </a:cxn>
                  <a:cxn ang="0">
                    <a:pos x="0" y="103"/>
                  </a:cxn>
                  <a:cxn ang="0">
                    <a:pos x="0" y="84"/>
                  </a:cxn>
                  <a:cxn ang="0">
                    <a:pos x="8" y="65"/>
                  </a:cxn>
                  <a:cxn ang="0">
                    <a:pos x="21" y="48"/>
                  </a:cxn>
                  <a:cxn ang="0">
                    <a:pos x="39" y="34"/>
                  </a:cxn>
                  <a:cxn ang="0">
                    <a:pos x="63" y="21"/>
                  </a:cxn>
                  <a:cxn ang="0">
                    <a:pos x="90" y="10"/>
                  </a:cxn>
                  <a:cxn ang="0">
                    <a:pos x="122" y="4"/>
                  </a:cxn>
                  <a:cxn ang="0">
                    <a:pos x="155" y="0"/>
                  </a:cxn>
                  <a:cxn ang="0">
                    <a:pos x="191" y="0"/>
                  </a:cxn>
                  <a:cxn ang="0">
                    <a:pos x="224" y="4"/>
                  </a:cxn>
                  <a:cxn ang="0">
                    <a:pos x="255" y="10"/>
                  </a:cxn>
                  <a:cxn ang="0">
                    <a:pos x="283" y="21"/>
                  </a:cxn>
                  <a:cxn ang="0">
                    <a:pos x="306" y="34"/>
                  </a:cxn>
                  <a:cxn ang="0">
                    <a:pos x="325" y="48"/>
                  </a:cxn>
                  <a:cxn ang="0">
                    <a:pos x="337" y="65"/>
                  </a:cxn>
                  <a:cxn ang="0">
                    <a:pos x="345" y="84"/>
                  </a:cxn>
                  <a:cxn ang="0">
                    <a:pos x="345" y="103"/>
                  </a:cxn>
                  <a:cxn ang="0">
                    <a:pos x="337" y="122"/>
                  </a:cxn>
                  <a:cxn ang="0">
                    <a:pos x="325" y="138"/>
                  </a:cxn>
                  <a:cxn ang="0">
                    <a:pos x="306" y="153"/>
                  </a:cxn>
                  <a:cxn ang="0">
                    <a:pos x="283" y="166"/>
                  </a:cxn>
                  <a:cxn ang="0">
                    <a:pos x="255" y="176"/>
                  </a:cxn>
                  <a:cxn ang="0">
                    <a:pos x="224" y="182"/>
                  </a:cxn>
                  <a:cxn ang="0">
                    <a:pos x="191" y="186"/>
                  </a:cxn>
                </a:cxnLst>
                <a:rect l="0" t="0" r="r" b="b"/>
                <a:pathLst>
                  <a:path w="346" h="186">
                    <a:moveTo>
                      <a:pt x="173" y="186"/>
                    </a:moveTo>
                    <a:lnTo>
                      <a:pt x="155" y="186"/>
                    </a:lnTo>
                    <a:lnTo>
                      <a:pt x="137" y="185"/>
                    </a:lnTo>
                    <a:lnTo>
                      <a:pt x="122" y="182"/>
                    </a:lnTo>
                    <a:lnTo>
                      <a:pt x="106" y="179"/>
                    </a:lnTo>
                    <a:lnTo>
                      <a:pt x="90" y="176"/>
                    </a:lnTo>
                    <a:lnTo>
                      <a:pt x="76" y="171"/>
                    </a:lnTo>
                    <a:lnTo>
                      <a:pt x="63" y="166"/>
                    </a:lnTo>
                    <a:lnTo>
                      <a:pt x="50" y="159"/>
                    </a:lnTo>
                    <a:lnTo>
                      <a:pt x="39" y="153"/>
                    </a:lnTo>
                    <a:lnTo>
                      <a:pt x="30" y="146"/>
                    </a:lnTo>
                    <a:lnTo>
                      <a:pt x="21" y="138"/>
                    </a:lnTo>
                    <a:lnTo>
                      <a:pt x="14" y="130"/>
                    </a:lnTo>
                    <a:lnTo>
                      <a:pt x="8" y="122"/>
                    </a:lnTo>
                    <a:lnTo>
                      <a:pt x="3" y="112"/>
                    </a:lnTo>
                    <a:lnTo>
                      <a:pt x="0" y="103"/>
                    </a:lnTo>
                    <a:lnTo>
                      <a:pt x="0" y="93"/>
                    </a:lnTo>
                    <a:lnTo>
                      <a:pt x="0" y="84"/>
                    </a:lnTo>
                    <a:lnTo>
                      <a:pt x="3" y="74"/>
                    </a:lnTo>
                    <a:lnTo>
                      <a:pt x="8" y="65"/>
                    </a:lnTo>
                    <a:lnTo>
                      <a:pt x="14" y="57"/>
                    </a:lnTo>
                    <a:lnTo>
                      <a:pt x="21" y="48"/>
                    </a:lnTo>
                    <a:lnTo>
                      <a:pt x="30" y="41"/>
                    </a:lnTo>
                    <a:lnTo>
                      <a:pt x="39" y="34"/>
                    </a:lnTo>
                    <a:lnTo>
                      <a:pt x="50" y="27"/>
                    </a:lnTo>
                    <a:lnTo>
                      <a:pt x="63" y="21"/>
                    </a:lnTo>
                    <a:lnTo>
                      <a:pt x="76" y="16"/>
                    </a:lnTo>
                    <a:lnTo>
                      <a:pt x="90" y="10"/>
                    </a:lnTo>
                    <a:lnTo>
                      <a:pt x="106" y="7"/>
                    </a:lnTo>
                    <a:lnTo>
                      <a:pt x="122" y="4"/>
                    </a:lnTo>
                    <a:lnTo>
                      <a:pt x="137" y="1"/>
                    </a:lnTo>
                    <a:lnTo>
                      <a:pt x="155" y="0"/>
                    </a:lnTo>
                    <a:lnTo>
                      <a:pt x="173" y="0"/>
                    </a:lnTo>
                    <a:lnTo>
                      <a:pt x="191" y="0"/>
                    </a:lnTo>
                    <a:lnTo>
                      <a:pt x="208" y="1"/>
                    </a:lnTo>
                    <a:lnTo>
                      <a:pt x="224" y="4"/>
                    </a:lnTo>
                    <a:lnTo>
                      <a:pt x="240" y="7"/>
                    </a:lnTo>
                    <a:lnTo>
                      <a:pt x="255" y="10"/>
                    </a:lnTo>
                    <a:lnTo>
                      <a:pt x="269" y="16"/>
                    </a:lnTo>
                    <a:lnTo>
                      <a:pt x="283" y="21"/>
                    </a:lnTo>
                    <a:lnTo>
                      <a:pt x="295" y="27"/>
                    </a:lnTo>
                    <a:lnTo>
                      <a:pt x="306" y="34"/>
                    </a:lnTo>
                    <a:lnTo>
                      <a:pt x="316" y="41"/>
                    </a:lnTo>
                    <a:lnTo>
                      <a:pt x="325" y="48"/>
                    </a:lnTo>
                    <a:lnTo>
                      <a:pt x="332" y="57"/>
                    </a:lnTo>
                    <a:lnTo>
                      <a:pt x="337" y="65"/>
                    </a:lnTo>
                    <a:lnTo>
                      <a:pt x="342" y="74"/>
                    </a:lnTo>
                    <a:lnTo>
                      <a:pt x="345" y="84"/>
                    </a:lnTo>
                    <a:lnTo>
                      <a:pt x="346" y="93"/>
                    </a:lnTo>
                    <a:lnTo>
                      <a:pt x="345" y="103"/>
                    </a:lnTo>
                    <a:lnTo>
                      <a:pt x="342" y="112"/>
                    </a:lnTo>
                    <a:lnTo>
                      <a:pt x="337" y="122"/>
                    </a:lnTo>
                    <a:lnTo>
                      <a:pt x="332" y="130"/>
                    </a:lnTo>
                    <a:lnTo>
                      <a:pt x="325" y="138"/>
                    </a:lnTo>
                    <a:lnTo>
                      <a:pt x="316" y="146"/>
                    </a:lnTo>
                    <a:lnTo>
                      <a:pt x="306" y="153"/>
                    </a:lnTo>
                    <a:lnTo>
                      <a:pt x="295" y="159"/>
                    </a:lnTo>
                    <a:lnTo>
                      <a:pt x="283" y="166"/>
                    </a:lnTo>
                    <a:lnTo>
                      <a:pt x="269" y="171"/>
                    </a:lnTo>
                    <a:lnTo>
                      <a:pt x="255" y="176"/>
                    </a:lnTo>
                    <a:lnTo>
                      <a:pt x="240" y="179"/>
                    </a:lnTo>
                    <a:lnTo>
                      <a:pt x="224" y="182"/>
                    </a:lnTo>
                    <a:lnTo>
                      <a:pt x="208" y="185"/>
                    </a:lnTo>
                    <a:lnTo>
                      <a:pt x="191" y="186"/>
                    </a:lnTo>
                    <a:lnTo>
                      <a:pt x="173" y="186"/>
                    </a:lnTo>
                    <a:close/>
                  </a:path>
                </a:pathLst>
              </a:custGeom>
              <a:solidFill>
                <a:srgbClr val="FFFF00"/>
              </a:solidFill>
              <a:ln w="9525">
                <a:noFill/>
                <a:round/>
                <a:headEnd/>
                <a:tailEnd/>
              </a:ln>
            </p:spPr>
            <p:txBody>
              <a:bodyPr/>
              <a:lstStyle/>
              <a:p>
                <a:endParaRPr lang="it-IT"/>
              </a:p>
            </p:txBody>
          </p:sp>
          <p:sp>
            <p:nvSpPr>
              <p:cNvPr id="21225" name="Freeform 745"/>
              <p:cNvSpPr>
                <a:spLocks/>
              </p:cNvSpPr>
              <p:nvPr/>
            </p:nvSpPr>
            <p:spPr bwMode="auto">
              <a:xfrm>
                <a:off x="1803" y="3125"/>
                <a:ext cx="50" cy="27"/>
              </a:xfrm>
              <a:custGeom>
                <a:avLst/>
                <a:gdLst/>
                <a:ahLst/>
                <a:cxnLst>
                  <a:cxn ang="0">
                    <a:pos x="155" y="186"/>
                  </a:cxn>
                  <a:cxn ang="0">
                    <a:pos x="122" y="182"/>
                  </a:cxn>
                  <a:cxn ang="0">
                    <a:pos x="90" y="176"/>
                  </a:cxn>
                  <a:cxn ang="0">
                    <a:pos x="63" y="166"/>
                  </a:cxn>
                  <a:cxn ang="0">
                    <a:pos x="39" y="153"/>
                  </a:cxn>
                  <a:cxn ang="0">
                    <a:pos x="21" y="138"/>
                  </a:cxn>
                  <a:cxn ang="0">
                    <a:pos x="8" y="122"/>
                  </a:cxn>
                  <a:cxn ang="0">
                    <a:pos x="0" y="103"/>
                  </a:cxn>
                  <a:cxn ang="0">
                    <a:pos x="0" y="84"/>
                  </a:cxn>
                  <a:cxn ang="0">
                    <a:pos x="8" y="65"/>
                  </a:cxn>
                  <a:cxn ang="0">
                    <a:pos x="21" y="48"/>
                  </a:cxn>
                  <a:cxn ang="0">
                    <a:pos x="39" y="34"/>
                  </a:cxn>
                  <a:cxn ang="0">
                    <a:pos x="63" y="21"/>
                  </a:cxn>
                  <a:cxn ang="0">
                    <a:pos x="90" y="10"/>
                  </a:cxn>
                  <a:cxn ang="0">
                    <a:pos x="122" y="4"/>
                  </a:cxn>
                  <a:cxn ang="0">
                    <a:pos x="155" y="0"/>
                  </a:cxn>
                  <a:cxn ang="0">
                    <a:pos x="191" y="0"/>
                  </a:cxn>
                  <a:cxn ang="0">
                    <a:pos x="224" y="4"/>
                  </a:cxn>
                  <a:cxn ang="0">
                    <a:pos x="255" y="10"/>
                  </a:cxn>
                  <a:cxn ang="0">
                    <a:pos x="283" y="21"/>
                  </a:cxn>
                  <a:cxn ang="0">
                    <a:pos x="306" y="34"/>
                  </a:cxn>
                  <a:cxn ang="0">
                    <a:pos x="325" y="48"/>
                  </a:cxn>
                  <a:cxn ang="0">
                    <a:pos x="337" y="65"/>
                  </a:cxn>
                  <a:cxn ang="0">
                    <a:pos x="345" y="84"/>
                  </a:cxn>
                  <a:cxn ang="0">
                    <a:pos x="345" y="103"/>
                  </a:cxn>
                  <a:cxn ang="0">
                    <a:pos x="337" y="122"/>
                  </a:cxn>
                  <a:cxn ang="0">
                    <a:pos x="325" y="138"/>
                  </a:cxn>
                  <a:cxn ang="0">
                    <a:pos x="306" y="153"/>
                  </a:cxn>
                  <a:cxn ang="0">
                    <a:pos x="283" y="166"/>
                  </a:cxn>
                  <a:cxn ang="0">
                    <a:pos x="255" y="176"/>
                  </a:cxn>
                  <a:cxn ang="0">
                    <a:pos x="224" y="182"/>
                  </a:cxn>
                  <a:cxn ang="0">
                    <a:pos x="191" y="186"/>
                  </a:cxn>
                </a:cxnLst>
                <a:rect l="0" t="0" r="r" b="b"/>
                <a:pathLst>
                  <a:path w="346" h="186">
                    <a:moveTo>
                      <a:pt x="173" y="186"/>
                    </a:moveTo>
                    <a:lnTo>
                      <a:pt x="155" y="186"/>
                    </a:lnTo>
                    <a:lnTo>
                      <a:pt x="137" y="185"/>
                    </a:lnTo>
                    <a:lnTo>
                      <a:pt x="122" y="182"/>
                    </a:lnTo>
                    <a:lnTo>
                      <a:pt x="106" y="179"/>
                    </a:lnTo>
                    <a:lnTo>
                      <a:pt x="90" y="176"/>
                    </a:lnTo>
                    <a:lnTo>
                      <a:pt x="76" y="171"/>
                    </a:lnTo>
                    <a:lnTo>
                      <a:pt x="63" y="166"/>
                    </a:lnTo>
                    <a:lnTo>
                      <a:pt x="50" y="159"/>
                    </a:lnTo>
                    <a:lnTo>
                      <a:pt x="39" y="153"/>
                    </a:lnTo>
                    <a:lnTo>
                      <a:pt x="30" y="146"/>
                    </a:lnTo>
                    <a:lnTo>
                      <a:pt x="21" y="138"/>
                    </a:lnTo>
                    <a:lnTo>
                      <a:pt x="14" y="130"/>
                    </a:lnTo>
                    <a:lnTo>
                      <a:pt x="8" y="122"/>
                    </a:lnTo>
                    <a:lnTo>
                      <a:pt x="3" y="112"/>
                    </a:lnTo>
                    <a:lnTo>
                      <a:pt x="0" y="103"/>
                    </a:lnTo>
                    <a:lnTo>
                      <a:pt x="0" y="93"/>
                    </a:lnTo>
                    <a:lnTo>
                      <a:pt x="0" y="84"/>
                    </a:lnTo>
                    <a:lnTo>
                      <a:pt x="3" y="74"/>
                    </a:lnTo>
                    <a:lnTo>
                      <a:pt x="8" y="65"/>
                    </a:lnTo>
                    <a:lnTo>
                      <a:pt x="14" y="57"/>
                    </a:lnTo>
                    <a:lnTo>
                      <a:pt x="21" y="48"/>
                    </a:lnTo>
                    <a:lnTo>
                      <a:pt x="30" y="41"/>
                    </a:lnTo>
                    <a:lnTo>
                      <a:pt x="39" y="34"/>
                    </a:lnTo>
                    <a:lnTo>
                      <a:pt x="50" y="27"/>
                    </a:lnTo>
                    <a:lnTo>
                      <a:pt x="63" y="21"/>
                    </a:lnTo>
                    <a:lnTo>
                      <a:pt x="76" y="16"/>
                    </a:lnTo>
                    <a:lnTo>
                      <a:pt x="90" y="10"/>
                    </a:lnTo>
                    <a:lnTo>
                      <a:pt x="106" y="7"/>
                    </a:lnTo>
                    <a:lnTo>
                      <a:pt x="122" y="4"/>
                    </a:lnTo>
                    <a:lnTo>
                      <a:pt x="137" y="1"/>
                    </a:lnTo>
                    <a:lnTo>
                      <a:pt x="155" y="0"/>
                    </a:lnTo>
                    <a:lnTo>
                      <a:pt x="173" y="0"/>
                    </a:lnTo>
                    <a:lnTo>
                      <a:pt x="191" y="0"/>
                    </a:lnTo>
                    <a:lnTo>
                      <a:pt x="208" y="1"/>
                    </a:lnTo>
                    <a:lnTo>
                      <a:pt x="224" y="4"/>
                    </a:lnTo>
                    <a:lnTo>
                      <a:pt x="240" y="7"/>
                    </a:lnTo>
                    <a:lnTo>
                      <a:pt x="255" y="10"/>
                    </a:lnTo>
                    <a:lnTo>
                      <a:pt x="269" y="16"/>
                    </a:lnTo>
                    <a:lnTo>
                      <a:pt x="283" y="21"/>
                    </a:lnTo>
                    <a:lnTo>
                      <a:pt x="295" y="27"/>
                    </a:lnTo>
                    <a:lnTo>
                      <a:pt x="306" y="34"/>
                    </a:lnTo>
                    <a:lnTo>
                      <a:pt x="316" y="41"/>
                    </a:lnTo>
                    <a:lnTo>
                      <a:pt x="325" y="48"/>
                    </a:lnTo>
                    <a:lnTo>
                      <a:pt x="332" y="57"/>
                    </a:lnTo>
                    <a:lnTo>
                      <a:pt x="337" y="65"/>
                    </a:lnTo>
                    <a:lnTo>
                      <a:pt x="342" y="74"/>
                    </a:lnTo>
                    <a:lnTo>
                      <a:pt x="345" y="84"/>
                    </a:lnTo>
                    <a:lnTo>
                      <a:pt x="346" y="93"/>
                    </a:lnTo>
                    <a:lnTo>
                      <a:pt x="345" y="103"/>
                    </a:lnTo>
                    <a:lnTo>
                      <a:pt x="342" y="112"/>
                    </a:lnTo>
                    <a:lnTo>
                      <a:pt x="337" y="122"/>
                    </a:lnTo>
                    <a:lnTo>
                      <a:pt x="332" y="130"/>
                    </a:lnTo>
                    <a:lnTo>
                      <a:pt x="325" y="138"/>
                    </a:lnTo>
                    <a:lnTo>
                      <a:pt x="316" y="146"/>
                    </a:lnTo>
                    <a:lnTo>
                      <a:pt x="306" y="153"/>
                    </a:lnTo>
                    <a:lnTo>
                      <a:pt x="295" y="159"/>
                    </a:lnTo>
                    <a:lnTo>
                      <a:pt x="283" y="166"/>
                    </a:lnTo>
                    <a:lnTo>
                      <a:pt x="269" y="171"/>
                    </a:lnTo>
                    <a:lnTo>
                      <a:pt x="255" y="176"/>
                    </a:lnTo>
                    <a:lnTo>
                      <a:pt x="240" y="179"/>
                    </a:lnTo>
                    <a:lnTo>
                      <a:pt x="224" y="182"/>
                    </a:lnTo>
                    <a:lnTo>
                      <a:pt x="208" y="185"/>
                    </a:lnTo>
                    <a:lnTo>
                      <a:pt x="191" y="186"/>
                    </a:lnTo>
                    <a:lnTo>
                      <a:pt x="173" y="186"/>
                    </a:lnTo>
                  </a:path>
                </a:pathLst>
              </a:custGeom>
              <a:solidFill>
                <a:srgbClr val="FFFF00"/>
              </a:solidFill>
              <a:ln w="6350">
                <a:solidFill>
                  <a:srgbClr val="000000"/>
                </a:solidFill>
                <a:prstDash val="solid"/>
                <a:round/>
                <a:headEnd/>
                <a:tailEnd/>
              </a:ln>
            </p:spPr>
            <p:txBody>
              <a:bodyPr/>
              <a:lstStyle/>
              <a:p>
                <a:endParaRPr lang="it-IT"/>
              </a:p>
            </p:txBody>
          </p:sp>
          <p:sp>
            <p:nvSpPr>
              <p:cNvPr id="21226" name="Freeform 746"/>
              <p:cNvSpPr>
                <a:spLocks/>
              </p:cNvSpPr>
              <p:nvPr/>
            </p:nvSpPr>
            <p:spPr bwMode="auto">
              <a:xfrm>
                <a:off x="1927" y="3236"/>
                <a:ext cx="49" cy="27"/>
              </a:xfrm>
              <a:custGeom>
                <a:avLst/>
                <a:gdLst/>
                <a:ahLst/>
                <a:cxnLst>
                  <a:cxn ang="0">
                    <a:pos x="155" y="187"/>
                  </a:cxn>
                  <a:cxn ang="0">
                    <a:pos x="122" y="183"/>
                  </a:cxn>
                  <a:cxn ang="0">
                    <a:pos x="91" y="176"/>
                  </a:cxn>
                  <a:cxn ang="0">
                    <a:pos x="63" y="166"/>
                  </a:cxn>
                  <a:cxn ang="0">
                    <a:pos x="40" y="153"/>
                  </a:cxn>
                  <a:cxn ang="0">
                    <a:pos x="21" y="139"/>
                  </a:cxn>
                  <a:cxn ang="0">
                    <a:pos x="8" y="122"/>
                  </a:cxn>
                  <a:cxn ang="0">
                    <a:pos x="1" y="103"/>
                  </a:cxn>
                  <a:cxn ang="0">
                    <a:pos x="1" y="84"/>
                  </a:cxn>
                  <a:cxn ang="0">
                    <a:pos x="8" y="65"/>
                  </a:cxn>
                  <a:cxn ang="0">
                    <a:pos x="21" y="48"/>
                  </a:cxn>
                  <a:cxn ang="0">
                    <a:pos x="40" y="34"/>
                  </a:cxn>
                  <a:cxn ang="0">
                    <a:pos x="63" y="21"/>
                  </a:cxn>
                  <a:cxn ang="0">
                    <a:pos x="91" y="11"/>
                  </a:cxn>
                  <a:cxn ang="0">
                    <a:pos x="122" y="4"/>
                  </a:cxn>
                  <a:cxn ang="0">
                    <a:pos x="155" y="0"/>
                  </a:cxn>
                  <a:cxn ang="0">
                    <a:pos x="191" y="0"/>
                  </a:cxn>
                  <a:cxn ang="0">
                    <a:pos x="224" y="4"/>
                  </a:cxn>
                  <a:cxn ang="0">
                    <a:pos x="256" y="11"/>
                  </a:cxn>
                  <a:cxn ang="0">
                    <a:pos x="283" y="21"/>
                  </a:cxn>
                  <a:cxn ang="0">
                    <a:pos x="306" y="34"/>
                  </a:cxn>
                  <a:cxn ang="0">
                    <a:pos x="325" y="48"/>
                  </a:cxn>
                  <a:cxn ang="0">
                    <a:pos x="339" y="65"/>
                  </a:cxn>
                  <a:cxn ang="0">
                    <a:pos x="345" y="84"/>
                  </a:cxn>
                  <a:cxn ang="0">
                    <a:pos x="345" y="103"/>
                  </a:cxn>
                  <a:cxn ang="0">
                    <a:pos x="339" y="122"/>
                  </a:cxn>
                  <a:cxn ang="0">
                    <a:pos x="325" y="139"/>
                  </a:cxn>
                  <a:cxn ang="0">
                    <a:pos x="306" y="153"/>
                  </a:cxn>
                  <a:cxn ang="0">
                    <a:pos x="283" y="166"/>
                  </a:cxn>
                  <a:cxn ang="0">
                    <a:pos x="256" y="176"/>
                  </a:cxn>
                  <a:cxn ang="0">
                    <a:pos x="224" y="183"/>
                  </a:cxn>
                  <a:cxn ang="0">
                    <a:pos x="191" y="187"/>
                  </a:cxn>
                </a:cxnLst>
                <a:rect l="0" t="0" r="r" b="b"/>
                <a:pathLst>
                  <a:path w="346" h="187">
                    <a:moveTo>
                      <a:pt x="173" y="187"/>
                    </a:moveTo>
                    <a:lnTo>
                      <a:pt x="155" y="187"/>
                    </a:lnTo>
                    <a:lnTo>
                      <a:pt x="139" y="186"/>
                    </a:lnTo>
                    <a:lnTo>
                      <a:pt x="122" y="183"/>
                    </a:lnTo>
                    <a:lnTo>
                      <a:pt x="106" y="179"/>
                    </a:lnTo>
                    <a:lnTo>
                      <a:pt x="91" y="176"/>
                    </a:lnTo>
                    <a:lnTo>
                      <a:pt x="77" y="171"/>
                    </a:lnTo>
                    <a:lnTo>
                      <a:pt x="63" y="166"/>
                    </a:lnTo>
                    <a:lnTo>
                      <a:pt x="52" y="159"/>
                    </a:lnTo>
                    <a:lnTo>
                      <a:pt x="40" y="153"/>
                    </a:lnTo>
                    <a:lnTo>
                      <a:pt x="30" y="146"/>
                    </a:lnTo>
                    <a:lnTo>
                      <a:pt x="21" y="139"/>
                    </a:lnTo>
                    <a:lnTo>
                      <a:pt x="14" y="130"/>
                    </a:lnTo>
                    <a:lnTo>
                      <a:pt x="8" y="122"/>
                    </a:lnTo>
                    <a:lnTo>
                      <a:pt x="3" y="112"/>
                    </a:lnTo>
                    <a:lnTo>
                      <a:pt x="1" y="103"/>
                    </a:lnTo>
                    <a:lnTo>
                      <a:pt x="0" y="93"/>
                    </a:lnTo>
                    <a:lnTo>
                      <a:pt x="1" y="84"/>
                    </a:lnTo>
                    <a:lnTo>
                      <a:pt x="3" y="75"/>
                    </a:lnTo>
                    <a:lnTo>
                      <a:pt x="8" y="65"/>
                    </a:lnTo>
                    <a:lnTo>
                      <a:pt x="14" y="57"/>
                    </a:lnTo>
                    <a:lnTo>
                      <a:pt x="21" y="48"/>
                    </a:lnTo>
                    <a:lnTo>
                      <a:pt x="30" y="41"/>
                    </a:lnTo>
                    <a:lnTo>
                      <a:pt x="40" y="34"/>
                    </a:lnTo>
                    <a:lnTo>
                      <a:pt x="52" y="27"/>
                    </a:lnTo>
                    <a:lnTo>
                      <a:pt x="63" y="21"/>
                    </a:lnTo>
                    <a:lnTo>
                      <a:pt x="77" y="16"/>
                    </a:lnTo>
                    <a:lnTo>
                      <a:pt x="91" y="11"/>
                    </a:lnTo>
                    <a:lnTo>
                      <a:pt x="106" y="8"/>
                    </a:lnTo>
                    <a:lnTo>
                      <a:pt x="122" y="4"/>
                    </a:lnTo>
                    <a:lnTo>
                      <a:pt x="139" y="1"/>
                    </a:lnTo>
                    <a:lnTo>
                      <a:pt x="155" y="0"/>
                    </a:lnTo>
                    <a:lnTo>
                      <a:pt x="173" y="0"/>
                    </a:lnTo>
                    <a:lnTo>
                      <a:pt x="191" y="0"/>
                    </a:lnTo>
                    <a:lnTo>
                      <a:pt x="208" y="1"/>
                    </a:lnTo>
                    <a:lnTo>
                      <a:pt x="224" y="4"/>
                    </a:lnTo>
                    <a:lnTo>
                      <a:pt x="240" y="8"/>
                    </a:lnTo>
                    <a:lnTo>
                      <a:pt x="256" y="11"/>
                    </a:lnTo>
                    <a:lnTo>
                      <a:pt x="269" y="16"/>
                    </a:lnTo>
                    <a:lnTo>
                      <a:pt x="283" y="21"/>
                    </a:lnTo>
                    <a:lnTo>
                      <a:pt x="296" y="27"/>
                    </a:lnTo>
                    <a:lnTo>
                      <a:pt x="306" y="34"/>
                    </a:lnTo>
                    <a:lnTo>
                      <a:pt x="317" y="41"/>
                    </a:lnTo>
                    <a:lnTo>
                      <a:pt x="325" y="48"/>
                    </a:lnTo>
                    <a:lnTo>
                      <a:pt x="332" y="57"/>
                    </a:lnTo>
                    <a:lnTo>
                      <a:pt x="339" y="65"/>
                    </a:lnTo>
                    <a:lnTo>
                      <a:pt x="343" y="75"/>
                    </a:lnTo>
                    <a:lnTo>
                      <a:pt x="345" y="84"/>
                    </a:lnTo>
                    <a:lnTo>
                      <a:pt x="346" y="93"/>
                    </a:lnTo>
                    <a:lnTo>
                      <a:pt x="345" y="103"/>
                    </a:lnTo>
                    <a:lnTo>
                      <a:pt x="343" y="112"/>
                    </a:lnTo>
                    <a:lnTo>
                      <a:pt x="339" y="122"/>
                    </a:lnTo>
                    <a:lnTo>
                      <a:pt x="332" y="130"/>
                    </a:lnTo>
                    <a:lnTo>
                      <a:pt x="325" y="139"/>
                    </a:lnTo>
                    <a:lnTo>
                      <a:pt x="317" y="146"/>
                    </a:lnTo>
                    <a:lnTo>
                      <a:pt x="306" y="153"/>
                    </a:lnTo>
                    <a:lnTo>
                      <a:pt x="296" y="159"/>
                    </a:lnTo>
                    <a:lnTo>
                      <a:pt x="283" y="166"/>
                    </a:lnTo>
                    <a:lnTo>
                      <a:pt x="269" y="171"/>
                    </a:lnTo>
                    <a:lnTo>
                      <a:pt x="256" y="176"/>
                    </a:lnTo>
                    <a:lnTo>
                      <a:pt x="240" y="179"/>
                    </a:lnTo>
                    <a:lnTo>
                      <a:pt x="224" y="183"/>
                    </a:lnTo>
                    <a:lnTo>
                      <a:pt x="208" y="186"/>
                    </a:lnTo>
                    <a:lnTo>
                      <a:pt x="191" y="187"/>
                    </a:lnTo>
                    <a:lnTo>
                      <a:pt x="173" y="187"/>
                    </a:lnTo>
                    <a:close/>
                  </a:path>
                </a:pathLst>
              </a:custGeom>
              <a:solidFill>
                <a:srgbClr val="FFFF00"/>
              </a:solidFill>
              <a:ln w="9525">
                <a:noFill/>
                <a:round/>
                <a:headEnd/>
                <a:tailEnd/>
              </a:ln>
            </p:spPr>
            <p:txBody>
              <a:bodyPr/>
              <a:lstStyle/>
              <a:p>
                <a:endParaRPr lang="it-IT"/>
              </a:p>
            </p:txBody>
          </p:sp>
          <p:sp>
            <p:nvSpPr>
              <p:cNvPr id="21227" name="Freeform 747"/>
              <p:cNvSpPr>
                <a:spLocks/>
              </p:cNvSpPr>
              <p:nvPr/>
            </p:nvSpPr>
            <p:spPr bwMode="auto">
              <a:xfrm>
                <a:off x="1927" y="3236"/>
                <a:ext cx="49" cy="27"/>
              </a:xfrm>
              <a:custGeom>
                <a:avLst/>
                <a:gdLst/>
                <a:ahLst/>
                <a:cxnLst>
                  <a:cxn ang="0">
                    <a:pos x="155" y="187"/>
                  </a:cxn>
                  <a:cxn ang="0">
                    <a:pos x="122" y="183"/>
                  </a:cxn>
                  <a:cxn ang="0">
                    <a:pos x="91" y="176"/>
                  </a:cxn>
                  <a:cxn ang="0">
                    <a:pos x="63" y="166"/>
                  </a:cxn>
                  <a:cxn ang="0">
                    <a:pos x="40" y="153"/>
                  </a:cxn>
                  <a:cxn ang="0">
                    <a:pos x="21" y="139"/>
                  </a:cxn>
                  <a:cxn ang="0">
                    <a:pos x="8" y="122"/>
                  </a:cxn>
                  <a:cxn ang="0">
                    <a:pos x="1" y="103"/>
                  </a:cxn>
                  <a:cxn ang="0">
                    <a:pos x="1" y="84"/>
                  </a:cxn>
                  <a:cxn ang="0">
                    <a:pos x="8" y="65"/>
                  </a:cxn>
                  <a:cxn ang="0">
                    <a:pos x="21" y="48"/>
                  </a:cxn>
                  <a:cxn ang="0">
                    <a:pos x="40" y="34"/>
                  </a:cxn>
                  <a:cxn ang="0">
                    <a:pos x="63" y="21"/>
                  </a:cxn>
                  <a:cxn ang="0">
                    <a:pos x="91" y="11"/>
                  </a:cxn>
                  <a:cxn ang="0">
                    <a:pos x="122" y="4"/>
                  </a:cxn>
                  <a:cxn ang="0">
                    <a:pos x="155" y="0"/>
                  </a:cxn>
                  <a:cxn ang="0">
                    <a:pos x="191" y="0"/>
                  </a:cxn>
                  <a:cxn ang="0">
                    <a:pos x="224" y="4"/>
                  </a:cxn>
                  <a:cxn ang="0">
                    <a:pos x="256" y="11"/>
                  </a:cxn>
                  <a:cxn ang="0">
                    <a:pos x="283" y="21"/>
                  </a:cxn>
                  <a:cxn ang="0">
                    <a:pos x="306" y="34"/>
                  </a:cxn>
                  <a:cxn ang="0">
                    <a:pos x="325" y="48"/>
                  </a:cxn>
                  <a:cxn ang="0">
                    <a:pos x="339" y="65"/>
                  </a:cxn>
                  <a:cxn ang="0">
                    <a:pos x="345" y="84"/>
                  </a:cxn>
                  <a:cxn ang="0">
                    <a:pos x="345" y="103"/>
                  </a:cxn>
                  <a:cxn ang="0">
                    <a:pos x="339" y="122"/>
                  </a:cxn>
                  <a:cxn ang="0">
                    <a:pos x="325" y="139"/>
                  </a:cxn>
                  <a:cxn ang="0">
                    <a:pos x="306" y="153"/>
                  </a:cxn>
                  <a:cxn ang="0">
                    <a:pos x="283" y="166"/>
                  </a:cxn>
                  <a:cxn ang="0">
                    <a:pos x="256" y="176"/>
                  </a:cxn>
                  <a:cxn ang="0">
                    <a:pos x="224" y="183"/>
                  </a:cxn>
                  <a:cxn ang="0">
                    <a:pos x="191" y="187"/>
                  </a:cxn>
                </a:cxnLst>
                <a:rect l="0" t="0" r="r" b="b"/>
                <a:pathLst>
                  <a:path w="346" h="187">
                    <a:moveTo>
                      <a:pt x="173" y="187"/>
                    </a:moveTo>
                    <a:lnTo>
                      <a:pt x="155" y="187"/>
                    </a:lnTo>
                    <a:lnTo>
                      <a:pt x="139" y="186"/>
                    </a:lnTo>
                    <a:lnTo>
                      <a:pt x="122" y="183"/>
                    </a:lnTo>
                    <a:lnTo>
                      <a:pt x="106" y="179"/>
                    </a:lnTo>
                    <a:lnTo>
                      <a:pt x="91" y="176"/>
                    </a:lnTo>
                    <a:lnTo>
                      <a:pt x="77" y="171"/>
                    </a:lnTo>
                    <a:lnTo>
                      <a:pt x="63" y="166"/>
                    </a:lnTo>
                    <a:lnTo>
                      <a:pt x="52" y="159"/>
                    </a:lnTo>
                    <a:lnTo>
                      <a:pt x="40" y="153"/>
                    </a:lnTo>
                    <a:lnTo>
                      <a:pt x="30" y="146"/>
                    </a:lnTo>
                    <a:lnTo>
                      <a:pt x="21" y="139"/>
                    </a:lnTo>
                    <a:lnTo>
                      <a:pt x="14" y="130"/>
                    </a:lnTo>
                    <a:lnTo>
                      <a:pt x="8" y="122"/>
                    </a:lnTo>
                    <a:lnTo>
                      <a:pt x="3" y="112"/>
                    </a:lnTo>
                    <a:lnTo>
                      <a:pt x="1" y="103"/>
                    </a:lnTo>
                    <a:lnTo>
                      <a:pt x="0" y="93"/>
                    </a:lnTo>
                    <a:lnTo>
                      <a:pt x="1" y="84"/>
                    </a:lnTo>
                    <a:lnTo>
                      <a:pt x="3" y="75"/>
                    </a:lnTo>
                    <a:lnTo>
                      <a:pt x="8" y="65"/>
                    </a:lnTo>
                    <a:lnTo>
                      <a:pt x="14" y="57"/>
                    </a:lnTo>
                    <a:lnTo>
                      <a:pt x="21" y="48"/>
                    </a:lnTo>
                    <a:lnTo>
                      <a:pt x="30" y="41"/>
                    </a:lnTo>
                    <a:lnTo>
                      <a:pt x="40" y="34"/>
                    </a:lnTo>
                    <a:lnTo>
                      <a:pt x="52" y="27"/>
                    </a:lnTo>
                    <a:lnTo>
                      <a:pt x="63" y="21"/>
                    </a:lnTo>
                    <a:lnTo>
                      <a:pt x="77" y="16"/>
                    </a:lnTo>
                    <a:lnTo>
                      <a:pt x="91" y="11"/>
                    </a:lnTo>
                    <a:lnTo>
                      <a:pt x="106" y="8"/>
                    </a:lnTo>
                    <a:lnTo>
                      <a:pt x="122" y="4"/>
                    </a:lnTo>
                    <a:lnTo>
                      <a:pt x="139" y="1"/>
                    </a:lnTo>
                    <a:lnTo>
                      <a:pt x="155" y="0"/>
                    </a:lnTo>
                    <a:lnTo>
                      <a:pt x="173" y="0"/>
                    </a:lnTo>
                    <a:lnTo>
                      <a:pt x="191" y="0"/>
                    </a:lnTo>
                    <a:lnTo>
                      <a:pt x="208" y="1"/>
                    </a:lnTo>
                    <a:lnTo>
                      <a:pt x="224" y="4"/>
                    </a:lnTo>
                    <a:lnTo>
                      <a:pt x="240" y="8"/>
                    </a:lnTo>
                    <a:lnTo>
                      <a:pt x="256" y="11"/>
                    </a:lnTo>
                    <a:lnTo>
                      <a:pt x="269" y="16"/>
                    </a:lnTo>
                    <a:lnTo>
                      <a:pt x="283" y="21"/>
                    </a:lnTo>
                    <a:lnTo>
                      <a:pt x="296" y="27"/>
                    </a:lnTo>
                    <a:lnTo>
                      <a:pt x="306" y="34"/>
                    </a:lnTo>
                    <a:lnTo>
                      <a:pt x="317" y="41"/>
                    </a:lnTo>
                    <a:lnTo>
                      <a:pt x="325" y="48"/>
                    </a:lnTo>
                    <a:lnTo>
                      <a:pt x="332" y="57"/>
                    </a:lnTo>
                    <a:lnTo>
                      <a:pt x="339" y="65"/>
                    </a:lnTo>
                    <a:lnTo>
                      <a:pt x="343" y="75"/>
                    </a:lnTo>
                    <a:lnTo>
                      <a:pt x="345" y="84"/>
                    </a:lnTo>
                    <a:lnTo>
                      <a:pt x="346" y="93"/>
                    </a:lnTo>
                    <a:lnTo>
                      <a:pt x="345" y="103"/>
                    </a:lnTo>
                    <a:lnTo>
                      <a:pt x="343" y="112"/>
                    </a:lnTo>
                    <a:lnTo>
                      <a:pt x="339" y="122"/>
                    </a:lnTo>
                    <a:lnTo>
                      <a:pt x="332" y="130"/>
                    </a:lnTo>
                    <a:lnTo>
                      <a:pt x="325" y="139"/>
                    </a:lnTo>
                    <a:lnTo>
                      <a:pt x="317" y="146"/>
                    </a:lnTo>
                    <a:lnTo>
                      <a:pt x="306" y="153"/>
                    </a:lnTo>
                    <a:lnTo>
                      <a:pt x="296" y="159"/>
                    </a:lnTo>
                    <a:lnTo>
                      <a:pt x="283" y="166"/>
                    </a:lnTo>
                    <a:lnTo>
                      <a:pt x="269" y="171"/>
                    </a:lnTo>
                    <a:lnTo>
                      <a:pt x="256" y="176"/>
                    </a:lnTo>
                    <a:lnTo>
                      <a:pt x="240" y="179"/>
                    </a:lnTo>
                    <a:lnTo>
                      <a:pt x="224" y="183"/>
                    </a:lnTo>
                    <a:lnTo>
                      <a:pt x="208" y="186"/>
                    </a:lnTo>
                    <a:lnTo>
                      <a:pt x="191" y="187"/>
                    </a:lnTo>
                    <a:lnTo>
                      <a:pt x="173" y="187"/>
                    </a:lnTo>
                  </a:path>
                </a:pathLst>
              </a:custGeom>
              <a:solidFill>
                <a:srgbClr val="FFFF00"/>
              </a:solidFill>
              <a:ln w="6350">
                <a:solidFill>
                  <a:srgbClr val="000000"/>
                </a:solidFill>
                <a:prstDash val="solid"/>
                <a:round/>
                <a:headEnd/>
                <a:tailEnd/>
              </a:ln>
            </p:spPr>
            <p:txBody>
              <a:bodyPr/>
              <a:lstStyle/>
              <a:p>
                <a:endParaRPr lang="it-IT"/>
              </a:p>
            </p:txBody>
          </p:sp>
          <p:sp>
            <p:nvSpPr>
              <p:cNvPr id="21228" name="Freeform 748"/>
              <p:cNvSpPr>
                <a:spLocks/>
              </p:cNvSpPr>
              <p:nvPr/>
            </p:nvSpPr>
            <p:spPr bwMode="auto">
              <a:xfrm>
                <a:off x="1937" y="3386"/>
                <a:ext cx="50" cy="26"/>
              </a:xfrm>
              <a:custGeom>
                <a:avLst/>
                <a:gdLst/>
                <a:ahLst/>
                <a:cxnLst>
                  <a:cxn ang="0">
                    <a:pos x="156" y="186"/>
                  </a:cxn>
                  <a:cxn ang="0">
                    <a:pos x="122" y="183"/>
                  </a:cxn>
                  <a:cxn ang="0">
                    <a:pos x="91" y="176"/>
                  </a:cxn>
                  <a:cxn ang="0">
                    <a:pos x="64" y="165"/>
                  </a:cxn>
                  <a:cxn ang="0">
                    <a:pos x="39" y="153"/>
                  </a:cxn>
                  <a:cxn ang="0">
                    <a:pos x="21" y="138"/>
                  </a:cxn>
                  <a:cxn ang="0">
                    <a:pos x="8" y="121"/>
                  </a:cxn>
                  <a:cxn ang="0">
                    <a:pos x="1" y="103"/>
                  </a:cxn>
                  <a:cxn ang="0">
                    <a:pos x="1" y="83"/>
                  </a:cxn>
                  <a:cxn ang="0">
                    <a:pos x="8" y="66"/>
                  </a:cxn>
                  <a:cxn ang="0">
                    <a:pos x="21" y="49"/>
                  </a:cxn>
                  <a:cxn ang="0">
                    <a:pos x="39" y="34"/>
                  </a:cxn>
                  <a:cxn ang="0">
                    <a:pos x="64" y="22"/>
                  </a:cxn>
                  <a:cxn ang="0">
                    <a:pos x="91" y="11"/>
                  </a:cxn>
                  <a:cxn ang="0">
                    <a:pos x="122" y="4"/>
                  </a:cxn>
                  <a:cxn ang="0">
                    <a:pos x="156" y="1"/>
                  </a:cxn>
                  <a:cxn ang="0">
                    <a:pos x="190" y="1"/>
                  </a:cxn>
                  <a:cxn ang="0">
                    <a:pos x="225" y="4"/>
                  </a:cxn>
                  <a:cxn ang="0">
                    <a:pos x="255" y="11"/>
                  </a:cxn>
                  <a:cxn ang="0">
                    <a:pos x="282" y="22"/>
                  </a:cxn>
                  <a:cxn ang="0">
                    <a:pos x="307" y="34"/>
                  </a:cxn>
                  <a:cxn ang="0">
                    <a:pos x="325" y="49"/>
                  </a:cxn>
                  <a:cxn ang="0">
                    <a:pos x="338" y="66"/>
                  </a:cxn>
                  <a:cxn ang="0">
                    <a:pos x="345" y="83"/>
                  </a:cxn>
                  <a:cxn ang="0">
                    <a:pos x="345" y="103"/>
                  </a:cxn>
                  <a:cxn ang="0">
                    <a:pos x="338" y="121"/>
                  </a:cxn>
                  <a:cxn ang="0">
                    <a:pos x="325" y="138"/>
                  </a:cxn>
                  <a:cxn ang="0">
                    <a:pos x="307" y="153"/>
                  </a:cxn>
                  <a:cxn ang="0">
                    <a:pos x="282" y="165"/>
                  </a:cxn>
                  <a:cxn ang="0">
                    <a:pos x="255" y="176"/>
                  </a:cxn>
                  <a:cxn ang="0">
                    <a:pos x="225" y="183"/>
                  </a:cxn>
                  <a:cxn ang="0">
                    <a:pos x="190" y="186"/>
                  </a:cxn>
                </a:cxnLst>
                <a:rect l="0" t="0" r="r" b="b"/>
                <a:pathLst>
                  <a:path w="346" h="187">
                    <a:moveTo>
                      <a:pt x="174" y="187"/>
                    </a:moveTo>
                    <a:lnTo>
                      <a:pt x="156" y="186"/>
                    </a:lnTo>
                    <a:lnTo>
                      <a:pt x="138" y="185"/>
                    </a:lnTo>
                    <a:lnTo>
                      <a:pt x="122" y="183"/>
                    </a:lnTo>
                    <a:lnTo>
                      <a:pt x="105" y="180"/>
                    </a:lnTo>
                    <a:lnTo>
                      <a:pt x="91" y="176"/>
                    </a:lnTo>
                    <a:lnTo>
                      <a:pt x="76" y="171"/>
                    </a:lnTo>
                    <a:lnTo>
                      <a:pt x="64" y="165"/>
                    </a:lnTo>
                    <a:lnTo>
                      <a:pt x="51" y="160"/>
                    </a:lnTo>
                    <a:lnTo>
                      <a:pt x="39" y="153"/>
                    </a:lnTo>
                    <a:lnTo>
                      <a:pt x="30" y="145"/>
                    </a:lnTo>
                    <a:lnTo>
                      <a:pt x="21" y="138"/>
                    </a:lnTo>
                    <a:lnTo>
                      <a:pt x="13" y="130"/>
                    </a:lnTo>
                    <a:lnTo>
                      <a:pt x="8" y="121"/>
                    </a:lnTo>
                    <a:lnTo>
                      <a:pt x="4" y="113"/>
                    </a:lnTo>
                    <a:lnTo>
                      <a:pt x="1" y="103"/>
                    </a:lnTo>
                    <a:lnTo>
                      <a:pt x="0" y="94"/>
                    </a:lnTo>
                    <a:lnTo>
                      <a:pt x="1" y="83"/>
                    </a:lnTo>
                    <a:lnTo>
                      <a:pt x="4" y="75"/>
                    </a:lnTo>
                    <a:lnTo>
                      <a:pt x="8" y="66"/>
                    </a:lnTo>
                    <a:lnTo>
                      <a:pt x="13" y="57"/>
                    </a:lnTo>
                    <a:lnTo>
                      <a:pt x="21" y="49"/>
                    </a:lnTo>
                    <a:lnTo>
                      <a:pt x="30" y="42"/>
                    </a:lnTo>
                    <a:lnTo>
                      <a:pt x="39" y="34"/>
                    </a:lnTo>
                    <a:lnTo>
                      <a:pt x="51" y="27"/>
                    </a:lnTo>
                    <a:lnTo>
                      <a:pt x="64" y="22"/>
                    </a:lnTo>
                    <a:lnTo>
                      <a:pt x="76" y="15"/>
                    </a:lnTo>
                    <a:lnTo>
                      <a:pt x="91" y="11"/>
                    </a:lnTo>
                    <a:lnTo>
                      <a:pt x="105" y="7"/>
                    </a:lnTo>
                    <a:lnTo>
                      <a:pt x="122" y="4"/>
                    </a:lnTo>
                    <a:lnTo>
                      <a:pt x="138" y="2"/>
                    </a:lnTo>
                    <a:lnTo>
                      <a:pt x="156" y="1"/>
                    </a:lnTo>
                    <a:lnTo>
                      <a:pt x="174" y="0"/>
                    </a:lnTo>
                    <a:lnTo>
                      <a:pt x="190" y="1"/>
                    </a:lnTo>
                    <a:lnTo>
                      <a:pt x="208" y="2"/>
                    </a:lnTo>
                    <a:lnTo>
                      <a:pt x="225" y="4"/>
                    </a:lnTo>
                    <a:lnTo>
                      <a:pt x="241" y="7"/>
                    </a:lnTo>
                    <a:lnTo>
                      <a:pt x="255" y="11"/>
                    </a:lnTo>
                    <a:lnTo>
                      <a:pt x="270" y="15"/>
                    </a:lnTo>
                    <a:lnTo>
                      <a:pt x="282" y="22"/>
                    </a:lnTo>
                    <a:lnTo>
                      <a:pt x="295" y="27"/>
                    </a:lnTo>
                    <a:lnTo>
                      <a:pt x="307" y="34"/>
                    </a:lnTo>
                    <a:lnTo>
                      <a:pt x="316" y="42"/>
                    </a:lnTo>
                    <a:lnTo>
                      <a:pt x="325" y="49"/>
                    </a:lnTo>
                    <a:lnTo>
                      <a:pt x="333" y="57"/>
                    </a:lnTo>
                    <a:lnTo>
                      <a:pt x="338" y="66"/>
                    </a:lnTo>
                    <a:lnTo>
                      <a:pt x="342" y="75"/>
                    </a:lnTo>
                    <a:lnTo>
                      <a:pt x="345" y="83"/>
                    </a:lnTo>
                    <a:lnTo>
                      <a:pt x="346" y="94"/>
                    </a:lnTo>
                    <a:lnTo>
                      <a:pt x="345" y="103"/>
                    </a:lnTo>
                    <a:lnTo>
                      <a:pt x="342" y="113"/>
                    </a:lnTo>
                    <a:lnTo>
                      <a:pt x="338" y="121"/>
                    </a:lnTo>
                    <a:lnTo>
                      <a:pt x="333" y="130"/>
                    </a:lnTo>
                    <a:lnTo>
                      <a:pt x="325" y="138"/>
                    </a:lnTo>
                    <a:lnTo>
                      <a:pt x="316" y="145"/>
                    </a:lnTo>
                    <a:lnTo>
                      <a:pt x="307" y="153"/>
                    </a:lnTo>
                    <a:lnTo>
                      <a:pt x="295" y="160"/>
                    </a:lnTo>
                    <a:lnTo>
                      <a:pt x="282" y="165"/>
                    </a:lnTo>
                    <a:lnTo>
                      <a:pt x="270" y="171"/>
                    </a:lnTo>
                    <a:lnTo>
                      <a:pt x="255" y="176"/>
                    </a:lnTo>
                    <a:lnTo>
                      <a:pt x="241" y="180"/>
                    </a:lnTo>
                    <a:lnTo>
                      <a:pt x="225" y="183"/>
                    </a:lnTo>
                    <a:lnTo>
                      <a:pt x="208" y="185"/>
                    </a:lnTo>
                    <a:lnTo>
                      <a:pt x="190" y="186"/>
                    </a:lnTo>
                    <a:lnTo>
                      <a:pt x="174" y="187"/>
                    </a:lnTo>
                    <a:close/>
                  </a:path>
                </a:pathLst>
              </a:custGeom>
              <a:solidFill>
                <a:srgbClr val="FFFF00"/>
              </a:solidFill>
              <a:ln w="9525">
                <a:noFill/>
                <a:round/>
                <a:headEnd/>
                <a:tailEnd/>
              </a:ln>
            </p:spPr>
            <p:txBody>
              <a:bodyPr/>
              <a:lstStyle/>
              <a:p>
                <a:endParaRPr lang="it-IT"/>
              </a:p>
            </p:txBody>
          </p:sp>
          <p:sp>
            <p:nvSpPr>
              <p:cNvPr id="21229" name="Freeform 749"/>
              <p:cNvSpPr>
                <a:spLocks/>
              </p:cNvSpPr>
              <p:nvPr/>
            </p:nvSpPr>
            <p:spPr bwMode="auto">
              <a:xfrm>
                <a:off x="1937" y="3386"/>
                <a:ext cx="50" cy="26"/>
              </a:xfrm>
              <a:custGeom>
                <a:avLst/>
                <a:gdLst/>
                <a:ahLst/>
                <a:cxnLst>
                  <a:cxn ang="0">
                    <a:pos x="156" y="186"/>
                  </a:cxn>
                  <a:cxn ang="0">
                    <a:pos x="122" y="183"/>
                  </a:cxn>
                  <a:cxn ang="0">
                    <a:pos x="91" y="176"/>
                  </a:cxn>
                  <a:cxn ang="0">
                    <a:pos x="64" y="165"/>
                  </a:cxn>
                  <a:cxn ang="0">
                    <a:pos x="39" y="153"/>
                  </a:cxn>
                  <a:cxn ang="0">
                    <a:pos x="21" y="138"/>
                  </a:cxn>
                  <a:cxn ang="0">
                    <a:pos x="8" y="121"/>
                  </a:cxn>
                  <a:cxn ang="0">
                    <a:pos x="1" y="103"/>
                  </a:cxn>
                  <a:cxn ang="0">
                    <a:pos x="1" y="83"/>
                  </a:cxn>
                  <a:cxn ang="0">
                    <a:pos x="8" y="66"/>
                  </a:cxn>
                  <a:cxn ang="0">
                    <a:pos x="21" y="49"/>
                  </a:cxn>
                  <a:cxn ang="0">
                    <a:pos x="39" y="34"/>
                  </a:cxn>
                  <a:cxn ang="0">
                    <a:pos x="64" y="22"/>
                  </a:cxn>
                  <a:cxn ang="0">
                    <a:pos x="91" y="11"/>
                  </a:cxn>
                  <a:cxn ang="0">
                    <a:pos x="122" y="4"/>
                  </a:cxn>
                  <a:cxn ang="0">
                    <a:pos x="156" y="1"/>
                  </a:cxn>
                  <a:cxn ang="0">
                    <a:pos x="190" y="1"/>
                  </a:cxn>
                  <a:cxn ang="0">
                    <a:pos x="225" y="4"/>
                  </a:cxn>
                  <a:cxn ang="0">
                    <a:pos x="255" y="11"/>
                  </a:cxn>
                  <a:cxn ang="0">
                    <a:pos x="282" y="22"/>
                  </a:cxn>
                  <a:cxn ang="0">
                    <a:pos x="307" y="34"/>
                  </a:cxn>
                  <a:cxn ang="0">
                    <a:pos x="325" y="49"/>
                  </a:cxn>
                  <a:cxn ang="0">
                    <a:pos x="338" y="66"/>
                  </a:cxn>
                  <a:cxn ang="0">
                    <a:pos x="345" y="83"/>
                  </a:cxn>
                  <a:cxn ang="0">
                    <a:pos x="345" y="103"/>
                  </a:cxn>
                  <a:cxn ang="0">
                    <a:pos x="338" y="121"/>
                  </a:cxn>
                  <a:cxn ang="0">
                    <a:pos x="325" y="138"/>
                  </a:cxn>
                  <a:cxn ang="0">
                    <a:pos x="307" y="153"/>
                  </a:cxn>
                  <a:cxn ang="0">
                    <a:pos x="282" y="165"/>
                  </a:cxn>
                  <a:cxn ang="0">
                    <a:pos x="255" y="176"/>
                  </a:cxn>
                  <a:cxn ang="0">
                    <a:pos x="225" y="183"/>
                  </a:cxn>
                  <a:cxn ang="0">
                    <a:pos x="190" y="186"/>
                  </a:cxn>
                </a:cxnLst>
                <a:rect l="0" t="0" r="r" b="b"/>
                <a:pathLst>
                  <a:path w="346" h="187">
                    <a:moveTo>
                      <a:pt x="174" y="187"/>
                    </a:moveTo>
                    <a:lnTo>
                      <a:pt x="156" y="186"/>
                    </a:lnTo>
                    <a:lnTo>
                      <a:pt x="138" y="185"/>
                    </a:lnTo>
                    <a:lnTo>
                      <a:pt x="122" y="183"/>
                    </a:lnTo>
                    <a:lnTo>
                      <a:pt x="105" y="180"/>
                    </a:lnTo>
                    <a:lnTo>
                      <a:pt x="91" y="176"/>
                    </a:lnTo>
                    <a:lnTo>
                      <a:pt x="76" y="171"/>
                    </a:lnTo>
                    <a:lnTo>
                      <a:pt x="64" y="165"/>
                    </a:lnTo>
                    <a:lnTo>
                      <a:pt x="51" y="160"/>
                    </a:lnTo>
                    <a:lnTo>
                      <a:pt x="39" y="153"/>
                    </a:lnTo>
                    <a:lnTo>
                      <a:pt x="30" y="145"/>
                    </a:lnTo>
                    <a:lnTo>
                      <a:pt x="21" y="138"/>
                    </a:lnTo>
                    <a:lnTo>
                      <a:pt x="13" y="130"/>
                    </a:lnTo>
                    <a:lnTo>
                      <a:pt x="8" y="121"/>
                    </a:lnTo>
                    <a:lnTo>
                      <a:pt x="4" y="113"/>
                    </a:lnTo>
                    <a:lnTo>
                      <a:pt x="1" y="103"/>
                    </a:lnTo>
                    <a:lnTo>
                      <a:pt x="0" y="94"/>
                    </a:lnTo>
                    <a:lnTo>
                      <a:pt x="1" y="83"/>
                    </a:lnTo>
                    <a:lnTo>
                      <a:pt x="4" y="75"/>
                    </a:lnTo>
                    <a:lnTo>
                      <a:pt x="8" y="66"/>
                    </a:lnTo>
                    <a:lnTo>
                      <a:pt x="13" y="57"/>
                    </a:lnTo>
                    <a:lnTo>
                      <a:pt x="21" y="49"/>
                    </a:lnTo>
                    <a:lnTo>
                      <a:pt x="30" y="42"/>
                    </a:lnTo>
                    <a:lnTo>
                      <a:pt x="39" y="34"/>
                    </a:lnTo>
                    <a:lnTo>
                      <a:pt x="51" y="27"/>
                    </a:lnTo>
                    <a:lnTo>
                      <a:pt x="64" y="22"/>
                    </a:lnTo>
                    <a:lnTo>
                      <a:pt x="76" y="15"/>
                    </a:lnTo>
                    <a:lnTo>
                      <a:pt x="91" y="11"/>
                    </a:lnTo>
                    <a:lnTo>
                      <a:pt x="105" y="7"/>
                    </a:lnTo>
                    <a:lnTo>
                      <a:pt x="122" y="4"/>
                    </a:lnTo>
                    <a:lnTo>
                      <a:pt x="138" y="2"/>
                    </a:lnTo>
                    <a:lnTo>
                      <a:pt x="156" y="1"/>
                    </a:lnTo>
                    <a:lnTo>
                      <a:pt x="174" y="0"/>
                    </a:lnTo>
                    <a:lnTo>
                      <a:pt x="190" y="1"/>
                    </a:lnTo>
                    <a:lnTo>
                      <a:pt x="208" y="2"/>
                    </a:lnTo>
                    <a:lnTo>
                      <a:pt x="225" y="4"/>
                    </a:lnTo>
                    <a:lnTo>
                      <a:pt x="241" y="7"/>
                    </a:lnTo>
                    <a:lnTo>
                      <a:pt x="255" y="11"/>
                    </a:lnTo>
                    <a:lnTo>
                      <a:pt x="270" y="15"/>
                    </a:lnTo>
                    <a:lnTo>
                      <a:pt x="282" y="22"/>
                    </a:lnTo>
                    <a:lnTo>
                      <a:pt x="295" y="27"/>
                    </a:lnTo>
                    <a:lnTo>
                      <a:pt x="307" y="34"/>
                    </a:lnTo>
                    <a:lnTo>
                      <a:pt x="316" y="42"/>
                    </a:lnTo>
                    <a:lnTo>
                      <a:pt x="325" y="49"/>
                    </a:lnTo>
                    <a:lnTo>
                      <a:pt x="333" y="57"/>
                    </a:lnTo>
                    <a:lnTo>
                      <a:pt x="338" y="66"/>
                    </a:lnTo>
                    <a:lnTo>
                      <a:pt x="342" y="75"/>
                    </a:lnTo>
                    <a:lnTo>
                      <a:pt x="345" y="83"/>
                    </a:lnTo>
                    <a:lnTo>
                      <a:pt x="346" y="94"/>
                    </a:lnTo>
                    <a:lnTo>
                      <a:pt x="345" y="103"/>
                    </a:lnTo>
                    <a:lnTo>
                      <a:pt x="342" y="113"/>
                    </a:lnTo>
                    <a:lnTo>
                      <a:pt x="338" y="121"/>
                    </a:lnTo>
                    <a:lnTo>
                      <a:pt x="333" y="130"/>
                    </a:lnTo>
                    <a:lnTo>
                      <a:pt x="325" y="138"/>
                    </a:lnTo>
                    <a:lnTo>
                      <a:pt x="316" y="145"/>
                    </a:lnTo>
                    <a:lnTo>
                      <a:pt x="307" y="153"/>
                    </a:lnTo>
                    <a:lnTo>
                      <a:pt x="295" y="160"/>
                    </a:lnTo>
                    <a:lnTo>
                      <a:pt x="282" y="165"/>
                    </a:lnTo>
                    <a:lnTo>
                      <a:pt x="270" y="171"/>
                    </a:lnTo>
                    <a:lnTo>
                      <a:pt x="255" y="176"/>
                    </a:lnTo>
                    <a:lnTo>
                      <a:pt x="241" y="180"/>
                    </a:lnTo>
                    <a:lnTo>
                      <a:pt x="225" y="183"/>
                    </a:lnTo>
                    <a:lnTo>
                      <a:pt x="208" y="185"/>
                    </a:lnTo>
                    <a:lnTo>
                      <a:pt x="190" y="186"/>
                    </a:lnTo>
                    <a:lnTo>
                      <a:pt x="174" y="187"/>
                    </a:lnTo>
                  </a:path>
                </a:pathLst>
              </a:custGeom>
              <a:solidFill>
                <a:srgbClr val="FFFF00"/>
              </a:solidFill>
              <a:ln w="6350">
                <a:solidFill>
                  <a:srgbClr val="000000"/>
                </a:solidFill>
                <a:prstDash val="solid"/>
                <a:round/>
                <a:headEnd/>
                <a:tailEnd/>
              </a:ln>
            </p:spPr>
            <p:txBody>
              <a:bodyPr/>
              <a:lstStyle/>
              <a:p>
                <a:endParaRPr lang="it-IT"/>
              </a:p>
            </p:txBody>
          </p:sp>
          <p:sp>
            <p:nvSpPr>
              <p:cNvPr id="21230" name="Freeform 750"/>
              <p:cNvSpPr>
                <a:spLocks/>
              </p:cNvSpPr>
              <p:nvPr/>
            </p:nvSpPr>
            <p:spPr bwMode="auto">
              <a:xfrm>
                <a:off x="1791" y="3325"/>
                <a:ext cx="49" cy="26"/>
              </a:xfrm>
              <a:custGeom>
                <a:avLst/>
                <a:gdLst/>
                <a:ahLst/>
                <a:cxnLst>
                  <a:cxn ang="0">
                    <a:pos x="155" y="188"/>
                  </a:cxn>
                  <a:cxn ang="0">
                    <a:pos x="122" y="184"/>
                  </a:cxn>
                  <a:cxn ang="0">
                    <a:pos x="91" y="176"/>
                  </a:cxn>
                  <a:cxn ang="0">
                    <a:pos x="63" y="167"/>
                  </a:cxn>
                  <a:cxn ang="0">
                    <a:pos x="40" y="153"/>
                  </a:cxn>
                  <a:cxn ang="0">
                    <a:pos x="21" y="139"/>
                  </a:cxn>
                  <a:cxn ang="0">
                    <a:pos x="8" y="122"/>
                  </a:cxn>
                  <a:cxn ang="0">
                    <a:pos x="1" y="104"/>
                  </a:cxn>
                  <a:cxn ang="0">
                    <a:pos x="1" y="84"/>
                  </a:cxn>
                  <a:cxn ang="0">
                    <a:pos x="8" y="66"/>
                  </a:cxn>
                  <a:cxn ang="0">
                    <a:pos x="21" y="50"/>
                  </a:cxn>
                  <a:cxn ang="0">
                    <a:pos x="40" y="35"/>
                  </a:cxn>
                  <a:cxn ang="0">
                    <a:pos x="63" y="22"/>
                  </a:cxn>
                  <a:cxn ang="0">
                    <a:pos x="91" y="12"/>
                  </a:cxn>
                  <a:cxn ang="0">
                    <a:pos x="122" y="4"/>
                  </a:cxn>
                  <a:cxn ang="0">
                    <a:pos x="155" y="1"/>
                  </a:cxn>
                  <a:cxn ang="0">
                    <a:pos x="191" y="1"/>
                  </a:cxn>
                  <a:cxn ang="0">
                    <a:pos x="224" y="4"/>
                  </a:cxn>
                  <a:cxn ang="0">
                    <a:pos x="256" y="12"/>
                  </a:cxn>
                  <a:cxn ang="0">
                    <a:pos x="283" y="22"/>
                  </a:cxn>
                  <a:cxn ang="0">
                    <a:pos x="306" y="35"/>
                  </a:cxn>
                  <a:cxn ang="0">
                    <a:pos x="325" y="50"/>
                  </a:cxn>
                  <a:cxn ang="0">
                    <a:pos x="339" y="66"/>
                  </a:cxn>
                  <a:cxn ang="0">
                    <a:pos x="345" y="84"/>
                  </a:cxn>
                  <a:cxn ang="0">
                    <a:pos x="345" y="104"/>
                  </a:cxn>
                  <a:cxn ang="0">
                    <a:pos x="339" y="122"/>
                  </a:cxn>
                  <a:cxn ang="0">
                    <a:pos x="325" y="139"/>
                  </a:cxn>
                  <a:cxn ang="0">
                    <a:pos x="306" y="153"/>
                  </a:cxn>
                  <a:cxn ang="0">
                    <a:pos x="283" y="167"/>
                  </a:cxn>
                  <a:cxn ang="0">
                    <a:pos x="256" y="176"/>
                  </a:cxn>
                  <a:cxn ang="0">
                    <a:pos x="224" y="184"/>
                  </a:cxn>
                  <a:cxn ang="0">
                    <a:pos x="191" y="188"/>
                  </a:cxn>
                </a:cxnLst>
                <a:rect l="0" t="0" r="r" b="b"/>
                <a:pathLst>
                  <a:path w="346" h="188">
                    <a:moveTo>
                      <a:pt x="173" y="188"/>
                    </a:moveTo>
                    <a:lnTo>
                      <a:pt x="155" y="188"/>
                    </a:lnTo>
                    <a:lnTo>
                      <a:pt x="139" y="186"/>
                    </a:lnTo>
                    <a:lnTo>
                      <a:pt x="122" y="184"/>
                    </a:lnTo>
                    <a:lnTo>
                      <a:pt x="106" y="180"/>
                    </a:lnTo>
                    <a:lnTo>
                      <a:pt x="91" y="176"/>
                    </a:lnTo>
                    <a:lnTo>
                      <a:pt x="77" y="172"/>
                    </a:lnTo>
                    <a:lnTo>
                      <a:pt x="63" y="167"/>
                    </a:lnTo>
                    <a:lnTo>
                      <a:pt x="51" y="161"/>
                    </a:lnTo>
                    <a:lnTo>
                      <a:pt x="40" y="153"/>
                    </a:lnTo>
                    <a:lnTo>
                      <a:pt x="30" y="146"/>
                    </a:lnTo>
                    <a:lnTo>
                      <a:pt x="21" y="139"/>
                    </a:lnTo>
                    <a:lnTo>
                      <a:pt x="14" y="130"/>
                    </a:lnTo>
                    <a:lnTo>
                      <a:pt x="8" y="122"/>
                    </a:lnTo>
                    <a:lnTo>
                      <a:pt x="3" y="113"/>
                    </a:lnTo>
                    <a:lnTo>
                      <a:pt x="1" y="104"/>
                    </a:lnTo>
                    <a:lnTo>
                      <a:pt x="0" y="95"/>
                    </a:lnTo>
                    <a:lnTo>
                      <a:pt x="1" y="84"/>
                    </a:lnTo>
                    <a:lnTo>
                      <a:pt x="3" y="76"/>
                    </a:lnTo>
                    <a:lnTo>
                      <a:pt x="8" y="66"/>
                    </a:lnTo>
                    <a:lnTo>
                      <a:pt x="14" y="58"/>
                    </a:lnTo>
                    <a:lnTo>
                      <a:pt x="21" y="50"/>
                    </a:lnTo>
                    <a:lnTo>
                      <a:pt x="30" y="42"/>
                    </a:lnTo>
                    <a:lnTo>
                      <a:pt x="40" y="35"/>
                    </a:lnTo>
                    <a:lnTo>
                      <a:pt x="51" y="28"/>
                    </a:lnTo>
                    <a:lnTo>
                      <a:pt x="63" y="22"/>
                    </a:lnTo>
                    <a:lnTo>
                      <a:pt x="77" y="16"/>
                    </a:lnTo>
                    <a:lnTo>
                      <a:pt x="91" y="12"/>
                    </a:lnTo>
                    <a:lnTo>
                      <a:pt x="106" y="8"/>
                    </a:lnTo>
                    <a:lnTo>
                      <a:pt x="122" y="4"/>
                    </a:lnTo>
                    <a:lnTo>
                      <a:pt x="139" y="2"/>
                    </a:lnTo>
                    <a:lnTo>
                      <a:pt x="155" y="1"/>
                    </a:lnTo>
                    <a:lnTo>
                      <a:pt x="173" y="0"/>
                    </a:lnTo>
                    <a:lnTo>
                      <a:pt x="191" y="1"/>
                    </a:lnTo>
                    <a:lnTo>
                      <a:pt x="208" y="2"/>
                    </a:lnTo>
                    <a:lnTo>
                      <a:pt x="224" y="4"/>
                    </a:lnTo>
                    <a:lnTo>
                      <a:pt x="240" y="8"/>
                    </a:lnTo>
                    <a:lnTo>
                      <a:pt x="256" y="12"/>
                    </a:lnTo>
                    <a:lnTo>
                      <a:pt x="269" y="16"/>
                    </a:lnTo>
                    <a:lnTo>
                      <a:pt x="283" y="22"/>
                    </a:lnTo>
                    <a:lnTo>
                      <a:pt x="296" y="28"/>
                    </a:lnTo>
                    <a:lnTo>
                      <a:pt x="306" y="35"/>
                    </a:lnTo>
                    <a:lnTo>
                      <a:pt x="317" y="42"/>
                    </a:lnTo>
                    <a:lnTo>
                      <a:pt x="325" y="50"/>
                    </a:lnTo>
                    <a:lnTo>
                      <a:pt x="332" y="58"/>
                    </a:lnTo>
                    <a:lnTo>
                      <a:pt x="339" y="66"/>
                    </a:lnTo>
                    <a:lnTo>
                      <a:pt x="343" y="76"/>
                    </a:lnTo>
                    <a:lnTo>
                      <a:pt x="345" y="84"/>
                    </a:lnTo>
                    <a:lnTo>
                      <a:pt x="346" y="95"/>
                    </a:lnTo>
                    <a:lnTo>
                      <a:pt x="345" y="104"/>
                    </a:lnTo>
                    <a:lnTo>
                      <a:pt x="343" y="113"/>
                    </a:lnTo>
                    <a:lnTo>
                      <a:pt x="339" y="122"/>
                    </a:lnTo>
                    <a:lnTo>
                      <a:pt x="332" y="130"/>
                    </a:lnTo>
                    <a:lnTo>
                      <a:pt x="325" y="139"/>
                    </a:lnTo>
                    <a:lnTo>
                      <a:pt x="317" y="146"/>
                    </a:lnTo>
                    <a:lnTo>
                      <a:pt x="306" y="153"/>
                    </a:lnTo>
                    <a:lnTo>
                      <a:pt x="296" y="161"/>
                    </a:lnTo>
                    <a:lnTo>
                      <a:pt x="283" y="167"/>
                    </a:lnTo>
                    <a:lnTo>
                      <a:pt x="269" y="172"/>
                    </a:lnTo>
                    <a:lnTo>
                      <a:pt x="256" y="176"/>
                    </a:lnTo>
                    <a:lnTo>
                      <a:pt x="240" y="180"/>
                    </a:lnTo>
                    <a:lnTo>
                      <a:pt x="224" y="184"/>
                    </a:lnTo>
                    <a:lnTo>
                      <a:pt x="208" y="186"/>
                    </a:lnTo>
                    <a:lnTo>
                      <a:pt x="191" y="188"/>
                    </a:lnTo>
                    <a:lnTo>
                      <a:pt x="173" y="188"/>
                    </a:lnTo>
                    <a:close/>
                  </a:path>
                </a:pathLst>
              </a:custGeom>
              <a:solidFill>
                <a:srgbClr val="FFFF00"/>
              </a:solidFill>
              <a:ln w="9525">
                <a:noFill/>
                <a:round/>
                <a:headEnd/>
                <a:tailEnd/>
              </a:ln>
            </p:spPr>
            <p:txBody>
              <a:bodyPr/>
              <a:lstStyle/>
              <a:p>
                <a:endParaRPr lang="it-IT"/>
              </a:p>
            </p:txBody>
          </p:sp>
          <p:sp>
            <p:nvSpPr>
              <p:cNvPr id="21231" name="Freeform 751"/>
              <p:cNvSpPr>
                <a:spLocks/>
              </p:cNvSpPr>
              <p:nvPr/>
            </p:nvSpPr>
            <p:spPr bwMode="auto">
              <a:xfrm>
                <a:off x="1791" y="3325"/>
                <a:ext cx="49" cy="26"/>
              </a:xfrm>
              <a:custGeom>
                <a:avLst/>
                <a:gdLst/>
                <a:ahLst/>
                <a:cxnLst>
                  <a:cxn ang="0">
                    <a:pos x="155" y="188"/>
                  </a:cxn>
                  <a:cxn ang="0">
                    <a:pos x="122" y="184"/>
                  </a:cxn>
                  <a:cxn ang="0">
                    <a:pos x="91" y="176"/>
                  </a:cxn>
                  <a:cxn ang="0">
                    <a:pos x="63" y="167"/>
                  </a:cxn>
                  <a:cxn ang="0">
                    <a:pos x="40" y="153"/>
                  </a:cxn>
                  <a:cxn ang="0">
                    <a:pos x="21" y="139"/>
                  </a:cxn>
                  <a:cxn ang="0">
                    <a:pos x="8" y="122"/>
                  </a:cxn>
                  <a:cxn ang="0">
                    <a:pos x="1" y="104"/>
                  </a:cxn>
                  <a:cxn ang="0">
                    <a:pos x="1" y="84"/>
                  </a:cxn>
                  <a:cxn ang="0">
                    <a:pos x="8" y="66"/>
                  </a:cxn>
                  <a:cxn ang="0">
                    <a:pos x="21" y="50"/>
                  </a:cxn>
                  <a:cxn ang="0">
                    <a:pos x="40" y="35"/>
                  </a:cxn>
                  <a:cxn ang="0">
                    <a:pos x="63" y="22"/>
                  </a:cxn>
                  <a:cxn ang="0">
                    <a:pos x="91" y="12"/>
                  </a:cxn>
                  <a:cxn ang="0">
                    <a:pos x="122" y="4"/>
                  </a:cxn>
                  <a:cxn ang="0">
                    <a:pos x="155" y="1"/>
                  </a:cxn>
                  <a:cxn ang="0">
                    <a:pos x="191" y="1"/>
                  </a:cxn>
                  <a:cxn ang="0">
                    <a:pos x="224" y="4"/>
                  </a:cxn>
                  <a:cxn ang="0">
                    <a:pos x="256" y="12"/>
                  </a:cxn>
                  <a:cxn ang="0">
                    <a:pos x="283" y="22"/>
                  </a:cxn>
                  <a:cxn ang="0">
                    <a:pos x="306" y="35"/>
                  </a:cxn>
                  <a:cxn ang="0">
                    <a:pos x="325" y="50"/>
                  </a:cxn>
                  <a:cxn ang="0">
                    <a:pos x="339" y="66"/>
                  </a:cxn>
                  <a:cxn ang="0">
                    <a:pos x="345" y="84"/>
                  </a:cxn>
                  <a:cxn ang="0">
                    <a:pos x="345" y="104"/>
                  </a:cxn>
                  <a:cxn ang="0">
                    <a:pos x="339" y="122"/>
                  </a:cxn>
                  <a:cxn ang="0">
                    <a:pos x="325" y="139"/>
                  </a:cxn>
                  <a:cxn ang="0">
                    <a:pos x="306" y="153"/>
                  </a:cxn>
                  <a:cxn ang="0">
                    <a:pos x="283" y="167"/>
                  </a:cxn>
                  <a:cxn ang="0">
                    <a:pos x="256" y="176"/>
                  </a:cxn>
                  <a:cxn ang="0">
                    <a:pos x="224" y="184"/>
                  </a:cxn>
                  <a:cxn ang="0">
                    <a:pos x="191" y="188"/>
                  </a:cxn>
                </a:cxnLst>
                <a:rect l="0" t="0" r="r" b="b"/>
                <a:pathLst>
                  <a:path w="346" h="188">
                    <a:moveTo>
                      <a:pt x="173" y="188"/>
                    </a:moveTo>
                    <a:lnTo>
                      <a:pt x="155" y="188"/>
                    </a:lnTo>
                    <a:lnTo>
                      <a:pt x="139" y="186"/>
                    </a:lnTo>
                    <a:lnTo>
                      <a:pt x="122" y="184"/>
                    </a:lnTo>
                    <a:lnTo>
                      <a:pt x="106" y="180"/>
                    </a:lnTo>
                    <a:lnTo>
                      <a:pt x="91" y="176"/>
                    </a:lnTo>
                    <a:lnTo>
                      <a:pt x="77" y="172"/>
                    </a:lnTo>
                    <a:lnTo>
                      <a:pt x="63" y="167"/>
                    </a:lnTo>
                    <a:lnTo>
                      <a:pt x="51" y="161"/>
                    </a:lnTo>
                    <a:lnTo>
                      <a:pt x="40" y="153"/>
                    </a:lnTo>
                    <a:lnTo>
                      <a:pt x="30" y="146"/>
                    </a:lnTo>
                    <a:lnTo>
                      <a:pt x="21" y="139"/>
                    </a:lnTo>
                    <a:lnTo>
                      <a:pt x="14" y="130"/>
                    </a:lnTo>
                    <a:lnTo>
                      <a:pt x="8" y="122"/>
                    </a:lnTo>
                    <a:lnTo>
                      <a:pt x="3" y="113"/>
                    </a:lnTo>
                    <a:lnTo>
                      <a:pt x="1" y="104"/>
                    </a:lnTo>
                    <a:lnTo>
                      <a:pt x="0" y="95"/>
                    </a:lnTo>
                    <a:lnTo>
                      <a:pt x="1" y="84"/>
                    </a:lnTo>
                    <a:lnTo>
                      <a:pt x="3" y="76"/>
                    </a:lnTo>
                    <a:lnTo>
                      <a:pt x="8" y="66"/>
                    </a:lnTo>
                    <a:lnTo>
                      <a:pt x="14" y="58"/>
                    </a:lnTo>
                    <a:lnTo>
                      <a:pt x="21" y="50"/>
                    </a:lnTo>
                    <a:lnTo>
                      <a:pt x="30" y="42"/>
                    </a:lnTo>
                    <a:lnTo>
                      <a:pt x="40" y="35"/>
                    </a:lnTo>
                    <a:lnTo>
                      <a:pt x="51" y="28"/>
                    </a:lnTo>
                    <a:lnTo>
                      <a:pt x="63" y="22"/>
                    </a:lnTo>
                    <a:lnTo>
                      <a:pt x="77" y="16"/>
                    </a:lnTo>
                    <a:lnTo>
                      <a:pt x="91" y="12"/>
                    </a:lnTo>
                    <a:lnTo>
                      <a:pt x="106" y="8"/>
                    </a:lnTo>
                    <a:lnTo>
                      <a:pt x="122" y="4"/>
                    </a:lnTo>
                    <a:lnTo>
                      <a:pt x="139" y="2"/>
                    </a:lnTo>
                    <a:lnTo>
                      <a:pt x="155" y="1"/>
                    </a:lnTo>
                    <a:lnTo>
                      <a:pt x="173" y="0"/>
                    </a:lnTo>
                    <a:lnTo>
                      <a:pt x="191" y="1"/>
                    </a:lnTo>
                    <a:lnTo>
                      <a:pt x="208" y="2"/>
                    </a:lnTo>
                    <a:lnTo>
                      <a:pt x="224" y="4"/>
                    </a:lnTo>
                    <a:lnTo>
                      <a:pt x="240" y="8"/>
                    </a:lnTo>
                    <a:lnTo>
                      <a:pt x="256" y="12"/>
                    </a:lnTo>
                    <a:lnTo>
                      <a:pt x="269" y="16"/>
                    </a:lnTo>
                    <a:lnTo>
                      <a:pt x="283" y="22"/>
                    </a:lnTo>
                    <a:lnTo>
                      <a:pt x="296" y="28"/>
                    </a:lnTo>
                    <a:lnTo>
                      <a:pt x="306" y="35"/>
                    </a:lnTo>
                    <a:lnTo>
                      <a:pt x="317" y="42"/>
                    </a:lnTo>
                    <a:lnTo>
                      <a:pt x="325" y="50"/>
                    </a:lnTo>
                    <a:lnTo>
                      <a:pt x="332" y="58"/>
                    </a:lnTo>
                    <a:lnTo>
                      <a:pt x="339" y="66"/>
                    </a:lnTo>
                    <a:lnTo>
                      <a:pt x="343" y="76"/>
                    </a:lnTo>
                    <a:lnTo>
                      <a:pt x="345" y="84"/>
                    </a:lnTo>
                    <a:lnTo>
                      <a:pt x="346" y="95"/>
                    </a:lnTo>
                    <a:lnTo>
                      <a:pt x="345" y="104"/>
                    </a:lnTo>
                    <a:lnTo>
                      <a:pt x="343" y="113"/>
                    </a:lnTo>
                    <a:lnTo>
                      <a:pt x="339" y="122"/>
                    </a:lnTo>
                    <a:lnTo>
                      <a:pt x="332" y="130"/>
                    </a:lnTo>
                    <a:lnTo>
                      <a:pt x="325" y="139"/>
                    </a:lnTo>
                    <a:lnTo>
                      <a:pt x="317" y="146"/>
                    </a:lnTo>
                    <a:lnTo>
                      <a:pt x="306" y="153"/>
                    </a:lnTo>
                    <a:lnTo>
                      <a:pt x="296" y="161"/>
                    </a:lnTo>
                    <a:lnTo>
                      <a:pt x="283" y="167"/>
                    </a:lnTo>
                    <a:lnTo>
                      <a:pt x="269" y="172"/>
                    </a:lnTo>
                    <a:lnTo>
                      <a:pt x="256" y="176"/>
                    </a:lnTo>
                    <a:lnTo>
                      <a:pt x="240" y="180"/>
                    </a:lnTo>
                    <a:lnTo>
                      <a:pt x="224" y="184"/>
                    </a:lnTo>
                    <a:lnTo>
                      <a:pt x="208" y="186"/>
                    </a:lnTo>
                    <a:lnTo>
                      <a:pt x="191" y="188"/>
                    </a:lnTo>
                    <a:lnTo>
                      <a:pt x="173" y="188"/>
                    </a:lnTo>
                  </a:path>
                </a:pathLst>
              </a:custGeom>
              <a:solidFill>
                <a:srgbClr val="FFFF00"/>
              </a:solidFill>
              <a:ln w="6350">
                <a:solidFill>
                  <a:srgbClr val="000000"/>
                </a:solidFill>
                <a:prstDash val="solid"/>
                <a:round/>
                <a:headEnd/>
                <a:tailEnd/>
              </a:ln>
            </p:spPr>
            <p:txBody>
              <a:bodyPr/>
              <a:lstStyle/>
              <a:p>
                <a:endParaRPr lang="it-IT"/>
              </a:p>
            </p:txBody>
          </p:sp>
          <p:sp>
            <p:nvSpPr>
              <p:cNvPr id="21232" name="Freeform 752"/>
              <p:cNvSpPr>
                <a:spLocks/>
              </p:cNvSpPr>
              <p:nvPr/>
            </p:nvSpPr>
            <p:spPr bwMode="auto">
              <a:xfrm>
                <a:off x="1828" y="3395"/>
                <a:ext cx="49" cy="26"/>
              </a:xfrm>
              <a:custGeom>
                <a:avLst/>
                <a:gdLst/>
                <a:ahLst/>
                <a:cxnLst>
                  <a:cxn ang="0">
                    <a:pos x="155" y="186"/>
                  </a:cxn>
                  <a:cxn ang="0">
                    <a:pos x="122" y="183"/>
                  </a:cxn>
                  <a:cxn ang="0">
                    <a:pos x="90" y="175"/>
                  </a:cxn>
                  <a:cxn ang="0">
                    <a:pos x="63" y="165"/>
                  </a:cxn>
                  <a:cxn ang="0">
                    <a:pos x="39" y="152"/>
                  </a:cxn>
                  <a:cxn ang="0">
                    <a:pos x="21" y="138"/>
                  </a:cxn>
                  <a:cxn ang="0">
                    <a:pos x="7" y="121"/>
                  </a:cxn>
                  <a:cxn ang="0">
                    <a:pos x="1" y="102"/>
                  </a:cxn>
                  <a:cxn ang="0">
                    <a:pos x="1" y="83"/>
                  </a:cxn>
                  <a:cxn ang="0">
                    <a:pos x="7" y="66"/>
                  </a:cxn>
                  <a:cxn ang="0">
                    <a:pos x="21" y="49"/>
                  </a:cxn>
                  <a:cxn ang="0">
                    <a:pos x="39" y="33"/>
                  </a:cxn>
                  <a:cxn ang="0">
                    <a:pos x="63" y="20"/>
                  </a:cxn>
                  <a:cxn ang="0">
                    <a:pos x="90" y="11"/>
                  </a:cxn>
                  <a:cxn ang="0">
                    <a:pos x="122" y="4"/>
                  </a:cxn>
                  <a:cxn ang="0">
                    <a:pos x="155" y="0"/>
                  </a:cxn>
                  <a:cxn ang="0">
                    <a:pos x="191" y="0"/>
                  </a:cxn>
                  <a:cxn ang="0">
                    <a:pos x="224" y="4"/>
                  </a:cxn>
                  <a:cxn ang="0">
                    <a:pos x="255" y="11"/>
                  </a:cxn>
                  <a:cxn ang="0">
                    <a:pos x="283" y="20"/>
                  </a:cxn>
                  <a:cxn ang="0">
                    <a:pos x="306" y="33"/>
                  </a:cxn>
                  <a:cxn ang="0">
                    <a:pos x="325" y="49"/>
                  </a:cxn>
                  <a:cxn ang="0">
                    <a:pos x="337" y="66"/>
                  </a:cxn>
                  <a:cxn ang="0">
                    <a:pos x="345" y="83"/>
                  </a:cxn>
                  <a:cxn ang="0">
                    <a:pos x="345" y="102"/>
                  </a:cxn>
                  <a:cxn ang="0">
                    <a:pos x="337" y="121"/>
                  </a:cxn>
                  <a:cxn ang="0">
                    <a:pos x="325" y="138"/>
                  </a:cxn>
                  <a:cxn ang="0">
                    <a:pos x="306" y="152"/>
                  </a:cxn>
                  <a:cxn ang="0">
                    <a:pos x="283" y="165"/>
                  </a:cxn>
                  <a:cxn ang="0">
                    <a:pos x="255" y="175"/>
                  </a:cxn>
                  <a:cxn ang="0">
                    <a:pos x="224" y="183"/>
                  </a:cxn>
                  <a:cxn ang="0">
                    <a:pos x="191" y="186"/>
                  </a:cxn>
                </a:cxnLst>
                <a:rect l="0" t="0" r="r" b="b"/>
                <a:pathLst>
                  <a:path w="346" h="187">
                    <a:moveTo>
                      <a:pt x="173" y="187"/>
                    </a:moveTo>
                    <a:lnTo>
                      <a:pt x="155" y="186"/>
                    </a:lnTo>
                    <a:lnTo>
                      <a:pt x="138" y="185"/>
                    </a:lnTo>
                    <a:lnTo>
                      <a:pt x="122" y="183"/>
                    </a:lnTo>
                    <a:lnTo>
                      <a:pt x="106" y="180"/>
                    </a:lnTo>
                    <a:lnTo>
                      <a:pt x="90" y="175"/>
                    </a:lnTo>
                    <a:lnTo>
                      <a:pt x="76" y="170"/>
                    </a:lnTo>
                    <a:lnTo>
                      <a:pt x="63" y="165"/>
                    </a:lnTo>
                    <a:lnTo>
                      <a:pt x="50" y="159"/>
                    </a:lnTo>
                    <a:lnTo>
                      <a:pt x="39" y="152"/>
                    </a:lnTo>
                    <a:lnTo>
                      <a:pt x="29" y="145"/>
                    </a:lnTo>
                    <a:lnTo>
                      <a:pt x="21" y="138"/>
                    </a:lnTo>
                    <a:lnTo>
                      <a:pt x="14" y="129"/>
                    </a:lnTo>
                    <a:lnTo>
                      <a:pt x="7" y="121"/>
                    </a:lnTo>
                    <a:lnTo>
                      <a:pt x="3" y="112"/>
                    </a:lnTo>
                    <a:lnTo>
                      <a:pt x="1" y="102"/>
                    </a:lnTo>
                    <a:lnTo>
                      <a:pt x="0" y="93"/>
                    </a:lnTo>
                    <a:lnTo>
                      <a:pt x="1" y="83"/>
                    </a:lnTo>
                    <a:lnTo>
                      <a:pt x="3" y="74"/>
                    </a:lnTo>
                    <a:lnTo>
                      <a:pt x="7" y="66"/>
                    </a:lnTo>
                    <a:lnTo>
                      <a:pt x="14" y="57"/>
                    </a:lnTo>
                    <a:lnTo>
                      <a:pt x="21" y="49"/>
                    </a:lnTo>
                    <a:lnTo>
                      <a:pt x="29" y="40"/>
                    </a:lnTo>
                    <a:lnTo>
                      <a:pt x="39" y="33"/>
                    </a:lnTo>
                    <a:lnTo>
                      <a:pt x="50" y="27"/>
                    </a:lnTo>
                    <a:lnTo>
                      <a:pt x="63" y="20"/>
                    </a:lnTo>
                    <a:lnTo>
                      <a:pt x="76" y="15"/>
                    </a:lnTo>
                    <a:lnTo>
                      <a:pt x="90" y="11"/>
                    </a:lnTo>
                    <a:lnTo>
                      <a:pt x="106" y="7"/>
                    </a:lnTo>
                    <a:lnTo>
                      <a:pt x="122" y="4"/>
                    </a:lnTo>
                    <a:lnTo>
                      <a:pt x="138" y="2"/>
                    </a:lnTo>
                    <a:lnTo>
                      <a:pt x="155" y="0"/>
                    </a:lnTo>
                    <a:lnTo>
                      <a:pt x="173" y="0"/>
                    </a:lnTo>
                    <a:lnTo>
                      <a:pt x="191" y="0"/>
                    </a:lnTo>
                    <a:lnTo>
                      <a:pt x="207" y="2"/>
                    </a:lnTo>
                    <a:lnTo>
                      <a:pt x="224" y="4"/>
                    </a:lnTo>
                    <a:lnTo>
                      <a:pt x="240" y="7"/>
                    </a:lnTo>
                    <a:lnTo>
                      <a:pt x="255" y="11"/>
                    </a:lnTo>
                    <a:lnTo>
                      <a:pt x="269" y="15"/>
                    </a:lnTo>
                    <a:lnTo>
                      <a:pt x="283" y="20"/>
                    </a:lnTo>
                    <a:lnTo>
                      <a:pt x="294" y="27"/>
                    </a:lnTo>
                    <a:lnTo>
                      <a:pt x="306" y="33"/>
                    </a:lnTo>
                    <a:lnTo>
                      <a:pt x="316" y="40"/>
                    </a:lnTo>
                    <a:lnTo>
                      <a:pt x="325" y="49"/>
                    </a:lnTo>
                    <a:lnTo>
                      <a:pt x="332" y="57"/>
                    </a:lnTo>
                    <a:lnTo>
                      <a:pt x="337" y="66"/>
                    </a:lnTo>
                    <a:lnTo>
                      <a:pt x="341" y="74"/>
                    </a:lnTo>
                    <a:lnTo>
                      <a:pt x="345" y="83"/>
                    </a:lnTo>
                    <a:lnTo>
                      <a:pt x="346" y="93"/>
                    </a:lnTo>
                    <a:lnTo>
                      <a:pt x="345" y="102"/>
                    </a:lnTo>
                    <a:lnTo>
                      <a:pt x="341" y="112"/>
                    </a:lnTo>
                    <a:lnTo>
                      <a:pt x="337" y="121"/>
                    </a:lnTo>
                    <a:lnTo>
                      <a:pt x="332" y="129"/>
                    </a:lnTo>
                    <a:lnTo>
                      <a:pt x="325" y="138"/>
                    </a:lnTo>
                    <a:lnTo>
                      <a:pt x="316" y="145"/>
                    </a:lnTo>
                    <a:lnTo>
                      <a:pt x="306" y="152"/>
                    </a:lnTo>
                    <a:lnTo>
                      <a:pt x="294" y="159"/>
                    </a:lnTo>
                    <a:lnTo>
                      <a:pt x="283" y="165"/>
                    </a:lnTo>
                    <a:lnTo>
                      <a:pt x="269" y="170"/>
                    </a:lnTo>
                    <a:lnTo>
                      <a:pt x="255" y="175"/>
                    </a:lnTo>
                    <a:lnTo>
                      <a:pt x="240" y="180"/>
                    </a:lnTo>
                    <a:lnTo>
                      <a:pt x="224" y="183"/>
                    </a:lnTo>
                    <a:lnTo>
                      <a:pt x="207" y="185"/>
                    </a:lnTo>
                    <a:lnTo>
                      <a:pt x="191" y="186"/>
                    </a:lnTo>
                    <a:lnTo>
                      <a:pt x="173" y="187"/>
                    </a:lnTo>
                    <a:close/>
                  </a:path>
                </a:pathLst>
              </a:custGeom>
              <a:solidFill>
                <a:srgbClr val="FFFF00"/>
              </a:solidFill>
              <a:ln w="9525">
                <a:noFill/>
                <a:round/>
                <a:headEnd/>
                <a:tailEnd/>
              </a:ln>
            </p:spPr>
            <p:txBody>
              <a:bodyPr/>
              <a:lstStyle/>
              <a:p>
                <a:endParaRPr lang="it-IT"/>
              </a:p>
            </p:txBody>
          </p:sp>
          <p:sp>
            <p:nvSpPr>
              <p:cNvPr id="21233" name="Freeform 753"/>
              <p:cNvSpPr>
                <a:spLocks/>
              </p:cNvSpPr>
              <p:nvPr/>
            </p:nvSpPr>
            <p:spPr bwMode="auto">
              <a:xfrm>
                <a:off x="1828" y="3395"/>
                <a:ext cx="49" cy="26"/>
              </a:xfrm>
              <a:custGeom>
                <a:avLst/>
                <a:gdLst/>
                <a:ahLst/>
                <a:cxnLst>
                  <a:cxn ang="0">
                    <a:pos x="155" y="186"/>
                  </a:cxn>
                  <a:cxn ang="0">
                    <a:pos x="122" y="183"/>
                  </a:cxn>
                  <a:cxn ang="0">
                    <a:pos x="90" y="175"/>
                  </a:cxn>
                  <a:cxn ang="0">
                    <a:pos x="63" y="165"/>
                  </a:cxn>
                  <a:cxn ang="0">
                    <a:pos x="39" y="152"/>
                  </a:cxn>
                  <a:cxn ang="0">
                    <a:pos x="21" y="138"/>
                  </a:cxn>
                  <a:cxn ang="0">
                    <a:pos x="7" y="121"/>
                  </a:cxn>
                  <a:cxn ang="0">
                    <a:pos x="1" y="102"/>
                  </a:cxn>
                  <a:cxn ang="0">
                    <a:pos x="1" y="83"/>
                  </a:cxn>
                  <a:cxn ang="0">
                    <a:pos x="7" y="66"/>
                  </a:cxn>
                  <a:cxn ang="0">
                    <a:pos x="21" y="49"/>
                  </a:cxn>
                  <a:cxn ang="0">
                    <a:pos x="39" y="33"/>
                  </a:cxn>
                  <a:cxn ang="0">
                    <a:pos x="63" y="20"/>
                  </a:cxn>
                  <a:cxn ang="0">
                    <a:pos x="90" y="11"/>
                  </a:cxn>
                  <a:cxn ang="0">
                    <a:pos x="122" y="4"/>
                  </a:cxn>
                  <a:cxn ang="0">
                    <a:pos x="155" y="0"/>
                  </a:cxn>
                  <a:cxn ang="0">
                    <a:pos x="191" y="0"/>
                  </a:cxn>
                  <a:cxn ang="0">
                    <a:pos x="224" y="4"/>
                  </a:cxn>
                  <a:cxn ang="0">
                    <a:pos x="255" y="11"/>
                  </a:cxn>
                  <a:cxn ang="0">
                    <a:pos x="283" y="20"/>
                  </a:cxn>
                  <a:cxn ang="0">
                    <a:pos x="306" y="33"/>
                  </a:cxn>
                  <a:cxn ang="0">
                    <a:pos x="325" y="49"/>
                  </a:cxn>
                  <a:cxn ang="0">
                    <a:pos x="337" y="66"/>
                  </a:cxn>
                  <a:cxn ang="0">
                    <a:pos x="345" y="83"/>
                  </a:cxn>
                  <a:cxn ang="0">
                    <a:pos x="345" y="102"/>
                  </a:cxn>
                  <a:cxn ang="0">
                    <a:pos x="337" y="121"/>
                  </a:cxn>
                  <a:cxn ang="0">
                    <a:pos x="325" y="138"/>
                  </a:cxn>
                  <a:cxn ang="0">
                    <a:pos x="306" y="152"/>
                  </a:cxn>
                  <a:cxn ang="0">
                    <a:pos x="283" y="165"/>
                  </a:cxn>
                  <a:cxn ang="0">
                    <a:pos x="255" y="175"/>
                  </a:cxn>
                  <a:cxn ang="0">
                    <a:pos x="224" y="183"/>
                  </a:cxn>
                  <a:cxn ang="0">
                    <a:pos x="191" y="186"/>
                  </a:cxn>
                </a:cxnLst>
                <a:rect l="0" t="0" r="r" b="b"/>
                <a:pathLst>
                  <a:path w="346" h="187">
                    <a:moveTo>
                      <a:pt x="173" y="187"/>
                    </a:moveTo>
                    <a:lnTo>
                      <a:pt x="155" y="186"/>
                    </a:lnTo>
                    <a:lnTo>
                      <a:pt x="138" y="185"/>
                    </a:lnTo>
                    <a:lnTo>
                      <a:pt x="122" y="183"/>
                    </a:lnTo>
                    <a:lnTo>
                      <a:pt x="106" y="180"/>
                    </a:lnTo>
                    <a:lnTo>
                      <a:pt x="90" y="175"/>
                    </a:lnTo>
                    <a:lnTo>
                      <a:pt x="76" y="170"/>
                    </a:lnTo>
                    <a:lnTo>
                      <a:pt x="63" y="165"/>
                    </a:lnTo>
                    <a:lnTo>
                      <a:pt x="50" y="159"/>
                    </a:lnTo>
                    <a:lnTo>
                      <a:pt x="39" y="152"/>
                    </a:lnTo>
                    <a:lnTo>
                      <a:pt x="29" y="145"/>
                    </a:lnTo>
                    <a:lnTo>
                      <a:pt x="21" y="138"/>
                    </a:lnTo>
                    <a:lnTo>
                      <a:pt x="14" y="129"/>
                    </a:lnTo>
                    <a:lnTo>
                      <a:pt x="7" y="121"/>
                    </a:lnTo>
                    <a:lnTo>
                      <a:pt x="3" y="112"/>
                    </a:lnTo>
                    <a:lnTo>
                      <a:pt x="1" y="102"/>
                    </a:lnTo>
                    <a:lnTo>
                      <a:pt x="0" y="93"/>
                    </a:lnTo>
                    <a:lnTo>
                      <a:pt x="1" y="83"/>
                    </a:lnTo>
                    <a:lnTo>
                      <a:pt x="3" y="74"/>
                    </a:lnTo>
                    <a:lnTo>
                      <a:pt x="7" y="66"/>
                    </a:lnTo>
                    <a:lnTo>
                      <a:pt x="14" y="57"/>
                    </a:lnTo>
                    <a:lnTo>
                      <a:pt x="21" y="49"/>
                    </a:lnTo>
                    <a:lnTo>
                      <a:pt x="29" y="40"/>
                    </a:lnTo>
                    <a:lnTo>
                      <a:pt x="39" y="33"/>
                    </a:lnTo>
                    <a:lnTo>
                      <a:pt x="50" y="27"/>
                    </a:lnTo>
                    <a:lnTo>
                      <a:pt x="63" y="20"/>
                    </a:lnTo>
                    <a:lnTo>
                      <a:pt x="76" y="15"/>
                    </a:lnTo>
                    <a:lnTo>
                      <a:pt x="90" y="11"/>
                    </a:lnTo>
                    <a:lnTo>
                      <a:pt x="106" y="7"/>
                    </a:lnTo>
                    <a:lnTo>
                      <a:pt x="122" y="4"/>
                    </a:lnTo>
                    <a:lnTo>
                      <a:pt x="138" y="2"/>
                    </a:lnTo>
                    <a:lnTo>
                      <a:pt x="155" y="0"/>
                    </a:lnTo>
                    <a:lnTo>
                      <a:pt x="173" y="0"/>
                    </a:lnTo>
                    <a:lnTo>
                      <a:pt x="191" y="0"/>
                    </a:lnTo>
                    <a:lnTo>
                      <a:pt x="207" y="2"/>
                    </a:lnTo>
                    <a:lnTo>
                      <a:pt x="224" y="4"/>
                    </a:lnTo>
                    <a:lnTo>
                      <a:pt x="240" y="7"/>
                    </a:lnTo>
                    <a:lnTo>
                      <a:pt x="255" y="11"/>
                    </a:lnTo>
                    <a:lnTo>
                      <a:pt x="269" y="15"/>
                    </a:lnTo>
                    <a:lnTo>
                      <a:pt x="283" y="20"/>
                    </a:lnTo>
                    <a:lnTo>
                      <a:pt x="294" y="27"/>
                    </a:lnTo>
                    <a:lnTo>
                      <a:pt x="306" y="33"/>
                    </a:lnTo>
                    <a:lnTo>
                      <a:pt x="316" y="40"/>
                    </a:lnTo>
                    <a:lnTo>
                      <a:pt x="325" y="49"/>
                    </a:lnTo>
                    <a:lnTo>
                      <a:pt x="332" y="57"/>
                    </a:lnTo>
                    <a:lnTo>
                      <a:pt x="337" y="66"/>
                    </a:lnTo>
                    <a:lnTo>
                      <a:pt x="341" y="74"/>
                    </a:lnTo>
                    <a:lnTo>
                      <a:pt x="345" y="83"/>
                    </a:lnTo>
                    <a:lnTo>
                      <a:pt x="346" y="93"/>
                    </a:lnTo>
                    <a:lnTo>
                      <a:pt x="345" y="102"/>
                    </a:lnTo>
                    <a:lnTo>
                      <a:pt x="341" y="112"/>
                    </a:lnTo>
                    <a:lnTo>
                      <a:pt x="337" y="121"/>
                    </a:lnTo>
                    <a:lnTo>
                      <a:pt x="332" y="129"/>
                    </a:lnTo>
                    <a:lnTo>
                      <a:pt x="325" y="138"/>
                    </a:lnTo>
                    <a:lnTo>
                      <a:pt x="316" y="145"/>
                    </a:lnTo>
                    <a:lnTo>
                      <a:pt x="306" y="152"/>
                    </a:lnTo>
                    <a:lnTo>
                      <a:pt x="294" y="159"/>
                    </a:lnTo>
                    <a:lnTo>
                      <a:pt x="283" y="165"/>
                    </a:lnTo>
                    <a:lnTo>
                      <a:pt x="269" y="170"/>
                    </a:lnTo>
                    <a:lnTo>
                      <a:pt x="255" y="175"/>
                    </a:lnTo>
                    <a:lnTo>
                      <a:pt x="240" y="180"/>
                    </a:lnTo>
                    <a:lnTo>
                      <a:pt x="224" y="183"/>
                    </a:lnTo>
                    <a:lnTo>
                      <a:pt x="207" y="185"/>
                    </a:lnTo>
                    <a:lnTo>
                      <a:pt x="191" y="186"/>
                    </a:lnTo>
                    <a:lnTo>
                      <a:pt x="173" y="187"/>
                    </a:lnTo>
                  </a:path>
                </a:pathLst>
              </a:custGeom>
              <a:solidFill>
                <a:srgbClr val="FFFF00"/>
              </a:solidFill>
              <a:ln w="6350">
                <a:solidFill>
                  <a:srgbClr val="000000"/>
                </a:solidFill>
                <a:prstDash val="solid"/>
                <a:round/>
                <a:headEnd/>
                <a:tailEnd/>
              </a:ln>
            </p:spPr>
            <p:txBody>
              <a:bodyPr/>
              <a:lstStyle/>
              <a:p>
                <a:endParaRPr lang="it-IT"/>
              </a:p>
            </p:txBody>
          </p:sp>
          <p:sp>
            <p:nvSpPr>
              <p:cNvPr id="21234" name="Freeform 754"/>
              <p:cNvSpPr>
                <a:spLocks/>
              </p:cNvSpPr>
              <p:nvPr/>
            </p:nvSpPr>
            <p:spPr bwMode="auto">
              <a:xfrm>
                <a:off x="1918" y="3316"/>
                <a:ext cx="50" cy="27"/>
              </a:xfrm>
              <a:custGeom>
                <a:avLst/>
                <a:gdLst/>
                <a:ahLst/>
                <a:cxnLst>
                  <a:cxn ang="0">
                    <a:pos x="155" y="186"/>
                  </a:cxn>
                  <a:cxn ang="0">
                    <a:pos x="121" y="183"/>
                  </a:cxn>
                  <a:cxn ang="0">
                    <a:pos x="91" y="176"/>
                  </a:cxn>
                  <a:cxn ang="0">
                    <a:pos x="63" y="165"/>
                  </a:cxn>
                  <a:cxn ang="0">
                    <a:pos x="39" y="153"/>
                  </a:cxn>
                  <a:cxn ang="0">
                    <a:pos x="21" y="138"/>
                  </a:cxn>
                  <a:cxn ang="0">
                    <a:pos x="7" y="121"/>
                  </a:cxn>
                  <a:cxn ang="0">
                    <a:pos x="1" y="103"/>
                  </a:cxn>
                  <a:cxn ang="0">
                    <a:pos x="1" y="83"/>
                  </a:cxn>
                  <a:cxn ang="0">
                    <a:pos x="7" y="66"/>
                  </a:cxn>
                  <a:cxn ang="0">
                    <a:pos x="21" y="49"/>
                  </a:cxn>
                  <a:cxn ang="0">
                    <a:pos x="39" y="34"/>
                  </a:cxn>
                  <a:cxn ang="0">
                    <a:pos x="63" y="22"/>
                  </a:cxn>
                  <a:cxn ang="0">
                    <a:pos x="91" y="11"/>
                  </a:cxn>
                  <a:cxn ang="0">
                    <a:pos x="121" y="4"/>
                  </a:cxn>
                  <a:cxn ang="0">
                    <a:pos x="155" y="1"/>
                  </a:cxn>
                  <a:cxn ang="0">
                    <a:pos x="190" y="1"/>
                  </a:cxn>
                  <a:cxn ang="0">
                    <a:pos x="224" y="4"/>
                  </a:cxn>
                  <a:cxn ang="0">
                    <a:pos x="255" y="11"/>
                  </a:cxn>
                  <a:cxn ang="0">
                    <a:pos x="282" y="22"/>
                  </a:cxn>
                  <a:cxn ang="0">
                    <a:pos x="306" y="34"/>
                  </a:cxn>
                  <a:cxn ang="0">
                    <a:pos x="324" y="49"/>
                  </a:cxn>
                  <a:cxn ang="0">
                    <a:pos x="338" y="66"/>
                  </a:cxn>
                  <a:cxn ang="0">
                    <a:pos x="344" y="83"/>
                  </a:cxn>
                  <a:cxn ang="0">
                    <a:pos x="344" y="103"/>
                  </a:cxn>
                  <a:cxn ang="0">
                    <a:pos x="338" y="121"/>
                  </a:cxn>
                  <a:cxn ang="0">
                    <a:pos x="324" y="138"/>
                  </a:cxn>
                  <a:cxn ang="0">
                    <a:pos x="306" y="153"/>
                  </a:cxn>
                  <a:cxn ang="0">
                    <a:pos x="282" y="165"/>
                  </a:cxn>
                  <a:cxn ang="0">
                    <a:pos x="255" y="176"/>
                  </a:cxn>
                  <a:cxn ang="0">
                    <a:pos x="224" y="183"/>
                  </a:cxn>
                  <a:cxn ang="0">
                    <a:pos x="190" y="186"/>
                  </a:cxn>
                </a:cxnLst>
                <a:rect l="0" t="0" r="r" b="b"/>
                <a:pathLst>
                  <a:path w="345" h="187">
                    <a:moveTo>
                      <a:pt x="172" y="187"/>
                    </a:moveTo>
                    <a:lnTo>
                      <a:pt x="155" y="186"/>
                    </a:lnTo>
                    <a:lnTo>
                      <a:pt x="138" y="185"/>
                    </a:lnTo>
                    <a:lnTo>
                      <a:pt x="121" y="183"/>
                    </a:lnTo>
                    <a:lnTo>
                      <a:pt x="105" y="180"/>
                    </a:lnTo>
                    <a:lnTo>
                      <a:pt x="91" y="176"/>
                    </a:lnTo>
                    <a:lnTo>
                      <a:pt x="76" y="171"/>
                    </a:lnTo>
                    <a:lnTo>
                      <a:pt x="63" y="165"/>
                    </a:lnTo>
                    <a:lnTo>
                      <a:pt x="50" y="160"/>
                    </a:lnTo>
                    <a:lnTo>
                      <a:pt x="39" y="153"/>
                    </a:lnTo>
                    <a:lnTo>
                      <a:pt x="29" y="145"/>
                    </a:lnTo>
                    <a:lnTo>
                      <a:pt x="21" y="138"/>
                    </a:lnTo>
                    <a:lnTo>
                      <a:pt x="13" y="130"/>
                    </a:lnTo>
                    <a:lnTo>
                      <a:pt x="7" y="121"/>
                    </a:lnTo>
                    <a:lnTo>
                      <a:pt x="3" y="112"/>
                    </a:lnTo>
                    <a:lnTo>
                      <a:pt x="1" y="103"/>
                    </a:lnTo>
                    <a:lnTo>
                      <a:pt x="0" y="93"/>
                    </a:lnTo>
                    <a:lnTo>
                      <a:pt x="1" y="83"/>
                    </a:lnTo>
                    <a:lnTo>
                      <a:pt x="3" y="75"/>
                    </a:lnTo>
                    <a:lnTo>
                      <a:pt x="7" y="66"/>
                    </a:lnTo>
                    <a:lnTo>
                      <a:pt x="13" y="57"/>
                    </a:lnTo>
                    <a:lnTo>
                      <a:pt x="21" y="49"/>
                    </a:lnTo>
                    <a:lnTo>
                      <a:pt x="29" y="42"/>
                    </a:lnTo>
                    <a:lnTo>
                      <a:pt x="39" y="34"/>
                    </a:lnTo>
                    <a:lnTo>
                      <a:pt x="50" y="27"/>
                    </a:lnTo>
                    <a:lnTo>
                      <a:pt x="63" y="22"/>
                    </a:lnTo>
                    <a:lnTo>
                      <a:pt x="76" y="15"/>
                    </a:lnTo>
                    <a:lnTo>
                      <a:pt x="91" y="11"/>
                    </a:lnTo>
                    <a:lnTo>
                      <a:pt x="105" y="7"/>
                    </a:lnTo>
                    <a:lnTo>
                      <a:pt x="121" y="4"/>
                    </a:lnTo>
                    <a:lnTo>
                      <a:pt x="138" y="2"/>
                    </a:lnTo>
                    <a:lnTo>
                      <a:pt x="155" y="1"/>
                    </a:lnTo>
                    <a:lnTo>
                      <a:pt x="172" y="0"/>
                    </a:lnTo>
                    <a:lnTo>
                      <a:pt x="190" y="1"/>
                    </a:lnTo>
                    <a:lnTo>
                      <a:pt x="207" y="2"/>
                    </a:lnTo>
                    <a:lnTo>
                      <a:pt x="224" y="4"/>
                    </a:lnTo>
                    <a:lnTo>
                      <a:pt x="240" y="7"/>
                    </a:lnTo>
                    <a:lnTo>
                      <a:pt x="255" y="11"/>
                    </a:lnTo>
                    <a:lnTo>
                      <a:pt x="269" y="15"/>
                    </a:lnTo>
                    <a:lnTo>
                      <a:pt x="282" y="22"/>
                    </a:lnTo>
                    <a:lnTo>
                      <a:pt x="295" y="27"/>
                    </a:lnTo>
                    <a:lnTo>
                      <a:pt x="306" y="34"/>
                    </a:lnTo>
                    <a:lnTo>
                      <a:pt x="316" y="42"/>
                    </a:lnTo>
                    <a:lnTo>
                      <a:pt x="324" y="49"/>
                    </a:lnTo>
                    <a:lnTo>
                      <a:pt x="332" y="57"/>
                    </a:lnTo>
                    <a:lnTo>
                      <a:pt x="338" y="66"/>
                    </a:lnTo>
                    <a:lnTo>
                      <a:pt x="342" y="75"/>
                    </a:lnTo>
                    <a:lnTo>
                      <a:pt x="344" y="83"/>
                    </a:lnTo>
                    <a:lnTo>
                      <a:pt x="345" y="93"/>
                    </a:lnTo>
                    <a:lnTo>
                      <a:pt x="344" y="103"/>
                    </a:lnTo>
                    <a:lnTo>
                      <a:pt x="342" y="112"/>
                    </a:lnTo>
                    <a:lnTo>
                      <a:pt x="338" y="121"/>
                    </a:lnTo>
                    <a:lnTo>
                      <a:pt x="332" y="130"/>
                    </a:lnTo>
                    <a:lnTo>
                      <a:pt x="324" y="138"/>
                    </a:lnTo>
                    <a:lnTo>
                      <a:pt x="316" y="145"/>
                    </a:lnTo>
                    <a:lnTo>
                      <a:pt x="306" y="153"/>
                    </a:lnTo>
                    <a:lnTo>
                      <a:pt x="295" y="160"/>
                    </a:lnTo>
                    <a:lnTo>
                      <a:pt x="282" y="165"/>
                    </a:lnTo>
                    <a:lnTo>
                      <a:pt x="269" y="171"/>
                    </a:lnTo>
                    <a:lnTo>
                      <a:pt x="255" y="176"/>
                    </a:lnTo>
                    <a:lnTo>
                      <a:pt x="240" y="180"/>
                    </a:lnTo>
                    <a:lnTo>
                      <a:pt x="224" y="183"/>
                    </a:lnTo>
                    <a:lnTo>
                      <a:pt x="207" y="185"/>
                    </a:lnTo>
                    <a:lnTo>
                      <a:pt x="190" y="186"/>
                    </a:lnTo>
                    <a:lnTo>
                      <a:pt x="172" y="187"/>
                    </a:lnTo>
                    <a:close/>
                  </a:path>
                </a:pathLst>
              </a:custGeom>
              <a:solidFill>
                <a:srgbClr val="FFFF00"/>
              </a:solidFill>
              <a:ln w="9525">
                <a:noFill/>
                <a:round/>
                <a:headEnd/>
                <a:tailEnd/>
              </a:ln>
            </p:spPr>
            <p:txBody>
              <a:bodyPr/>
              <a:lstStyle/>
              <a:p>
                <a:endParaRPr lang="it-IT"/>
              </a:p>
            </p:txBody>
          </p:sp>
          <p:sp>
            <p:nvSpPr>
              <p:cNvPr id="21235" name="Freeform 755"/>
              <p:cNvSpPr>
                <a:spLocks/>
              </p:cNvSpPr>
              <p:nvPr/>
            </p:nvSpPr>
            <p:spPr bwMode="auto">
              <a:xfrm>
                <a:off x="1918" y="3316"/>
                <a:ext cx="50" cy="27"/>
              </a:xfrm>
              <a:custGeom>
                <a:avLst/>
                <a:gdLst/>
                <a:ahLst/>
                <a:cxnLst>
                  <a:cxn ang="0">
                    <a:pos x="155" y="186"/>
                  </a:cxn>
                  <a:cxn ang="0">
                    <a:pos x="121" y="183"/>
                  </a:cxn>
                  <a:cxn ang="0">
                    <a:pos x="91" y="176"/>
                  </a:cxn>
                  <a:cxn ang="0">
                    <a:pos x="63" y="165"/>
                  </a:cxn>
                  <a:cxn ang="0">
                    <a:pos x="39" y="153"/>
                  </a:cxn>
                  <a:cxn ang="0">
                    <a:pos x="21" y="138"/>
                  </a:cxn>
                  <a:cxn ang="0">
                    <a:pos x="7" y="121"/>
                  </a:cxn>
                  <a:cxn ang="0">
                    <a:pos x="1" y="103"/>
                  </a:cxn>
                  <a:cxn ang="0">
                    <a:pos x="1" y="83"/>
                  </a:cxn>
                  <a:cxn ang="0">
                    <a:pos x="7" y="66"/>
                  </a:cxn>
                  <a:cxn ang="0">
                    <a:pos x="21" y="49"/>
                  </a:cxn>
                  <a:cxn ang="0">
                    <a:pos x="39" y="34"/>
                  </a:cxn>
                  <a:cxn ang="0">
                    <a:pos x="63" y="22"/>
                  </a:cxn>
                  <a:cxn ang="0">
                    <a:pos x="91" y="11"/>
                  </a:cxn>
                  <a:cxn ang="0">
                    <a:pos x="121" y="4"/>
                  </a:cxn>
                  <a:cxn ang="0">
                    <a:pos x="155" y="1"/>
                  </a:cxn>
                  <a:cxn ang="0">
                    <a:pos x="190" y="1"/>
                  </a:cxn>
                  <a:cxn ang="0">
                    <a:pos x="224" y="4"/>
                  </a:cxn>
                  <a:cxn ang="0">
                    <a:pos x="255" y="11"/>
                  </a:cxn>
                  <a:cxn ang="0">
                    <a:pos x="282" y="22"/>
                  </a:cxn>
                  <a:cxn ang="0">
                    <a:pos x="306" y="34"/>
                  </a:cxn>
                  <a:cxn ang="0">
                    <a:pos x="324" y="49"/>
                  </a:cxn>
                  <a:cxn ang="0">
                    <a:pos x="338" y="66"/>
                  </a:cxn>
                  <a:cxn ang="0">
                    <a:pos x="344" y="83"/>
                  </a:cxn>
                  <a:cxn ang="0">
                    <a:pos x="344" y="103"/>
                  </a:cxn>
                  <a:cxn ang="0">
                    <a:pos x="338" y="121"/>
                  </a:cxn>
                  <a:cxn ang="0">
                    <a:pos x="324" y="138"/>
                  </a:cxn>
                  <a:cxn ang="0">
                    <a:pos x="306" y="153"/>
                  </a:cxn>
                  <a:cxn ang="0">
                    <a:pos x="282" y="165"/>
                  </a:cxn>
                  <a:cxn ang="0">
                    <a:pos x="255" y="176"/>
                  </a:cxn>
                  <a:cxn ang="0">
                    <a:pos x="224" y="183"/>
                  </a:cxn>
                  <a:cxn ang="0">
                    <a:pos x="190" y="186"/>
                  </a:cxn>
                </a:cxnLst>
                <a:rect l="0" t="0" r="r" b="b"/>
                <a:pathLst>
                  <a:path w="345" h="187">
                    <a:moveTo>
                      <a:pt x="172" y="187"/>
                    </a:moveTo>
                    <a:lnTo>
                      <a:pt x="155" y="186"/>
                    </a:lnTo>
                    <a:lnTo>
                      <a:pt x="138" y="185"/>
                    </a:lnTo>
                    <a:lnTo>
                      <a:pt x="121" y="183"/>
                    </a:lnTo>
                    <a:lnTo>
                      <a:pt x="105" y="180"/>
                    </a:lnTo>
                    <a:lnTo>
                      <a:pt x="91" y="176"/>
                    </a:lnTo>
                    <a:lnTo>
                      <a:pt x="76" y="171"/>
                    </a:lnTo>
                    <a:lnTo>
                      <a:pt x="63" y="165"/>
                    </a:lnTo>
                    <a:lnTo>
                      <a:pt x="50" y="160"/>
                    </a:lnTo>
                    <a:lnTo>
                      <a:pt x="39" y="153"/>
                    </a:lnTo>
                    <a:lnTo>
                      <a:pt x="29" y="145"/>
                    </a:lnTo>
                    <a:lnTo>
                      <a:pt x="21" y="138"/>
                    </a:lnTo>
                    <a:lnTo>
                      <a:pt x="13" y="130"/>
                    </a:lnTo>
                    <a:lnTo>
                      <a:pt x="7" y="121"/>
                    </a:lnTo>
                    <a:lnTo>
                      <a:pt x="3" y="112"/>
                    </a:lnTo>
                    <a:lnTo>
                      <a:pt x="1" y="103"/>
                    </a:lnTo>
                    <a:lnTo>
                      <a:pt x="0" y="93"/>
                    </a:lnTo>
                    <a:lnTo>
                      <a:pt x="1" y="83"/>
                    </a:lnTo>
                    <a:lnTo>
                      <a:pt x="3" y="75"/>
                    </a:lnTo>
                    <a:lnTo>
                      <a:pt x="7" y="66"/>
                    </a:lnTo>
                    <a:lnTo>
                      <a:pt x="13" y="57"/>
                    </a:lnTo>
                    <a:lnTo>
                      <a:pt x="21" y="49"/>
                    </a:lnTo>
                    <a:lnTo>
                      <a:pt x="29" y="42"/>
                    </a:lnTo>
                    <a:lnTo>
                      <a:pt x="39" y="34"/>
                    </a:lnTo>
                    <a:lnTo>
                      <a:pt x="50" y="27"/>
                    </a:lnTo>
                    <a:lnTo>
                      <a:pt x="63" y="22"/>
                    </a:lnTo>
                    <a:lnTo>
                      <a:pt x="76" y="15"/>
                    </a:lnTo>
                    <a:lnTo>
                      <a:pt x="91" y="11"/>
                    </a:lnTo>
                    <a:lnTo>
                      <a:pt x="105" y="7"/>
                    </a:lnTo>
                    <a:lnTo>
                      <a:pt x="121" y="4"/>
                    </a:lnTo>
                    <a:lnTo>
                      <a:pt x="138" y="2"/>
                    </a:lnTo>
                    <a:lnTo>
                      <a:pt x="155" y="1"/>
                    </a:lnTo>
                    <a:lnTo>
                      <a:pt x="172" y="0"/>
                    </a:lnTo>
                    <a:lnTo>
                      <a:pt x="190" y="1"/>
                    </a:lnTo>
                    <a:lnTo>
                      <a:pt x="207" y="2"/>
                    </a:lnTo>
                    <a:lnTo>
                      <a:pt x="224" y="4"/>
                    </a:lnTo>
                    <a:lnTo>
                      <a:pt x="240" y="7"/>
                    </a:lnTo>
                    <a:lnTo>
                      <a:pt x="255" y="11"/>
                    </a:lnTo>
                    <a:lnTo>
                      <a:pt x="269" y="15"/>
                    </a:lnTo>
                    <a:lnTo>
                      <a:pt x="282" y="22"/>
                    </a:lnTo>
                    <a:lnTo>
                      <a:pt x="295" y="27"/>
                    </a:lnTo>
                    <a:lnTo>
                      <a:pt x="306" y="34"/>
                    </a:lnTo>
                    <a:lnTo>
                      <a:pt x="316" y="42"/>
                    </a:lnTo>
                    <a:lnTo>
                      <a:pt x="324" y="49"/>
                    </a:lnTo>
                    <a:lnTo>
                      <a:pt x="332" y="57"/>
                    </a:lnTo>
                    <a:lnTo>
                      <a:pt x="338" y="66"/>
                    </a:lnTo>
                    <a:lnTo>
                      <a:pt x="342" y="75"/>
                    </a:lnTo>
                    <a:lnTo>
                      <a:pt x="344" y="83"/>
                    </a:lnTo>
                    <a:lnTo>
                      <a:pt x="345" y="93"/>
                    </a:lnTo>
                    <a:lnTo>
                      <a:pt x="344" y="103"/>
                    </a:lnTo>
                    <a:lnTo>
                      <a:pt x="342" y="112"/>
                    </a:lnTo>
                    <a:lnTo>
                      <a:pt x="338" y="121"/>
                    </a:lnTo>
                    <a:lnTo>
                      <a:pt x="332" y="130"/>
                    </a:lnTo>
                    <a:lnTo>
                      <a:pt x="324" y="138"/>
                    </a:lnTo>
                    <a:lnTo>
                      <a:pt x="316" y="145"/>
                    </a:lnTo>
                    <a:lnTo>
                      <a:pt x="306" y="153"/>
                    </a:lnTo>
                    <a:lnTo>
                      <a:pt x="295" y="160"/>
                    </a:lnTo>
                    <a:lnTo>
                      <a:pt x="282" y="165"/>
                    </a:lnTo>
                    <a:lnTo>
                      <a:pt x="269" y="171"/>
                    </a:lnTo>
                    <a:lnTo>
                      <a:pt x="255" y="176"/>
                    </a:lnTo>
                    <a:lnTo>
                      <a:pt x="240" y="180"/>
                    </a:lnTo>
                    <a:lnTo>
                      <a:pt x="224" y="183"/>
                    </a:lnTo>
                    <a:lnTo>
                      <a:pt x="207" y="185"/>
                    </a:lnTo>
                    <a:lnTo>
                      <a:pt x="190" y="186"/>
                    </a:lnTo>
                    <a:lnTo>
                      <a:pt x="172" y="187"/>
                    </a:lnTo>
                  </a:path>
                </a:pathLst>
              </a:custGeom>
              <a:solidFill>
                <a:srgbClr val="FFFF00"/>
              </a:solidFill>
              <a:ln w="6350">
                <a:solidFill>
                  <a:srgbClr val="000000"/>
                </a:solidFill>
                <a:prstDash val="solid"/>
                <a:round/>
                <a:headEnd/>
                <a:tailEnd/>
              </a:ln>
            </p:spPr>
            <p:txBody>
              <a:bodyPr/>
              <a:lstStyle/>
              <a:p>
                <a:endParaRPr lang="it-IT"/>
              </a:p>
            </p:txBody>
          </p:sp>
          <p:sp>
            <p:nvSpPr>
              <p:cNvPr id="21236" name="Freeform 756"/>
              <p:cNvSpPr>
                <a:spLocks/>
              </p:cNvSpPr>
              <p:nvPr/>
            </p:nvSpPr>
            <p:spPr bwMode="auto">
              <a:xfrm>
                <a:off x="1482" y="3358"/>
                <a:ext cx="49" cy="26"/>
              </a:xfrm>
              <a:custGeom>
                <a:avLst/>
                <a:gdLst/>
                <a:ahLst/>
                <a:cxnLst>
                  <a:cxn ang="0">
                    <a:pos x="157" y="187"/>
                  </a:cxn>
                  <a:cxn ang="0">
                    <a:pos x="122" y="183"/>
                  </a:cxn>
                  <a:cxn ang="0">
                    <a:pos x="92" y="176"/>
                  </a:cxn>
                  <a:cxn ang="0">
                    <a:pos x="63" y="166"/>
                  </a:cxn>
                  <a:cxn ang="0">
                    <a:pos x="40" y="153"/>
                  </a:cxn>
                  <a:cxn ang="0">
                    <a:pos x="21" y="138"/>
                  </a:cxn>
                  <a:cxn ang="0">
                    <a:pos x="9" y="121"/>
                  </a:cxn>
                  <a:cxn ang="0">
                    <a:pos x="2" y="103"/>
                  </a:cxn>
                  <a:cxn ang="0">
                    <a:pos x="2" y="85"/>
                  </a:cxn>
                  <a:cxn ang="0">
                    <a:pos x="9" y="66"/>
                  </a:cxn>
                  <a:cxn ang="0">
                    <a:pos x="21" y="49"/>
                  </a:cxn>
                  <a:cxn ang="0">
                    <a:pos x="40" y="34"/>
                  </a:cxn>
                  <a:cxn ang="0">
                    <a:pos x="63" y="22"/>
                  </a:cxn>
                  <a:cxn ang="0">
                    <a:pos x="92" y="11"/>
                  </a:cxn>
                  <a:cxn ang="0">
                    <a:pos x="122" y="4"/>
                  </a:cxn>
                  <a:cxn ang="0">
                    <a:pos x="157" y="1"/>
                  </a:cxn>
                  <a:cxn ang="0">
                    <a:pos x="191" y="1"/>
                  </a:cxn>
                  <a:cxn ang="0">
                    <a:pos x="225" y="4"/>
                  </a:cxn>
                  <a:cxn ang="0">
                    <a:pos x="256" y="11"/>
                  </a:cxn>
                  <a:cxn ang="0">
                    <a:pos x="283" y="22"/>
                  </a:cxn>
                  <a:cxn ang="0">
                    <a:pos x="307" y="34"/>
                  </a:cxn>
                  <a:cxn ang="0">
                    <a:pos x="326" y="49"/>
                  </a:cxn>
                  <a:cxn ang="0">
                    <a:pos x="339" y="66"/>
                  </a:cxn>
                  <a:cxn ang="0">
                    <a:pos x="346" y="85"/>
                  </a:cxn>
                  <a:cxn ang="0">
                    <a:pos x="346" y="103"/>
                  </a:cxn>
                  <a:cxn ang="0">
                    <a:pos x="339" y="121"/>
                  </a:cxn>
                  <a:cxn ang="0">
                    <a:pos x="326" y="138"/>
                  </a:cxn>
                  <a:cxn ang="0">
                    <a:pos x="307" y="153"/>
                  </a:cxn>
                  <a:cxn ang="0">
                    <a:pos x="283" y="166"/>
                  </a:cxn>
                  <a:cxn ang="0">
                    <a:pos x="256" y="176"/>
                  </a:cxn>
                  <a:cxn ang="0">
                    <a:pos x="225" y="183"/>
                  </a:cxn>
                  <a:cxn ang="0">
                    <a:pos x="191" y="187"/>
                  </a:cxn>
                </a:cxnLst>
                <a:rect l="0" t="0" r="r" b="b"/>
                <a:pathLst>
                  <a:path w="347" h="187">
                    <a:moveTo>
                      <a:pt x="173" y="187"/>
                    </a:moveTo>
                    <a:lnTo>
                      <a:pt x="157" y="187"/>
                    </a:lnTo>
                    <a:lnTo>
                      <a:pt x="139" y="185"/>
                    </a:lnTo>
                    <a:lnTo>
                      <a:pt x="122" y="183"/>
                    </a:lnTo>
                    <a:lnTo>
                      <a:pt x="106" y="180"/>
                    </a:lnTo>
                    <a:lnTo>
                      <a:pt x="92" y="176"/>
                    </a:lnTo>
                    <a:lnTo>
                      <a:pt x="77" y="172"/>
                    </a:lnTo>
                    <a:lnTo>
                      <a:pt x="63" y="166"/>
                    </a:lnTo>
                    <a:lnTo>
                      <a:pt x="52" y="160"/>
                    </a:lnTo>
                    <a:lnTo>
                      <a:pt x="40" y="153"/>
                    </a:lnTo>
                    <a:lnTo>
                      <a:pt x="31" y="146"/>
                    </a:lnTo>
                    <a:lnTo>
                      <a:pt x="21" y="138"/>
                    </a:lnTo>
                    <a:lnTo>
                      <a:pt x="14" y="130"/>
                    </a:lnTo>
                    <a:lnTo>
                      <a:pt x="9" y="121"/>
                    </a:lnTo>
                    <a:lnTo>
                      <a:pt x="5" y="113"/>
                    </a:lnTo>
                    <a:lnTo>
                      <a:pt x="2" y="103"/>
                    </a:lnTo>
                    <a:lnTo>
                      <a:pt x="0" y="94"/>
                    </a:lnTo>
                    <a:lnTo>
                      <a:pt x="2" y="85"/>
                    </a:lnTo>
                    <a:lnTo>
                      <a:pt x="5" y="75"/>
                    </a:lnTo>
                    <a:lnTo>
                      <a:pt x="9" y="66"/>
                    </a:lnTo>
                    <a:lnTo>
                      <a:pt x="14" y="57"/>
                    </a:lnTo>
                    <a:lnTo>
                      <a:pt x="21" y="49"/>
                    </a:lnTo>
                    <a:lnTo>
                      <a:pt x="31" y="42"/>
                    </a:lnTo>
                    <a:lnTo>
                      <a:pt x="40" y="34"/>
                    </a:lnTo>
                    <a:lnTo>
                      <a:pt x="52" y="27"/>
                    </a:lnTo>
                    <a:lnTo>
                      <a:pt x="63" y="22"/>
                    </a:lnTo>
                    <a:lnTo>
                      <a:pt x="77" y="17"/>
                    </a:lnTo>
                    <a:lnTo>
                      <a:pt x="92" y="11"/>
                    </a:lnTo>
                    <a:lnTo>
                      <a:pt x="106" y="7"/>
                    </a:lnTo>
                    <a:lnTo>
                      <a:pt x="122" y="4"/>
                    </a:lnTo>
                    <a:lnTo>
                      <a:pt x="139" y="2"/>
                    </a:lnTo>
                    <a:lnTo>
                      <a:pt x="157" y="1"/>
                    </a:lnTo>
                    <a:lnTo>
                      <a:pt x="173" y="0"/>
                    </a:lnTo>
                    <a:lnTo>
                      <a:pt x="191" y="1"/>
                    </a:lnTo>
                    <a:lnTo>
                      <a:pt x="209" y="2"/>
                    </a:lnTo>
                    <a:lnTo>
                      <a:pt x="225" y="4"/>
                    </a:lnTo>
                    <a:lnTo>
                      <a:pt x="241" y="7"/>
                    </a:lnTo>
                    <a:lnTo>
                      <a:pt x="256" y="11"/>
                    </a:lnTo>
                    <a:lnTo>
                      <a:pt x="271" y="17"/>
                    </a:lnTo>
                    <a:lnTo>
                      <a:pt x="283" y="22"/>
                    </a:lnTo>
                    <a:lnTo>
                      <a:pt x="296" y="27"/>
                    </a:lnTo>
                    <a:lnTo>
                      <a:pt x="307" y="34"/>
                    </a:lnTo>
                    <a:lnTo>
                      <a:pt x="317" y="42"/>
                    </a:lnTo>
                    <a:lnTo>
                      <a:pt x="326" y="49"/>
                    </a:lnTo>
                    <a:lnTo>
                      <a:pt x="334" y="57"/>
                    </a:lnTo>
                    <a:lnTo>
                      <a:pt x="339" y="66"/>
                    </a:lnTo>
                    <a:lnTo>
                      <a:pt x="343" y="75"/>
                    </a:lnTo>
                    <a:lnTo>
                      <a:pt x="346" y="85"/>
                    </a:lnTo>
                    <a:lnTo>
                      <a:pt x="347" y="94"/>
                    </a:lnTo>
                    <a:lnTo>
                      <a:pt x="346" y="103"/>
                    </a:lnTo>
                    <a:lnTo>
                      <a:pt x="343" y="113"/>
                    </a:lnTo>
                    <a:lnTo>
                      <a:pt x="339" y="121"/>
                    </a:lnTo>
                    <a:lnTo>
                      <a:pt x="334" y="130"/>
                    </a:lnTo>
                    <a:lnTo>
                      <a:pt x="326" y="138"/>
                    </a:lnTo>
                    <a:lnTo>
                      <a:pt x="317" y="146"/>
                    </a:lnTo>
                    <a:lnTo>
                      <a:pt x="307" y="153"/>
                    </a:lnTo>
                    <a:lnTo>
                      <a:pt x="296" y="160"/>
                    </a:lnTo>
                    <a:lnTo>
                      <a:pt x="283" y="166"/>
                    </a:lnTo>
                    <a:lnTo>
                      <a:pt x="271" y="172"/>
                    </a:lnTo>
                    <a:lnTo>
                      <a:pt x="256" y="176"/>
                    </a:lnTo>
                    <a:lnTo>
                      <a:pt x="241" y="180"/>
                    </a:lnTo>
                    <a:lnTo>
                      <a:pt x="225" y="183"/>
                    </a:lnTo>
                    <a:lnTo>
                      <a:pt x="209" y="185"/>
                    </a:lnTo>
                    <a:lnTo>
                      <a:pt x="191" y="187"/>
                    </a:lnTo>
                    <a:lnTo>
                      <a:pt x="173" y="187"/>
                    </a:lnTo>
                    <a:close/>
                  </a:path>
                </a:pathLst>
              </a:custGeom>
              <a:solidFill>
                <a:srgbClr val="FFFF00"/>
              </a:solidFill>
              <a:ln w="9525">
                <a:noFill/>
                <a:round/>
                <a:headEnd/>
                <a:tailEnd/>
              </a:ln>
            </p:spPr>
            <p:txBody>
              <a:bodyPr/>
              <a:lstStyle/>
              <a:p>
                <a:endParaRPr lang="it-IT"/>
              </a:p>
            </p:txBody>
          </p:sp>
          <p:sp>
            <p:nvSpPr>
              <p:cNvPr id="21237" name="Freeform 757"/>
              <p:cNvSpPr>
                <a:spLocks/>
              </p:cNvSpPr>
              <p:nvPr/>
            </p:nvSpPr>
            <p:spPr bwMode="auto">
              <a:xfrm>
                <a:off x="1482" y="3358"/>
                <a:ext cx="49" cy="26"/>
              </a:xfrm>
              <a:custGeom>
                <a:avLst/>
                <a:gdLst/>
                <a:ahLst/>
                <a:cxnLst>
                  <a:cxn ang="0">
                    <a:pos x="157" y="187"/>
                  </a:cxn>
                  <a:cxn ang="0">
                    <a:pos x="122" y="183"/>
                  </a:cxn>
                  <a:cxn ang="0">
                    <a:pos x="92" y="176"/>
                  </a:cxn>
                  <a:cxn ang="0">
                    <a:pos x="63" y="166"/>
                  </a:cxn>
                  <a:cxn ang="0">
                    <a:pos x="40" y="153"/>
                  </a:cxn>
                  <a:cxn ang="0">
                    <a:pos x="21" y="138"/>
                  </a:cxn>
                  <a:cxn ang="0">
                    <a:pos x="9" y="121"/>
                  </a:cxn>
                  <a:cxn ang="0">
                    <a:pos x="2" y="103"/>
                  </a:cxn>
                  <a:cxn ang="0">
                    <a:pos x="2" y="85"/>
                  </a:cxn>
                  <a:cxn ang="0">
                    <a:pos x="9" y="66"/>
                  </a:cxn>
                  <a:cxn ang="0">
                    <a:pos x="21" y="49"/>
                  </a:cxn>
                  <a:cxn ang="0">
                    <a:pos x="40" y="34"/>
                  </a:cxn>
                  <a:cxn ang="0">
                    <a:pos x="63" y="22"/>
                  </a:cxn>
                  <a:cxn ang="0">
                    <a:pos x="92" y="11"/>
                  </a:cxn>
                  <a:cxn ang="0">
                    <a:pos x="122" y="4"/>
                  </a:cxn>
                  <a:cxn ang="0">
                    <a:pos x="157" y="1"/>
                  </a:cxn>
                  <a:cxn ang="0">
                    <a:pos x="191" y="1"/>
                  </a:cxn>
                  <a:cxn ang="0">
                    <a:pos x="225" y="4"/>
                  </a:cxn>
                  <a:cxn ang="0">
                    <a:pos x="256" y="11"/>
                  </a:cxn>
                  <a:cxn ang="0">
                    <a:pos x="283" y="22"/>
                  </a:cxn>
                  <a:cxn ang="0">
                    <a:pos x="307" y="34"/>
                  </a:cxn>
                  <a:cxn ang="0">
                    <a:pos x="326" y="49"/>
                  </a:cxn>
                  <a:cxn ang="0">
                    <a:pos x="339" y="66"/>
                  </a:cxn>
                  <a:cxn ang="0">
                    <a:pos x="346" y="85"/>
                  </a:cxn>
                  <a:cxn ang="0">
                    <a:pos x="346" y="103"/>
                  </a:cxn>
                  <a:cxn ang="0">
                    <a:pos x="339" y="121"/>
                  </a:cxn>
                  <a:cxn ang="0">
                    <a:pos x="326" y="138"/>
                  </a:cxn>
                  <a:cxn ang="0">
                    <a:pos x="307" y="153"/>
                  </a:cxn>
                  <a:cxn ang="0">
                    <a:pos x="283" y="166"/>
                  </a:cxn>
                  <a:cxn ang="0">
                    <a:pos x="256" y="176"/>
                  </a:cxn>
                  <a:cxn ang="0">
                    <a:pos x="225" y="183"/>
                  </a:cxn>
                  <a:cxn ang="0">
                    <a:pos x="191" y="187"/>
                  </a:cxn>
                </a:cxnLst>
                <a:rect l="0" t="0" r="r" b="b"/>
                <a:pathLst>
                  <a:path w="347" h="187">
                    <a:moveTo>
                      <a:pt x="173" y="187"/>
                    </a:moveTo>
                    <a:lnTo>
                      <a:pt x="157" y="187"/>
                    </a:lnTo>
                    <a:lnTo>
                      <a:pt x="139" y="185"/>
                    </a:lnTo>
                    <a:lnTo>
                      <a:pt x="122" y="183"/>
                    </a:lnTo>
                    <a:lnTo>
                      <a:pt x="106" y="180"/>
                    </a:lnTo>
                    <a:lnTo>
                      <a:pt x="92" y="176"/>
                    </a:lnTo>
                    <a:lnTo>
                      <a:pt x="77" y="172"/>
                    </a:lnTo>
                    <a:lnTo>
                      <a:pt x="63" y="166"/>
                    </a:lnTo>
                    <a:lnTo>
                      <a:pt x="52" y="160"/>
                    </a:lnTo>
                    <a:lnTo>
                      <a:pt x="40" y="153"/>
                    </a:lnTo>
                    <a:lnTo>
                      <a:pt x="31" y="146"/>
                    </a:lnTo>
                    <a:lnTo>
                      <a:pt x="21" y="138"/>
                    </a:lnTo>
                    <a:lnTo>
                      <a:pt x="14" y="130"/>
                    </a:lnTo>
                    <a:lnTo>
                      <a:pt x="9" y="121"/>
                    </a:lnTo>
                    <a:lnTo>
                      <a:pt x="5" y="113"/>
                    </a:lnTo>
                    <a:lnTo>
                      <a:pt x="2" y="103"/>
                    </a:lnTo>
                    <a:lnTo>
                      <a:pt x="0" y="94"/>
                    </a:lnTo>
                    <a:lnTo>
                      <a:pt x="2" y="85"/>
                    </a:lnTo>
                    <a:lnTo>
                      <a:pt x="5" y="75"/>
                    </a:lnTo>
                    <a:lnTo>
                      <a:pt x="9" y="66"/>
                    </a:lnTo>
                    <a:lnTo>
                      <a:pt x="14" y="57"/>
                    </a:lnTo>
                    <a:lnTo>
                      <a:pt x="21" y="49"/>
                    </a:lnTo>
                    <a:lnTo>
                      <a:pt x="31" y="42"/>
                    </a:lnTo>
                    <a:lnTo>
                      <a:pt x="40" y="34"/>
                    </a:lnTo>
                    <a:lnTo>
                      <a:pt x="52" y="27"/>
                    </a:lnTo>
                    <a:lnTo>
                      <a:pt x="63" y="22"/>
                    </a:lnTo>
                    <a:lnTo>
                      <a:pt x="77" y="17"/>
                    </a:lnTo>
                    <a:lnTo>
                      <a:pt x="92" y="11"/>
                    </a:lnTo>
                    <a:lnTo>
                      <a:pt x="106" y="7"/>
                    </a:lnTo>
                    <a:lnTo>
                      <a:pt x="122" y="4"/>
                    </a:lnTo>
                    <a:lnTo>
                      <a:pt x="139" y="2"/>
                    </a:lnTo>
                    <a:lnTo>
                      <a:pt x="157" y="1"/>
                    </a:lnTo>
                    <a:lnTo>
                      <a:pt x="173" y="0"/>
                    </a:lnTo>
                    <a:lnTo>
                      <a:pt x="191" y="1"/>
                    </a:lnTo>
                    <a:lnTo>
                      <a:pt x="209" y="2"/>
                    </a:lnTo>
                    <a:lnTo>
                      <a:pt x="225" y="4"/>
                    </a:lnTo>
                    <a:lnTo>
                      <a:pt x="241" y="7"/>
                    </a:lnTo>
                    <a:lnTo>
                      <a:pt x="256" y="11"/>
                    </a:lnTo>
                    <a:lnTo>
                      <a:pt x="271" y="17"/>
                    </a:lnTo>
                    <a:lnTo>
                      <a:pt x="283" y="22"/>
                    </a:lnTo>
                    <a:lnTo>
                      <a:pt x="296" y="27"/>
                    </a:lnTo>
                    <a:lnTo>
                      <a:pt x="307" y="34"/>
                    </a:lnTo>
                    <a:lnTo>
                      <a:pt x="317" y="42"/>
                    </a:lnTo>
                    <a:lnTo>
                      <a:pt x="326" y="49"/>
                    </a:lnTo>
                    <a:lnTo>
                      <a:pt x="334" y="57"/>
                    </a:lnTo>
                    <a:lnTo>
                      <a:pt x="339" y="66"/>
                    </a:lnTo>
                    <a:lnTo>
                      <a:pt x="343" y="75"/>
                    </a:lnTo>
                    <a:lnTo>
                      <a:pt x="346" y="85"/>
                    </a:lnTo>
                    <a:lnTo>
                      <a:pt x="347" y="94"/>
                    </a:lnTo>
                    <a:lnTo>
                      <a:pt x="346" y="103"/>
                    </a:lnTo>
                    <a:lnTo>
                      <a:pt x="343" y="113"/>
                    </a:lnTo>
                    <a:lnTo>
                      <a:pt x="339" y="121"/>
                    </a:lnTo>
                    <a:lnTo>
                      <a:pt x="334" y="130"/>
                    </a:lnTo>
                    <a:lnTo>
                      <a:pt x="326" y="138"/>
                    </a:lnTo>
                    <a:lnTo>
                      <a:pt x="317" y="146"/>
                    </a:lnTo>
                    <a:lnTo>
                      <a:pt x="307" y="153"/>
                    </a:lnTo>
                    <a:lnTo>
                      <a:pt x="296" y="160"/>
                    </a:lnTo>
                    <a:lnTo>
                      <a:pt x="283" y="166"/>
                    </a:lnTo>
                    <a:lnTo>
                      <a:pt x="271" y="172"/>
                    </a:lnTo>
                    <a:lnTo>
                      <a:pt x="256" y="176"/>
                    </a:lnTo>
                    <a:lnTo>
                      <a:pt x="241" y="180"/>
                    </a:lnTo>
                    <a:lnTo>
                      <a:pt x="225" y="183"/>
                    </a:lnTo>
                    <a:lnTo>
                      <a:pt x="209" y="185"/>
                    </a:lnTo>
                    <a:lnTo>
                      <a:pt x="191" y="187"/>
                    </a:lnTo>
                    <a:lnTo>
                      <a:pt x="173" y="187"/>
                    </a:lnTo>
                  </a:path>
                </a:pathLst>
              </a:custGeom>
              <a:solidFill>
                <a:srgbClr val="FFFF00"/>
              </a:solidFill>
              <a:ln w="6350">
                <a:solidFill>
                  <a:srgbClr val="000000"/>
                </a:solidFill>
                <a:prstDash val="solid"/>
                <a:round/>
                <a:headEnd/>
                <a:tailEnd/>
              </a:ln>
            </p:spPr>
            <p:txBody>
              <a:bodyPr/>
              <a:lstStyle/>
              <a:p>
                <a:endParaRPr lang="it-IT"/>
              </a:p>
            </p:txBody>
          </p:sp>
          <p:sp>
            <p:nvSpPr>
              <p:cNvPr id="21238" name="Freeform 758"/>
              <p:cNvSpPr>
                <a:spLocks/>
              </p:cNvSpPr>
              <p:nvPr/>
            </p:nvSpPr>
            <p:spPr bwMode="auto">
              <a:xfrm>
                <a:off x="1377" y="3323"/>
                <a:ext cx="49" cy="26"/>
              </a:xfrm>
              <a:custGeom>
                <a:avLst/>
                <a:gdLst/>
                <a:ahLst/>
                <a:cxnLst>
                  <a:cxn ang="0">
                    <a:pos x="155" y="187"/>
                  </a:cxn>
                  <a:cxn ang="0">
                    <a:pos x="122" y="183"/>
                  </a:cxn>
                  <a:cxn ang="0">
                    <a:pos x="90" y="176"/>
                  </a:cxn>
                  <a:cxn ang="0">
                    <a:pos x="63" y="166"/>
                  </a:cxn>
                  <a:cxn ang="0">
                    <a:pos x="39" y="154"/>
                  </a:cxn>
                  <a:cxn ang="0">
                    <a:pos x="21" y="138"/>
                  </a:cxn>
                  <a:cxn ang="0">
                    <a:pos x="8" y="121"/>
                  </a:cxn>
                  <a:cxn ang="0">
                    <a:pos x="1" y="103"/>
                  </a:cxn>
                  <a:cxn ang="0">
                    <a:pos x="1" y="84"/>
                  </a:cxn>
                  <a:cxn ang="0">
                    <a:pos x="8" y="66"/>
                  </a:cxn>
                  <a:cxn ang="0">
                    <a:pos x="21" y="49"/>
                  </a:cxn>
                  <a:cxn ang="0">
                    <a:pos x="39" y="34"/>
                  </a:cxn>
                  <a:cxn ang="0">
                    <a:pos x="63" y="22"/>
                  </a:cxn>
                  <a:cxn ang="0">
                    <a:pos x="90" y="11"/>
                  </a:cxn>
                  <a:cxn ang="0">
                    <a:pos x="122" y="4"/>
                  </a:cxn>
                  <a:cxn ang="0">
                    <a:pos x="155" y="1"/>
                  </a:cxn>
                  <a:cxn ang="0">
                    <a:pos x="191" y="1"/>
                  </a:cxn>
                  <a:cxn ang="0">
                    <a:pos x="224" y="4"/>
                  </a:cxn>
                  <a:cxn ang="0">
                    <a:pos x="255" y="11"/>
                  </a:cxn>
                  <a:cxn ang="0">
                    <a:pos x="283" y="22"/>
                  </a:cxn>
                  <a:cxn ang="0">
                    <a:pos x="306" y="34"/>
                  </a:cxn>
                  <a:cxn ang="0">
                    <a:pos x="325" y="49"/>
                  </a:cxn>
                  <a:cxn ang="0">
                    <a:pos x="338" y="66"/>
                  </a:cxn>
                  <a:cxn ang="0">
                    <a:pos x="345" y="84"/>
                  </a:cxn>
                  <a:cxn ang="0">
                    <a:pos x="345" y="103"/>
                  </a:cxn>
                  <a:cxn ang="0">
                    <a:pos x="338" y="121"/>
                  </a:cxn>
                  <a:cxn ang="0">
                    <a:pos x="325" y="138"/>
                  </a:cxn>
                  <a:cxn ang="0">
                    <a:pos x="306" y="154"/>
                  </a:cxn>
                  <a:cxn ang="0">
                    <a:pos x="283" y="166"/>
                  </a:cxn>
                  <a:cxn ang="0">
                    <a:pos x="255" y="176"/>
                  </a:cxn>
                  <a:cxn ang="0">
                    <a:pos x="224" y="183"/>
                  </a:cxn>
                  <a:cxn ang="0">
                    <a:pos x="191" y="187"/>
                  </a:cxn>
                </a:cxnLst>
                <a:rect l="0" t="0" r="r" b="b"/>
                <a:pathLst>
                  <a:path w="346" h="187">
                    <a:moveTo>
                      <a:pt x="173" y="187"/>
                    </a:moveTo>
                    <a:lnTo>
                      <a:pt x="155" y="187"/>
                    </a:lnTo>
                    <a:lnTo>
                      <a:pt x="139" y="185"/>
                    </a:lnTo>
                    <a:lnTo>
                      <a:pt x="122" y="183"/>
                    </a:lnTo>
                    <a:lnTo>
                      <a:pt x="106" y="180"/>
                    </a:lnTo>
                    <a:lnTo>
                      <a:pt x="90" y="176"/>
                    </a:lnTo>
                    <a:lnTo>
                      <a:pt x="77" y="171"/>
                    </a:lnTo>
                    <a:lnTo>
                      <a:pt x="63" y="166"/>
                    </a:lnTo>
                    <a:lnTo>
                      <a:pt x="51" y="160"/>
                    </a:lnTo>
                    <a:lnTo>
                      <a:pt x="39" y="154"/>
                    </a:lnTo>
                    <a:lnTo>
                      <a:pt x="30" y="146"/>
                    </a:lnTo>
                    <a:lnTo>
                      <a:pt x="21" y="138"/>
                    </a:lnTo>
                    <a:lnTo>
                      <a:pt x="14" y="131"/>
                    </a:lnTo>
                    <a:lnTo>
                      <a:pt x="8" y="121"/>
                    </a:lnTo>
                    <a:lnTo>
                      <a:pt x="3" y="113"/>
                    </a:lnTo>
                    <a:lnTo>
                      <a:pt x="1" y="103"/>
                    </a:lnTo>
                    <a:lnTo>
                      <a:pt x="0" y="94"/>
                    </a:lnTo>
                    <a:lnTo>
                      <a:pt x="1" y="84"/>
                    </a:lnTo>
                    <a:lnTo>
                      <a:pt x="3" y="75"/>
                    </a:lnTo>
                    <a:lnTo>
                      <a:pt x="8" y="66"/>
                    </a:lnTo>
                    <a:lnTo>
                      <a:pt x="14" y="57"/>
                    </a:lnTo>
                    <a:lnTo>
                      <a:pt x="21" y="49"/>
                    </a:lnTo>
                    <a:lnTo>
                      <a:pt x="30" y="42"/>
                    </a:lnTo>
                    <a:lnTo>
                      <a:pt x="39" y="34"/>
                    </a:lnTo>
                    <a:lnTo>
                      <a:pt x="51" y="28"/>
                    </a:lnTo>
                    <a:lnTo>
                      <a:pt x="63" y="22"/>
                    </a:lnTo>
                    <a:lnTo>
                      <a:pt x="77" y="16"/>
                    </a:lnTo>
                    <a:lnTo>
                      <a:pt x="90" y="11"/>
                    </a:lnTo>
                    <a:lnTo>
                      <a:pt x="106" y="7"/>
                    </a:lnTo>
                    <a:lnTo>
                      <a:pt x="122" y="4"/>
                    </a:lnTo>
                    <a:lnTo>
                      <a:pt x="139" y="2"/>
                    </a:lnTo>
                    <a:lnTo>
                      <a:pt x="155" y="1"/>
                    </a:lnTo>
                    <a:lnTo>
                      <a:pt x="173" y="0"/>
                    </a:lnTo>
                    <a:lnTo>
                      <a:pt x="191" y="1"/>
                    </a:lnTo>
                    <a:lnTo>
                      <a:pt x="208" y="2"/>
                    </a:lnTo>
                    <a:lnTo>
                      <a:pt x="224" y="4"/>
                    </a:lnTo>
                    <a:lnTo>
                      <a:pt x="240" y="7"/>
                    </a:lnTo>
                    <a:lnTo>
                      <a:pt x="255" y="11"/>
                    </a:lnTo>
                    <a:lnTo>
                      <a:pt x="269" y="16"/>
                    </a:lnTo>
                    <a:lnTo>
                      <a:pt x="283" y="22"/>
                    </a:lnTo>
                    <a:lnTo>
                      <a:pt x="295" y="28"/>
                    </a:lnTo>
                    <a:lnTo>
                      <a:pt x="306" y="34"/>
                    </a:lnTo>
                    <a:lnTo>
                      <a:pt x="317" y="42"/>
                    </a:lnTo>
                    <a:lnTo>
                      <a:pt x="325" y="49"/>
                    </a:lnTo>
                    <a:lnTo>
                      <a:pt x="332" y="57"/>
                    </a:lnTo>
                    <a:lnTo>
                      <a:pt x="338" y="66"/>
                    </a:lnTo>
                    <a:lnTo>
                      <a:pt x="343" y="75"/>
                    </a:lnTo>
                    <a:lnTo>
                      <a:pt x="345" y="84"/>
                    </a:lnTo>
                    <a:lnTo>
                      <a:pt x="346" y="94"/>
                    </a:lnTo>
                    <a:lnTo>
                      <a:pt x="345" y="103"/>
                    </a:lnTo>
                    <a:lnTo>
                      <a:pt x="343" y="113"/>
                    </a:lnTo>
                    <a:lnTo>
                      <a:pt x="338" y="121"/>
                    </a:lnTo>
                    <a:lnTo>
                      <a:pt x="332" y="131"/>
                    </a:lnTo>
                    <a:lnTo>
                      <a:pt x="325" y="138"/>
                    </a:lnTo>
                    <a:lnTo>
                      <a:pt x="317" y="146"/>
                    </a:lnTo>
                    <a:lnTo>
                      <a:pt x="306" y="154"/>
                    </a:lnTo>
                    <a:lnTo>
                      <a:pt x="295" y="160"/>
                    </a:lnTo>
                    <a:lnTo>
                      <a:pt x="283" y="166"/>
                    </a:lnTo>
                    <a:lnTo>
                      <a:pt x="269" y="171"/>
                    </a:lnTo>
                    <a:lnTo>
                      <a:pt x="255" y="176"/>
                    </a:lnTo>
                    <a:lnTo>
                      <a:pt x="240" y="180"/>
                    </a:lnTo>
                    <a:lnTo>
                      <a:pt x="224" y="183"/>
                    </a:lnTo>
                    <a:lnTo>
                      <a:pt x="208" y="185"/>
                    </a:lnTo>
                    <a:lnTo>
                      <a:pt x="191" y="187"/>
                    </a:lnTo>
                    <a:lnTo>
                      <a:pt x="173" y="187"/>
                    </a:lnTo>
                    <a:close/>
                  </a:path>
                </a:pathLst>
              </a:custGeom>
              <a:solidFill>
                <a:srgbClr val="FFFF00"/>
              </a:solidFill>
              <a:ln w="9525">
                <a:noFill/>
                <a:round/>
                <a:headEnd/>
                <a:tailEnd/>
              </a:ln>
            </p:spPr>
            <p:txBody>
              <a:bodyPr/>
              <a:lstStyle/>
              <a:p>
                <a:endParaRPr lang="it-IT"/>
              </a:p>
            </p:txBody>
          </p:sp>
          <p:sp>
            <p:nvSpPr>
              <p:cNvPr id="21239" name="Freeform 759"/>
              <p:cNvSpPr>
                <a:spLocks/>
              </p:cNvSpPr>
              <p:nvPr/>
            </p:nvSpPr>
            <p:spPr bwMode="auto">
              <a:xfrm>
                <a:off x="1377" y="3323"/>
                <a:ext cx="49" cy="26"/>
              </a:xfrm>
              <a:custGeom>
                <a:avLst/>
                <a:gdLst/>
                <a:ahLst/>
                <a:cxnLst>
                  <a:cxn ang="0">
                    <a:pos x="155" y="187"/>
                  </a:cxn>
                  <a:cxn ang="0">
                    <a:pos x="122" y="183"/>
                  </a:cxn>
                  <a:cxn ang="0">
                    <a:pos x="90" y="176"/>
                  </a:cxn>
                  <a:cxn ang="0">
                    <a:pos x="63" y="166"/>
                  </a:cxn>
                  <a:cxn ang="0">
                    <a:pos x="39" y="154"/>
                  </a:cxn>
                  <a:cxn ang="0">
                    <a:pos x="21" y="138"/>
                  </a:cxn>
                  <a:cxn ang="0">
                    <a:pos x="8" y="121"/>
                  </a:cxn>
                  <a:cxn ang="0">
                    <a:pos x="1" y="103"/>
                  </a:cxn>
                  <a:cxn ang="0">
                    <a:pos x="1" y="84"/>
                  </a:cxn>
                  <a:cxn ang="0">
                    <a:pos x="8" y="66"/>
                  </a:cxn>
                  <a:cxn ang="0">
                    <a:pos x="21" y="49"/>
                  </a:cxn>
                  <a:cxn ang="0">
                    <a:pos x="39" y="34"/>
                  </a:cxn>
                  <a:cxn ang="0">
                    <a:pos x="63" y="22"/>
                  </a:cxn>
                  <a:cxn ang="0">
                    <a:pos x="90" y="11"/>
                  </a:cxn>
                  <a:cxn ang="0">
                    <a:pos x="122" y="4"/>
                  </a:cxn>
                  <a:cxn ang="0">
                    <a:pos x="155" y="1"/>
                  </a:cxn>
                  <a:cxn ang="0">
                    <a:pos x="191" y="1"/>
                  </a:cxn>
                  <a:cxn ang="0">
                    <a:pos x="224" y="4"/>
                  </a:cxn>
                  <a:cxn ang="0">
                    <a:pos x="255" y="11"/>
                  </a:cxn>
                  <a:cxn ang="0">
                    <a:pos x="283" y="22"/>
                  </a:cxn>
                  <a:cxn ang="0">
                    <a:pos x="306" y="34"/>
                  </a:cxn>
                  <a:cxn ang="0">
                    <a:pos x="325" y="49"/>
                  </a:cxn>
                  <a:cxn ang="0">
                    <a:pos x="338" y="66"/>
                  </a:cxn>
                  <a:cxn ang="0">
                    <a:pos x="345" y="84"/>
                  </a:cxn>
                  <a:cxn ang="0">
                    <a:pos x="345" y="103"/>
                  </a:cxn>
                  <a:cxn ang="0">
                    <a:pos x="338" y="121"/>
                  </a:cxn>
                  <a:cxn ang="0">
                    <a:pos x="325" y="138"/>
                  </a:cxn>
                  <a:cxn ang="0">
                    <a:pos x="306" y="154"/>
                  </a:cxn>
                  <a:cxn ang="0">
                    <a:pos x="283" y="166"/>
                  </a:cxn>
                  <a:cxn ang="0">
                    <a:pos x="255" y="176"/>
                  </a:cxn>
                  <a:cxn ang="0">
                    <a:pos x="224" y="183"/>
                  </a:cxn>
                  <a:cxn ang="0">
                    <a:pos x="191" y="187"/>
                  </a:cxn>
                </a:cxnLst>
                <a:rect l="0" t="0" r="r" b="b"/>
                <a:pathLst>
                  <a:path w="346" h="187">
                    <a:moveTo>
                      <a:pt x="173" y="187"/>
                    </a:moveTo>
                    <a:lnTo>
                      <a:pt x="155" y="187"/>
                    </a:lnTo>
                    <a:lnTo>
                      <a:pt x="139" y="185"/>
                    </a:lnTo>
                    <a:lnTo>
                      <a:pt x="122" y="183"/>
                    </a:lnTo>
                    <a:lnTo>
                      <a:pt x="106" y="180"/>
                    </a:lnTo>
                    <a:lnTo>
                      <a:pt x="90" y="176"/>
                    </a:lnTo>
                    <a:lnTo>
                      <a:pt x="77" y="171"/>
                    </a:lnTo>
                    <a:lnTo>
                      <a:pt x="63" y="166"/>
                    </a:lnTo>
                    <a:lnTo>
                      <a:pt x="51" y="160"/>
                    </a:lnTo>
                    <a:lnTo>
                      <a:pt x="39" y="154"/>
                    </a:lnTo>
                    <a:lnTo>
                      <a:pt x="30" y="146"/>
                    </a:lnTo>
                    <a:lnTo>
                      <a:pt x="21" y="138"/>
                    </a:lnTo>
                    <a:lnTo>
                      <a:pt x="14" y="131"/>
                    </a:lnTo>
                    <a:lnTo>
                      <a:pt x="8" y="121"/>
                    </a:lnTo>
                    <a:lnTo>
                      <a:pt x="3" y="113"/>
                    </a:lnTo>
                    <a:lnTo>
                      <a:pt x="1" y="103"/>
                    </a:lnTo>
                    <a:lnTo>
                      <a:pt x="0" y="94"/>
                    </a:lnTo>
                    <a:lnTo>
                      <a:pt x="1" y="84"/>
                    </a:lnTo>
                    <a:lnTo>
                      <a:pt x="3" y="75"/>
                    </a:lnTo>
                    <a:lnTo>
                      <a:pt x="8" y="66"/>
                    </a:lnTo>
                    <a:lnTo>
                      <a:pt x="14" y="57"/>
                    </a:lnTo>
                    <a:lnTo>
                      <a:pt x="21" y="49"/>
                    </a:lnTo>
                    <a:lnTo>
                      <a:pt x="30" y="42"/>
                    </a:lnTo>
                    <a:lnTo>
                      <a:pt x="39" y="34"/>
                    </a:lnTo>
                    <a:lnTo>
                      <a:pt x="51" y="28"/>
                    </a:lnTo>
                    <a:lnTo>
                      <a:pt x="63" y="22"/>
                    </a:lnTo>
                    <a:lnTo>
                      <a:pt x="77" y="16"/>
                    </a:lnTo>
                    <a:lnTo>
                      <a:pt x="90" y="11"/>
                    </a:lnTo>
                    <a:lnTo>
                      <a:pt x="106" y="7"/>
                    </a:lnTo>
                    <a:lnTo>
                      <a:pt x="122" y="4"/>
                    </a:lnTo>
                    <a:lnTo>
                      <a:pt x="139" y="2"/>
                    </a:lnTo>
                    <a:lnTo>
                      <a:pt x="155" y="1"/>
                    </a:lnTo>
                    <a:lnTo>
                      <a:pt x="173" y="0"/>
                    </a:lnTo>
                    <a:lnTo>
                      <a:pt x="191" y="1"/>
                    </a:lnTo>
                    <a:lnTo>
                      <a:pt x="208" y="2"/>
                    </a:lnTo>
                    <a:lnTo>
                      <a:pt x="224" y="4"/>
                    </a:lnTo>
                    <a:lnTo>
                      <a:pt x="240" y="7"/>
                    </a:lnTo>
                    <a:lnTo>
                      <a:pt x="255" y="11"/>
                    </a:lnTo>
                    <a:lnTo>
                      <a:pt x="269" y="16"/>
                    </a:lnTo>
                    <a:lnTo>
                      <a:pt x="283" y="22"/>
                    </a:lnTo>
                    <a:lnTo>
                      <a:pt x="295" y="28"/>
                    </a:lnTo>
                    <a:lnTo>
                      <a:pt x="306" y="34"/>
                    </a:lnTo>
                    <a:lnTo>
                      <a:pt x="317" y="42"/>
                    </a:lnTo>
                    <a:lnTo>
                      <a:pt x="325" y="49"/>
                    </a:lnTo>
                    <a:lnTo>
                      <a:pt x="332" y="57"/>
                    </a:lnTo>
                    <a:lnTo>
                      <a:pt x="338" y="66"/>
                    </a:lnTo>
                    <a:lnTo>
                      <a:pt x="343" y="75"/>
                    </a:lnTo>
                    <a:lnTo>
                      <a:pt x="345" y="84"/>
                    </a:lnTo>
                    <a:lnTo>
                      <a:pt x="346" y="94"/>
                    </a:lnTo>
                    <a:lnTo>
                      <a:pt x="345" y="103"/>
                    </a:lnTo>
                    <a:lnTo>
                      <a:pt x="343" y="113"/>
                    </a:lnTo>
                    <a:lnTo>
                      <a:pt x="338" y="121"/>
                    </a:lnTo>
                    <a:lnTo>
                      <a:pt x="332" y="131"/>
                    </a:lnTo>
                    <a:lnTo>
                      <a:pt x="325" y="138"/>
                    </a:lnTo>
                    <a:lnTo>
                      <a:pt x="317" y="146"/>
                    </a:lnTo>
                    <a:lnTo>
                      <a:pt x="306" y="154"/>
                    </a:lnTo>
                    <a:lnTo>
                      <a:pt x="295" y="160"/>
                    </a:lnTo>
                    <a:lnTo>
                      <a:pt x="283" y="166"/>
                    </a:lnTo>
                    <a:lnTo>
                      <a:pt x="269" y="171"/>
                    </a:lnTo>
                    <a:lnTo>
                      <a:pt x="255" y="176"/>
                    </a:lnTo>
                    <a:lnTo>
                      <a:pt x="240" y="180"/>
                    </a:lnTo>
                    <a:lnTo>
                      <a:pt x="224" y="183"/>
                    </a:lnTo>
                    <a:lnTo>
                      <a:pt x="208" y="185"/>
                    </a:lnTo>
                    <a:lnTo>
                      <a:pt x="191" y="187"/>
                    </a:lnTo>
                    <a:lnTo>
                      <a:pt x="173" y="187"/>
                    </a:lnTo>
                  </a:path>
                </a:pathLst>
              </a:custGeom>
              <a:solidFill>
                <a:srgbClr val="FFFF00"/>
              </a:solidFill>
              <a:ln w="6350">
                <a:solidFill>
                  <a:srgbClr val="000000"/>
                </a:solidFill>
                <a:prstDash val="solid"/>
                <a:round/>
                <a:headEnd/>
                <a:tailEnd/>
              </a:ln>
            </p:spPr>
            <p:txBody>
              <a:bodyPr/>
              <a:lstStyle/>
              <a:p>
                <a:endParaRPr lang="it-IT"/>
              </a:p>
            </p:txBody>
          </p:sp>
          <p:sp>
            <p:nvSpPr>
              <p:cNvPr id="21240" name="Freeform 760"/>
              <p:cNvSpPr>
                <a:spLocks/>
              </p:cNvSpPr>
              <p:nvPr/>
            </p:nvSpPr>
            <p:spPr bwMode="auto">
              <a:xfrm>
                <a:off x="1369" y="3222"/>
                <a:ext cx="49" cy="26"/>
              </a:xfrm>
              <a:custGeom>
                <a:avLst/>
                <a:gdLst/>
                <a:ahLst/>
                <a:cxnLst>
                  <a:cxn ang="0">
                    <a:pos x="155" y="187"/>
                  </a:cxn>
                  <a:cxn ang="0">
                    <a:pos x="121" y="183"/>
                  </a:cxn>
                  <a:cxn ang="0">
                    <a:pos x="90" y="176"/>
                  </a:cxn>
                  <a:cxn ang="0">
                    <a:pos x="63" y="166"/>
                  </a:cxn>
                  <a:cxn ang="0">
                    <a:pos x="38" y="153"/>
                  </a:cxn>
                  <a:cxn ang="0">
                    <a:pos x="21" y="138"/>
                  </a:cxn>
                  <a:cxn ang="0">
                    <a:pos x="7" y="121"/>
                  </a:cxn>
                  <a:cxn ang="0">
                    <a:pos x="0" y="103"/>
                  </a:cxn>
                  <a:cxn ang="0">
                    <a:pos x="0" y="85"/>
                  </a:cxn>
                  <a:cxn ang="0">
                    <a:pos x="7" y="66"/>
                  </a:cxn>
                  <a:cxn ang="0">
                    <a:pos x="21" y="49"/>
                  </a:cxn>
                  <a:cxn ang="0">
                    <a:pos x="38" y="34"/>
                  </a:cxn>
                  <a:cxn ang="0">
                    <a:pos x="63" y="22"/>
                  </a:cxn>
                  <a:cxn ang="0">
                    <a:pos x="90" y="11"/>
                  </a:cxn>
                  <a:cxn ang="0">
                    <a:pos x="121" y="4"/>
                  </a:cxn>
                  <a:cxn ang="0">
                    <a:pos x="155" y="1"/>
                  </a:cxn>
                  <a:cxn ang="0">
                    <a:pos x="190" y="1"/>
                  </a:cxn>
                  <a:cxn ang="0">
                    <a:pos x="224" y="4"/>
                  </a:cxn>
                  <a:cxn ang="0">
                    <a:pos x="254" y="11"/>
                  </a:cxn>
                  <a:cxn ang="0">
                    <a:pos x="282" y="22"/>
                  </a:cxn>
                  <a:cxn ang="0">
                    <a:pos x="305" y="34"/>
                  </a:cxn>
                  <a:cxn ang="0">
                    <a:pos x="324" y="49"/>
                  </a:cxn>
                  <a:cxn ang="0">
                    <a:pos x="337" y="66"/>
                  </a:cxn>
                  <a:cxn ang="0">
                    <a:pos x="344" y="85"/>
                  </a:cxn>
                  <a:cxn ang="0">
                    <a:pos x="344" y="103"/>
                  </a:cxn>
                  <a:cxn ang="0">
                    <a:pos x="337" y="121"/>
                  </a:cxn>
                  <a:cxn ang="0">
                    <a:pos x="324" y="138"/>
                  </a:cxn>
                  <a:cxn ang="0">
                    <a:pos x="305" y="153"/>
                  </a:cxn>
                  <a:cxn ang="0">
                    <a:pos x="282" y="166"/>
                  </a:cxn>
                  <a:cxn ang="0">
                    <a:pos x="254" y="176"/>
                  </a:cxn>
                  <a:cxn ang="0">
                    <a:pos x="224" y="183"/>
                  </a:cxn>
                  <a:cxn ang="0">
                    <a:pos x="190" y="187"/>
                  </a:cxn>
                </a:cxnLst>
                <a:rect l="0" t="0" r="r" b="b"/>
                <a:pathLst>
                  <a:path w="345" h="187">
                    <a:moveTo>
                      <a:pt x="172" y="187"/>
                    </a:moveTo>
                    <a:lnTo>
                      <a:pt x="155" y="187"/>
                    </a:lnTo>
                    <a:lnTo>
                      <a:pt x="138" y="185"/>
                    </a:lnTo>
                    <a:lnTo>
                      <a:pt x="121" y="183"/>
                    </a:lnTo>
                    <a:lnTo>
                      <a:pt x="105" y="180"/>
                    </a:lnTo>
                    <a:lnTo>
                      <a:pt x="90" y="176"/>
                    </a:lnTo>
                    <a:lnTo>
                      <a:pt x="76" y="171"/>
                    </a:lnTo>
                    <a:lnTo>
                      <a:pt x="63" y="166"/>
                    </a:lnTo>
                    <a:lnTo>
                      <a:pt x="50" y="160"/>
                    </a:lnTo>
                    <a:lnTo>
                      <a:pt x="38" y="153"/>
                    </a:lnTo>
                    <a:lnTo>
                      <a:pt x="29" y="146"/>
                    </a:lnTo>
                    <a:lnTo>
                      <a:pt x="21" y="138"/>
                    </a:lnTo>
                    <a:lnTo>
                      <a:pt x="13" y="130"/>
                    </a:lnTo>
                    <a:lnTo>
                      <a:pt x="7" y="121"/>
                    </a:lnTo>
                    <a:lnTo>
                      <a:pt x="3" y="113"/>
                    </a:lnTo>
                    <a:lnTo>
                      <a:pt x="0" y="103"/>
                    </a:lnTo>
                    <a:lnTo>
                      <a:pt x="0" y="94"/>
                    </a:lnTo>
                    <a:lnTo>
                      <a:pt x="0" y="85"/>
                    </a:lnTo>
                    <a:lnTo>
                      <a:pt x="3" y="75"/>
                    </a:lnTo>
                    <a:lnTo>
                      <a:pt x="7" y="66"/>
                    </a:lnTo>
                    <a:lnTo>
                      <a:pt x="13" y="57"/>
                    </a:lnTo>
                    <a:lnTo>
                      <a:pt x="21" y="49"/>
                    </a:lnTo>
                    <a:lnTo>
                      <a:pt x="29" y="42"/>
                    </a:lnTo>
                    <a:lnTo>
                      <a:pt x="38" y="34"/>
                    </a:lnTo>
                    <a:lnTo>
                      <a:pt x="50" y="27"/>
                    </a:lnTo>
                    <a:lnTo>
                      <a:pt x="63" y="22"/>
                    </a:lnTo>
                    <a:lnTo>
                      <a:pt x="76" y="16"/>
                    </a:lnTo>
                    <a:lnTo>
                      <a:pt x="90" y="11"/>
                    </a:lnTo>
                    <a:lnTo>
                      <a:pt x="105" y="7"/>
                    </a:lnTo>
                    <a:lnTo>
                      <a:pt x="121" y="4"/>
                    </a:lnTo>
                    <a:lnTo>
                      <a:pt x="138" y="2"/>
                    </a:lnTo>
                    <a:lnTo>
                      <a:pt x="155" y="1"/>
                    </a:lnTo>
                    <a:lnTo>
                      <a:pt x="172" y="0"/>
                    </a:lnTo>
                    <a:lnTo>
                      <a:pt x="190" y="1"/>
                    </a:lnTo>
                    <a:lnTo>
                      <a:pt x="207" y="2"/>
                    </a:lnTo>
                    <a:lnTo>
                      <a:pt x="224" y="4"/>
                    </a:lnTo>
                    <a:lnTo>
                      <a:pt x="240" y="7"/>
                    </a:lnTo>
                    <a:lnTo>
                      <a:pt x="254" y="11"/>
                    </a:lnTo>
                    <a:lnTo>
                      <a:pt x="269" y="16"/>
                    </a:lnTo>
                    <a:lnTo>
                      <a:pt x="282" y="22"/>
                    </a:lnTo>
                    <a:lnTo>
                      <a:pt x="294" y="27"/>
                    </a:lnTo>
                    <a:lnTo>
                      <a:pt x="305" y="34"/>
                    </a:lnTo>
                    <a:lnTo>
                      <a:pt x="316" y="42"/>
                    </a:lnTo>
                    <a:lnTo>
                      <a:pt x="324" y="49"/>
                    </a:lnTo>
                    <a:lnTo>
                      <a:pt x="332" y="57"/>
                    </a:lnTo>
                    <a:lnTo>
                      <a:pt x="337" y="66"/>
                    </a:lnTo>
                    <a:lnTo>
                      <a:pt x="341" y="75"/>
                    </a:lnTo>
                    <a:lnTo>
                      <a:pt x="344" y="85"/>
                    </a:lnTo>
                    <a:lnTo>
                      <a:pt x="345" y="94"/>
                    </a:lnTo>
                    <a:lnTo>
                      <a:pt x="344" y="103"/>
                    </a:lnTo>
                    <a:lnTo>
                      <a:pt x="341" y="113"/>
                    </a:lnTo>
                    <a:lnTo>
                      <a:pt x="337" y="121"/>
                    </a:lnTo>
                    <a:lnTo>
                      <a:pt x="332" y="130"/>
                    </a:lnTo>
                    <a:lnTo>
                      <a:pt x="324" y="138"/>
                    </a:lnTo>
                    <a:lnTo>
                      <a:pt x="316" y="146"/>
                    </a:lnTo>
                    <a:lnTo>
                      <a:pt x="305" y="153"/>
                    </a:lnTo>
                    <a:lnTo>
                      <a:pt x="294" y="160"/>
                    </a:lnTo>
                    <a:lnTo>
                      <a:pt x="282" y="166"/>
                    </a:lnTo>
                    <a:lnTo>
                      <a:pt x="269" y="171"/>
                    </a:lnTo>
                    <a:lnTo>
                      <a:pt x="254" y="176"/>
                    </a:lnTo>
                    <a:lnTo>
                      <a:pt x="240" y="180"/>
                    </a:lnTo>
                    <a:lnTo>
                      <a:pt x="224" y="183"/>
                    </a:lnTo>
                    <a:lnTo>
                      <a:pt x="207" y="185"/>
                    </a:lnTo>
                    <a:lnTo>
                      <a:pt x="190" y="187"/>
                    </a:lnTo>
                    <a:lnTo>
                      <a:pt x="172" y="187"/>
                    </a:lnTo>
                    <a:close/>
                  </a:path>
                </a:pathLst>
              </a:custGeom>
              <a:solidFill>
                <a:srgbClr val="FFFF00"/>
              </a:solidFill>
              <a:ln w="9525">
                <a:noFill/>
                <a:round/>
                <a:headEnd/>
                <a:tailEnd/>
              </a:ln>
            </p:spPr>
            <p:txBody>
              <a:bodyPr/>
              <a:lstStyle/>
              <a:p>
                <a:endParaRPr lang="it-IT"/>
              </a:p>
            </p:txBody>
          </p:sp>
          <p:sp>
            <p:nvSpPr>
              <p:cNvPr id="21241" name="Freeform 761"/>
              <p:cNvSpPr>
                <a:spLocks/>
              </p:cNvSpPr>
              <p:nvPr/>
            </p:nvSpPr>
            <p:spPr bwMode="auto">
              <a:xfrm>
                <a:off x="1369" y="3222"/>
                <a:ext cx="49" cy="26"/>
              </a:xfrm>
              <a:custGeom>
                <a:avLst/>
                <a:gdLst/>
                <a:ahLst/>
                <a:cxnLst>
                  <a:cxn ang="0">
                    <a:pos x="155" y="187"/>
                  </a:cxn>
                  <a:cxn ang="0">
                    <a:pos x="121" y="183"/>
                  </a:cxn>
                  <a:cxn ang="0">
                    <a:pos x="90" y="176"/>
                  </a:cxn>
                  <a:cxn ang="0">
                    <a:pos x="63" y="166"/>
                  </a:cxn>
                  <a:cxn ang="0">
                    <a:pos x="38" y="153"/>
                  </a:cxn>
                  <a:cxn ang="0">
                    <a:pos x="21" y="138"/>
                  </a:cxn>
                  <a:cxn ang="0">
                    <a:pos x="7" y="121"/>
                  </a:cxn>
                  <a:cxn ang="0">
                    <a:pos x="0" y="103"/>
                  </a:cxn>
                  <a:cxn ang="0">
                    <a:pos x="0" y="85"/>
                  </a:cxn>
                  <a:cxn ang="0">
                    <a:pos x="7" y="66"/>
                  </a:cxn>
                  <a:cxn ang="0">
                    <a:pos x="21" y="49"/>
                  </a:cxn>
                  <a:cxn ang="0">
                    <a:pos x="38" y="34"/>
                  </a:cxn>
                  <a:cxn ang="0">
                    <a:pos x="63" y="22"/>
                  </a:cxn>
                  <a:cxn ang="0">
                    <a:pos x="90" y="11"/>
                  </a:cxn>
                  <a:cxn ang="0">
                    <a:pos x="121" y="4"/>
                  </a:cxn>
                  <a:cxn ang="0">
                    <a:pos x="155" y="1"/>
                  </a:cxn>
                  <a:cxn ang="0">
                    <a:pos x="190" y="1"/>
                  </a:cxn>
                  <a:cxn ang="0">
                    <a:pos x="224" y="4"/>
                  </a:cxn>
                  <a:cxn ang="0">
                    <a:pos x="254" y="11"/>
                  </a:cxn>
                  <a:cxn ang="0">
                    <a:pos x="282" y="22"/>
                  </a:cxn>
                  <a:cxn ang="0">
                    <a:pos x="305" y="34"/>
                  </a:cxn>
                  <a:cxn ang="0">
                    <a:pos x="324" y="49"/>
                  </a:cxn>
                  <a:cxn ang="0">
                    <a:pos x="337" y="66"/>
                  </a:cxn>
                  <a:cxn ang="0">
                    <a:pos x="344" y="85"/>
                  </a:cxn>
                  <a:cxn ang="0">
                    <a:pos x="344" y="103"/>
                  </a:cxn>
                  <a:cxn ang="0">
                    <a:pos x="337" y="121"/>
                  </a:cxn>
                  <a:cxn ang="0">
                    <a:pos x="324" y="138"/>
                  </a:cxn>
                  <a:cxn ang="0">
                    <a:pos x="305" y="153"/>
                  </a:cxn>
                  <a:cxn ang="0">
                    <a:pos x="282" y="166"/>
                  </a:cxn>
                  <a:cxn ang="0">
                    <a:pos x="254" y="176"/>
                  </a:cxn>
                  <a:cxn ang="0">
                    <a:pos x="224" y="183"/>
                  </a:cxn>
                  <a:cxn ang="0">
                    <a:pos x="190" y="187"/>
                  </a:cxn>
                </a:cxnLst>
                <a:rect l="0" t="0" r="r" b="b"/>
                <a:pathLst>
                  <a:path w="345" h="187">
                    <a:moveTo>
                      <a:pt x="172" y="187"/>
                    </a:moveTo>
                    <a:lnTo>
                      <a:pt x="155" y="187"/>
                    </a:lnTo>
                    <a:lnTo>
                      <a:pt x="138" y="185"/>
                    </a:lnTo>
                    <a:lnTo>
                      <a:pt x="121" y="183"/>
                    </a:lnTo>
                    <a:lnTo>
                      <a:pt x="105" y="180"/>
                    </a:lnTo>
                    <a:lnTo>
                      <a:pt x="90" y="176"/>
                    </a:lnTo>
                    <a:lnTo>
                      <a:pt x="76" y="171"/>
                    </a:lnTo>
                    <a:lnTo>
                      <a:pt x="63" y="166"/>
                    </a:lnTo>
                    <a:lnTo>
                      <a:pt x="50" y="160"/>
                    </a:lnTo>
                    <a:lnTo>
                      <a:pt x="38" y="153"/>
                    </a:lnTo>
                    <a:lnTo>
                      <a:pt x="29" y="146"/>
                    </a:lnTo>
                    <a:lnTo>
                      <a:pt x="21" y="138"/>
                    </a:lnTo>
                    <a:lnTo>
                      <a:pt x="13" y="130"/>
                    </a:lnTo>
                    <a:lnTo>
                      <a:pt x="7" y="121"/>
                    </a:lnTo>
                    <a:lnTo>
                      <a:pt x="3" y="113"/>
                    </a:lnTo>
                    <a:lnTo>
                      <a:pt x="0" y="103"/>
                    </a:lnTo>
                    <a:lnTo>
                      <a:pt x="0" y="94"/>
                    </a:lnTo>
                    <a:lnTo>
                      <a:pt x="0" y="85"/>
                    </a:lnTo>
                    <a:lnTo>
                      <a:pt x="3" y="75"/>
                    </a:lnTo>
                    <a:lnTo>
                      <a:pt x="7" y="66"/>
                    </a:lnTo>
                    <a:lnTo>
                      <a:pt x="13" y="57"/>
                    </a:lnTo>
                    <a:lnTo>
                      <a:pt x="21" y="49"/>
                    </a:lnTo>
                    <a:lnTo>
                      <a:pt x="29" y="42"/>
                    </a:lnTo>
                    <a:lnTo>
                      <a:pt x="38" y="34"/>
                    </a:lnTo>
                    <a:lnTo>
                      <a:pt x="50" y="27"/>
                    </a:lnTo>
                    <a:lnTo>
                      <a:pt x="63" y="22"/>
                    </a:lnTo>
                    <a:lnTo>
                      <a:pt x="76" y="16"/>
                    </a:lnTo>
                    <a:lnTo>
                      <a:pt x="90" y="11"/>
                    </a:lnTo>
                    <a:lnTo>
                      <a:pt x="105" y="7"/>
                    </a:lnTo>
                    <a:lnTo>
                      <a:pt x="121" y="4"/>
                    </a:lnTo>
                    <a:lnTo>
                      <a:pt x="138" y="2"/>
                    </a:lnTo>
                    <a:lnTo>
                      <a:pt x="155" y="1"/>
                    </a:lnTo>
                    <a:lnTo>
                      <a:pt x="172" y="0"/>
                    </a:lnTo>
                    <a:lnTo>
                      <a:pt x="190" y="1"/>
                    </a:lnTo>
                    <a:lnTo>
                      <a:pt x="207" y="2"/>
                    </a:lnTo>
                    <a:lnTo>
                      <a:pt x="224" y="4"/>
                    </a:lnTo>
                    <a:lnTo>
                      <a:pt x="240" y="7"/>
                    </a:lnTo>
                    <a:lnTo>
                      <a:pt x="254" y="11"/>
                    </a:lnTo>
                    <a:lnTo>
                      <a:pt x="269" y="16"/>
                    </a:lnTo>
                    <a:lnTo>
                      <a:pt x="282" y="22"/>
                    </a:lnTo>
                    <a:lnTo>
                      <a:pt x="294" y="27"/>
                    </a:lnTo>
                    <a:lnTo>
                      <a:pt x="305" y="34"/>
                    </a:lnTo>
                    <a:lnTo>
                      <a:pt x="316" y="42"/>
                    </a:lnTo>
                    <a:lnTo>
                      <a:pt x="324" y="49"/>
                    </a:lnTo>
                    <a:lnTo>
                      <a:pt x="332" y="57"/>
                    </a:lnTo>
                    <a:lnTo>
                      <a:pt x="337" y="66"/>
                    </a:lnTo>
                    <a:lnTo>
                      <a:pt x="341" y="75"/>
                    </a:lnTo>
                    <a:lnTo>
                      <a:pt x="344" y="85"/>
                    </a:lnTo>
                    <a:lnTo>
                      <a:pt x="345" y="94"/>
                    </a:lnTo>
                    <a:lnTo>
                      <a:pt x="344" y="103"/>
                    </a:lnTo>
                    <a:lnTo>
                      <a:pt x="341" y="113"/>
                    </a:lnTo>
                    <a:lnTo>
                      <a:pt x="337" y="121"/>
                    </a:lnTo>
                    <a:lnTo>
                      <a:pt x="332" y="130"/>
                    </a:lnTo>
                    <a:lnTo>
                      <a:pt x="324" y="138"/>
                    </a:lnTo>
                    <a:lnTo>
                      <a:pt x="316" y="146"/>
                    </a:lnTo>
                    <a:lnTo>
                      <a:pt x="305" y="153"/>
                    </a:lnTo>
                    <a:lnTo>
                      <a:pt x="294" y="160"/>
                    </a:lnTo>
                    <a:lnTo>
                      <a:pt x="282" y="166"/>
                    </a:lnTo>
                    <a:lnTo>
                      <a:pt x="269" y="171"/>
                    </a:lnTo>
                    <a:lnTo>
                      <a:pt x="254" y="176"/>
                    </a:lnTo>
                    <a:lnTo>
                      <a:pt x="240" y="180"/>
                    </a:lnTo>
                    <a:lnTo>
                      <a:pt x="224" y="183"/>
                    </a:lnTo>
                    <a:lnTo>
                      <a:pt x="207" y="185"/>
                    </a:lnTo>
                    <a:lnTo>
                      <a:pt x="190" y="187"/>
                    </a:lnTo>
                    <a:lnTo>
                      <a:pt x="172" y="187"/>
                    </a:lnTo>
                  </a:path>
                </a:pathLst>
              </a:custGeom>
              <a:solidFill>
                <a:srgbClr val="FFFF00"/>
              </a:solidFill>
              <a:ln w="6350">
                <a:solidFill>
                  <a:srgbClr val="000000"/>
                </a:solidFill>
                <a:prstDash val="solid"/>
                <a:round/>
                <a:headEnd/>
                <a:tailEnd/>
              </a:ln>
            </p:spPr>
            <p:txBody>
              <a:bodyPr/>
              <a:lstStyle/>
              <a:p>
                <a:endParaRPr lang="it-IT"/>
              </a:p>
            </p:txBody>
          </p:sp>
          <p:sp>
            <p:nvSpPr>
              <p:cNvPr id="21242" name="Freeform 762"/>
              <p:cNvSpPr>
                <a:spLocks/>
              </p:cNvSpPr>
              <p:nvPr/>
            </p:nvSpPr>
            <p:spPr bwMode="auto">
              <a:xfrm>
                <a:off x="1422" y="3139"/>
                <a:ext cx="50" cy="27"/>
              </a:xfrm>
              <a:custGeom>
                <a:avLst/>
                <a:gdLst/>
                <a:ahLst/>
                <a:cxnLst>
                  <a:cxn ang="0">
                    <a:pos x="156" y="186"/>
                  </a:cxn>
                  <a:cxn ang="0">
                    <a:pos x="121" y="183"/>
                  </a:cxn>
                  <a:cxn ang="0">
                    <a:pos x="91" y="176"/>
                  </a:cxn>
                  <a:cxn ang="0">
                    <a:pos x="63" y="165"/>
                  </a:cxn>
                  <a:cxn ang="0">
                    <a:pos x="39" y="152"/>
                  </a:cxn>
                  <a:cxn ang="0">
                    <a:pos x="21" y="138"/>
                  </a:cxn>
                  <a:cxn ang="0">
                    <a:pos x="8" y="121"/>
                  </a:cxn>
                  <a:cxn ang="0">
                    <a:pos x="1" y="102"/>
                  </a:cxn>
                  <a:cxn ang="0">
                    <a:pos x="1" y="83"/>
                  </a:cxn>
                  <a:cxn ang="0">
                    <a:pos x="8" y="66"/>
                  </a:cxn>
                  <a:cxn ang="0">
                    <a:pos x="21" y="49"/>
                  </a:cxn>
                  <a:cxn ang="0">
                    <a:pos x="39" y="34"/>
                  </a:cxn>
                  <a:cxn ang="0">
                    <a:pos x="63" y="21"/>
                  </a:cxn>
                  <a:cxn ang="0">
                    <a:pos x="91" y="11"/>
                  </a:cxn>
                  <a:cxn ang="0">
                    <a:pos x="121" y="4"/>
                  </a:cxn>
                  <a:cxn ang="0">
                    <a:pos x="156" y="0"/>
                  </a:cxn>
                  <a:cxn ang="0">
                    <a:pos x="190" y="0"/>
                  </a:cxn>
                  <a:cxn ang="0">
                    <a:pos x="224" y="4"/>
                  </a:cxn>
                  <a:cxn ang="0">
                    <a:pos x="255" y="11"/>
                  </a:cxn>
                  <a:cxn ang="0">
                    <a:pos x="282" y="21"/>
                  </a:cxn>
                  <a:cxn ang="0">
                    <a:pos x="306" y="34"/>
                  </a:cxn>
                  <a:cxn ang="0">
                    <a:pos x="325" y="49"/>
                  </a:cxn>
                  <a:cxn ang="0">
                    <a:pos x="338" y="66"/>
                  </a:cxn>
                  <a:cxn ang="0">
                    <a:pos x="345" y="83"/>
                  </a:cxn>
                  <a:cxn ang="0">
                    <a:pos x="345" y="102"/>
                  </a:cxn>
                  <a:cxn ang="0">
                    <a:pos x="338" y="121"/>
                  </a:cxn>
                  <a:cxn ang="0">
                    <a:pos x="325" y="138"/>
                  </a:cxn>
                  <a:cxn ang="0">
                    <a:pos x="306" y="152"/>
                  </a:cxn>
                  <a:cxn ang="0">
                    <a:pos x="282" y="165"/>
                  </a:cxn>
                  <a:cxn ang="0">
                    <a:pos x="255" y="176"/>
                  </a:cxn>
                  <a:cxn ang="0">
                    <a:pos x="224" y="183"/>
                  </a:cxn>
                  <a:cxn ang="0">
                    <a:pos x="190" y="186"/>
                  </a:cxn>
                </a:cxnLst>
                <a:rect l="0" t="0" r="r" b="b"/>
                <a:pathLst>
                  <a:path w="346" h="187">
                    <a:moveTo>
                      <a:pt x="172" y="187"/>
                    </a:moveTo>
                    <a:lnTo>
                      <a:pt x="156" y="186"/>
                    </a:lnTo>
                    <a:lnTo>
                      <a:pt x="138" y="185"/>
                    </a:lnTo>
                    <a:lnTo>
                      <a:pt x="121" y="183"/>
                    </a:lnTo>
                    <a:lnTo>
                      <a:pt x="105" y="180"/>
                    </a:lnTo>
                    <a:lnTo>
                      <a:pt x="91" y="176"/>
                    </a:lnTo>
                    <a:lnTo>
                      <a:pt x="76" y="170"/>
                    </a:lnTo>
                    <a:lnTo>
                      <a:pt x="63" y="165"/>
                    </a:lnTo>
                    <a:lnTo>
                      <a:pt x="51" y="160"/>
                    </a:lnTo>
                    <a:lnTo>
                      <a:pt x="39" y="152"/>
                    </a:lnTo>
                    <a:lnTo>
                      <a:pt x="30" y="145"/>
                    </a:lnTo>
                    <a:lnTo>
                      <a:pt x="21" y="138"/>
                    </a:lnTo>
                    <a:lnTo>
                      <a:pt x="13" y="129"/>
                    </a:lnTo>
                    <a:lnTo>
                      <a:pt x="8" y="121"/>
                    </a:lnTo>
                    <a:lnTo>
                      <a:pt x="4" y="112"/>
                    </a:lnTo>
                    <a:lnTo>
                      <a:pt x="1" y="102"/>
                    </a:lnTo>
                    <a:lnTo>
                      <a:pt x="0" y="93"/>
                    </a:lnTo>
                    <a:lnTo>
                      <a:pt x="1" y="83"/>
                    </a:lnTo>
                    <a:lnTo>
                      <a:pt x="4" y="74"/>
                    </a:lnTo>
                    <a:lnTo>
                      <a:pt x="8" y="66"/>
                    </a:lnTo>
                    <a:lnTo>
                      <a:pt x="13" y="57"/>
                    </a:lnTo>
                    <a:lnTo>
                      <a:pt x="21" y="49"/>
                    </a:lnTo>
                    <a:lnTo>
                      <a:pt x="30" y="40"/>
                    </a:lnTo>
                    <a:lnTo>
                      <a:pt x="39" y="34"/>
                    </a:lnTo>
                    <a:lnTo>
                      <a:pt x="51" y="27"/>
                    </a:lnTo>
                    <a:lnTo>
                      <a:pt x="63" y="21"/>
                    </a:lnTo>
                    <a:lnTo>
                      <a:pt x="76" y="15"/>
                    </a:lnTo>
                    <a:lnTo>
                      <a:pt x="91" y="11"/>
                    </a:lnTo>
                    <a:lnTo>
                      <a:pt x="105" y="7"/>
                    </a:lnTo>
                    <a:lnTo>
                      <a:pt x="121" y="4"/>
                    </a:lnTo>
                    <a:lnTo>
                      <a:pt x="138" y="2"/>
                    </a:lnTo>
                    <a:lnTo>
                      <a:pt x="156" y="0"/>
                    </a:lnTo>
                    <a:lnTo>
                      <a:pt x="172" y="0"/>
                    </a:lnTo>
                    <a:lnTo>
                      <a:pt x="190" y="0"/>
                    </a:lnTo>
                    <a:lnTo>
                      <a:pt x="208" y="2"/>
                    </a:lnTo>
                    <a:lnTo>
                      <a:pt x="224" y="4"/>
                    </a:lnTo>
                    <a:lnTo>
                      <a:pt x="240" y="7"/>
                    </a:lnTo>
                    <a:lnTo>
                      <a:pt x="255" y="11"/>
                    </a:lnTo>
                    <a:lnTo>
                      <a:pt x="270" y="15"/>
                    </a:lnTo>
                    <a:lnTo>
                      <a:pt x="282" y="21"/>
                    </a:lnTo>
                    <a:lnTo>
                      <a:pt x="295" y="27"/>
                    </a:lnTo>
                    <a:lnTo>
                      <a:pt x="306" y="34"/>
                    </a:lnTo>
                    <a:lnTo>
                      <a:pt x="316" y="40"/>
                    </a:lnTo>
                    <a:lnTo>
                      <a:pt x="325" y="49"/>
                    </a:lnTo>
                    <a:lnTo>
                      <a:pt x="333" y="57"/>
                    </a:lnTo>
                    <a:lnTo>
                      <a:pt x="338" y="66"/>
                    </a:lnTo>
                    <a:lnTo>
                      <a:pt x="342" y="74"/>
                    </a:lnTo>
                    <a:lnTo>
                      <a:pt x="345" y="83"/>
                    </a:lnTo>
                    <a:lnTo>
                      <a:pt x="346" y="93"/>
                    </a:lnTo>
                    <a:lnTo>
                      <a:pt x="345" y="102"/>
                    </a:lnTo>
                    <a:lnTo>
                      <a:pt x="342" y="112"/>
                    </a:lnTo>
                    <a:lnTo>
                      <a:pt x="338" y="121"/>
                    </a:lnTo>
                    <a:lnTo>
                      <a:pt x="333" y="129"/>
                    </a:lnTo>
                    <a:lnTo>
                      <a:pt x="325" y="138"/>
                    </a:lnTo>
                    <a:lnTo>
                      <a:pt x="316" y="145"/>
                    </a:lnTo>
                    <a:lnTo>
                      <a:pt x="306" y="152"/>
                    </a:lnTo>
                    <a:lnTo>
                      <a:pt x="295" y="160"/>
                    </a:lnTo>
                    <a:lnTo>
                      <a:pt x="282" y="165"/>
                    </a:lnTo>
                    <a:lnTo>
                      <a:pt x="270" y="170"/>
                    </a:lnTo>
                    <a:lnTo>
                      <a:pt x="255" y="176"/>
                    </a:lnTo>
                    <a:lnTo>
                      <a:pt x="240" y="180"/>
                    </a:lnTo>
                    <a:lnTo>
                      <a:pt x="224" y="183"/>
                    </a:lnTo>
                    <a:lnTo>
                      <a:pt x="208" y="185"/>
                    </a:lnTo>
                    <a:lnTo>
                      <a:pt x="190" y="186"/>
                    </a:lnTo>
                    <a:lnTo>
                      <a:pt x="172" y="187"/>
                    </a:lnTo>
                    <a:close/>
                  </a:path>
                </a:pathLst>
              </a:custGeom>
              <a:solidFill>
                <a:srgbClr val="FFFF00"/>
              </a:solidFill>
              <a:ln w="9525">
                <a:noFill/>
                <a:round/>
                <a:headEnd/>
                <a:tailEnd/>
              </a:ln>
            </p:spPr>
            <p:txBody>
              <a:bodyPr/>
              <a:lstStyle/>
              <a:p>
                <a:endParaRPr lang="it-IT"/>
              </a:p>
            </p:txBody>
          </p:sp>
          <p:sp>
            <p:nvSpPr>
              <p:cNvPr id="21243" name="Freeform 763"/>
              <p:cNvSpPr>
                <a:spLocks/>
              </p:cNvSpPr>
              <p:nvPr/>
            </p:nvSpPr>
            <p:spPr bwMode="auto">
              <a:xfrm>
                <a:off x="1422" y="3139"/>
                <a:ext cx="50" cy="27"/>
              </a:xfrm>
              <a:custGeom>
                <a:avLst/>
                <a:gdLst/>
                <a:ahLst/>
                <a:cxnLst>
                  <a:cxn ang="0">
                    <a:pos x="156" y="186"/>
                  </a:cxn>
                  <a:cxn ang="0">
                    <a:pos x="121" y="183"/>
                  </a:cxn>
                  <a:cxn ang="0">
                    <a:pos x="91" y="176"/>
                  </a:cxn>
                  <a:cxn ang="0">
                    <a:pos x="63" y="165"/>
                  </a:cxn>
                  <a:cxn ang="0">
                    <a:pos x="39" y="152"/>
                  </a:cxn>
                  <a:cxn ang="0">
                    <a:pos x="21" y="138"/>
                  </a:cxn>
                  <a:cxn ang="0">
                    <a:pos x="8" y="121"/>
                  </a:cxn>
                  <a:cxn ang="0">
                    <a:pos x="1" y="102"/>
                  </a:cxn>
                  <a:cxn ang="0">
                    <a:pos x="1" y="83"/>
                  </a:cxn>
                  <a:cxn ang="0">
                    <a:pos x="8" y="66"/>
                  </a:cxn>
                  <a:cxn ang="0">
                    <a:pos x="21" y="49"/>
                  </a:cxn>
                  <a:cxn ang="0">
                    <a:pos x="39" y="34"/>
                  </a:cxn>
                  <a:cxn ang="0">
                    <a:pos x="63" y="21"/>
                  </a:cxn>
                  <a:cxn ang="0">
                    <a:pos x="91" y="11"/>
                  </a:cxn>
                  <a:cxn ang="0">
                    <a:pos x="121" y="4"/>
                  </a:cxn>
                  <a:cxn ang="0">
                    <a:pos x="156" y="0"/>
                  </a:cxn>
                  <a:cxn ang="0">
                    <a:pos x="190" y="0"/>
                  </a:cxn>
                  <a:cxn ang="0">
                    <a:pos x="224" y="4"/>
                  </a:cxn>
                  <a:cxn ang="0">
                    <a:pos x="255" y="11"/>
                  </a:cxn>
                  <a:cxn ang="0">
                    <a:pos x="282" y="21"/>
                  </a:cxn>
                  <a:cxn ang="0">
                    <a:pos x="306" y="34"/>
                  </a:cxn>
                  <a:cxn ang="0">
                    <a:pos x="325" y="49"/>
                  </a:cxn>
                  <a:cxn ang="0">
                    <a:pos x="338" y="66"/>
                  </a:cxn>
                  <a:cxn ang="0">
                    <a:pos x="345" y="83"/>
                  </a:cxn>
                  <a:cxn ang="0">
                    <a:pos x="345" y="102"/>
                  </a:cxn>
                  <a:cxn ang="0">
                    <a:pos x="338" y="121"/>
                  </a:cxn>
                  <a:cxn ang="0">
                    <a:pos x="325" y="138"/>
                  </a:cxn>
                  <a:cxn ang="0">
                    <a:pos x="306" y="152"/>
                  </a:cxn>
                  <a:cxn ang="0">
                    <a:pos x="282" y="165"/>
                  </a:cxn>
                  <a:cxn ang="0">
                    <a:pos x="255" y="176"/>
                  </a:cxn>
                  <a:cxn ang="0">
                    <a:pos x="224" y="183"/>
                  </a:cxn>
                  <a:cxn ang="0">
                    <a:pos x="190" y="186"/>
                  </a:cxn>
                </a:cxnLst>
                <a:rect l="0" t="0" r="r" b="b"/>
                <a:pathLst>
                  <a:path w="346" h="187">
                    <a:moveTo>
                      <a:pt x="172" y="187"/>
                    </a:moveTo>
                    <a:lnTo>
                      <a:pt x="156" y="186"/>
                    </a:lnTo>
                    <a:lnTo>
                      <a:pt x="138" y="185"/>
                    </a:lnTo>
                    <a:lnTo>
                      <a:pt x="121" y="183"/>
                    </a:lnTo>
                    <a:lnTo>
                      <a:pt x="105" y="180"/>
                    </a:lnTo>
                    <a:lnTo>
                      <a:pt x="91" y="176"/>
                    </a:lnTo>
                    <a:lnTo>
                      <a:pt x="76" y="170"/>
                    </a:lnTo>
                    <a:lnTo>
                      <a:pt x="63" y="165"/>
                    </a:lnTo>
                    <a:lnTo>
                      <a:pt x="51" y="160"/>
                    </a:lnTo>
                    <a:lnTo>
                      <a:pt x="39" y="152"/>
                    </a:lnTo>
                    <a:lnTo>
                      <a:pt x="30" y="145"/>
                    </a:lnTo>
                    <a:lnTo>
                      <a:pt x="21" y="138"/>
                    </a:lnTo>
                    <a:lnTo>
                      <a:pt x="13" y="129"/>
                    </a:lnTo>
                    <a:lnTo>
                      <a:pt x="8" y="121"/>
                    </a:lnTo>
                    <a:lnTo>
                      <a:pt x="4" y="112"/>
                    </a:lnTo>
                    <a:lnTo>
                      <a:pt x="1" y="102"/>
                    </a:lnTo>
                    <a:lnTo>
                      <a:pt x="0" y="93"/>
                    </a:lnTo>
                    <a:lnTo>
                      <a:pt x="1" y="83"/>
                    </a:lnTo>
                    <a:lnTo>
                      <a:pt x="4" y="74"/>
                    </a:lnTo>
                    <a:lnTo>
                      <a:pt x="8" y="66"/>
                    </a:lnTo>
                    <a:lnTo>
                      <a:pt x="13" y="57"/>
                    </a:lnTo>
                    <a:lnTo>
                      <a:pt x="21" y="49"/>
                    </a:lnTo>
                    <a:lnTo>
                      <a:pt x="30" y="40"/>
                    </a:lnTo>
                    <a:lnTo>
                      <a:pt x="39" y="34"/>
                    </a:lnTo>
                    <a:lnTo>
                      <a:pt x="51" y="27"/>
                    </a:lnTo>
                    <a:lnTo>
                      <a:pt x="63" y="21"/>
                    </a:lnTo>
                    <a:lnTo>
                      <a:pt x="76" y="15"/>
                    </a:lnTo>
                    <a:lnTo>
                      <a:pt x="91" y="11"/>
                    </a:lnTo>
                    <a:lnTo>
                      <a:pt x="105" y="7"/>
                    </a:lnTo>
                    <a:lnTo>
                      <a:pt x="121" y="4"/>
                    </a:lnTo>
                    <a:lnTo>
                      <a:pt x="138" y="2"/>
                    </a:lnTo>
                    <a:lnTo>
                      <a:pt x="156" y="0"/>
                    </a:lnTo>
                    <a:lnTo>
                      <a:pt x="172" y="0"/>
                    </a:lnTo>
                    <a:lnTo>
                      <a:pt x="190" y="0"/>
                    </a:lnTo>
                    <a:lnTo>
                      <a:pt x="208" y="2"/>
                    </a:lnTo>
                    <a:lnTo>
                      <a:pt x="224" y="4"/>
                    </a:lnTo>
                    <a:lnTo>
                      <a:pt x="240" y="7"/>
                    </a:lnTo>
                    <a:lnTo>
                      <a:pt x="255" y="11"/>
                    </a:lnTo>
                    <a:lnTo>
                      <a:pt x="270" y="15"/>
                    </a:lnTo>
                    <a:lnTo>
                      <a:pt x="282" y="21"/>
                    </a:lnTo>
                    <a:lnTo>
                      <a:pt x="295" y="27"/>
                    </a:lnTo>
                    <a:lnTo>
                      <a:pt x="306" y="34"/>
                    </a:lnTo>
                    <a:lnTo>
                      <a:pt x="316" y="40"/>
                    </a:lnTo>
                    <a:lnTo>
                      <a:pt x="325" y="49"/>
                    </a:lnTo>
                    <a:lnTo>
                      <a:pt x="333" y="57"/>
                    </a:lnTo>
                    <a:lnTo>
                      <a:pt x="338" y="66"/>
                    </a:lnTo>
                    <a:lnTo>
                      <a:pt x="342" y="74"/>
                    </a:lnTo>
                    <a:lnTo>
                      <a:pt x="345" y="83"/>
                    </a:lnTo>
                    <a:lnTo>
                      <a:pt x="346" y="93"/>
                    </a:lnTo>
                    <a:lnTo>
                      <a:pt x="345" y="102"/>
                    </a:lnTo>
                    <a:lnTo>
                      <a:pt x="342" y="112"/>
                    </a:lnTo>
                    <a:lnTo>
                      <a:pt x="338" y="121"/>
                    </a:lnTo>
                    <a:lnTo>
                      <a:pt x="333" y="129"/>
                    </a:lnTo>
                    <a:lnTo>
                      <a:pt x="325" y="138"/>
                    </a:lnTo>
                    <a:lnTo>
                      <a:pt x="316" y="145"/>
                    </a:lnTo>
                    <a:lnTo>
                      <a:pt x="306" y="152"/>
                    </a:lnTo>
                    <a:lnTo>
                      <a:pt x="295" y="160"/>
                    </a:lnTo>
                    <a:lnTo>
                      <a:pt x="282" y="165"/>
                    </a:lnTo>
                    <a:lnTo>
                      <a:pt x="270" y="170"/>
                    </a:lnTo>
                    <a:lnTo>
                      <a:pt x="255" y="176"/>
                    </a:lnTo>
                    <a:lnTo>
                      <a:pt x="240" y="180"/>
                    </a:lnTo>
                    <a:lnTo>
                      <a:pt x="224" y="183"/>
                    </a:lnTo>
                    <a:lnTo>
                      <a:pt x="208" y="185"/>
                    </a:lnTo>
                    <a:lnTo>
                      <a:pt x="190" y="186"/>
                    </a:lnTo>
                    <a:lnTo>
                      <a:pt x="172" y="187"/>
                    </a:lnTo>
                  </a:path>
                </a:pathLst>
              </a:custGeom>
              <a:solidFill>
                <a:srgbClr val="FFFF00"/>
              </a:solidFill>
              <a:ln w="6350">
                <a:solidFill>
                  <a:srgbClr val="000000"/>
                </a:solidFill>
                <a:prstDash val="solid"/>
                <a:round/>
                <a:headEnd/>
                <a:tailEnd/>
              </a:ln>
            </p:spPr>
            <p:txBody>
              <a:bodyPr/>
              <a:lstStyle/>
              <a:p>
                <a:endParaRPr lang="it-IT"/>
              </a:p>
            </p:txBody>
          </p:sp>
          <p:sp>
            <p:nvSpPr>
              <p:cNvPr id="21244" name="Freeform 764"/>
              <p:cNvSpPr>
                <a:spLocks/>
              </p:cNvSpPr>
              <p:nvPr/>
            </p:nvSpPr>
            <p:spPr bwMode="auto">
              <a:xfrm>
                <a:off x="1270" y="3125"/>
                <a:ext cx="49" cy="27"/>
              </a:xfrm>
              <a:custGeom>
                <a:avLst/>
                <a:gdLst/>
                <a:ahLst/>
                <a:cxnLst>
                  <a:cxn ang="0">
                    <a:pos x="156" y="186"/>
                  </a:cxn>
                  <a:cxn ang="0">
                    <a:pos x="122" y="182"/>
                  </a:cxn>
                  <a:cxn ang="0">
                    <a:pos x="91" y="176"/>
                  </a:cxn>
                  <a:cxn ang="0">
                    <a:pos x="63" y="166"/>
                  </a:cxn>
                  <a:cxn ang="0">
                    <a:pos x="40" y="153"/>
                  </a:cxn>
                  <a:cxn ang="0">
                    <a:pos x="21" y="138"/>
                  </a:cxn>
                  <a:cxn ang="0">
                    <a:pos x="9" y="122"/>
                  </a:cxn>
                  <a:cxn ang="0">
                    <a:pos x="1" y="103"/>
                  </a:cxn>
                  <a:cxn ang="0">
                    <a:pos x="1" y="84"/>
                  </a:cxn>
                  <a:cxn ang="0">
                    <a:pos x="9" y="65"/>
                  </a:cxn>
                  <a:cxn ang="0">
                    <a:pos x="21" y="48"/>
                  </a:cxn>
                  <a:cxn ang="0">
                    <a:pos x="40" y="34"/>
                  </a:cxn>
                  <a:cxn ang="0">
                    <a:pos x="63" y="21"/>
                  </a:cxn>
                  <a:cxn ang="0">
                    <a:pos x="91" y="10"/>
                  </a:cxn>
                  <a:cxn ang="0">
                    <a:pos x="122" y="4"/>
                  </a:cxn>
                  <a:cxn ang="0">
                    <a:pos x="156" y="0"/>
                  </a:cxn>
                  <a:cxn ang="0">
                    <a:pos x="191" y="0"/>
                  </a:cxn>
                  <a:cxn ang="0">
                    <a:pos x="224" y="4"/>
                  </a:cxn>
                  <a:cxn ang="0">
                    <a:pos x="256" y="10"/>
                  </a:cxn>
                  <a:cxn ang="0">
                    <a:pos x="283" y="21"/>
                  </a:cxn>
                  <a:cxn ang="0">
                    <a:pos x="307" y="34"/>
                  </a:cxn>
                  <a:cxn ang="0">
                    <a:pos x="325" y="48"/>
                  </a:cxn>
                  <a:cxn ang="0">
                    <a:pos x="339" y="65"/>
                  </a:cxn>
                  <a:cxn ang="0">
                    <a:pos x="346" y="84"/>
                  </a:cxn>
                  <a:cxn ang="0">
                    <a:pos x="346" y="103"/>
                  </a:cxn>
                  <a:cxn ang="0">
                    <a:pos x="339" y="122"/>
                  </a:cxn>
                  <a:cxn ang="0">
                    <a:pos x="325" y="138"/>
                  </a:cxn>
                  <a:cxn ang="0">
                    <a:pos x="307" y="153"/>
                  </a:cxn>
                  <a:cxn ang="0">
                    <a:pos x="283" y="166"/>
                  </a:cxn>
                  <a:cxn ang="0">
                    <a:pos x="256" y="176"/>
                  </a:cxn>
                  <a:cxn ang="0">
                    <a:pos x="224" y="182"/>
                  </a:cxn>
                  <a:cxn ang="0">
                    <a:pos x="191" y="186"/>
                  </a:cxn>
                </a:cxnLst>
                <a:rect l="0" t="0" r="r" b="b"/>
                <a:pathLst>
                  <a:path w="346" h="186">
                    <a:moveTo>
                      <a:pt x="173" y="186"/>
                    </a:moveTo>
                    <a:lnTo>
                      <a:pt x="156" y="186"/>
                    </a:lnTo>
                    <a:lnTo>
                      <a:pt x="139" y="185"/>
                    </a:lnTo>
                    <a:lnTo>
                      <a:pt x="122" y="182"/>
                    </a:lnTo>
                    <a:lnTo>
                      <a:pt x="106" y="179"/>
                    </a:lnTo>
                    <a:lnTo>
                      <a:pt x="91" y="176"/>
                    </a:lnTo>
                    <a:lnTo>
                      <a:pt x="77" y="171"/>
                    </a:lnTo>
                    <a:lnTo>
                      <a:pt x="63" y="166"/>
                    </a:lnTo>
                    <a:lnTo>
                      <a:pt x="52" y="159"/>
                    </a:lnTo>
                    <a:lnTo>
                      <a:pt x="40" y="153"/>
                    </a:lnTo>
                    <a:lnTo>
                      <a:pt x="31" y="146"/>
                    </a:lnTo>
                    <a:lnTo>
                      <a:pt x="21" y="138"/>
                    </a:lnTo>
                    <a:lnTo>
                      <a:pt x="14" y="130"/>
                    </a:lnTo>
                    <a:lnTo>
                      <a:pt x="9" y="122"/>
                    </a:lnTo>
                    <a:lnTo>
                      <a:pt x="5" y="112"/>
                    </a:lnTo>
                    <a:lnTo>
                      <a:pt x="1" y="103"/>
                    </a:lnTo>
                    <a:lnTo>
                      <a:pt x="0" y="93"/>
                    </a:lnTo>
                    <a:lnTo>
                      <a:pt x="1" y="84"/>
                    </a:lnTo>
                    <a:lnTo>
                      <a:pt x="5" y="74"/>
                    </a:lnTo>
                    <a:lnTo>
                      <a:pt x="9" y="65"/>
                    </a:lnTo>
                    <a:lnTo>
                      <a:pt x="14" y="57"/>
                    </a:lnTo>
                    <a:lnTo>
                      <a:pt x="21" y="48"/>
                    </a:lnTo>
                    <a:lnTo>
                      <a:pt x="31" y="41"/>
                    </a:lnTo>
                    <a:lnTo>
                      <a:pt x="40" y="34"/>
                    </a:lnTo>
                    <a:lnTo>
                      <a:pt x="52" y="27"/>
                    </a:lnTo>
                    <a:lnTo>
                      <a:pt x="63" y="21"/>
                    </a:lnTo>
                    <a:lnTo>
                      <a:pt x="77" y="16"/>
                    </a:lnTo>
                    <a:lnTo>
                      <a:pt x="91" y="10"/>
                    </a:lnTo>
                    <a:lnTo>
                      <a:pt x="106" y="7"/>
                    </a:lnTo>
                    <a:lnTo>
                      <a:pt x="122" y="4"/>
                    </a:lnTo>
                    <a:lnTo>
                      <a:pt x="139" y="1"/>
                    </a:lnTo>
                    <a:lnTo>
                      <a:pt x="156" y="0"/>
                    </a:lnTo>
                    <a:lnTo>
                      <a:pt x="173" y="0"/>
                    </a:lnTo>
                    <a:lnTo>
                      <a:pt x="191" y="0"/>
                    </a:lnTo>
                    <a:lnTo>
                      <a:pt x="209" y="1"/>
                    </a:lnTo>
                    <a:lnTo>
                      <a:pt x="224" y="4"/>
                    </a:lnTo>
                    <a:lnTo>
                      <a:pt x="241" y="7"/>
                    </a:lnTo>
                    <a:lnTo>
                      <a:pt x="256" y="10"/>
                    </a:lnTo>
                    <a:lnTo>
                      <a:pt x="271" y="16"/>
                    </a:lnTo>
                    <a:lnTo>
                      <a:pt x="283" y="21"/>
                    </a:lnTo>
                    <a:lnTo>
                      <a:pt x="296" y="27"/>
                    </a:lnTo>
                    <a:lnTo>
                      <a:pt x="307" y="34"/>
                    </a:lnTo>
                    <a:lnTo>
                      <a:pt x="317" y="41"/>
                    </a:lnTo>
                    <a:lnTo>
                      <a:pt x="325" y="48"/>
                    </a:lnTo>
                    <a:lnTo>
                      <a:pt x="332" y="57"/>
                    </a:lnTo>
                    <a:lnTo>
                      <a:pt x="339" y="65"/>
                    </a:lnTo>
                    <a:lnTo>
                      <a:pt x="343" y="74"/>
                    </a:lnTo>
                    <a:lnTo>
                      <a:pt x="346" y="84"/>
                    </a:lnTo>
                    <a:lnTo>
                      <a:pt x="346" y="93"/>
                    </a:lnTo>
                    <a:lnTo>
                      <a:pt x="346" y="103"/>
                    </a:lnTo>
                    <a:lnTo>
                      <a:pt x="343" y="112"/>
                    </a:lnTo>
                    <a:lnTo>
                      <a:pt x="339" y="122"/>
                    </a:lnTo>
                    <a:lnTo>
                      <a:pt x="332" y="130"/>
                    </a:lnTo>
                    <a:lnTo>
                      <a:pt x="325" y="138"/>
                    </a:lnTo>
                    <a:lnTo>
                      <a:pt x="317" y="146"/>
                    </a:lnTo>
                    <a:lnTo>
                      <a:pt x="307" y="153"/>
                    </a:lnTo>
                    <a:lnTo>
                      <a:pt x="296" y="159"/>
                    </a:lnTo>
                    <a:lnTo>
                      <a:pt x="283" y="166"/>
                    </a:lnTo>
                    <a:lnTo>
                      <a:pt x="271" y="171"/>
                    </a:lnTo>
                    <a:lnTo>
                      <a:pt x="256" y="176"/>
                    </a:lnTo>
                    <a:lnTo>
                      <a:pt x="241" y="179"/>
                    </a:lnTo>
                    <a:lnTo>
                      <a:pt x="224" y="182"/>
                    </a:lnTo>
                    <a:lnTo>
                      <a:pt x="209" y="185"/>
                    </a:lnTo>
                    <a:lnTo>
                      <a:pt x="191" y="186"/>
                    </a:lnTo>
                    <a:lnTo>
                      <a:pt x="173" y="186"/>
                    </a:lnTo>
                    <a:close/>
                  </a:path>
                </a:pathLst>
              </a:custGeom>
              <a:solidFill>
                <a:srgbClr val="FFFF00"/>
              </a:solidFill>
              <a:ln w="9525">
                <a:noFill/>
                <a:round/>
                <a:headEnd/>
                <a:tailEnd/>
              </a:ln>
            </p:spPr>
            <p:txBody>
              <a:bodyPr/>
              <a:lstStyle/>
              <a:p>
                <a:endParaRPr lang="it-IT"/>
              </a:p>
            </p:txBody>
          </p:sp>
          <p:sp>
            <p:nvSpPr>
              <p:cNvPr id="21245" name="Freeform 765"/>
              <p:cNvSpPr>
                <a:spLocks/>
              </p:cNvSpPr>
              <p:nvPr/>
            </p:nvSpPr>
            <p:spPr bwMode="auto">
              <a:xfrm>
                <a:off x="1270" y="3125"/>
                <a:ext cx="49" cy="27"/>
              </a:xfrm>
              <a:custGeom>
                <a:avLst/>
                <a:gdLst/>
                <a:ahLst/>
                <a:cxnLst>
                  <a:cxn ang="0">
                    <a:pos x="156" y="186"/>
                  </a:cxn>
                  <a:cxn ang="0">
                    <a:pos x="122" y="182"/>
                  </a:cxn>
                  <a:cxn ang="0">
                    <a:pos x="91" y="176"/>
                  </a:cxn>
                  <a:cxn ang="0">
                    <a:pos x="63" y="166"/>
                  </a:cxn>
                  <a:cxn ang="0">
                    <a:pos x="40" y="153"/>
                  </a:cxn>
                  <a:cxn ang="0">
                    <a:pos x="21" y="138"/>
                  </a:cxn>
                  <a:cxn ang="0">
                    <a:pos x="9" y="122"/>
                  </a:cxn>
                  <a:cxn ang="0">
                    <a:pos x="1" y="103"/>
                  </a:cxn>
                  <a:cxn ang="0">
                    <a:pos x="1" y="84"/>
                  </a:cxn>
                  <a:cxn ang="0">
                    <a:pos x="9" y="65"/>
                  </a:cxn>
                  <a:cxn ang="0">
                    <a:pos x="21" y="48"/>
                  </a:cxn>
                  <a:cxn ang="0">
                    <a:pos x="40" y="34"/>
                  </a:cxn>
                  <a:cxn ang="0">
                    <a:pos x="63" y="21"/>
                  </a:cxn>
                  <a:cxn ang="0">
                    <a:pos x="91" y="10"/>
                  </a:cxn>
                  <a:cxn ang="0">
                    <a:pos x="122" y="4"/>
                  </a:cxn>
                  <a:cxn ang="0">
                    <a:pos x="156" y="0"/>
                  </a:cxn>
                  <a:cxn ang="0">
                    <a:pos x="191" y="0"/>
                  </a:cxn>
                  <a:cxn ang="0">
                    <a:pos x="224" y="4"/>
                  </a:cxn>
                  <a:cxn ang="0">
                    <a:pos x="256" y="10"/>
                  </a:cxn>
                  <a:cxn ang="0">
                    <a:pos x="283" y="21"/>
                  </a:cxn>
                  <a:cxn ang="0">
                    <a:pos x="307" y="34"/>
                  </a:cxn>
                  <a:cxn ang="0">
                    <a:pos x="325" y="48"/>
                  </a:cxn>
                  <a:cxn ang="0">
                    <a:pos x="339" y="65"/>
                  </a:cxn>
                  <a:cxn ang="0">
                    <a:pos x="346" y="84"/>
                  </a:cxn>
                  <a:cxn ang="0">
                    <a:pos x="346" y="103"/>
                  </a:cxn>
                  <a:cxn ang="0">
                    <a:pos x="339" y="122"/>
                  </a:cxn>
                  <a:cxn ang="0">
                    <a:pos x="325" y="138"/>
                  </a:cxn>
                  <a:cxn ang="0">
                    <a:pos x="307" y="153"/>
                  </a:cxn>
                  <a:cxn ang="0">
                    <a:pos x="283" y="166"/>
                  </a:cxn>
                  <a:cxn ang="0">
                    <a:pos x="256" y="176"/>
                  </a:cxn>
                  <a:cxn ang="0">
                    <a:pos x="224" y="182"/>
                  </a:cxn>
                  <a:cxn ang="0">
                    <a:pos x="191" y="186"/>
                  </a:cxn>
                </a:cxnLst>
                <a:rect l="0" t="0" r="r" b="b"/>
                <a:pathLst>
                  <a:path w="346" h="186">
                    <a:moveTo>
                      <a:pt x="173" y="186"/>
                    </a:moveTo>
                    <a:lnTo>
                      <a:pt x="156" y="186"/>
                    </a:lnTo>
                    <a:lnTo>
                      <a:pt x="139" y="185"/>
                    </a:lnTo>
                    <a:lnTo>
                      <a:pt x="122" y="182"/>
                    </a:lnTo>
                    <a:lnTo>
                      <a:pt x="106" y="179"/>
                    </a:lnTo>
                    <a:lnTo>
                      <a:pt x="91" y="176"/>
                    </a:lnTo>
                    <a:lnTo>
                      <a:pt x="77" y="171"/>
                    </a:lnTo>
                    <a:lnTo>
                      <a:pt x="63" y="166"/>
                    </a:lnTo>
                    <a:lnTo>
                      <a:pt x="52" y="159"/>
                    </a:lnTo>
                    <a:lnTo>
                      <a:pt x="40" y="153"/>
                    </a:lnTo>
                    <a:lnTo>
                      <a:pt x="31" y="146"/>
                    </a:lnTo>
                    <a:lnTo>
                      <a:pt x="21" y="138"/>
                    </a:lnTo>
                    <a:lnTo>
                      <a:pt x="14" y="130"/>
                    </a:lnTo>
                    <a:lnTo>
                      <a:pt x="9" y="122"/>
                    </a:lnTo>
                    <a:lnTo>
                      <a:pt x="5" y="112"/>
                    </a:lnTo>
                    <a:lnTo>
                      <a:pt x="1" y="103"/>
                    </a:lnTo>
                    <a:lnTo>
                      <a:pt x="0" y="93"/>
                    </a:lnTo>
                    <a:lnTo>
                      <a:pt x="1" y="84"/>
                    </a:lnTo>
                    <a:lnTo>
                      <a:pt x="5" y="74"/>
                    </a:lnTo>
                    <a:lnTo>
                      <a:pt x="9" y="65"/>
                    </a:lnTo>
                    <a:lnTo>
                      <a:pt x="14" y="57"/>
                    </a:lnTo>
                    <a:lnTo>
                      <a:pt x="21" y="48"/>
                    </a:lnTo>
                    <a:lnTo>
                      <a:pt x="31" y="41"/>
                    </a:lnTo>
                    <a:lnTo>
                      <a:pt x="40" y="34"/>
                    </a:lnTo>
                    <a:lnTo>
                      <a:pt x="52" y="27"/>
                    </a:lnTo>
                    <a:lnTo>
                      <a:pt x="63" y="21"/>
                    </a:lnTo>
                    <a:lnTo>
                      <a:pt x="77" y="16"/>
                    </a:lnTo>
                    <a:lnTo>
                      <a:pt x="91" y="10"/>
                    </a:lnTo>
                    <a:lnTo>
                      <a:pt x="106" y="7"/>
                    </a:lnTo>
                    <a:lnTo>
                      <a:pt x="122" y="4"/>
                    </a:lnTo>
                    <a:lnTo>
                      <a:pt x="139" y="1"/>
                    </a:lnTo>
                    <a:lnTo>
                      <a:pt x="156" y="0"/>
                    </a:lnTo>
                    <a:lnTo>
                      <a:pt x="173" y="0"/>
                    </a:lnTo>
                    <a:lnTo>
                      <a:pt x="191" y="0"/>
                    </a:lnTo>
                    <a:lnTo>
                      <a:pt x="209" y="1"/>
                    </a:lnTo>
                    <a:lnTo>
                      <a:pt x="224" y="4"/>
                    </a:lnTo>
                    <a:lnTo>
                      <a:pt x="241" y="7"/>
                    </a:lnTo>
                    <a:lnTo>
                      <a:pt x="256" y="10"/>
                    </a:lnTo>
                    <a:lnTo>
                      <a:pt x="271" y="16"/>
                    </a:lnTo>
                    <a:lnTo>
                      <a:pt x="283" y="21"/>
                    </a:lnTo>
                    <a:lnTo>
                      <a:pt x="296" y="27"/>
                    </a:lnTo>
                    <a:lnTo>
                      <a:pt x="307" y="34"/>
                    </a:lnTo>
                    <a:lnTo>
                      <a:pt x="317" y="41"/>
                    </a:lnTo>
                    <a:lnTo>
                      <a:pt x="325" y="48"/>
                    </a:lnTo>
                    <a:lnTo>
                      <a:pt x="332" y="57"/>
                    </a:lnTo>
                    <a:lnTo>
                      <a:pt x="339" y="65"/>
                    </a:lnTo>
                    <a:lnTo>
                      <a:pt x="343" y="74"/>
                    </a:lnTo>
                    <a:lnTo>
                      <a:pt x="346" y="84"/>
                    </a:lnTo>
                    <a:lnTo>
                      <a:pt x="346" y="93"/>
                    </a:lnTo>
                    <a:lnTo>
                      <a:pt x="346" y="103"/>
                    </a:lnTo>
                    <a:lnTo>
                      <a:pt x="343" y="112"/>
                    </a:lnTo>
                    <a:lnTo>
                      <a:pt x="339" y="122"/>
                    </a:lnTo>
                    <a:lnTo>
                      <a:pt x="332" y="130"/>
                    </a:lnTo>
                    <a:lnTo>
                      <a:pt x="325" y="138"/>
                    </a:lnTo>
                    <a:lnTo>
                      <a:pt x="317" y="146"/>
                    </a:lnTo>
                    <a:lnTo>
                      <a:pt x="307" y="153"/>
                    </a:lnTo>
                    <a:lnTo>
                      <a:pt x="296" y="159"/>
                    </a:lnTo>
                    <a:lnTo>
                      <a:pt x="283" y="166"/>
                    </a:lnTo>
                    <a:lnTo>
                      <a:pt x="271" y="171"/>
                    </a:lnTo>
                    <a:lnTo>
                      <a:pt x="256" y="176"/>
                    </a:lnTo>
                    <a:lnTo>
                      <a:pt x="241" y="179"/>
                    </a:lnTo>
                    <a:lnTo>
                      <a:pt x="224" y="182"/>
                    </a:lnTo>
                    <a:lnTo>
                      <a:pt x="209" y="185"/>
                    </a:lnTo>
                    <a:lnTo>
                      <a:pt x="191" y="186"/>
                    </a:lnTo>
                    <a:lnTo>
                      <a:pt x="173" y="186"/>
                    </a:lnTo>
                  </a:path>
                </a:pathLst>
              </a:custGeom>
              <a:solidFill>
                <a:srgbClr val="FFFF00"/>
              </a:solidFill>
              <a:ln w="6350">
                <a:solidFill>
                  <a:srgbClr val="000000"/>
                </a:solidFill>
                <a:prstDash val="solid"/>
                <a:round/>
                <a:headEnd/>
                <a:tailEnd/>
              </a:ln>
            </p:spPr>
            <p:txBody>
              <a:bodyPr/>
              <a:lstStyle/>
              <a:p>
                <a:endParaRPr lang="it-IT"/>
              </a:p>
            </p:txBody>
          </p:sp>
          <p:sp>
            <p:nvSpPr>
              <p:cNvPr id="21246" name="Freeform 766"/>
              <p:cNvSpPr>
                <a:spLocks/>
              </p:cNvSpPr>
              <p:nvPr/>
            </p:nvSpPr>
            <p:spPr bwMode="auto">
              <a:xfrm>
                <a:off x="1221" y="3041"/>
                <a:ext cx="49" cy="26"/>
              </a:xfrm>
              <a:custGeom>
                <a:avLst/>
                <a:gdLst/>
                <a:ahLst/>
                <a:cxnLst>
                  <a:cxn ang="0">
                    <a:pos x="155" y="187"/>
                  </a:cxn>
                  <a:cxn ang="0">
                    <a:pos x="121" y="182"/>
                  </a:cxn>
                  <a:cxn ang="0">
                    <a:pos x="91" y="176"/>
                  </a:cxn>
                  <a:cxn ang="0">
                    <a:pos x="63" y="166"/>
                  </a:cxn>
                  <a:cxn ang="0">
                    <a:pos x="40" y="153"/>
                  </a:cxn>
                  <a:cxn ang="0">
                    <a:pos x="21" y="139"/>
                  </a:cxn>
                  <a:cxn ang="0">
                    <a:pos x="8" y="122"/>
                  </a:cxn>
                  <a:cxn ang="0">
                    <a:pos x="1" y="103"/>
                  </a:cxn>
                  <a:cxn ang="0">
                    <a:pos x="1" y="84"/>
                  </a:cxn>
                  <a:cxn ang="0">
                    <a:pos x="8" y="65"/>
                  </a:cxn>
                  <a:cxn ang="0">
                    <a:pos x="21" y="48"/>
                  </a:cxn>
                  <a:cxn ang="0">
                    <a:pos x="40" y="34"/>
                  </a:cxn>
                  <a:cxn ang="0">
                    <a:pos x="63" y="21"/>
                  </a:cxn>
                  <a:cxn ang="0">
                    <a:pos x="91" y="11"/>
                  </a:cxn>
                  <a:cxn ang="0">
                    <a:pos x="121" y="4"/>
                  </a:cxn>
                  <a:cxn ang="0">
                    <a:pos x="155" y="0"/>
                  </a:cxn>
                  <a:cxn ang="0">
                    <a:pos x="190" y="0"/>
                  </a:cxn>
                  <a:cxn ang="0">
                    <a:pos x="224" y="4"/>
                  </a:cxn>
                  <a:cxn ang="0">
                    <a:pos x="255" y="11"/>
                  </a:cxn>
                  <a:cxn ang="0">
                    <a:pos x="283" y="21"/>
                  </a:cxn>
                  <a:cxn ang="0">
                    <a:pos x="306" y="34"/>
                  </a:cxn>
                  <a:cxn ang="0">
                    <a:pos x="324" y="48"/>
                  </a:cxn>
                  <a:cxn ang="0">
                    <a:pos x="338" y="65"/>
                  </a:cxn>
                  <a:cxn ang="0">
                    <a:pos x="344" y="84"/>
                  </a:cxn>
                  <a:cxn ang="0">
                    <a:pos x="344" y="103"/>
                  </a:cxn>
                  <a:cxn ang="0">
                    <a:pos x="338" y="122"/>
                  </a:cxn>
                  <a:cxn ang="0">
                    <a:pos x="324" y="139"/>
                  </a:cxn>
                  <a:cxn ang="0">
                    <a:pos x="306" y="153"/>
                  </a:cxn>
                  <a:cxn ang="0">
                    <a:pos x="283" y="166"/>
                  </a:cxn>
                  <a:cxn ang="0">
                    <a:pos x="255" y="176"/>
                  </a:cxn>
                  <a:cxn ang="0">
                    <a:pos x="224" y="182"/>
                  </a:cxn>
                  <a:cxn ang="0">
                    <a:pos x="190" y="187"/>
                  </a:cxn>
                </a:cxnLst>
                <a:rect l="0" t="0" r="r" b="b"/>
                <a:pathLst>
                  <a:path w="345" h="187">
                    <a:moveTo>
                      <a:pt x="173" y="187"/>
                    </a:moveTo>
                    <a:lnTo>
                      <a:pt x="155" y="187"/>
                    </a:lnTo>
                    <a:lnTo>
                      <a:pt x="138" y="186"/>
                    </a:lnTo>
                    <a:lnTo>
                      <a:pt x="121" y="182"/>
                    </a:lnTo>
                    <a:lnTo>
                      <a:pt x="105" y="179"/>
                    </a:lnTo>
                    <a:lnTo>
                      <a:pt x="91" y="176"/>
                    </a:lnTo>
                    <a:lnTo>
                      <a:pt x="76" y="171"/>
                    </a:lnTo>
                    <a:lnTo>
                      <a:pt x="63" y="166"/>
                    </a:lnTo>
                    <a:lnTo>
                      <a:pt x="51" y="159"/>
                    </a:lnTo>
                    <a:lnTo>
                      <a:pt x="40" y="153"/>
                    </a:lnTo>
                    <a:lnTo>
                      <a:pt x="29" y="146"/>
                    </a:lnTo>
                    <a:lnTo>
                      <a:pt x="21" y="139"/>
                    </a:lnTo>
                    <a:lnTo>
                      <a:pt x="13" y="130"/>
                    </a:lnTo>
                    <a:lnTo>
                      <a:pt x="8" y="122"/>
                    </a:lnTo>
                    <a:lnTo>
                      <a:pt x="3" y="112"/>
                    </a:lnTo>
                    <a:lnTo>
                      <a:pt x="1" y="103"/>
                    </a:lnTo>
                    <a:lnTo>
                      <a:pt x="0" y="93"/>
                    </a:lnTo>
                    <a:lnTo>
                      <a:pt x="1" y="84"/>
                    </a:lnTo>
                    <a:lnTo>
                      <a:pt x="3" y="75"/>
                    </a:lnTo>
                    <a:lnTo>
                      <a:pt x="8" y="65"/>
                    </a:lnTo>
                    <a:lnTo>
                      <a:pt x="13" y="57"/>
                    </a:lnTo>
                    <a:lnTo>
                      <a:pt x="21" y="48"/>
                    </a:lnTo>
                    <a:lnTo>
                      <a:pt x="29" y="41"/>
                    </a:lnTo>
                    <a:lnTo>
                      <a:pt x="40" y="34"/>
                    </a:lnTo>
                    <a:lnTo>
                      <a:pt x="51" y="27"/>
                    </a:lnTo>
                    <a:lnTo>
                      <a:pt x="63" y="21"/>
                    </a:lnTo>
                    <a:lnTo>
                      <a:pt x="76" y="16"/>
                    </a:lnTo>
                    <a:lnTo>
                      <a:pt x="91" y="11"/>
                    </a:lnTo>
                    <a:lnTo>
                      <a:pt x="105" y="8"/>
                    </a:lnTo>
                    <a:lnTo>
                      <a:pt x="121" y="4"/>
                    </a:lnTo>
                    <a:lnTo>
                      <a:pt x="138" y="1"/>
                    </a:lnTo>
                    <a:lnTo>
                      <a:pt x="155" y="0"/>
                    </a:lnTo>
                    <a:lnTo>
                      <a:pt x="173" y="0"/>
                    </a:lnTo>
                    <a:lnTo>
                      <a:pt x="190" y="0"/>
                    </a:lnTo>
                    <a:lnTo>
                      <a:pt x="207" y="1"/>
                    </a:lnTo>
                    <a:lnTo>
                      <a:pt x="224" y="4"/>
                    </a:lnTo>
                    <a:lnTo>
                      <a:pt x="240" y="8"/>
                    </a:lnTo>
                    <a:lnTo>
                      <a:pt x="255" y="11"/>
                    </a:lnTo>
                    <a:lnTo>
                      <a:pt x="269" y="16"/>
                    </a:lnTo>
                    <a:lnTo>
                      <a:pt x="283" y="21"/>
                    </a:lnTo>
                    <a:lnTo>
                      <a:pt x="295" y="27"/>
                    </a:lnTo>
                    <a:lnTo>
                      <a:pt x="306" y="34"/>
                    </a:lnTo>
                    <a:lnTo>
                      <a:pt x="316" y="41"/>
                    </a:lnTo>
                    <a:lnTo>
                      <a:pt x="324" y="48"/>
                    </a:lnTo>
                    <a:lnTo>
                      <a:pt x="332" y="57"/>
                    </a:lnTo>
                    <a:lnTo>
                      <a:pt x="338" y="65"/>
                    </a:lnTo>
                    <a:lnTo>
                      <a:pt x="342" y="75"/>
                    </a:lnTo>
                    <a:lnTo>
                      <a:pt x="344" y="84"/>
                    </a:lnTo>
                    <a:lnTo>
                      <a:pt x="345" y="93"/>
                    </a:lnTo>
                    <a:lnTo>
                      <a:pt x="344" y="103"/>
                    </a:lnTo>
                    <a:lnTo>
                      <a:pt x="342" y="112"/>
                    </a:lnTo>
                    <a:lnTo>
                      <a:pt x="338" y="122"/>
                    </a:lnTo>
                    <a:lnTo>
                      <a:pt x="332" y="130"/>
                    </a:lnTo>
                    <a:lnTo>
                      <a:pt x="324" y="139"/>
                    </a:lnTo>
                    <a:lnTo>
                      <a:pt x="316" y="146"/>
                    </a:lnTo>
                    <a:lnTo>
                      <a:pt x="306" y="153"/>
                    </a:lnTo>
                    <a:lnTo>
                      <a:pt x="295" y="159"/>
                    </a:lnTo>
                    <a:lnTo>
                      <a:pt x="283" y="166"/>
                    </a:lnTo>
                    <a:lnTo>
                      <a:pt x="269" y="171"/>
                    </a:lnTo>
                    <a:lnTo>
                      <a:pt x="255" y="176"/>
                    </a:lnTo>
                    <a:lnTo>
                      <a:pt x="240" y="179"/>
                    </a:lnTo>
                    <a:lnTo>
                      <a:pt x="224" y="182"/>
                    </a:lnTo>
                    <a:lnTo>
                      <a:pt x="207" y="186"/>
                    </a:lnTo>
                    <a:lnTo>
                      <a:pt x="190" y="187"/>
                    </a:lnTo>
                    <a:lnTo>
                      <a:pt x="173" y="187"/>
                    </a:lnTo>
                    <a:close/>
                  </a:path>
                </a:pathLst>
              </a:custGeom>
              <a:solidFill>
                <a:srgbClr val="FFFF00"/>
              </a:solidFill>
              <a:ln w="9525">
                <a:noFill/>
                <a:round/>
                <a:headEnd/>
                <a:tailEnd/>
              </a:ln>
            </p:spPr>
            <p:txBody>
              <a:bodyPr/>
              <a:lstStyle/>
              <a:p>
                <a:endParaRPr lang="it-IT"/>
              </a:p>
            </p:txBody>
          </p:sp>
          <p:sp>
            <p:nvSpPr>
              <p:cNvPr id="21247" name="Freeform 767"/>
              <p:cNvSpPr>
                <a:spLocks/>
              </p:cNvSpPr>
              <p:nvPr/>
            </p:nvSpPr>
            <p:spPr bwMode="auto">
              <a:xfrm>
                <a:off x="1221" y="3041"/>
                <a:ext cx="49" cy="26"/>
              </a:xfrm>
              <a:custGeom>
                <a:avLst/>
                <a:gdLst/>
                <a:ahLst/>
                <a:cxnLst>
                  <a:cxn ang="0">
                    <a:pos x="155" y="187"/>
                  </a:cxn>
                  <a:cxn ang="0">
                    <a:pos x="121" y="182"/>
                  </a:cxn>
                  <a:cxn ang="0">
                    <a:pos x="91" y="176"/>
                  </a:cxn>
                  <a:cxn ang="0">
                    <a:pos x="63" y="166"/>
                  </a:cxn>
                  <a:cxn ang="0">
                    <a:pos x="40" y="153"/>
                  </a:cxn>
                  <a:cxn ang="0">
                    <a:pos x="21" y="139"/>
                  </a:cxn>
                  <a:cxn ang="0">
                    <a:pos x="8" y="122"/>
                  </a:cxn>
                  <a:cxn ang="0">
                    <a:pos x="1" y="103"/>
                  </a:cxn>
                  <a:cxn ang="0">
                    <a:pos x="1" y="84"/>
                  </a:cxn>
                  <a:cxn ang="0">
                    <a:pos x="8" y="65"/>
                  </a:cxn>
                  <a:cxn ang="0">
                    <a:pos x="21" y="48"/>
                  </a:cxn>
                  <a:cxn ang="0">
                    <a:pos x="40" y="34"/>
                  </a:cxn>
                  <a:cxn ang="0">
                    <a:pos x="63" y="21"/>
                  </a:cxn>
                  <a:cxn ang="0">
                    <a:pos x="91" y="11"/>
                  </a:cxn>
                  <a:cxn ang="0">
                    <a:pos x="121" y="4"/>
                  </a:cxn>
                  <a:cxn ang="0">
                    <a:pos x="155" y="0"/>
                  </a:cxn>
                  <a:cxn ang="0">
                    <a:pos x="190" y="0"/>
                  </a:cxn>
                  <a:cxn ang="0">
                    <a:pos x="224" y="4"/>
                  </a:cxn>
                  <a:cxn ang="0">
                    <a:pos x="255" y="11"/>
                  </a:cxn>
                  <a:cxn ang="0">
                    <a:pos x="283" y="21"/>
                  </a:cxn>
                  <a:cxn ang="0">
                    <a:pos x="306" y="34"/>
                  </a:cxn>
                  <a:cxn ang="0">
                    <a:pos x="324" y="48"/>
                  </a:cxn>
                  <a:cxn ang="0">
                    <a:pos x="338" y="65"/>
                  </a:cxn>
                  <a:cxn ang="0">
                    <a:pos x="344" y="84"/>
                  </a:cxn>
                  <a:cxn ang="0">
                    <a:pos x="344" y="103"/>
                  </a:cxn>
                  <a:cxn ang="0">
                    <a:pos x="338" y="122"/>
                  </a:cxn>
                  <a:cxn ang="0">
                    <a:pos x="324" y="139"/>
                  </a:cxn>
                  <a:cxn ang="0">
                    <a:pos x="306" y="153"/>
                  </a:cxn>
                  <a:cxn ang="0">
                    <a:pos x="283" y="166"/>
                  </a:cxn>
                  <a:cxn ang="0">
                    <a:pos x="255" y="176"/>
                  </a:cxn>
                  <a:cxn ang="0">
                    <a:pos x="224" y="182"/>
                  </a:cxn>
                  <a:cxn ang="0">
                    <a:pos x="190" y="187"/>
                  </a:cxn>
                </a:cxnLst>
                <a:rect l="0" t="0" r="r" b="b"/>
                <a:pathLst>
                  <a:path w="345" h="187">
                    <a:moveTo>
                      <a:pt x="173" y="187"/>
                    </a:moveTo>
                    <a:lnTo>
                      <a:pt x="155" y="187"/>
                    </a:lnTo>
                    <a:lnTo>
                      <a:pt x="138" y="186"/>
                    </a:lnTo>
                    <a:lnTo>
                      <a:pt x="121" y="182"/>
                    </a:lnTo>
                    <a:lnTo>
                      <a:pt x="105" y="179"/>
                    </a:lnTo>
                    <a:lnTo>
                      <a:pt x="91" y="176"/>
                    </a:lnTo>
                    <a:lnTo>
                      <a:pt x="76" y="171"/>
                    </a:lnTo>
                    <a:lnTo>
                      <a:pt x="63" y="166"/>
                    </a:lnTo>
                    <a:lnTo>
                      <a:pt x="51" y="159"/>
                    </a:lnTo>
                    <a:lnTo>
                      <a:pt x="40" y="153"/>
                    </a:lnTo>
                    <a:lnTo>
                      <a:pt x="29" y="146"/>
                    </a:lnTo>
                    <a:lnTo>
                      <a:pt x="21" y="139"/>
                    </a:lnTo>
                    <a:lnTo>
                      <a:pt x="13" y="130"/>
                    </a:lnTo>
                    <a:lnTo>
                      <a:pt x="8" y="122"/>
                    </a:lnTo>
                    <a:lnTo>
                      <a:pt x="3" y="112"/>
                    </a:lnTo>
                    <a:lnTo>
                      <a:pt x="1" y="103"/>
                    </a:lnTo>
                    <a:lnTo>
                      <a:pt x="0" y="93"/>
                    </a:lnTo>
                    <a:lnTo>
                      <a:pt x="1" y="84"/>
                    </a:lnTo>
                    <a:lnTo>
                      <a:pt x="3" y="75"/>
                    </a:lnTo>
                    <a:lnTo>
                      <a:pt x="8" y="65"/>
                    </a:lnTo>
                    <a:lnTo>
                      <a:pt x="13" y="57"/>
                    </a:lnTo>
                    <a:lnTo>
                      <a:pt x="21" y="48"/>
                    </a:lnTo>
                    <a:lnTo>
                      <a:pt x="29" y="41"/>
                    </a:lnTo>
                    <a:lnTo>
                      <a:pt x="40" y="34"/>
                    </a:lnTo>
                    <a:lnTo>
                      <a:pt x="51" y="27"/>
                    </a:lnTo>
                    <a:lnTo>
                      <a:pt x="63" y="21"/>
                    </a:lnTo>
                    <a:lnTo>
                      <a:pt x="76" y="16"/>
                    </a:lnTo>
                    <a:lnTo>
                      <a:pt x="91" y="11"/>
                    </a:lnTo>
                    <a:lnTo>
                      <a:pt x="105" y="8"/>
                    </a:lnTo>
                    <a:lnTo>
                      <a:pt x="121" y="4"/>
                    </a:lnTo>
                    <a:lnTo>
                      <a:pt x="138" y="1"/>
                    </a:lnTo>
                    <a:lnTo>
                      <a:pt x="155" y="0"/>
                    </a:lnTo>
                    <a:lnTo>
                      <a:pt x="173" y="0"/>
                    </a:lnTo>
                    <a:lnTo>
                      <a:pt x="190" y="0"/>
                    </a:lnTo>
                    <a:lnTo>
                      <a:pt x="207" y="1"/>
                    </a:lnTo>
                    <a:lnTo>
                      <a:pt x="224" y="4"/>
                    </a:lnTo>
                    <a:lnTo>
                      <a:pt x="240" y="8"/>
                    </a:lnTo>
                    <a:lnTo>
                      <a:pt x="255" y="11"/>
                    </a:lnTo>
                    <a:lnTo>
                      <a:pt x="269" y="16"/>
                    </a:lnTo>
                    <a:lnTo>
                      <a:pt x="283" y="21"/>
                    </a:lnTo>
                    <a:lnTo>
                      <a:pt x="295" y="27"/>
                    </a:lnTo>
                    <a:lnTo>
                      <a:pt x="306" y="34"/>
                    </a:lnTo>
                    <a:lnTo>
                      <a:pt x="316" y="41"/>
                    </a:lnTo>
                    <a:lnTo>
                      <a:pt x="324" y="48"/>
                    </a:lnTo>
                    <a:lnTo>
                      <a:pt x="332" y="57"/>
                    </a:lnTo>
                    <a:lnTo>
                      <a:pt x="338" y="65"/>
                    </a:lnTo>
                    <a:lnTo>
                      <a:pt x="342" y="75"/>
                    </a:lnTo>
                    <a:lnTo>
                      <a:pt x="344" y="84"/>
                    </a:lnTo>
                    <a:lnTo>
                      <a:pt x="345" y="93"/>
                    </a:lnTo>
                    <a:lnTo>
                      <a:pt x="344" y="103"/>
                    </a:lnTo>
                    <a:lnTo>
                      <a:pt x="342" y="112"/>
                    </a:lnTo>
                    <a:lnTo>
                      <a:pt x="338" y="122"/>
                    </a:lnTo>
                    <a:lnTo>
                      <a:pt x="332" y="130"/>
                    </a:lnTo>
                    <a:lnTo>
                      <a:pt x="324" y="139"/>
                    </a:lnTo>
                    <a:lnTo>
                      <a:pt x="316" y="146"/>
                    </a:lnTo>
                    <a:lnTo>
                      <a:pt x="306" y="153"/>
                    </a:lnTo>
                    <a:lnTo>
                      <a:pt x="295" y="159"/>
                    </a:lnTo>
                    <a:lnTo>
                      <a:pt x="283" y="166"/>
                    </a:lnTo>
                    <a:lnTo>
                      <a:pt x="269" y="171"/>
                    </a:lnTo>
                    <a:lnTo>
                      <a:pt x="255" y="176"/>
                    </a:lnTo>
                    <a:lnTo>
                      <a:pt x="240" y="179"/>
                    </a:lnTo>
                    <a:lnTo>
                      <a:pt x="224" y="182"/>
                    </a:lnTo>
                    <a:lnTo>
                      <a:pt x="207" y="186"/>
                    </a:lnTo>
                    <a:lnTo>
                      <a:pt x="190" y="187"/>
                    </a:lnTo>
                    <a:lnTo>
                      <a:pt x="173" y="187"/>
                    </a:lnTo>
                  </a:path>
                </a:pathLst>
              </a:custGeom>
              <a:solidFill>
                <a:srgbClr val="FFFF00"/>
              </a:solidFill>
              <a:ln w="6350">
                <a:solidFill>
                  <a:srgbClr val="000000"/>
                </a:solidFill>
                <a:prstDash val="solid"/>
                <a:round/>
                <a:headEnd/>
                <a:tailEnd/>
              </a:ln>
            </p:spPr>
            <p:txBody>
              <a:bodyPr/>
              <a:lstStyle/>
              <a:p>
                <a:endParaRPr lang="it-IT"/>
              </a:p>
            </p:txBody>
          </p:sp>
          <p:sp>
            <p:nvSpPr>
              <p:cNvPr id="21248" name="Freeform 768"/>
              <p:cNvSpPr>
                <a:spLocks/>
              </p:cNvSpPr>
              <p:nvPr/>
            </p:nvSpPr>
            <p:spPr bwMode="auto">
              <a:xfrm>
                <a:off x="1087" y="3141"/>
                <a:ext cx="49" cy="27"/>
              </a:xfrm>
              <a:custGeom>
                <a:avLst/>
                <a:gdLst/>
                <a:ahLst/>
                <a:cxnLst>
                  <a:cxn ang="0">
                    <a:pos x="155" y="187"/>
                  </a:cxn>
                  <a:cxn ang="0">
                    <a:pos x="122" y="182"/>
                  </a:cxn>
                  <a:cxn ang="0">
                    <a:pos x="90" y="176"/>
                  </a:cxn>
                  <a:cxn ang="0">
                    <a:pos x="63" y="166"/>
                  </a:cxn>
                  <a:cxn ang="0">
                    <a:pos x="40" y="153"/>
                  </a:cxn>
                  <a:cxn ang="0">
                    <a:pos x="21" y="138"/>
                  </a:cxn>
                  <a:cxn ang="0">
                    <a:pos x="8" y="122"/>
                  </a:cxn>
                  <a:cxn ang="0">
                    <a:pos x="1" y="103"/>
                  </a:cxn>
                  <a:cxn ang="0">
                    <a:pos x="1" y="84"/>
                  </a:cxn>
                  <a:cxn ang="0">
                    <a:pos x="8" y="66"/>
                  </a:cxn>
                  <a:cxn ang="0">
                    <a:pos x="21" y="49"/>
                  </a:cxn>
                  <a:cxn ang="0">
                    <a:pos x="40" y="34"/>
                  </a:cxn>
                  <a:cxn ang="0">
                    <a:pos x="63" y="21"/>
                  </a:cxn>
                  <a:cxn ang="0">
                    <a:pos x="90" y="11"/>
                  </a:cxn>
                  <a:cxn ang="0">
                    <a:pos x="122" y="4"/>
                  </a:cxn>
                  <a:cxn ang="0">
                    <a:pos x="155" y="0"/>
                  </a:cxn>
                  <a:cxn ang="0">
                    <a:pos x="191" y="0"/>
                  </a:cxn>
                  <a:cxn ang="0">
                    <a:pos x="224" y="4"/>
                  </a:cxn>
                  <a:cxn ang="0">
                    <a:pos x="255" y="11"/>
                  </a:cxn>
                  <a:cxn ang="0">
                    <a:pos x="283" y="21"/>
                  </a:cxn>
                  <a:cxn ang="0">
                    <a:pos x="306" y="34"/>
                  </a:cxn>
                  <a:cxn ang="0">
                    <a:pos x="325" y="49"/>
                  </a:cxn>
                  <a:cxn ang="0">
                    <a:pos x="339" y="66"/>
                  </a:cxn>
                  <a:cxn ang="0">
                    <a:pos x="345" y="84"/>
                  </a:cxn>
                  <a:cxn ang="0">
                    <a:pos x="345" y="103"/>
                  </a:cxn>
                  <a:cxn ang="0">
                    <a:pos x="339" y="122"/>
                  </a:cxn>
                  <a:cxn ang="0">
                    <a:pos x="325" y="138"/>
                  </a:cxn>
                  <a:cxn ang="0">
                    <a:pos x="306" y="153"/>
                  </a:cxn>
                  <a:cxn ang="0">
                    <a:pos x="283" y="166"/>
                  </a:cxn>
                  <a:cxn ang="0">
                    <a:pos x="255" y="176"/>
                  </a:cxn>
                  <a:cxn ang="0">
                    <a:pos x="224" y="182"/>
                  </a:cxn>
                  <a:cxn ang="0">
                    <a:pos x="191" y="187"/>
                  </a:cxn>
                </a:cxnLst>
                <a:rect l="0" t="0" r="r" b="b"/>
                <a:pathLst>
                  <a:path w="346" h="188">
                    <a:moveTo>
                      <a:pt x="173" y="188"/>
                    </a:moveTo>
                    <a:lnTo>
                      <a:pt x="155" y="187"/>
                    </a:lnTo>
                    <a:lnTo>
                      <a:pt x="139" y="186"/>
                    </a:lnTo>
                    <a:lnTo>
                      <a:pt x="122" y="182"/>
                    </a:lnTo>
                    <a:lnTo>
                      <a:pt x="106" y="179"/>
                    </a:lnTo>
                    <a:lnTo>
                      <a:pt x="90" y="176"/>
                    </a:lnTo>
                    <a:lnTo>
                      <a:pt x="77" y="171"/>
                    </a:lnTo>
                    <a:lnTo>
                      <a:pt x="63" y="166"/>
                    </a:lnTo>
                    <a:lnTo>
                      <a:pt x="51" y="159"/>
                    </a:lnTo>
                    <a:lnTo>
                      <a:pt x="40" y="153"/>
                    </a:lnTo>
                    <a:lnTo>
                      <a:pt x="30" y="146"/>
                    </a:lnTo>
                    <a:lnTo>
                      <a:pt x="21" y="138"/>
                    </a:lnTo>
                    <a:lnTo>
                      <a:pt x="14" y="130"/>
                    </a:lnTo>
                    <a:lnTo>
                      <a:pt x="8" y="122"/>
                    </a:lnTo>
                    <a:lnTo>
                      <a:pt x="3" y="112"/>
                    </a:lnTo>
                    <a:lnTo>
                      <a:pt x="1" y="103"/>
                    </a:lnTo>
                    <a:lnTo>
                      <a:pt x="0" y="93"/>
                    </a:lnTo>
                    <a:lnTo>
                      <a:pt x="1" y="84"/>
                    </a:lnTo>
                    <a:lnTo>
                      <a:pt x="3" y="75"/>
                    </a:lnTo>
                    <a:lnTo>
                      <a:pt x="8" y="66"/>
                    </a:lnTo>
                    <a:lnTo>
                      <a:pt x="14" y="57"/>
                    </a:lnTo>
                    <a:lnTo>
                      <a:pt x="21" y="49"/>
                    </a:lnTo>
                    <a:lnTo>
                      <a:pt x="30" y="41"/>
                    </a:lnTo>
                    <a:lnTo>
                      <a:pt x="40" y="34"/>
                    </a:lnTo>
                    <a:lnTo>
                      <a:pt x="51" y="27"/>
                    </a:lnTo>
                    <a:lnTo>
                      <a:pt x="63" y="21"/>
                    </a:lnTo>
                    <a:lnTo>
                      <a:pt x="77" y="16"/>
                    </a:lnTo>
                    <a:lnTo>
                      <a:pt x="90" y="11"/>
                    </a:lnTo>
                    <a:lnTo>
                      <a:pt x="106" y="8"/>
                    </a:lnTo>
                    <a:lnTo>
                      <a:pt x="122" y="4"/>
                    </a:lnTo>
                    <a:lnTo>
                      <a:pt x="139" y="1"/>
                    </a:lnTo>
                    <a:lnTo>
                      <a:pt x="155" y="0"/>
                    </a:lnTo>
                    <a:lnTo>
                      <a:pt x="173" y="0"/>
                    </a:lnTo>
                    <a:lnTo>
                      <a:pt x="191" y="0"/>
                    </a:lnTo>
                    <a:lnTo>
                      <a:pt x="208" y="1"/>
                    </a:lnTo>
                    <a:lnTo>
                      <a:pt x="224" y="4"/>
                    </a:lnTo>
                    <a:lnTo>
                      <a:pt x="240" y="8"/>
                    </a:lnTo>
                    <a:lnTo>
                      <a:pt x="255" y="11"/>
                    </a:lnTo>
                    <a:lnTo>
                      <a:pt x="270" y="16"/>
                    </a:lnTo>
                    <a:lnTo>
                      <a:pt x="283" y="21"/>
                    </a:lnTo>
                    <a:lnTo>
                      <a:pt x="296" y="27"/>
                    </a:lnTo>
                    <a:lnTo>
                      <a:pt x="306" y="34"/>
                    </a:lnTo>
                    <a:lnTo>
                      <a:pt x="317" y="41"/>
                    </a:lnTo>
                    <a:lnTo>
                      <a:pt x="325" y="49"/>
                    </a:lnTo>
                    <a:lnTo>
                      <a:pt x="332" y="57"/>
                    </a:lnTo>
                    <a:lnTo>
                      <a:pt x="339" y="66"/>
                    </a:lnTo>
                    <a:lnTo>
                      <a:pt x="343" y="75"/>
                    </a:lnTo>
                    <a:lnTo>
                      <a:pt x="345" y="84"/>
                    </a:lnTo>
                    <a:lnTo>
                      <a:pt x="346" y="93"/>
                    </a:lnTo>
                    <a:lnTo>
                      <a:pt x="345" y="103"/>
                    </a:lnTo>
                    <a:lnTo>
                      <a:pt x="343" y="112"/>
                    </a:lnTo>
                    <a:lnTo>
                      <a:pt x="339" y="122"/>
                    </a:lnTo>
                    <a:lnTo>
                      <a:pt x="332" y="130"/>
                    </a:lnTo>
                    <a:lnTo>
                      <a:pt x="325" y="138"/>
                    </a:lnTo>
                    <a:lnTo>
                      <a:pt x="317" y="146"/>
                    </a:lnTo>
                    <a:lnTo>
                      <a:pt x="306" y="153"/>
                    </a:lnTo>
                    <a:lnTo>
                      <a:pt x="296" y="159"/>
                    </a:lnTo>
                    <a:lnTo>
                      <a:pt x="283" y="166"/>
                    </a:lnTo>
                    <a:lnTo>
                      <a:pt x="270" y="171"/>
                    </a:lnTo>
                    <a:lnTo>
                      <a:pt x="255" y="176"/>
                    </a:lnTo>
                    <a:lnTo>
                      <a:pt x="240" y="179"/>
                    </a:lnTo>
                    <a:lnTo>
                      <a:pt x="224" y="182"/>
                    </a:lnTo>
                    <a:lnTo>
                      <a:pt x="208" y="186"/>
                    </a:lnTo>
                    <a:lnTo>
                      <a:pt x="191" y="187"/>
                    </a:lnTo>
                    <a:lnTo>
                      <a:pt x="173" y="188"/>
                    </a:lnTo>
                    <a:close/>
                  </a:path>
                </a:pathLst>
              </a:custGeom>
              <a:solidFill>
                <a:srgbClr val="FFFF00"/>
              </a:solidFill>
              <a:ln w="9525">
                <a:noFill/>
                <a:round/>
                <a:headEnd/>
                <a:tailEnd/>
              </a:ln>
            </p:spPr>
            <p:txBody>
              <a:bodyPr/>
              <a:lstStyle/>
              <a:p>
                <a:endParaRPr lang="it-IT"/>
              </a:p>
            </p:txBody>
          </p:sp>
          <p:sp>
            <p:nvSpPr>
              <p:cNvPr id="21249" name="Freeform 769"/>
              <p:cNvSpPr>
                <a:spLocks/>
              </p:cNvSpPr>
              <p:nvPr/>
            </p:nvSpPr>
            <p:spPr bwMode="auto">
              <a:xfrm>
                <a:off x="1087" y="3141"/>
                <a:ext cx="49" cy="27"/>
              </a:xfrm>
              <a:custGeom>
                <a:avLst/>
                <a:gdLst/>
                <a:ahLst/>
                <a:cxnLst>
                  <a:cxn ang="0">
                    <a:pos x="155" y="187"/>
                  </a:cxn>
                  <a:cxn ang="0">
                    <a:pos x="122" y="182"/>
                  </a:cxn>
                  <a:cxn ang="0">
                    <a:pos x="90" y="176"/>
                  </a:cxn>
                  <a:cxn ang="0">
                    <a:pos x="63" y="166"/>
                  </a:cxn>
                  <a:cxn ang="0">
                    <a:pos x="40" y="153"/>
                  </a:cxn>
                  <a:cxn ang="0">
                    <a:pos x="21" y="138"/>
                  </a:cxn>
                  <a:cxn ang="0">
                    <a:pos x="8" y="122"/>
                  </a:cxn>
                  <a:cxn ang="0">
                    <a:pos x="1" y="103"/>
                  </a:cxn>
                  <a:cxn ang="0">
                    <a:pos x="1" y="84"/>
                  </a:cxn>
                  <a:cxn ang="0">
                    <a:pos x="8" y="66"/>
                  </a:cxn>
                  <a:cxn ang="0">
                    <a:pos x="21" y="49"/>
                  </a:cxn>
                  <a:cxn ang="0">
                    <a:pos x="40" y="34"/>
                  </a:cxn>
                  <a:cxn ang="0">
                    <a:pos x="63" y="21"/>
                  </a:cxn>
                  <a:cxn ang="0">
                    <a:pos x="90" y="11"/>
                  </a:cxn>
                  <a:cxn ang="0">
                    <a:pos x="122" y="4"/>
                  </a:cxn>
                  <a:cxn ang="0">
                    <a:pos x="155" y="0"/>
                  </a:cxn>
                  <a:cxn ang="0">
                    <a:pos x="191" y="0"/>
                  </a:cxn>
                  <a:cxn ang="0">
                    <a:pos x="224" y="4"/>
                  </a:cxn>
                  <a:cxn ang="0">
                    <a:pos x="255" y="11"/>
                  </a:cxn>
                  <a:cxn ang="0">
                    <a:pos x="283" y="21"/>
                  </a:cxn>
                  <a:cxn ang="0">
                    <a:pos x="306" y="34"/>
                  </a:cxn>
                  <a:cxn ang="0">
                    <a:pos x="325" y="49"/>
                  </a:cxn>
                  <a:cxn ang="0">
                    <a:pos x="339" y="66"/>
                  </a:cxn>
                  <a:cxn ang="0">
                    <a:pos x="345" y="84"/>
                  </a:cxn>
                  <a:cxn ang="0">
                    <a:pos x="345" y="103"/>
                  </a:cxn>
                  <a:cxn ang="0">
                    <a:pos x="339" y="122"/>
                  </a:cxn>
                  <a:cxn ang="0">
                    <a:pos x="325" y="138"/>
                  </a:cxn>
                  <a:cxn ang="0">
                    <a:pos x="306" y="153"/>
                  </a:cxn>
                  <a:cxn ang="0">
                    <a:pos x="283" y="166"/>
                  </a:cxn>
                  <a:cxn ang="0">
                    <a:pos x="255" y="176"/>
                  </a:cxn>
                  <a:cxn ang="0">
                    <a:pos x="224" y="182"/>
                  </a:cxn>
                  <a:cxn ang="0">
                    <a:pos x="191" y="187"/>
                  </a:cxn>
                </a:cxnLst>
                <a:rect l="0" t="0" r="r" b="b"/>
                <a:pathLst>
                  <a:path w="346" h="188">
                    <a:moveTo>
                      <a:pt x="173" y="188"/>
                    </a:moveTo>
                    <a:lnTo>
                      <a:pt x="155" y="187"/>
                    </a:lnTo>
                    <a:lnTo>
                      <a:pt x="139" y="186"/>
                    </a:lnTo>
                    <a:lnTo>
                      <a:pt x="122" y="182"/>
                    </a:lnTo>
                    <a:lnTo>
                      <a:pt x="106" y="179"/>
                    </a:lnTo>
                    <a:lnTo>
                      <a:pt x="90" y="176"/>
                    </a:lnTo>
                    <a:lnTo>
                      <a:pt x="77" y="171"/>
                    </a:lnTo>
                    <a:lnTo>
                      <a:pt x="63" y="166"/>
                    </a:lnTo>
                    <a:lnTo>
                      <a:pt x="51" y="159"/>
                    </a:lnTo>
                    <a:lnTo>
                      <a:pt x="40" y="153"/>
                    </a:lnTo>
                    <a:lnTo>
                      <a:pt x="30" y="146"/>
                    </a:lnTo>
                    <a:lnTo>
                      <a:pt x="21" y="138"/>
                    </a:lnTo>
                    <a:lnTo>
                      <a:pt x="14" y="130"/>
                    </a:lnTo>
                    <a:lnTo>
                      <a:pt x="8" y="122"/>
                    </a:lnTo>
                    <a:lnTo>
                      <a:pt x="3" y="112"/>
                    </a:lnTo>
                    <a:lnTo>
                      <a:pt x="1" y="103"/>
                    </a:lnTo>
                    <a:lnTo>
                      <a:pt x="0" y="93"/>
                    </a:lnTo>
                    <a:lnTo>
                      <a:pt x="1" y="84"/>
                    </a:lnTo>
                    <a:lnTo>
                      <a:pt x="3" y="75"/>
                    </a:lnTo>
                    <a:lnTo>
                      <a:pt x="8" y="66"/>
                    </a:lnTo>
                    <a:lnTo>
                      <a:pt x="14" y="57"/>
                    </a:lnTo>
                    <a:lnTo>
                      <a:pt x="21" y="49"/>
                    </a:lnTo>
                    <a:lnTo>
                      <a:pt x="30" y="41"/>
                    </a:lnTo>
                    <a:lnTo>
                      <a:pt x="40" y="34"/>
                    </a:lnTo>
                    <a:lnTo>
                      <a:pt x="51" y="27"/>
                    </a:lnTo>
                    <a:lnTo>
                      <a:pt x="63" y="21"/>
                    </a:lnTo>
                    <a:lnTo>
                      <a:pt x="77" y="16"/>
                    </a:lnTo>
                    <a:lnTo>
                      <a:pt x="90" y="11"/>
                    </a:lnTo>
                    <a:lnTo>
                      <a:pt x="106" y="8"/>
                    </a:lnTo>
                    <a:lnTo>
                      <a:pt x="122" y="4"/>
                    </a:lnTo>
                    <a:lnTo>
                      <a:pt x="139" y="1"/>
                    </a:lnTo>
                    <a:lnTo>
                      <a:pt x="155" y="0"/>
                    </a:lnTo>
                    <a:lnTo>
                      <a:pt x="173" y="0"/>
                    </a:lnTo>
                    <a:lnTo>
                      <a:pt x="191" y="0"/>
                    </a:lnTo>
                    <a:lnTo>
                      <a:pt x="208" y="1"/>
                    </a:lnTo>
                    <a:lnTo>
                      <a:pt x="224" y="4"/>
                    </a:lnTo>
                    <a:lnTo>
                      <a:pt x="240" y="8"/>
                    </a:lnTo>
                    <a:lnTo>
                      <a:pt x="255" y="11"/>
                    </a:lnTo>
                    <a:lnTo>
                      <a:pt x="270" y="16"/>
                    </a:lnTo>
                    <a:lnTo>
                      <a:pt x="283" y="21"/>
                    </a:lnTo>
                    <a:lnTo>
                      <a:pt x="296" y="27"/>
                    </a:lnTo>
                    <a:lnTo>
                      <a:pt x="306" y="34"/>
                    </a:lnTo>
                    <a:lnTo>
                      <a:pt x="317" y="41"/>
                    </a:lnTo>
                    <a:lnTo>
                      <a:pt x="325" y="49"/>
                    </a:lnTo>
                    <a:lnTo>
                      <a:pt x="332" y="57"/>
                    </a:lnTo>
                    <a:lnTo>
                      <a:pt x="339" y="66"/>
                    </a:lnTo>
                    <a:lnTo>
                      <a:pt x="343" y="75"/>
                    </a:lnTo>
                    <a:lnTo>
                      <a:pt x="345" y="84"/>
                    </a:lnTo>
                    <a:lnTo>
                      <a:pt x="346" y="93"/>
                    </a:lnTo>
                    <a:lnTo>
                      <a:pt x="345" y="103"/>
                    </a:lnTo>
                    <a:lnTo>
                      <a:pt x="343" y="112"/>
                    </a:lnTo>
                    <a:lnTo>
                      <a:pt x="339" y="122"/>
                    </a:lnTo>
                    <a:lnTo>
                      <a:pt x="332" y="130"/>
                    </a:lnTo>
                    <a:lnTo>
                      <a:pt x="325" y="138"/>
                    </a:lnTo>
                    <a:lnTo>
                      <a:pt x="317" y="146"/>
                    </a:lnTo>
                    <a:lnTo>
                      <a:pt x="306" y="153"/>
                    </a:lnTo>
                    <a:lnTo>
                      <a:pt x="296" y="159"/>
                    </a:lnTo>
                    <a:lnTo>
                      <a:pt x="283" y="166"/>
                    </a:lnTo>
                    <a:lnTo>
                      <a:pt x="270" y="171"/>
                    </a:lnTo>
                    <a:lnTo>
                      <a:pt x="255" y="176"/>
                    </a:lnTo>
                    <a:lnTo>
                      <a:pt x="240" y="179"/>
                    </a:lnTo>
                    <a:lnTo>
                      <a:pt x="224" y="182"/>
                    </a:lnTo>
                    <a:lnTo>
                      <a:pt x="208" y="186"/>
                    </a:lnTo>
                    <a:lnTo>
                      <a:pt x="191" y="187"/>
                    </a:lnTo>
                    <a:lnTo>
                      <a:pt x="173" y="188"/>
                    </a:lnTo>
                  </a:path>
                </a:pathLst>
              </a:custGeom>
              <a:solidFill>
                <a:srgbClr val="FFFF00"/>
              </a:solidFill>
              <a:ln w="6350">
                <a:solidFill>
                  <a:srgbClr val="000000"/>
                </a:solidFill>
                <a:prstDash val="solid"/>
                <a:round/>
                <a:headEnd/>
                <a:tailEnd/>
              </a:ln>
            </p:spPr>
            <p:txBody>
              <a:bodyPr/>
              <a:lstStyle/>
              <a:p>
                <a:endParaRPr lang="it-IT"/>
              </a:p>
            </p:txBody>
          </p:sp>
          <p:sp>
            <p:nvSpPr>
              <p:cNvPr id="21250" name="Freeform 770"/>
              <p:cNvSpPr>
                <a:spLocks/>
              </p:cNvSpPr>
              <p:nvPr/>
            </p:nvSpPr>
            <p:spPr bwMode="auto">
              <a:xfrm>
                <a:off x="1031" y="3230"/>
                <a:ext cx="50" cy="27"/>
              </a:xfrm>
              <a:custGeom>
                <a:avLst/>
                <a:gdLst/>
                <a:ahLst/>
                <a:cxnLst>
                  <a:cxn ang="0">
                    <a:pos x="156" y="188"/>
                  </a:cxn>
                  <a:cxn ang="0">
                    <a:pos x="121" y="184"/>
                  </a:cxn>
                  <a:cxn ang="0">
                    <a:pos x="91" y="176"/>
                  </a:cxn>
                  <a:cxn ang="0">
                    <a:pos x="63" y="167"/>
                  </a:cxn>
                  <a:cxn ang="0">
                    <a:pos x="40" y="154"/>
                  </a:cxn>
                  <a:cxn ang="0">
                    <a:pos x="21" y="139"/>
                  </a:cxn>
                  <a:cxn ang="0">
                    <a:pos x="8" y="122"/>
                  </a:cxn>
                  <a:cxn ang="0">
                    <a:pos x="1" y="104"/>
                  </a:cxn>
                  <a:cxn ang="0">
                    <a:pos x="1" y="85"/>
                  </a:cxn>
                  <a:cxn ang="0">
                    <a:pos x="8" y="66"/>
                  </a:cxn>
                  <a:cxn ang="0">
                    <a:pos x="21" y="50"/>
                  </a:cxn>
                  <a:cxn ang="0">
                    <a:pos x="40" y="35"/>
                  </a:cxn>
                  <a:cxn ang="0">
                    <a:pos x="63" y="22"/>
                  </a:cxn>
                  <a:cxn ang="0">
                    <a:pos x="91" y="12"/>
                  </a:cxn>
                  <a:cxn ang="0">
                    <a:pos x="121" y="4"/>
                  </a:cxn>
                  <a:cxn ang="0">
                    <a:pos x="156" y="1"/>
                  </a:cxn>
                  <a:cxn ang="0">
                    <a:pos x="190" y="1"/>
                  </a:cxn>
                  <a:cxn ang="0">
                    <a:pos x="224" y="4"/>
                  </a:cxn>
                  <a:cxn ang="0">
                    <a:pos x="255" y="12"/>
                  </a:cxn>
                  <a:cxn ang="0">
                    <a:pos x="283" y="22"/>
                  </a:cxn>
                  <a:cxn ang="0">
                    <a:pos x="307" y="35"/>
                  </a:cxn>
                  <a:cxn ang="0">
                    <a:pos x="325" y="50"/>
                  </a:cxn>
                  <a:cxn ang="0">
                    <a:pos x="338" y="66"/>
                  </a:cxn>
                  <a:cxn ang="0">
                    <a:pos x="345" y="85"/>
                  </a:cxn>
                  <a:cxn ang="0">
                    <a:pos x="345" y="104"/>
                  </a:cxn>
                  <a:cxn ang="0">
                    <a:pos x="338" y="122"/>
                  </a:cxn>
                  <a:cxn ang="0">
                    <a:pos x="325" y="139"/>
                  </a:cxn>
                  <a:cxn ang="0">
                    <a:pos x="307" y="154"/>
                  </a:cxn>
                  <a:cxn ang="0">
                    <a:pos x="283" y="167"/>
                  </a:cxn>
                  <a:cxn ang="0">
                    <a:pos x="255" y="176"/>
                  </a:cxn>
                  <a:cxn ang="0">
                    <a:pos x="224" y="184"/>
                  </a:cxn>
                  <a:cxn ang="0">
                    <a:pos x="190" y="188"/>
                  </a:cxn>
                </a:cxnLst>
                <a:rect l="0" t="0" r="r" b="b"/>
                <a:pathLst>
                  <a:path w="346" h="188">
                    <a:moveTo>
                      <a:pt x="173" y="188"/>
                    </a:moveTo>
                    <a:lnTo>
                      <a:pt x="156" y="188"/>
                    </a:lnTo>
                    <a:lnTo>
                      <a:pt x="138" y="186"/>
                    </a:lnTo>
                    <a:lnTo>
                      <a:pt x="121" y="184"/>
                    </a:lnTo>
                    <a:lnTo>
                      <a:pt x="106" y="180"/>
                    </a:lnTo>
                    <a:lnTo>
                      <a:pt x="91" y="176"/>
                    </a:lnTo>
                    <a:lnTo>
                      <a:pt x="76" y="172"/>
                    </a:lnTo>
                    <a:lnTo>
                      <a:pt x="63" y="167"/>
                    </a:lnTo>
                    <a:lnTo>
                      <a:pt x="51" y="161"/>
                    </a:lnTo>
                    <a:lnTo>
                      <a:pt x="40" y="154"/>
                    </a:lnTo>
                    <a:lnTo>
                      <a:pt x="30" y="147"/>
                    </a:lnTo>
                    <a:lnTo>
                      <a:pt x="21" y="139"/>
                    </a:lnTo>
                    <a:lnTo>
                      <a:pt x="13" y="130"/>
                    </a:lnTo>
                    <a:lnTo>
                      <a:pt x="8" y="122"/>
                    </a:lnTo>
                    <a:lnTo>
                      <a:pt x="4" y="113"/>
                    </a:lnTo>
                    <a:lnTo>
                      <a:pt x="1" y="104"/>
                    </a:lnTo>
                    <a:lnTo>
                      <a:pt x="0" y="95"/>
                    </a:lnTo>
                    <a:lnTo>
                      <a:pt x="1" y="85"/>
                    </a:lnTo>
                    <a:lnTo>
                      <a:pt x="4" y="76"/>
                    </a:lnTo>
                    <a:lnTo>
                      <a:pt x="8" y="66"/>
                    </a:lnTo>
                    <a:lnTo>
                      <a:pt x="13" y="58"/>
                    </a:lnTo>
                    <a:lnTo>
                      <a:pt x="21" y="50"/>
                    </a:lnTo>
                    <a:lnTo>
                      <a:pt x="30" y="42"/>
                    </a:lnTo>
                    <a:lnTo>
                      <a:pt x="40" y="35"/>
                    </a:lnTo>
                    <a:lnTo>
                      <a:pt x="51" y="28"/>
                    </a:lnTo>
                    <a:lnTo>
                      <a:pt x="63" y="22"/>
                    </a:lnTo>
                    <a:lnTo>
                      <a:pt x="76" y="17"/>
                    </a:lnTo>
                    <a:lnTo>
                      <a:pt x="91" y="12"/>
                    </a:lnTo>
                    <a:lnTo>
                      <a:pt x="106" y="8"/>
                    </a:lnTo>
                    <a:lnTo>
                      <a:pt x="121" y="4"/>
                    </a:lnTo>
                    <a:lnTo>
                      <a:pt x="138" y="2"/>
                    </a:lnTo>
                    <a:lnTo>
                      <a:pt x="156" y="1"/>
                    </a:lnTo>
                    <a:lnTo>
                      <a:pt x="173" y="0"/>
                    </a:lnTo>
                    <a:lnTo>
                      <a:pt x="190" y="1"/>
                    </a:lnTo>
                    <a:lnTo>
                      <a:pt x="208" y="2"/>
                    </a:lnTo>
                    <a:lnTo>
                      <a:pt x="224" y="4"/>
                    </a:lnTo>
                    <a:lnTo>
                      <a:pt x="241" y="8"/>
                    </a:lnTo>
                    <a:lnTo>
                      <a:pt x="255" y="12"/>
                    </a:lnTo>
                    <a:lnTo>
                      <a:pt x="270" y="17"/>
                    </a:lnTo>
                    <a:lnTo>
                      <a:pt x="283" y="22"/>
                    </a:lnTo>
                    <a:lnTo>
                      <a:pt x="295" y="28"/>
                    </a:lnTo>
                    <a:lnTo>
                      <a:pt x="307" y="35"/>
                    </a:lnTo>
                    <a:lnTo>
                      <a:pt x="316" y="42"/>
                    </a:lnTo>
                    <a:lnTo>
                      <a:pt x="325" y="50"/>
                    </a:lnTo>
                    <a:lnTo>
                      <a:pt x="333" y="58"/>
                    </a:lnTo>
                    <a:lnTo>
                      <a:pt x="338" y="66"/>
                    </a:lnTo>
                    <a:lnTo>
                      <a:pt x="342" y="76"/>
                    </a:lnTo>
                    <a:lnTo>
                      <a:pt x="345" y="85"/>
                    </a:lnTo>
                    <a:lnTo>
                      <a:pt x="346" y="95"/>
                    </a:lnTo>
                    <a:lnTo>
                      <a:pt x="345" y="104"/>
                    </a:lnTo>
                    <a:lnTo>
                      <a:pt x="342" y="113"/>
                    </a:lnTo>
                    <a:lnTo>
                      <a:pt x="338" y="122"/>
                    </a:lnTo>
                    <a:lnTo>
                      <a:pt x="333" y="130"/>
                    </a:lnTo>
                    <a:lnTo>
                      <a:pt x="325" y="139"/>
                    </a:lnTo>
                    <a:lnTo>
                      <a:pt x="316" y="147"/>
                    </a:lnTo>
                    <a:lnTo>
                      <a:pt x="307" y="154"/>
                    </a:lnTo>
                    <a:lnTo>
                      <a:pt x="295" y="161"/>
                    </a:lnTo>
                    <a:lnTo>
                      <a:pt x="283" y="167"/>
                    </a:lnTo>
                    <a:lnTo>
                      <a:pt x="270" y="172"/>
                    </a:lnTo>
                    <a:lnTo>
                      <a:pt x="255" y="176"/>
                    </a:lnTo>
                    <a:lnTo>
                      <a:pt x="241" y="180"/>
                    </a:lnTo>
                    <a:lnTo>
                      <a:pt x="224" y="184"/>
                    </a:lnTo>
                    <a:lnTo>
                      <a:pt x="208" y="186"/>
                    </a:lnTo>
                    <a:lnTo>
                      <a:pt x="190" y="188"/>
                    </a:lnTo>
                    <a:lnTo>
                      <a:pt x="173" y="188"/>
                    </a:lnTo>
                    <a:close/>
                  </a:path>
                </a:pathLst>
              </a:custGeom>
              <a:solidFill>
                <a:srgbClr val="FFFF00"/>
              </a:solidFill>
              <a:ln w="9525">
                <a:noFill/>
                <a:round/>
                <a:headEnd/>
                <a:tailEnd/>
              </a:ln>
            </p:spPr>
            <p:txBody>
              <a:bodyPr/>
              <a:lstStyle/>
              <a:p>
                <a:endParaRPr lang="it-IT"/>
              </a:p>
            </p:txBody>
          </p:sp>
          <p:sp>
            <p:nvSpPr>
              <p:cNvPr id="21251" name="Freeform 771"/>
              <p:cNvSpPr>
                <a:spLocks/>
              </p:cNvSpPr>
              <p:nvPr/>
            </p:nvSpPr>
            <p:spPr bwMode="auto">
              <a:xfrm>
                <a:off x="1031" y="3230"/>
                <a:ext cx="50" cy="27"/>
              </a:xfrm>
              <a:custGeom>
                <a:avLst/>
                <a:gdLst/>
                <a:ahLst/>
                <a:cxnLst>
                  <a:cxn ang="0">
                    <a:pos x="156" y="188"/>
                  </a:cxn>
                  <a:cxn ang="0">
                    <a:pos x="121" y="184"/>
                  </a:cxn>
                  <a:cxn ang="0">
                    <a:pos x="91" y="176"/>
                  </a:cxn>
                  <a:cxn ang="0">
                    <a:pos x="63" y="167"/>
                  </a:cxn>
                  <a:cxn ang="0">
                    <a:pos x="40" y="154"/>
                  </a:cxn>
                  <a:cxn ang="0">
                    <a:pos x="21" y="139"/>
                  </a:cxn>
                  <a:cxn ang="0">
                    <a:pos x="8" y="122"/>
                  </a:cxn>
                  <a:cxn ang="0">
                    <a:pos x="1" y="104"/>
                  </a:cxn>
                  <a:cxn ang="0">
                    <a:pos x="1" y="85"/>
                  </a:cxn>
                  <a:cxn ang="0">
                    <a:pos x="8" y="66"/>
                  </a:cxn>
                  <a:cxn ang="0">
                    <a:pos x="21" y="50"/>
                  </a:cxn>
                  <a:cxn ang="0">
                    <a:pos x="40" y="35"/>
                  </a:cxn>
                  <a:cxn ang="0">
                    <a:pos x="63" y="22"/>
                  </a:cxn>
                  <a:cxn ang="0">
                    <a:pos x="91" y="12"/>
                  </a:cxn>
                  <a:cxn ang="0">
                    <a:pos x="121" y="4"/>
                  </a:cxn>
                  <a:cxn ang="0">
                    <a:pos x="156" y="1"/>
                  </a:cxn>
                  <a:cxn ang="0">
                    <a:pos x="190" y="1"/>
                  </a:cxn>
                  <a:cxn ang="0">
                    <a:pos x="224" y="4"/>
                  </a:cxn>
                  <a:cxn ang="0">
                    <a:pos x="255" y="12"/>
                  </a:cxn>
                  <a:cxn ang="0">
                    <a:pos x="283" y="22"/>
                  </a:cxn>
                  <a:cxn ang="0">
                    <a:pos x="307" y="35"/>
                  </a:cxn>
                  <a:cxn ang="0">
                    <a:pos x="325" y="50"/>
                  </a:cxn>
                  <a:cxn ang="0">
                    <a:pos x="338" y="66"/>
                  </a:cxn>
                  <a:cxn ang="0">
                    <a:pos x="345" y="85"/>
                  </a:cxn>
                  <a:cxn ang="0">
                    <a:pos x="345" y="104"/>
                  </a:cxn>
                  <a:cxn ang="0">
                    <a:pos x="338" y="122"/>
                  </a:cxn>
                  <a:cxn ang="0">
                    <a:pos x="325" y="139"/>
                  </a:cxn>
                  <a:cxn ang="0">
                    <a:pos x="307" y="154"/>
                  </a:cxn>
                  <a:cxn ang="0">
                    <a:pos x="283" y="167"/>
                  </a:cxn>
                  <a:cxn ang="0">
                    <a:pos x="255" y="176"/>
                  </a:cxn>
                  <a:cxn ang="0">
                    <a:pos x="224" y="184"/>
                  </a:cxn>
                  <a:cxn ang="0">
                    <a:pos x="190" y="188"/>
                  </a:cxn>
                </a:cxnLst>
                <a:rect l="0" t="0" r="r" b="b"/>
                <a:pathLst>
                  <a:path w="346" h="188">
                    <a:moveTo>
                      <a:pt x="173" y="188"/>
                    </a:moveTo>
                    <a:lnTo>
                      <a:pt x="156" y="188"/>
                    </a:lnTo>
                    <a:lnTo>
                      <a:pt x="138" y="186"/>
                    </a:lnTo>
                    <a:lnTo>
                      <a:pt x="121" y="184"/>
                    </a:lnTo>
                    <a:lnTo>
                      <a:pt x="106" y="180"/>
                    </a:lnTo>
                    <a:lnTo>
                      <a:pt x="91" y="176"/>
                    </a:lnTo>
                    <a:lnTo>
                      <a:pt x="76" y="172"/>
                    </a:lnTo>
                    <a:lnTo>
                      <a:pt x="63" y="167"/>
                    </a:lnTo>
                    <a:lnTo>
                      <a:pt x="51" y="161"/>
                    </a:lnTo>
                    <a:lnTo>
                      <a:pt x="40" y="154"/>
                    </a:lnTo>
                    <a:lnTo>
                      <a:pt x="30" y="147"/>
                    </a:lnTo>
                    <a:lnTo>
                      <a:pt x="21" y="139"/>
                    </a:lnTo>
                    <a:lnTo>
                      <a:pt x="13" y="130"/>
                    </a:lnTo>
                    <a:lnTo>
                      <a:pt x="8" y="122"/>
                    </a:lnTo>
                    <a:lnTo>
                      <a:pt x="4" y="113"/>
                    </a:lnTo>
                    <a:lnTo>
                      <a:pt x="1" y="104"/>
                    </a:lnTo>
                    <a:lnTo>
                      <a:pt x="0" y="95"/>
                    </a:lnTo>
                    <a:lnTo>
                      <a:pt x="1" y="85"/>
                    </a:lnTo>
                    <a:lnTo>
                      <a:pt x="4" y="76"/>
                    </a:lnTo>
                    <a:lnTo>
                      <a:pt x="8" y="66"/>
                    </a:lnTo>
                    <a:lnTo>
                      <a:pt x="13" y="58"/>
                    </a:lnTo>
                    <a:lnTo>
                      <a:pt x="21" y="50"/>
                    </a:lnTo>
                    <a:lnTo>
                      <a:pt x="30" y="42"/>
                    </a:lnTo>
                    <a:lnTo>
                      <a:pt x="40" y="35"/>
                    </a:lnTo>
                    <a:lnTo>
                      <a:pt x="51" y="28"/>
                    </a:lnTo>
                    <a:lnTo>
                      <a:pt x="63" y="22"/>
                    </a:lnTo>
                    <a:lnTo>
                      <a:pt x="76" y="17"/>
                    </a:lnTo>
                    <a:lnTo>
                      <a:pt x="91" y="12"/>
                    </a:lnTo>
                    <a:lnTo>
                      <a:pt x="106" y="8"/>
                    </a:lnTo>
                    <a:lnTo>
                      <a:pt x="121" y="4"/>
                    </a:lnTo>
                    <a:lnTo>
                      <a:pt x="138" y="2"/>
                    </a:lnTo>
                    <a:lnTo>
                      <a:pt x="156" y="1"/>
                    </a:lnTo>
                    <a:lnTo>
                      <a:pt x="173" y="0"/>
                    </a:lnTo>
                    <a:lnTo>
                      <a:pt x="190" y="1"/>
                    </a:lnTo>
                    <a:lnTo>
                      <a:pt x="208" y="2"/>
                    </a:lnTo>
                    <a:lnTo>
                      <a:pt x="224" y="4"/>
                    </a:lnTo>
                    <a:lnTo>
                      <a:pt x="241" y="8"/>
                    </a:lnTo>
                    <a:lnTo>
                      <a:pt x="255" y="12"/>
                    </a:lnTo>
                    <a:lnTo>
                      <a:pt x="270" y="17"/>
                    </a:lnTo>
                    <a:lnTo>
                      <a:pt x="283" y="22"/>
                    </a:lnTo>
                    <a:lnTo>
                      <a:pt x="295" y="28"/>
                    </a:lnTo>
                    <a:lnTo>
                      <a:pt x="307" y="35"/>
                    </a:lnTo>
                    <a:lnTo>
                      <a:pt x="316" y="42"/>
                    </a:lnTo>
                    <a:lnTo>
                      <a:pt x="325" y="50"/>
                    </a:lnTo>
                    <a:lnTo>
                      <a:pt x="333" y="58"/>
                    </a:lnTo>
                    <a:lnTo>
                      <a:pt x="338" y="66"/>
                    </a:lnTo>
                    <a:lnTo>
                      <a:pt x="342" y="76"/>
                    </a:lnTo>
                    <a:lnTo>
                      <a:pt x="345" y="85"/>
                    </a:lnTo>
                    <a:lnTo>
                      <a:pt x="346" y="95"/>
                    </a:lnTo>
                    <a:lnTo>
                      <a:pt x="345" y="104"/>
                    </a:lnTo>
                    <a:lnTo>
                      <a:pt x="342" y="113"/>
                    </a:lnTo>
                    <a:lnTo>
                      <a:pt x="338" y="122"/>
                    </a:lnTo>
                    <a:lnTo>
                      <a:pt x="333" y="130"/>
                    </a:lnTo>
                    <a:lnTo>
                      <a:pt x="325" y="139"/>
                    </a:lnTo>
                    <a:lnTo>
                      <a:pt x="316" y="147"/>
                    </a:lnTo>
                    <a:lnTo>
                      <a:pt x="307" y="154"/>
                    </a:lnTo>
                    <a:lnTo>
                      <a:pt x="295" y="161"/>
                    </a:lnTo>
                    <a:lnTo>
                      <a:pt x="283" y="167"/>
                    </a:lnTo>
                    <a:lnTo>
                      <a:pt x="270" y="172"/>
                    </a:lnTo>
                    <a:lnTo>
                      <a:pt x="255" y="176"/>
                    </a:lnTo>
                    <a:lnTo>
                      <a:pt x="241" y="180"/>
                    </a:lnTo>
                    <a:lnTo>
                      <a:pt x="224" y="184"/>
                    </a:lnTo>
                    <a:lnTo>
                      <a:pt x="208" y="186"/>
                    </a:lnTo>
                    <a:lnTo>
                      <a:pt x="190" y="188"/>
                    </a:lnTo>
                    <a:lnTo>
                      <a:pt x="173" y="188"/>
                    </a:lnTo>
                  </a:path>
                </a:pathLst>
              </a:custGeom>
              <a:solidFill>
                <a:srgbClr val="FFFF00"/>
              </a:solidFill>
              <a:ln w="6350">
                <a:solidFill>
                  <a:srgbClr val="000000"/>
                </a:solidFill>
                <a:prstDash val="solid"/>
                <a:round/>
                <a:headEnd/>
                <a:tailEnd/>
              </a:ln>
            </p:spPr>
            <p:txBody>
              <a:bodyPr/>
              <a:lstStyle/>
              <a:p>
                <a:endParaRPr lang="it-IT"/>
              </a:p>
            </p:txBody>
          </p:sp>
          <p:sp>
            <p:nvSpPr>
              <p:cNvPr id="21252" name="Freeform 772"/>
              <p:cNvSpPr>
                <a:spLocks/>
              </p:cNvSpPr>
              <p:nvPr/>
            </p:nvSpPr>
            <p:spPr bwMode="auto">
              <a:xfrm>
                <a:off x="910" y="3312"/>
                <a:ext cx="49" cy="27"/>
              </a:xfrm>
              <a:custGeom>
                <a:avLst/>
                <a:gdLst/>
                <a:ahLst/>
                <a:cxnLst>
                  <a:cxn ang="0">
                    <a:pos x="155" y="187"/>
                  </a:cxn>
                  <a:cxn ang="0">
                    <a:pos x="122" y="183"/>
                  </a:cxn>
                  <a:cxn ang="0">
                    <a:pos x="90" y="176"/>
                  </a:cxn>
                  <a:cxn ang="0">
                    <a:pos x="63" y="166"/>
                  </a:cxn>
                  <a:cxn ang="0">
                    <a:pos x="39" y="153"/>
                  </a:cxn>
                  <a:cxn ang="0">
                    <a:pos x="21" y="139"/>
                  </a:cxn>
                  <a:cxn ang="0">
                    <a:pos x="8" y="122"/>
                  </a:cxn>
                  <a:cxn ang="0">
                    <a:pos x="0" y="103"/>
                  </a:cxn>
                  <a:cxn ang="0">
                    <a:pos x="0" y="84"/>
                  </a:cxn>
                  <a:cxn ang="0">
                    <a:pos x="8" y="65"/>
                  </a:cxn>
                  <a:cxn ang="0">
                    <a:pos x="21" y="49"/>
                  </a:cxn>
                  <a:cxn ang="0">
                    <a:pos x="39" y="34"/>
                  </a:cxn>
                  <a:cxn ang="0">
                    <a:pos x="63" y="21"/>
                  </a:cxn>
                  <a:cxn ang="0">
                    <a:pos x="90" y="11"/>
                  </a:cxn>
                  <a:cxn ang="0">
                    <a:pos x="122" y="5"/>
                  </a:cxn>
                  <a:cxn ang="0">
                    <a:pos x="155" y="0"/>
                  </a:cxn>
                  <a:cxn ang="0">
                    <a:pos x="191" y="0"/>
                  </a:cxn>
                  <a:cxn ang="0">
                    <a:pos x="224" y="5"/>
                  </a:cxn>
                  <a:cxn ang="0">
                    <a:pos x="255" y="11"/>
                  </a:cxn>
                  <a:cxn ang="0">
                    <a:pos x="283" y="21"/>
                  </a:cxn>
                  <a:cxn ang="0">
                    <a:pos x="306" y="34"/>
                  </a:cxn>
                  <a:cxn ang="0">
                    <a:pos x="325" y="49"/>
                  </a:cxn>
                  <a:cxn ang="0">
                    <a:pos x="338" y="65"/>
                  </a:cxn>
                  <a:cxn ang="0">
                    <a:pos x="345" y="84"/>
                  </a:cxn>
                  <a:cxn ang="0">
                    <a:pos x="345" y="103"/>
                  </a:cxn>
                  <a:cxn ang="0">
                    <a:pos x="338" y="122"/>
                  </a:cxn>
                  <a:cxn ang="0">
                    <a:pos x="325" y="139"/>
                  </a:cxn>
                  <a:cxn ang="0">
                    <a:pos x="306" y="153"/>
                  </a:cxn>
                  <a:cxn ang="0">
                    <a:pos x="283" y="166"/>
                  </a:cxn>
                  <a:cxn ang="0">
                    <a:pos x="255" y="176"/>
                  </a:cxn>
                  <a:cxn ang="0">
                    <a:pos x="224" y="183"/>
                  </a:cxn>
                  <a:cxn ang="0">
                    <a:pos x="191" y="187"/>
                  </a:cxn>
                </a:cxnLst>
                <a:rect l="0" t="0" r="r" b="b"/>
                <a:pathLst>
                  <a:path w="346" h="187">
                    <a:moveTo>
                      <a:pt x="173" y="187"/>
                    </a:moveTo>
                    <a:lnTo>
                      <a:pt x="155" y="187"/>
                    </a:lnTo>
                    <a:lnTo>
                      <a:pt x="138" y="186"/>
                    </a:lnTo>
                    <a:lnTo>
                      <a:pt x="122" y="183"/>
                    </a:lnTo>
                    <a:lnTo>
                      <a:pt x="106" y="180"/>
                    </a:lnTo>
                    <a:lnTo>
                      <a:pt x="90" y="176"/>
                    </a:lnTo>
                    <a:lnTo>
                      <a:pt x="76" y="171"/>
                    </a:lnTo>
                    <a:lnTo>
                      <a:pt x="63" y="166"/>
                    </a:lnTo>
                    <a:lnTo>
                      <a:pt x="51" y="160"/>
                    </a:lnTo>
                    <a:lnTo>
                      <a:pt x="39" y="153"/>
                    </a:lnTo>
                    <a:lnTo>
                      <a:pt x="30" y="146"/>
                    </a:lnTo>
                    <a:lnTo>
                      <a:pt x="21" y="139"/>
                    </a:lnTo>
                    <a:lnTo>
                      <a:pt x="14" y="130"/>
                    </a:lnTo>
                    <a:lnTo>
                      <a:pt x="8" y="122"/>
                    </a:lnTo>
                    <a:lnTo>
                      <a:pt x="3" y="112"/>
                    </a:lnTo>
                    <a:lnTo>
                      <a:pt x="0" y="103"/>
                    </a:lnTo>
                    <a:lnTo>
                      <a:pt x="0" y="94"/>
                    </a:lnTo>
                    <a:lnTo>
                      <a:pt x="0" y="84"/>
                    </a:lnTo>
                    <a:lnTo>
                      <a:pt x="3" y="75"/>
                    </a:lnTo>
                    <a:lnTo>
                      <a:pt x="8" y="65"/>
                    </a:lnTo>
                    <a:lnTo>
                      <a:pt x="14" y="57"/>
                    </a:lnTo>
                    <a:lnTo>
                      <a:pt x="21" y="49"/>
                    </a:lnTo>
                    <a:lnTo>
                      <a:pt x="30" y="41"/>
                    </a:lnTo>
                    <a:lnTo>
                      <a:pt x="39" y="34"/>
                    </a:lnTo>
                    <a:lnTo>
                      <a:pt x="51" y="28"/>
                    </a:lnTo>
                    <a:lnTo>
                      <a:pt x="63" y="21"/>
                    </a:lnTo>
                    <a:lnTo>
                      <a:pt x="76" y="16"/>
                    </a:lnTo>
                    <a:lnTo>
                      <a:pt x="90" y="11"/>
                    </a:lnTo>
                    <a:lnTo>
                      <a:pt x="106" y="8"/>
                    </a:lnTo>
                    <a:lnTo>
                      <a:pt x="122" y="5"/>
                    </a:lnTo>
                    <a:lnTo>
                      <a:pt x="138" y="1"/>
                    </a:lnTo>
                    <a:lnTo>
                      <a:pt x="155" y="0"/>
                    </a:lnTo>
                    <a:lnTo>
                      <a:pt x="173" y="0"/>
                    </a:lnTo>
                    <a:lnTo>
                      <a:pt x="191" y="0"/>
                    </a:lnTo>
                    <a:lnTo>
                      <a:pt x="208" y="1"/>
                    </a:lnTo>
                    <a:lnTo>
                      <a:pt x="224" y="5"/>
                    </a:lnTo>
                    <a:lnTo>
                      <a:pt x="240" y="8"/>
                    </a:lnTo>
                    <a:lnTo>
                      <a:pt x="255" y="11"/>
                    </a:lnTo>
                    <a:lnTo>
                      <a:pt x="269" y="16"/>
                    </a:lnTo>
                    <a:lnTo>
                      <a:pt x="283" y="21"/>
                    </a:lnTo>
                    <a:lnTo>
                      <a:pt x="295" y="28"/>
                    </a:lnTo>
                    <a:lnTo>
                      <a:pt x="306" y="34"/>
                    </a:lnTo>
                    <a:lnTo>
                      <a:pt x="317" y="41"/>
                    </a:lnTo>
                    <a:lnTo>
                      <a:pt x="325" y="49"/>
                    </a:lnTo>
                    <a:lnTo>
                      <a:pt x="332" y="57"/>
                    </a:lnTo>
                    <a:lnTo>
                      <a:pt x="338" y="65"/>
                    </a:lnTo>
                    <a:lnTo>
                      <a:pt x="342" y="75"/>
                    </a:lnTo>
                    <a:lnTo>
                      <a:pt x="345" y="84"/>
                    </a:lnTo>
                    <a:lnTo>
                      <a:pt x="346" y="94"/>
                    </a:lnTo>
                    <a:lnTo>
                      <a:pt x="345" y="103"/>
                    </a:lnTo>
                    <a:lnTo>
                      <a:pt x="342" y="112"/>
                    </a:lnTo>
                    <a:lnTo>
                      <a:pt x="338" y="122"/>
                    </a:lnTo>
                    <a:lnTo>
                      <a:pt x="332" y="130"/>
                    </a:lnTo>
                    <a:lnTo>
                      <a:pt x="325" y="139"/>
                    </a:lnTo>
                    <a:lnTo>
                      <a:pt x="317" y="146"/>
                    </a:lnTo>
                    <a:lnTo>
                      <a:pt x="306" y="153"/>
                    </a:lnTo>
                    <a:lnTo>
                      <a:pt x="295" y="160"/>
                    </a:lnTo>
                    <a:lnTo>
                      <a:pt x="283" y="166"/>
                    </a:lnTo>
                    <a:lnTo>
                      <a:pt x="269" y="171"/>
                    </a:lnTo>
                    <a:lnTo>
                      <a:pt x="255" y="176"/>
                    </a:lnTo>
                    <a:lnTo>
                      <a:pt x="240" y="180"/>
                    </a:lnTo>
                    <a:lnTo>
                      <a:pt x="224" y="183"/>
                    </a:lnTo>
                    <a:lnTo>
                      <a:pt x="208" y="186"/>
                    </a:lnTo>
                    <a:lnTo>
                      <a:pt x="191" y="187"/>
                    </a:lnTo>
                    <a:lnTo>
                      <a:pt x="173" y="187"/>
                    </a:lnTo>
                    <a:close/>
                  </a:path>
                </a:pathLst>
              </a:custGeom>
              <a:solidFill>
                <a:srgbClr val="FFFF00"/>
              </a:solidFill>
              <a:ln w="9525">
                <a:noFill/>
                <a:round/>
                <a:headEnd/>
                <a:tailEnd/>
              </a:ln>
            </p:spPr>
            <p:txBody>
              <a:bodyPr/>
              <a:lstStyle/>
              <a:p>
                <a:endParaRPr lang="it-IT"/>
              </a:p>
            </p:txBody>
          </p:sp>
          <p:sp>
            <p:nvSpPr>
              <p:cNvPr id="21253" name="Freeform 773"/>
              <p:cNvSpPr>
                <a:spLocks/>
              </p:cNvSpPr>
              <p:nvPr/>
            </p:nvSpPr>
            <p:spPr bwMode="auto">
              <a:xfrm>
                <a:off x="910" y="3312"/>
                <a:ext cx="49" cy="27"/>
              </a:xfrm>
              <a:custGeom>
                <a:avLst/>
                <a:gdLst/>
                <a:ahLst/>
                <a:cxnLst>
                  <a:cxn ang="0">
                    <a:pos x="155" y="187"/>
                  </a:cxn>
                  <a:cxn ang="0">
                    <a:pos x="122" y="183"/>
                  </a:cxn>
                  <a:cxn ang="0">
                    <a:pos x="90" y="176"/>
                  </a:cxn>
                  <a:cxn ang="0">
                    <a:pos x="63" y="166"/>
                  </a:cxn>
                  <a:cxn ang="0">
                    <a:pos x="39" y="153"/>
                  </a:cxn>
                  <a:cxn ang="0">
                    <a:pos x="21" y="139"/>
                  </a:cxn>
                  <a:cxn ang="0">
                    <a:pos x="8" y="122"/>
                  </a:cxn>
                  <a:cxn ang="0">
                    <a:pos x="0" y="103"/>
                  </a:cxn>
                  <a:cxn ang="0">
                    <a:pos x="0" y="84"/>
                  </a:cxn>
                  <a:cxn ang="0">
                    <a:pos x="8" y="65"/>
                  </a:cxn>
                  <a:cxn ang="0">
                    <a:pos x="21" y="49"/>
                  </a:cxn>
                  <a:cxn ang="0">
                    <a:pos x="39" y="34"/>
                  </a:cxn>
                  <a:cxn ang="0">
                    <a:pos x="63" y="21"/>
                  </a:cxn>
                  <a:cxn ang="0">
                    <a:pos x="90" y="11"/>
                  </a:cxn>
                  <a:cxn ang="0">
                    <a:pos x="122" y="5"/>
                  </a:cxn>
                  <a:cxn ang="0">
                    <a:pos x="155" y="0"/>
                  </a:cxn>
                  <a:cxn ang="0">
                    <a:pos x="191" y="0"/>
                  </a:cxn>
                  <a:cxn ang="0">
                    <a:pos x="224" y="5"/>
                  </a:cxn>
                  <a:cxn ang="0">
                    <a:pos x="255" y="11"/>
                  </a:cxn>
                  <a:cxn ang="0">
                    <a:pos x="283" y="21"/>
                  </a:cxn>
                  <a:cxn ang="0">
                    <a:pos x="306" y="34"/>
                  </a:cxn>
                  <a:cxn ang="0">
                    <a:pos x="325" y="49"/>
                  </a:cxn>
                  <a:cxn ang="0">
                    <a:pos x="338" y="65"/>
                  </a:cxn>
                  <a:cxn ang="0">
                    <a:pos x="345" y="84"/>
                  </a:cxn>
                  <a:cxn ang="0">
                    <a:pos x="345" y="103"/>
                  </a:cxn>
                  <a:cxn ang="0">
                    <a:pos x="338" y="122"/>
                  </a:cxn>
                  <a:cxn ang="0">
                    <a:pos x="325" y="139"/>
                  </a:cxn>
                  <a:cxn ang="0">
                    <a:pos x="306" y="153"/>
                  </a:cxn>
                  <a:cxn ang="0">
                    <a:pos x="283" y="166"/>
                  </a:cxn>
                  <a:cxn ang="0">
                    <a:pos x="255" y="176"/>
                  </a:cxn>
                  <a:cxn ang="0">
                    <a:pos x="224" y="183"/>
                  </a:cxn>
                  <a:cxn ang="0">
                    <a:pos x="191" y="187"/>
                  </a:cxn>
                </a:cxnLst>
                <a:rect l="0" t="0" r="r" b="b"/>
                <a:pathLst>
                  <a:path w="346" h="187">
                    <a:moveTo>
                      <a:pt x="173" y="187"/>
                    </a:moveTo>
                    <a:lnTo>
                      <a:pt x="155" y="187"/>
                    </a:lnTo>
                    <a:lnTo>
                      <a:pt x="138" y="186"/>
                    </a:lnTo>
                    <a:lnTo>
                      <a:pt x="122" y="183"/>
                    </a:lnTo>
                    <a:lnTo>
                      <a:pt x="106" y="180"/>
                    </a:lnTo>
                    <a:lnTo>
                      <a:pt x="90" y="176"/>
                    </a:lnTo>
                    <a:lnTo>
                      <a:pt x="76" y="171"/>
                    </a:lnTo>
                    <a:lnTo>
                      <a:pt x="63" y="166"/>
                    </a:lnTo>
                    <a:lnTo>
                      <a:pt x="51" y="160"/>
                    </a:lnTo>
                    <a:lnTo>
                      <a:pt x="39" y="153"/>
                    </a:lnTo>
                    <a:lnTo>
                      <a:pt x="30" y="146"/>
                    </a:lnTo>
                    <a:lnTo>
                      <a:pt x="21" y="139"/>
                    </a:lnTo>
                    <a:lnTo>
                      <a:pt x="14" y="130"/>
                    </a:lnTo>
                    <a:lnTo>
                      <a:pt x="8" y="122"/>
                    </a:lnTo>
                    <a:lnTo>
                      <a:pt x="3" y="112"/>
                    </a:lnTo>
                    <a:lnTo>
                      <a:pt x="0" y="103"/>
                    </a:lnTo>
                    <a:lnTo>
                      <a:pt x="0" y="94"/>
                    </a:lnTo>
                    <a:lnTo>
                      <a:pt x="0" y="84"/>
                    </a:lnTo>
                    <a:lnTo>
                      <a:pt x="3" y="75"/>
                    </a:lnTo>
                    <a:lnTo>
                      <a:pt x="8" y="65"/>
                    </a:lnTo>
                    <a:lnTo>
                      <a:pt x="14" y="57"/>
                    </a:lnTo>
                    <a:lnTo>
                      <a:pt x="21" y="49"/>
                    </a:lnTo>
                    <a:lnTo>
                      <a:pt x="30" y="41"/>
                    </a:lnTo>
                    <a:lnTo>
                      <a:pt x="39" y="34"/>
                    </a:lnTo>
                    <a:lnTo>
                      <a:pt x="51" y="28"/>
                    </a:lnTo>
                    <a:lnTo>
                      <a:pt x="63" y="21"/>
                    </a:lnTo>
                    <a:lnTo>
                      <a:pt x="76" y="16"/>
                    </a:lnTo>
                    <a:lnTo>
                      <a:pt x="90" y="11"/>
                    </a:lnTo>
                    <a:lnTo>
                      <a:pt x="106" y="8"/>
                    </a:lnTo>
                    <a:lnTo>
                      <a:pt x="122" y="5"/>
                    </a:lnTo>
                    <a:lnTo>
                      <a:pt x="138" y="1"/>
                    </a:lnTo>
                    <a:lnTo>
                      <a:pt x="155" y="0"/>
                    </a:lnTo>
                    <a:lnTo>
                      <a:pt x="173" y="0"/>
                    </a:lnTo>
                    <a:lnTo>
                      <a:pt x="191" y="0"/>
                    </a:lnTo>
                    <a:lnTo>
                      <a:pt x="208" y="1"/>
                    </a:lnTo>
                    <a:lnTo>
                      <a:pt x="224" y="5"/>
                    </a:lnTo>
                    <a:lnTo>
                      <a:pt x="240" y="8"/>
                    </a:lnTo>
                    <a:lnTo>
                      <a:pt x="255" y="11"/>
                    </a:lnTo>
                    <a:lnTo>
                      <a:pt x="269" y="16"/>
                    </a:lnTo>
                    <a:lnTo>
                      <a:pt x="283" y="21"/>
                    </a:lnTo>
                    <a:lnTo>
                      <a:pt x="295" y="28"/>
                    </a:lnTo>
                    <a:lnTo>
                      <a:pt x="306" y="34"/>
                    </a:lnTo>
                    <a:lnTo>
                      <a:pt x="317" y="41"/>
                    </a:lnTo>
                    <a:lnTo>
                      <a:pt x="325" y="49"/>
                    </a:lnTo>
                    <a:lnTo>
                      <a:pt x="332" y="57"/>
                    </a:lnTo>
                    <a:lnTo>
                      <a:pt x="338" y="65"/>
                    </a:lnTo>
                    <a:lnTo>
                      <a:pt x="342" y="75"/>
                    </a:lnTo>
                    <a:lnTo>
                      <a:pt x="345" y="84"/>
                    </a:lnTo>
                    <a:lnTo>
                      <a:pt x="346" y="94"/>
                    </a:lnTo>
                    <a:lnTo>
                      <a:pt x="345" y="103"/>
                    </a:lnTo>
                    <a:lnTo>
                      <a:pt x="342" y="112"/>
                    </a:lnTo>
                    <a:lnTo>
                      <a:pt x="338" y="122"/>
                    </a:lnTo>
                    <a:lnTo>
                      <a:pt x="332" y="130"/>
                    </a:lnTo>
                    <a:lnTo>
                      <a:pt x="325" y="139"/>
                    </a:lnTo>
                    <a:lnTo>
                      <a:pt x="317" y="146"/>
                    </a:lnTo>
                    <a:lnTo>
                      <a:pt x="306" y="153"/>
                    </a:lnTo>
                    <a:lnTo>
                      <a:pt x="295" y="160"/>
                    </a:lnTo>
                    <a:lnTo>
                      <a:pt x="283" y="166"/>
                    </a:lnTo>
                    <a:lnTo>
                      <a:pt x="269" y="171"/>
                    </a:lnTo>
                    <a:lnTo>
                      <a:pt x="255" y="176"/>
                    </a:lnTo>
                    <a:lnTo>
                      <a:pt x="240" y="180"/>
                    </a:lnTo>
                    <a:lnTo>
                      <a:pt x="224" y="183"/>
                    </a:lnTo>
                    <a:lnTo>
                      <a:pt x="208" y="186"/>
                    </a:lnTo>
                    <a:lnTo>
                      <a:pt x="191" y="187"/>
                    </a:lnTo>
                    <a:lnTo>
                      <a:pt x="173" y="187"/>
                    </a:lnTo>
                  </a:path>
                </a:pathLst>
              </a:custGeom>
              <a:solidFill>
                <a:srgbClr val="FFFF00"/>
              </a:solidFill>
              <a:ln w="6350">
                <a:solidFill>
                  <a:srgbClr val="000000"/>
                </a:solidFill>
                <a:prstDash val="solid"/>
                <a:round/>
                <a:headEnd/>
                <a:tailEnd/>
              </a:ln>
            </p:spPr>
            <p:txBody>
              <a:bodyPr/>
              <a:lstStyle/>
              <a:p>
                <a:endParaRPr lang="it-IT"/>
              </a:p>
            </p:txBody>
          </p:sp>
          <p:sp>
            <p:nvSpPr>
              <p:cNvPr id="21254" name="Freeform 774"/>
              <p:cNvSpPr>
                <a:spLocks/>
              </p:cNvSpPr>
              <p:nvPr/>
            </p:nvSpPr>
            <p:spPr bwMode="auto">
              <a:xfrm>
                <a:off x="774" y="3222"/>
                <a:ext cx="49" cy="26"/>
              </a:xfrm>
              <a:custGeom>
                <a:avLst/>
                <a:gdLst/>
                <a:ahLst/>
                <a:cxnLst>
                  <a:cxn ang="0">
                    <a:pos x="155" y="187"/>
                  </a:cxn>
                  <a:cxn ang="0">
                    <a:pos x="122" y="183"/>
                  </a:cxn>
                  <a:cxn ang="0">
                    <a:pos x="90" y="176"/>
                  </a:cxn>
                  <a:cxn ang="0">
                    <a:pos x="63" y="166"/>
                  </a:cxn>
                  <a:cxn ang="0">
                    <a:pos x="39" y="153"/>
                  </a:cxn>
                  <a:cxn ang="0">
                    <a:pos x="21" y="138"/>
                  </a:cxn>
                  <a:cxn ang="0">
                    <a:pos x="8" y="121"/>
                  </a:cxn>
                  <a:cxn ang="0">
                    <a:pos x="0" y="103"/>
                  </a:cxn>
                  <a:cxn ang="0">
                    <a:pos x="0" y="85"/>
                  </a:cxn>
                  <a:cxn ang="0">
                    <a:pos x="8" y="66"/>
                  </a:cxn>
                  <a:cxn ang="0">
                    <a:pos x="21" y="49"/>
                  </a:cxn>
                  <a:cxn ang="0">
                    <a:pos x="39" y="34"/>
                  </a:cxn>
                  <a:cxn ang="0">
                    <a:pos x="63" y="22"/>
                  </a:cxn>
                  <a:cxn ang="0">
                    <a:pos x="90" y="11"/>
                  </a:cxn>
                  <a:cxn ang="0">
                    <a:pos x="122" y="4"/>
                  </a:cxn>
                  <a:cxn ang="0">
                    <a:pos x="155" y="1"/>
                  </a:cxn>
                  <a:cxn ang="0">
                    <a:pos x="191" y="1"/>
                  </a:cxn>
                  <a:cxn ang="0">
                    <a:pos x="224" y="4"/>
                  </a:cxn>
                  <a:cxn ang="0">
                    <a:pos x="255" y="11"/>
                  </a:cxn>
                  <a:cxn ang="0">
                    <a:pos x="283" y="22"/>
                  </a:cxn>
                  <a:cxn ang="0">
                    <a:pos x="306" y="34"/>
                  </a:cxn>
                  <a:cxn ang="0">
                    <a:pos x="325" y="49"/>
                  </a:cxn>
                  <a:cxn ang="0">
                    <a:pos x="338" y="66"/>
                  </a:cxn>
                  <a:cxn ang="0">
                    <a:pos x="345" y="85"/>
                  </a:cxn>
                  <a:cxn ang="0">
                    <a:pos x="345" y="103"/>
                  </a:cxn>
                  <a:cxn ang="0">
                    <a:pos x="338" y="121"/>
                  </a:cxn>
                  <a:cxn ang="0">
                    <a:pos x="325" y="138"/>
                  </a:cxn>
                  <a:cxn ang="0">
                    <a:pos x="306" y="153"/>
                  </a:cxn>
                  <a:cxn ang="0">
                    <a:pos x="283" y="166"/>
                  </a:cxn>
                  <a:cxn ang="0">
                    <a:pos x="255" y="176"/>
                  </a:cxn>
                  <a:cxn ang="0">
                    <a:pos x="224" y="183"/>
                  </a:cxn>
                  <a:cxn ang="0">
                    <a:pos x="191" y="187"/>
                  </a:cxn>
                </a:cxnLst>
                <a:rect l="0" t="0" r="r" b="b"/>
                <a:pathLst>
                  <a:path w="346" h="187">
                    <a:moveTo>
                      <a:pt x="173" y="187"/>
                    </a:moveTo>
                    <a:lnTo>
                      <a:pt x="155" y="187"/>
                    </a:lnTo>
                    <a:lnTo>
                      <a:pt x="138" y="185"/>
                    </a:lnTo>
                    <a:lnTo>
                      <a:pt x="122" y="183"/>
                    </a:lnTo>
                    <a:lnTo>
                      <a:pt x="106" y="180"/>
                    </a:lnTo>
                    <a:lnTo>
                      <a:pt x="90" y="176"/>
                    </a:lnTo>
                    <a:lnTo>
                      <a:pt x="76" y="171"/>
                    </a:lnTo>
                    <a:lnTo>
                      <a:pt x="63" y="166"/>
                    </a:lnTo>
                    <a:lnTo>
                      <a:pt x="51" y="160"/>
                    </a:lnTo>
                    <a:lnTo>
                      <a:pt x="39" y="153"/>
                    </a:lnTo>
                    <a:lnTo>
                      <a:pt x="30" y="146"/>
                    </a:lnTo>
                    <a:lnTo>
                      <a:pt x="21" y="138"/>
                    </a:lnTo>
                    <a:lnTo>
                      <a:pt x="14" y="130"/>
                    </a:lnTo>
                    <a:lnTo>
                      <a:pt x="8" y="121"/>
                    </a:lnTo>
                    <a:lnTo>
                      <a:pt x="3" y="113"/>
                    </a:lnTo>
                    <a:lnTo>
                      <a:pt x="0" y="103"/>
                    </a:lnTo>
                    <a:lnTo>
                      <a:pt x="0" y="94"/>
                    </a:lnTo>
                    <a:lnTo>
                      <a:pt x="0" y="85"/>
                    </a:lnTo>
                    <a:lnTo>
                      <a:pt x="3" y="75"/>
                    </a:lnTo>
                    <a:lnTo>
                      <a:pt x="8" y="66"/>
                    </a:lnTo>
                    <a:lnTo>
                      <a:pt x="14" y="57"/>
                    </a:lnTo>
                    <a:lnTo>
                      <a:pt x="21" y="49"/>
                    </a:lnTo>
                    <a:lnTo>
                      <a:pt x="30" y="42"/>
                    </a:lnTo>
                    <a:lnTo>
                      <a:pt x="39" y="34"/>
                    </a:lnTo>
                    <a:lnTo>
                      <a:pt x="51" y="27"/>
                    </a:lnTo>
                    <a:lnTo>
                      <a:pt x="63" y="22"/>
                    </a:lnTo>
                    <a:lnTo>
                      <a:pt x="76" y="16"/>
                    </a:lnTo>
                    <a:lnTo>
                      <a:pt x="90" y="11"/>
                    </a:lnTo>
                    <a:lnTo>
                      <a:pt x="106" y="7"/>
                    </a:lnTo>
                    <a:lnTo>
                      <a:pt x="122" y="4"/>
                    </a:lnTo>
                    <a:lnTo>
                      <a:pt x="138" y="2"/>
                    </a:lnTo>
                    <a:lnTo>
                      <a:pt x="155" y="1"/>
                    </a:lnTo>
                    <a:lnTo>
                      <a:pt x="173" y="0"/>
                    </a:lnTo>
                    <a:lnTo>
                      <a:pt x="191" y="1"/>
                    </a:lnTo>
                    <a:lnTo>
                      <a:pt x="208" y="2"/>
                    </a:lnTo>
                    <a:lnTo>
                      <a:pt x="224" y="4"/>
                    </a:lnTo>
                    <a:lnTo>
                      <a:pt x="240" y="7"/>
                    </a:lnTo>
                    <a:lnTo>
                      <a:pt x="255" y="11"/>
                    </a:lnTo>
                    <a:lnTo>
                      <a:pt x="269" y="16"/>
                    </a:lnTo>
                    <a:lnTo>
                      <a:pt x="283" y="22"/>
                    </a:lnTo>
                    <a:lnTo>
                      <a:pt x="295" y="27"/>
                    </a:lnTo>
                    <a:lnTo>
                      <a:pt x="306" y="34"/>
                    </a:lnTo>
                    <a:lnTo>
                      <a:pt x="317" y="42"/>
                    </a:lnTo>
                    <a:lnTo>
                      <a:pt x="325" y="49"/>
                    </a:lnTo>
                    <a:lnTo>
                      <a:pt x="332" y="57"/>
                    </a:lnTo>
                    <a:lnTo>
                      <a:pt x="338" y="66"/>
                    </a:lnTo>
                    <a:lnTo>
                      <a:pt x="342" y="75"/>
                    </a:lnTo>
                    <a:lnTo>
                      <a:pt x="345" y="85"/>
                    </a:lnTo>
                    <a:lnTo>
                      <a:pt x="346" y="94"/>
                    </a:lnTo>
                    <a:lnTo>
                      <a:pt x="345" y="103"/>
                    </a:lnTo>
                    <a:lnTo>
                      <a:pt x="342" y="113"/>
                    </a:lnTo>
                    <a:lnTo>
                      <a:pt x="338" y="121"/>
                    </a:lnTo>
                    <a:lnTo>
                      <a:pt x="332" y="130"/>
                    </a:lnTo>
                    <a:lnTo>
                      <a:pt x="325" y="138"/>
                    </a:lnTo>
                    <a:lnTo>
                      <a:pt x="317" y="146"/>
                    </a:lnTo>
                    <a:lnTo>
                      <a:pt x="306" y="153"/>
                    </a:lnTo>
                    <a:lnTo>
                      <a:pt x="295" y="160"/>
                    </a:lnTo>
                    <a:lnTo>
                      <a:pt x="283" y="166"/>
                    </a:lnTo>
                    <a:lnTo>
                      <a:pt x="269" y="171"/>
                    </a:lnTo>
                    <a:lnTo>
                      <a:pt x="255" y="176"/>
                    </a:lnTo>
                    <a:lnTo>
                      <a:pt x="240" y="180"/>
                    </a:lnTo>
                    <a:lnTo>
                      <a:pt x="224" y="183"/>
                    </a:lnTo>
                    <a:lnTo>
                      <a:pt x="208" y="185"/>
                    </a:lnTo>
                    <a:lnTo>
                      <a:pt x="191" y="187"/>
                    </a:lnTo>
                    <a:lnTo>
                      <a:pt x="173" y="187"/>
                    </a:lnTo>
                    <a:close/>
                  </a:path>
                </a:pathLst>
              </a:custGeom>
              <a:solidFill>
                <a:srgbClr val="FFFF00"/>
              </a:solidFill>
              <a:ln w="9525">
                <a:noFill/>
                <a:round/>
                <a:headEnd/>
                <a:tailEnd/>
              </a:ln>
            </p:spPr>
            <p:txBody>
              <a:bodyPr/>
              <a:lstStyle/>
              <a:p>
                <a:endParaRPr lang="it-IT"/>
              </a:p>
            </p:txBody>
          </p:sp>
          <p:sp>
            <p:nvSpPr>
              <p:cNvPr id="21255" name="Freeform 775"/>
              <p:cNvSpPr>
                <a:spLocks/>
              </p:cNvSpPr>
              <p:nvPr/>
            </p:nvSpPr>
            <p:spPr bwMode="auto">
              <a:xfrm>
                <a:off x="774" y="3222"/>
                <a:ext cx="49" cy="26"/>
              </a:xfrm>
              <a:custGeom>
                <a:avLst/>
                <a:gdLst/>
                <a:ahLst/>
                <a:cxnLst>
                  <a:cxn ang="0">
                    <a:pos x="155" y="187"/>
                  </a:cxn>
                  <a:cxn ang="0">
                    <a:pos x="122" y="183"/>
                  </a:cxn>
                  <a:cxn ang="0">
                    <a:pos x="90" y="176"/>
                  </a:cxn>
                  <a:cxn ang="0">
                    <a:pos x="63" y="166"/>
                  </a:cxn>
                  <a:cxn ang="0">
                    <a:pos x="39" y="153"/>
                  </a:cxn>
                  <a:cxn ang="0">
                    <a:pos x="21" y="138"/>
                  </a:cxn>
                  <a:cxn ang="0">
                    <a:pos x="8" y="121"/>
                  </a:cxn>
                  <a:cxn ang="0">
                    <a:pos x="0" y="103"/>
                  </a:cxn>
                  <a:cxn ang="0">
                    <a:pos x="0" y="85"/>
                  </a:cxn>
                  <a:cxn ang="0">
                    <a:pos x="8" y="66"/>
                  </a:cxn>
                  <a:cxn ang="0">
                    <a:pos x="21" y="49"/>
                  </a:cxn>
                  <a:cxn ang="0">
                    <a:pos x="39" y="34"/>
                  </a:cxn>
                  <a:cxn ang="0">
                    <a:pos x="63" y="22"/>
                  </a:cxn>
                  <a:cxn ang="0">
                    <a:pos x="90" y="11"/>
                  </a:cxn>
                  <a:cxn ang="0">
                    <a:pos x="122" y="4"/>
                  </a:cxn>
                  <a:cxn ang="0">
                    <a:pos x="155" y="1"/>
                  </a:cxn>
                  <a:cxn ang="0">
                    <a:pos x="191" y="1"/>
                  </a:cxn>
                  <a:cxn ang="0">
                    <a:pos x="224" y="4"/>
                  </a:cxn>
                  <a:cxn ang="0">
                    <a:pos x="255" y="11"/>
                  </a:cxn>
                  <a:cxn ang="0">
                    <a:pos x="283" y="22"/>
                  </a:cxn>
                  <a:cxn ang="0">
                    <a:pos x="306" y="34"/>
                  </a:cxn>
                  <a:cxn ang="0">
                    <a:pos x="325" y="49"/>
                  </a:cxn>
                  <a:cxn ang="0">
                    <a:pos x="338" y="66"/>
                  </a:cxn>
                  <a:cxn ang="0">
                    <a:pos x="345" y="85"/>
                  </a:cxn>
                  <a:cxn ang="0">
                    <a:pos x="345" y="103"/>
                  </a:cxn>
                  <a:cxn ang="0">
                    <a:pos x="338" y="121"/>
                  </a:cxn>
                  <a:cxn ang="0">
                    <a:pos x="325" y="138"/>
                  </a:cxn>
                  <a:cxn ang="0">
                    <a:pos x="306" y="153"/>
                  </a:cxn>
                  <a:cxn ang="0">
                    <a:pos x="283" y="166"/>
                  </a:cxn>
                  <a:cxn ang="0">
                    <a:pos x="255" y="176"/>
                  </a:cxn>
                  <a:cxn ang="0">
                    <a:pos x="224" y="183"/>
                  </a:cxn>
                  <a:cxn ang="0">
                    <a:pos x="191" y="187"/>
                  </a:cxn>
                </a:cxnLst>
                <a:rect l="0" t="0" r="r" b="b"/>
                <a:pathLst>
                  <a:path w="346" h="187">
                    <a:moveTo>
                      <a:pt x="173" y="187"/>
                    </a:moveTo>
                    <a:lnTo>
                      <a:pt x="155" y="187"/>
                    </a:lnTo>
                    <a:lnTo>
                      <a:pt x="138" y="185"/>
                    </a:lnTo>
                    <a:lnTo>
                      <a:pt x="122" y="183"/>
                    </a:lnTo>
                    <a:lnTo>
                      <a:pt x="106" y="180"/>
                    </a:lnTo>
                    <a:lnTo>
                      <a:pt x="90" y="176"/>
                    </a:lnTo>
                    <a:lnTo>
                      <a:pt x="76" y="171"/>
                    </a:lnTo>
                    <a:lnTo>
                      <a:pt x="63" y="166"/>
                    </a:lnTo>
                    <a:lnTo>
                      <a:pt x="51" y="160"/>
                    </a:lnTo>
                    <a:lnTo>
                      <a:pt x="39" y="153"/>
                    </a:lnTo>
                    <a:lnTo>
                      <a:pt x="30" y="146"/>
                    </a:lnTo>
                    <a:lnTo>
                      <a:pt x="21" y="138"/>
                    </a:lnTo>
                    <a:lnTo>
                      <a:pt x="14" y="130"/>
                    </a:lnTo>
                    <a:lnTo>
                      <a:pt x="8" y="121"/>
                    </a:lnTo>
                    <a:lnTo>
                      <a:pt x="3" y="113"/>
                    </a:lnTo>
                    <a:lnTo>
                      <a:pt x="0" y="103"/>
                    </a:lnTo>
                    <a:lnTo>
                      <a:pt x="0" y="94"/>
                    </a:lnTo>
                    <a:lnTo>
                      <a:pt x="0" y="85"/>
                    </a:lnTo>
                    <a:lnTo>
                      <a:pt x="3" y="75"/>
                    </a:lnTo>
                    <a:lnTo>
                      <a:pt x="8" y="66"/>
                    </a:lnTo>
                    <a:lnTo>
                      <a:pt x="14" y="57"/>
                    </a:lnTo>
                    <a:lnTo>
                      <a:pt x="21" y="49"/>
                    </a:lnTo>
                    <a:lnTo>
                      <a:pt x="30" y="42"/>
                    </a:lnTo>
                    <a:lnTo>
                      <a:pt x="39" y="34"/>
                    </a:lnTo>
                    <a:lnTo>
                      <a:pt x="51" y="27"/>
                    </a:lnTo>
                    <a:lnTo>
                      <a:pt x="63" y="22"/>
                    </a:lnTo>
                    <a:lnTo>
                      <a:pt x="76" y="16"/>
                    </a:lnTo>
                    <a:lnTo>
                      <a:pt x="90" y="11"/>
                    </a:lnTo>
                    <a:lnTo>
                      <a:pt x="106" y="7"/>
                    </a:lnTo>
                    <a:lnTo>
                      <a:pt x="122" y="4"/>
                    </a:lnTo>
                    <a:lnTo>
                      <a:pt x="138" y="2"/>
                    </a:lnTo>
                    <a:lnTo>
                      <a:pt x="155" y="1"/>
                    </a:lnTo>
                    <a:lnTo>
                      <a:pt x="173" y="0"/>
                    </a:lnTo>
                    <a:lnTo>
                      <a:pt x="191" y="1"/>
                    </a:lnTo>
                    <a:lnTo>
                      <a:pt x="208" y="2"/>
                    </a:lnTo>
                    <a:lnTo>
                      <a:pt x="224" y="4"/>
                    </a:lnTo>
                    <a:lnTo>
                      <a:pt x="240" y="7"/>
                    </a:lnTo>
                    <a:lnTo>
                      <a:pt x="255" y="11"/>
                    </a:lnTo>
                    <a:lnTo>
                      <a:pt x="269" y="16"/>
                    </a:lnTo>
                    <a:lnTo>
                      <a:pt x="283" y="22"/>
                    </a:lnTo>
                    <a:lnTo>
                      <a:pt x="295" y="27"/>
                    </a:lnTo>
                    <a:lnTo>
                      <a:pt x="306" y="34"/>
                    </a:lnTo>
                    <a:lnTo>
                      <a:pt x="317" y="42"/>
                    </a:lnTo>
                    <a:lnTo>
                      <a:pt x="325" y="49"/>
                    </a:lnTo>
                    <a:lnTo>
                      <a:pt x="332" y="57"/>
                    </a:lnTo>
                    <a:lnTo>
                      <a:pt x="338" y="66"/>
                    </a:lnTo>
                    <a:lnTo>
                      <a:pt x="342" y="75"/>
                    </a:lnTo>
                    <a:lnTo>
                      <a:pt x="345" y="85"/>
                    </a:lnTo>
                    <a:lnTo>
                      <a:pt x="346" y="94"/>
                    </a:lnTo>
                    <a:lnTo>
                      <a:pt x="345" y="103"/>
                    </a:lnTo>
                    <a:lnTo>
                      <a:pt x="342" y="113"/>
                    </a:lnTo>
                    <a:lnTo>
                      <a:pt x="338" y="121"/>
                    </a:lnTo>
                    <a:lnTo>
                      <a:pt x="332" y="130"/>
                    </a:lnTo>
                    <a:lnTo>
                      <a:pt x="325" y="138"/>
                    </a:lnTo>
                    <a:lnTo>
                      <a:pt x="317" y="146"/>
                    </a:lnTo>
                    <a:lnTo>
                      <a:pt x="306" y="153"/>
                    </a:lnTo>
                    <a:lnTo>
                      <a:pt x="295" y="160"/>
                    </a:lnTo>
                    <a:lnTo>
                      <a:pt x="283" y="166"/>
                    </a:lnTo>
                    <a:lnTo>
                      <a:pt x="269" y="171"/>
                    </a:lnTo>
                    <a:lnTo>
                      <a:pt x="255" y="176"/>
                    </a:lnTo>
                    <a:lnTo>
                      <a:pt x="240" y="180"/>
                    </a:lnTo>
                    <a:lnTo>
                      <a:pt x="224" y="183"/>
                    </a:lnTo>
                    <a:lnTo>
                      <a:pt x="208" y="185"/>
                    </a:lnTo>
                    <a:lnTo>
                      <a:pt x="191" y="187"/>
                    </a:lnTo>
                    <a:lnTo>
                      <a:pt x="173" y="187"/>
                    </a:lnTo>
                  </a:path>
                </a:pathLst>
              </a:custGeom>
              <a:solidFill>
                <a:srgbClr val="FFFF00"/>
              </a:solidFill>
              <a:ln w="6350">
                <a:solidFill>
                  <a:srgbClr val="000000"/>
                </a:solidFill>
                <a:prstDash val="solid"/>
                <a:round/>
                <a:headEnd/>
                <a:tailEnd/>
              </a:ln>
            </p:spPr>
            <p:txBody>
              <a:bodyPr/>
              <a:lstStyle/>
              <a:p>
                <a:endParaRPr lang="it-IT"/>
              </a:p>
            </p:txBody>
          </p:sp>
          <p:sp>
            <p:nvSpPr>
              <p:cNvPr id="21256" name="Freeform 776"/>
              <p:cNvSpPr>
                <a:spLocks/>
              </p:cNvSpPr>
              <p:nvPr/>
            </p:nvSpPr>
            <p:spPr bwMode="auto">
              <a:xfrm>
                <a:off x="889" y="3154"/>
                <a:ext cx="49" cy="27"/>
              </a:xfrm>
              <a:custGeom>
                <a:avLst/>
                <a:gdLst/>
                <a:ahLst/>
                <a:cxnLst>
                  <a:cxn ang="0">
                    <a:pos x="155" y="188"/>
                  </a:cxn>
                  <a:cxn ang="0">
                    <a:pos x="121" y="183"/>
                  </a:cxn>
                  <a:cxn ang="0">
                    <a:pos x="91" y="176"/>
                  </a:cxn>
                  <a:cxn ang="0">
                    <a:pos x="63" y="167"/>
                  </a:cxn>
                  <a:cxn ang="0">
                    <a:pos x="40" y="153"/>
                  </a:cxn>
                  <a:cxn ang="0">
                    <a:pos x="21" y="138"/>
                  </a:cxn>
                  <a:cxn ang="0">
                    <a:pos x="7" y="122"/>
                  </a:cxn>
                  <a:cxn ang="0">
                    <a:pos x="1" y="104"/>
                  </a:cxn>
                  <a:cxn ang="0">
                    <a:pos x="1" y="85"/>
                  </a:cxn>
                  <a:cxn ang="0">
                    <a:pos x="7" y="66"/>
                  </a:cxn>
                  <a:cxn ang="0">
                    <a:pos x="21" y="49"/>
                  </a:cxn>
                  <a:cxn ang="0">
                    <a:pos x="40" y="35"/>
                  </a:cxn>
                  <a:cxn ang="0">
                    <a:pos x="63" y="22"/>
                  </a:cxn>
                  <a:cxn ang="0">
                    <a:pos x="91" y="12"/>
                  </a:cxn>
                  <a:cxn ang="0">
                    <a:pos x="121" y="4"/>
                  </a:cxn>
                  <a:cxn ang="0">
                    <a:pos x="155" y="1"/>
                  </a:cxn>
                  <a:cxn ang="0">
                    <a:pos x="190" y="1"/>
                  </a:cxn>
                  <a:cxn ang="0">
                    <a:pos x="224" y="4"/>
                  </a:cxn>
                  <a:cxn ang="0">
                    <a:pos x="255" y="12"/>
                  </a:cxn>
                  <a:cxn ang="0">
                    <a:pos x="283" y="22"/>
                  </a:cxn>
                  <a:cxn ang="0">
                    <a:pos x="306" y="35"/>
                  </a:cxn>
                  <a:cxn ang="0">
                    <a:pos x="324" y="49"/>
                  </a:cxn>
                  <a:cxn ang="0">
                    <a:pos x="338" y="66"/>
                  </a:cxn>
                  <a:cxn ang="0">
                    <a:pos x="344" y="85"/>
                  </a:cxn>
                  <a:cxn ang="0">
                    <a:pos x="344" y="104"/>
                  </a:cxn>
                  <a:cxn ang="0">
                    <a:pos x="338" y="122"/>
                  </a:cxn>
                  <a:cxn ang="0">
                    <a:pos x="324" y="138"/>
                  </a:cxn>
                  <a:cxn ang="0">
                    <a:pos x="306" y="153"/>
                  </a:cxn>
                  <a:cxn ang="0">
                    <a:pos x="283" y="167"/>
                  </a:cxn>
                  <a:cxn ang="0">
                    <a:pos x="255" y="176"/>
                  </a:cxn>
                  <a:cxn ang="0">
                    <a:pos x="224" y="183"/>
                  </a:cxn>
                  <a:cxn ang="0">
                    <a:pos x="190" y="188"/>
                  </a:cxn>
                </a:cxnLst>
                <a:rect l="0" t="0" r="r" b="b"/>
                <a:pathLst>
                  <a:path w="345" h="188">
                    <a:moveTo>
                      <a:pt x="173" y="188"/>
                    </a:moveTo>
                    <a:lnTo>
                      <a:pt x="155" y="188"/>
                    </a:lnTo>
                    <a:lnTo>
                      <a:pt x="138" y="186"/>
                    </a:lnTo>
                    <a:lnTo>
                      <a:pt x="121" y="183"/>
                    </a:lnTo>
                    <a:lnTo>
                      <a:pt x="106" y="180"/>
                    </a:lnTo>
                    <a:lnTo>
                      <a:pt x="91" y="176"/>
                    </a:lnTo>
                    <a:lnTo>
                      <a:pt x="76" y="172"/>
                    </a:lnTo>
                    <a:lnTo>
                      <a:pt x="63" y="167"/>
                    </a:lnTo>
                    <a:lnTo>
                      <a:pt x="50" y="160"/>
                    </a:lnTo>
                    <a:lnTo>
                      <a:pt x="40" y="153"/>
                    </a:lnTo>
                    <a:lnTo>
                      <a:pt x="29" y="147"/>
                    </a:lnTo>
                    <a:lnTo>
                      <a:pt x="21" y="138"/>
                    </a:lnTo>
                    <a:lnTo>
                      <a:pt x="13" y="130"/>
                    </a:lnTo>
                    <a:lnTo>
                      <a:pt x="7" y="122"/>
                    </a:lnTo>
                    <a:lnTo>
                      <a:pt x="3" y="113"/>
                    </a:lnTo>
                    <a:lnTo>
                      <a:pt x="1" y="104"/>
                    </a:lnTo>
                    <a:lnTo>
                      <a:pt x="0" y="94"/>
                    </a:lnTo>
                    <a:lnTo>
                      <a:pt x="1" y="85"/>
                    </a:lnTo>
                    <a:lnTo>
                      <a:pt x="3" y="76"/>
                    </a:lnTo>
                    <a:lnTo>
                      <a:pt x="7" y="66"/>
                    </a:lnTo>
                    <a:lnTo>
                      <a:pt x="13" y="58"/>
                    </a:lnTo>
                    <a:lnTo>
                      <a:pt x="21" y="49"/>
                    </a:lnTo>
                    <a:lnTo>
                      <a:pt x="29" y="42"/>
                    </a:lnTo>
                    <a:lnTo>
                      <a:pt x="40" y="35"/>
                    </a:lnTo>
                    <a:lnTo>
                      <a:pt x="50" y="27"/>
                    </a:lnTo>
                    <a:lnTo>
                      <a:pt x="63" y="22"/>
                    </a:lnTo>
                    <a:lnTo>
                      <a:pt x="76" y="17"/>
                    </a:lnTo>
                    <a:lnTo>
                      <a:pt x="91" y="12"/>
                    </a:lnTo>
                    <a:lnTo>
                      <a:pt x="106" y="7"/>
                    </a:lnTo>
                    <a:lnTo>
                      <a:pt x="121" y="4"/>
                    </a:lnTo>
                    <a:lnTo>
                      <a:pt x="138" y="2"/>
                    </a:lnTo>
                    <a:lnTo>
                      <a:pt x="155" y="1"/>
                    </a:lnTo>
                    <a:lnTo>
                      <a:pt x="173" y="0"/>
                    </a:lnTo>
                    <a:lnTo>
                      <a:pt x="190" y="1"/>
                    </a:lnTo>
                    <a:lnTo>
                      <a:pt x="207" y="2"/>
                    </a:lnTo>
                    <a:lnTo>
                      <a:pt x="224" y="4"/>
                    </a:lnTo>
                    <a:lnTo>
                      <a:pt x="240" y="7"/>
                    </a:lnTo>
                    <a:lnTo>
                      <a:pt x="255" y="12"/>
                    </a:lnTo>
                    <a:lnTo>
                      <a:pt x="269" y="17"/>
                    </a:lnTo>
                    <a:lnTo>
                      <a:pt x="283" y="22"/>
                    </a:lnTo>
                    <a:lnTo>
                      <a:pt x="295" y="27"/>
                    </a:lnTo>
                    <a:lnTo>
                      <a:pt x="306" y="35"/>
                    </a:lnTo>
                    <a:lnTo>
                      <a:pt x="316" y="42"/>
                    </a:lnTo>
                    <a:lnTo>
                      <a:pt x="324" y="49"/>
                    </a:lnTo>
                    <a:lnTo>
                      <a:pt x="332" y="58"/>
                    </a:lnTo>
                    <a:lnTo>
                      <a:pt x="338" y="66"/>
                    </a:lnTo>
                    <a:lnTo>
                      <a:pt x="342" y="76"/>
                    </a:lnTo>
                    <a:lnTo>
                      <a:pt x="344" y="85"/>
                    </a:lnTo>
                    <a:lnTo>
                      <a:pt x="345" y="94"/>
                    </a:lnTo>
                    <a:lnTo>
                      <a:pt x="344" y="104"/>
                    </a:lnTo>
                    <a:lnTo>
                      <a:pt x="342" y="113"/>
                    </a:lnTo>
                    <a:lnTo>
                      <a:pt x="338" y="122"/>
                    </a:lnTo>
                    <a:lnTo>
                      <a:pt x="332" y="130"/>
                    </a:lnTo>
                    <a:lnTo>
                      <a:pt x="324" y="138"/>
                    </a:lnTo>
                    <a:lnTo>
                      <a:pt x="316" y="147"/>
                    </a:lnTo>
                    <a:lnTo>
                      <a:pt x="306" y="153"/>
                    </a:lnTo>
                    <a:lnTo>
                      <a:pt x="295" y="160"/>
                    </a:lnTo>
                    <a:lnTo>
                      <a:pt x="283" y="167"/>
                    </a:lnTo>
                    <a:lnTo>
                      <a:pt x="269" y="172"/>
                    </a:lnTo>
                    <a:lnTo>
                      <a:pt x="255" y="176"/>
                    </a:lnTo>
                    <a:lnTo>
                      <a:pt x="240" y="180"/>
                    </a:lnTo>
                    <a:lnTo>
                      <a:pt x="224" y="183"/>
                    </a:lnTo>
                    <a:lnTo>
                      <a:pt x="207" y="186"/>
                    </a:lnTo>
                    <a:lnTo>
                      <a:pt x="190" y="188"/>
                    </a:lnTo>
                    <a:lnTo>
                      <a:pt x="173" y="188"/>
                    </a:lnTo>
                    <a:close/>
                  </a:path>
                </a:pathLst>
              </a:custGeom>
              <a:solidFill>
                <a:srgbClr val="FFFF00"/>
              </a:solidFill>
              <a:ln w="9525">
                <a:noFill/>
                <a:round/>
                <a:headEnd/>
                <a:tailEnd/>
              </a:ln>
            </p:spPr>
            <p:txBody>
              <a:bodyPr/>
              <a:lstStyle/>
              <a:p>
                <a:endParaRPr lang="it-IT"/>
              </a:p>
            </p:txBody>
          </p:sp>
          <p:sp>
            <p:nvSpPr>
              <p:cNvPr id="21257" name="Freeform 777"/>
              <p:cNvSpPr>
                <a:spLocks/>
              </p:cNvSpPr>
              <p:nvPr/>
            </p:nvSpPr>
            <p:spPr bwMode="auto">
              <a:xfrm>
                <a:off x="889" y="3154"/>
                <a:ext cx="49" cy="27"/>
              </a:xfrm>
              <a:custGeom>
                <a:avLst/>
                <a:gdLst/>
                <a:ahLst/>
                <a:cxnLst>
                  <a:cxn ang="0">
                    <a:pos x="155" y="188"/>
                  </a:cxn>
                  <a:cxn ang="0">
                    <a:pos x="121" y="183"/>
                  </a:cxn>
                  <a:cxn ang="0">
                    <a:pos x="91" y="176"/>
                  </a:cxn>
                  <a:cxn ang="0">
                    <a:pos x="63" y="167"/>
                  </a:cxn>
                  <a:cxn ang="0">
                    <a:pos x="40" y="153"/>
                  </a:cxn>
                  <a:cxn ang="0">
                    <a:pos x="21" y="138"/>
                  </a:cxn>
                  <a:cxn ang="0">
                    <a:pos x="7" y="122"/>
                  </a:cxn>
                  <a:cxn ang="0">
                    <a:pos x="1" y="104"/>
                  </a:cxn>
                  <a:cxn ang="0">
                    <a:pos x="1" y="85"/>
                  </a:cxn>
                  <a:cxn ang="0">
                    <a:pos x="7" y="66"/>
                  </a:cxn>
                  <a:cxn ang="0">
                    <a:pos x="21" y="49"/>
                  </a:cxn>
                  <a:cxn ang="0">
                    <a:pos x="40" y="35"/>
                  </a:cxn>
                  <a:cxn ang="0">
                    <a:pos x="63" y="22"/>
                  </a:cxn>
                  <a:cxn ang="0">
                    <a:pos x="91" y="12"/>
                  </a:cxn>
                  <a:cxn ang="0">
                    <a:pos x="121" y="4"/>
                  </a:cxn>
                  <a:cxn ang="0">
                    <a:pos x="155" y="1"/>
                  </a:cxn>
                  <a:cxn ang="0">
                    <a:pos x="190" y="1"/>
                  </a:cxn>
                  <a:cxn ang="0">
                    <a:pos x="224" y="4"/>
                  </a:cxn>
                  <a:cxn ang="0">
                    <a:pos x="255" y="12"/>
                  </a:cxn>
                  <a:cxn ang="0">
                    <a:pos x="283" y="22"/>
                  </a:cxn>
                  <a:cxn ang="0">
                    <a:pos x="306" y="35"/>
                  </a:cxn>
                  <a:cxn ang="0">
                    <a:pos x="324" y="49"/>
                  </a:cxn>
                  <a:cxn ang="0">
                    <a:pos x="338" y="66"/>
                  </a:cxn>
                  <a:cxn ang="0">
                    <a:pos x="344" y="85"/>
                  </a:cxn>
                  <a:cxn ang="0">
                    <a:pos x="344" y="104"/>
                  </a:cxn>
                  <a:cxn ang="0">
                    <a:pos x="338" y="122"/>
                  </a:cxn>
                  <a:cxn ang="0">
                    <a:pos x="324" y="138"/>
                  </a:cxn>
                  <a:cxn ang="0">
                    <a:pos x="306" y="153"/>
                  </a:cxn>
                  <a:cxn ang="0">
                    <a:pos x="283" y="167"/>
                  </a:cxn>
                  <a:cxn ang="0">
                    <a:pos x="255" y="176"/>
                  </a:cxn>
                  <a:cxn ang="0">
                    <a:pos x="224" y="183"/>
                  </a:cxn>
                  <a:cxn ang="0">
                    <a:pos x="190" y="188"/>
                  </a:cxn>
                </a:cxnLst>
                <a:rect l="0" t="0" r="r" b="b"/>
                <a:pathLst>
                  <a:path w="345" h="188">
                    <a:moveTo>
                      <a:pt x="173" y="188"/>
                    </a:moveTo>
                    <a:lnTo>
                      <a:pt x="155" y="188"/>
                    </a:lnTo>
                    <a:lnTo>
                      <a:pt x="138" y="186"/>
                    </a:lnTo>
                    <a:lnTo>
                      <a:pt x="121" y="183"/>
                    </a:lnTo>
                    <a:lnTo>
                      <a:pt x="106" y="180"/>
                    </a:lnTo>
                    <a:lnTo>
                      <a:pt x="91" y="176"/>
                    </a:lnTo>
                    <a:lnTo>
                      <a:pt x="76" y="172"/>
                    </a:lnTo>
                    <a:lnTo>
                      <a:pt x="63" y="167"/>
                    </a:lnTo>
                    <a:lnTo>
                      <a:pt x="50" y="160"/>
                    </a:lnTo>
                    <a:lnTo>
                      <a:pt x="40" y="153"/>
                    </a:lnTo>
                    <a:lnTo>
                      <a:pt x="29" y="147"/>
                    </a:lnTo>
                    <a:lnTo>
                      <a:pt x="21" y="138"/>
                    </a:lnTo>
                    <a:lnTo>
                      <a:pt x="13" y="130"/>
                    </a:lnTo>
                    <a:lnTo>
                      <a:pt x="7" y="122"/>
                    </a:lnTo>
                    <a:lnTo>
                      <a:pt x="3" y="113"/>
                    </a:lnTo>
                    <a:lnTo>
                      <a:pt x="1" y="104"/>
                    </a:lnTo>
                    <a:lnTo>
                      <a:pt x="0" y="94"/>
                    </a:lnTo>
                    <a:lnTo>
                      <a:pt x="1" y="85"/>
                    </a:lnTo>
                    <a:lnTo>
                      <a:pt x="3" y="76"/>
                    </a:lnTo>
                    <a:lnTo>
                      <a:pt x="7" y="66"/>
                    </a:lnTo>
                    <a:lnTo>
                      <a:pt x="13" y="58"/>
                    </a:lnTo>
                    <a:lnTo>
                      <a:pt x="21" y="49"/>
                    </a:lnTo>
                    <a:lnTo>
                      <a:pt x="29" y="42"/>
                    </a:lnTo>
                    <a:lnTo>
                      <a:pt x="40" y="35"/>
                    </a:lnTo>
                    <a:lnTo>
                      <a:pt x="50" y="27"/>
                    </a:lnTo>
                    <a:lnTo>
                      <a:pt x="63" y="22"/>
                    </a:lnTo>
                    <a:lnTo>
                      <a:pt x="76" y="17"/>
                    </a:lnTo>
                    <a:lnTo>
                      <a:pt x="91" y="12"/>
                    </a:lnTo>
                    <a:lnTo>
                      <a:pt x="106" y="7"/>
                    </a:lnTo>
                    <a:lnTo>
                      <a:pt x="121" y="4"/>
                    </a:lnTo>
                    <a:lnTo>
                      <a:pt x="138" y="2"/>
                    </a:lnTo>
                    <a:lnTo>
                      <a:pt x="155" y="1"/>
                    </a:lnTo>
                    <a:lnTo>
                      <a:pt x="173" y="0"/>
                    </a:lnTo>
                    <a:lnTo>
                      <a:pt x="190" y="1"/>
                    </a:lnTo>
                    <a:lnTo>
                      <a:pt x="207" y="2"/>
                    </a:lnTo>
                    <a:lnTo>
                      <a:pt x="224" y="4"/>
                    </a:lnTo>
                    <a:lnTo>
                      <a:pt x="240" y="7"/>
                    </a:lnTo>
                    <a:lnTo>
                      <a:pt x="255" y="12"/>
                    </a:lnTo>
                    <a:lnTo>
                      <a:pt x="269" y="17"/>
                    </a:lnTo>
                    <a:lnTo>
                      <a:pt x="283" y="22"/>
                    </a:lnTo>
                    <a:lnTo>
                      <a:pt x="295" y="27"/>
                    </a:lnTo>
                    <a:lnTo>
                      <a:pt x="306" y="35"/>
                    </a:lnTo>
                    <a:lnTo>
                      <a:pt x="316" y="42"/>
                    </a:lnTo>
                    <a:lnTo>
                      <a:pt x="324" y="49"/>
                    </a:lnTo>
                    <a:lnTo>
                      <a:pt x="332" y="58"/>
                    </a:lnTo>
                    <a:lnTo>
                      <a:pt x="338" y="66"/>
                    </a:lnTo>
                    <a:lnTo>
                      <a:pt x="342" y="76"/>
                    </a:lnTo>
                    <a:lnTo>
                      <a:pt x="344" y="85"/>
                    </a:lnTo>
                    <a:lnTo>
                      <a:pt x="345" y="94"/>
                    </a:lnTo>
                    <a:lnTo>
                      <a:pt x="344" y="104"/>
                    </a:lnTo>
                    <a:lnTo>
                      <a:pt x="342" y="113"/>
                    </a:lnTo>
                    <a:lnTo>
                      <a:pt x="338" y="122"/>
                    </a:lnTo>
                    <a:lnTo>
                      <a:pt x="332" y="130"/>
                    </a:lnTo>
                    <a:lnTo>
                      <a:pt x="324" y="138"/>
                    </a:lnTo>
                    <a:lnTo>
                      <a:pt x="316" y="147"/>
                    </a:lnTo>
                    <a:lnTo>
                      <a:pt x="306" y="153"/>
                    </a:lnTo>
                    <a:lnTo>
                      <a:pt x="295" y="160"/>
                    </a:lnTo>
                    <a:lnTo>
                      <a:pt x="283" y="167"/>
                    </a:lnTo>
                    <a:lnTo>
                      <a:pt x="269" y="172"/>
                    </a:lnTo>
                    <a:lnTo>
                      <a:pt x="255" y="176"/>
                    </a:lnTo>
                    <a:lnTo>
                      <a:pt x="240" y="180"/>
                    </a:lnTo>
                    <a:lnTo>
                      <a:pt x="224" y="183"/>
                    </a:lnTo>
                    <a:lnTo>
                      <a:pt x="207" y="186"/>
                    </a:lnTo>
                    <a:lnTo>
                      <a:pt x="190" y="188"/>
                    </a:lnTo>
                    <a:lnTo>
                      <a:pt x="173" y="188"/>
                    </a:lnTo>
                  </a:path>
                </a:pathLst>
              </a:custGeom>
              <a:solidFill>
                <a:srgbClr val="FFFF00"/>
              </a:solidFill>
              <a:ln w="6350">
                <a:solidFill>
                  <a:srgbClr val="000000"/>
                </a:solidFill>
                <a:prstDash val="solid"/>
                <a:round/>
                <a:headEnd/>
                <a:tailEnd/>
              </a:ln>
            </p:spPr>
            <p:txBody>
              <a:bodyPr/>
              <a:lstStyle/>
              <a:p>
                <a:endParaRPr lang="it-IT"/>
              </a:p>
            </p:txBody>
          </p:sp>
          <p:sp>
            <p:nvSpPr>
              <p:cNvPr id="21258" name="Freeform 778"/>
              <p:cNvSpPr>
                <a:spLocks/>
              </p:cNvSpPr>
              <p:nvPr/>
            </p:nvSpPr>
            <p:spPr bwMode="auto">
              <a:xfrm>
                <a:off x="1385" y="2800"/>
                <a:ext cx="50" cy="26"/>
              </a:xfrm>
              <a:custGeom>
                <a:avLst/>
                <a:gdLst/>
                <a:ahLst/>
                <a:cxnLst>
                  <a:cxn ang="0">
                    <a:pos x="155" y="186"/>
                  </a:cxn>
                  <a:cxn ang="0">
                    <a:pos x="121" y="183"/>
                  </a:cxn>
                  <a:cxn ang="0">
                    <a:pos x="90" y="176"/>
                  </a:cxn>
                  <a:cxn ang="0">
                    <a:pos x="63" y="165"/>
                  </a:cxn>
                  <a:cxn ang="0">
                    <a:pos x="39" y="153"/>
                  </a:cxn>
                  <a:cxn ang="0">
                    <a:pos x="21" y="138"/>
                  </a:cxn>
                  <a:cxn ang="0">
                    <a:pos x="7" y="121"/>
                  </a:cxn>
                  <a:cxn ang="0">
                    <a:pos x="1" y="102"/>
                  </a:cxn>
                  <a:cxn ang="0">
                    <a:pos x="1" y="84"/>
                  </a:cxn>
                  <a:cxn ang="0">
                    <a:pos x="7" y="66"/>
                  </a:cxn>
                  <a:cxn ang="0">
                    <a:pos x="21" y="49"/>
                  </a:cxn>
                  <a:cxn ang="0">
                    <a:pos x="39" y="33"/>
                  </a:cxn>
                  <a:cxn ang="0">
                    <a:pos x="63" y="21"/>
                  </a:cxn>
                  <a:cxn ang="0">
                    <a:pos x="90" y="11"/>
                  </a:cxn>
                  <a:cxn ang="0">
                    <a:pos x="121" y="4"/>
                  </a:cxn>
                  <a:cxn ang="0">
                    <a:pos x="155" y="0"/>
                  </a:cxn>
                  <a:cxn ang="0">
                    <a:pos x="190" y="0"/>
                  </a:cxn>
                  <a:cxn ang="0">
                    <a:pos x="224" y="4"/>
                  </a:cxn>
                  <a:cxn ang="0">
                    <a:pos x="254" y="11"/>
                  </a:cxn>
                  <a:cxn ang="0">
                    <a:pos x="283" y="21"/>
                  </a:cxn>
                  <a:cxn ang="0">
                    <a:pos x="306" y="33"/>
                  </a:cxn>
                  <a:cxn ang="0">
                    <a:pos x="325" y="49"/>
                  </a:cxn>
                  <a:cxn ang="0">
                    <a:pos x="337" y="66"/>
                  </a:cxn>
                  <a:cxn ang="0">
                    <a:pos x="344" y="84"/>
                  </a:cxn>
                  <a:cxn ang="0">
                    <a:pos x="344" y="102"/>
                  </a:cxn>
                  <a:cxn ang="0">
                    <a:pos x="337" y="121"/>
                  </a:cxn>
                  <a:cxn ang="0">
                    <a:pos x="325" y="138"/>
                  </a:cxn>
                  <a:cxn ang="0">
                    <a:pos x="306" y="153"/>
                  </a:cxn>
                  <a:cxn ang="0">
                    <a:pos x="283" y="165"/>
                  </a:cxn>
                  <a:cxn ang="0">
                    <a:pos x="254" y="176"/>
                  </a:cxn>
                  <a:cxn ang="0">
                    <a:pos x="224" y="183"/>
                  </a:cxn>
                  <a:cxn ang="0">
                    <a:pos x="190" y="186"/>
                  </a:cxn>
                </a:cxnLst>
                <a:rect l="0" t="0" r="r" b="b"/>
                <a:pathLst>
                  <a:path w="346" h="187">
                    <a:moveTo>
                      <a:pt x="173" y="187"/>
                    </a:moveTo>
                    <a:lnTo>
                      <a:pt x="155" y="186"/>
                    </a:lnTo>
                    <a:lnTo>
                      <a:pt x="138" y="185"/>
                    </a:lnTo>
                    <a:lnTo>
                      <a:pt x="121" y="183"/>
                    </a:lnTo>
                    <a:lnTo>
                      <a:pt x="106" y="180"/>
                    </a:lnTo>
                    <a:lnTo>
                      <a:pt x="90" y="176"/>
                    </a:lnTo>
                    <a:lnTo>
                      <a:pt x="76" y="171"/>
                    </a:lnTo>
                    <a:lnTo>
                      <a:pt x="63" y="165"/>
                    </a:lnTo>
                    <a:lnTo>
                      <a:pt x="50" y="159"/>
                    </a:lnTo>
                    <a:lnTo>
                      <a:pt x="39" y="153"/>
                    </a:lnTo>
                    <a:lnTo>
                      <a:pt x="29" y="145"/>
                    </a:lnTo>
                    <a:lnTo>
                      <a:pt x="21" y="138"/>
                    </a:lnTo>
                    <a:lnTo>
                      <a:pt x="13" y="130"/>
                    </a:lnTo>
                    <a:lnTo>
                      <a:pt x="7" y="121"/>
                    </a:lnTo>
                    <a:lnTo>
                      <a:pt x="3" y="112"/>
                    </a:lnTo>
                    <a:lnTo>
                      <a:pt x="1" y="102"/>
                    </a:lnTo>
                    <a:lnTo>
                      <a:pt x="0" y="93"/>
                    </a:lnTo>
                    <a:lnTo>
                      <a:pt x="1" y="84"/>
                    </a:lnTo>
                    <a:lnTo>
                      <a:pt x="3" y="74"/>
                    </a:lnTo>
                    <a:lnTo>
                      <a:pt x="7" y="66"/>
                    </a:lnTo>
                    <a:lnTo>
                      <a:pt x="13" y="57"/>
                    </a:lnTo>
                    <a:lnTo>
                      <a:pt x="21" y="49"/>
                    </a:lnTo>
                    <a:lnTo>
                      <a:pt x="29" y="41"/>
                    </a:lnTo>
                    <a:lnTo>
                      <a:pt x="39" y="33"/>
                    </a:lnTo>
                    <a:lnTo>
                      <a:pt x="50" y="27"/>
                    </a:lnTo>
                    <a:lnTo>
                      <a:pt x="63" y="21"/>
                    </a:lnTo>
                    <a:lnTo>
                      <a:pt x="76" y="16"/>
                    </a:lnTo>
                    <a:lnTo>
                      <a:pt x="90" y="11"/>
                    </a:lnTo>
                    <a:lnTo>
                      <a:pt x="106" y="7"/>
                    </a:lnTo>
                    <a:lnTo>
                      <a:pt x="121" y="4"/>
                    </a:lnTo>
                    <a:lnTo>
                      <a:pt x="138" y="2"/>
                    </a:lnTo>
                    <a:lnTo>
                      <a:pt x="155" y="0"/>
                    </a:lnTo>
                    <a:lnTo>
                      <a:pt x="173" y="0"/>
                    </a:lnTo>
                    <a:lnTo>
                      <a:pt x="190" y="0"/>
                    </a:lnTo>
                    <a:lnTo>
                      <a:pt x="207" y="2"/>
                    </a:lnTo>
                    <a:lnTo>
                      <a:pt x="224" y="4"/>
                    </a:lnTo>
                    <a:lnTo>
                      <a:pt x="240" y="7"/>
                    </a:lnTo>
                    <a:lnTo>
                      <a:pt x="254" y="11"/>
                    </a:lnTo>
                    <a:lnTo>
                      <a:pt x="269" y="16"/>
                    </a:lnTo>
                    <a:lnTo>
                      <a:pt x="283" y="21"/>
                    </a:lnTo>
                    <a:lnTo>
                      <a:pt x="294" y="27"/>
                    </a:lnTo>
                    <a:lnTo>
                      <a:pt x="306" y="33"/>
                    </a:lnTo>
                    <a:lnTo>
                      <a:pt x="316" y="41"/>
                    </a:lnTo>
                    <a:lnTo>
                      <a:pt x="325" y="49"/>
                    </a:lnTo>
                    <a:lnTo>
                      <a:pt x="332" y="57"/>
                    </a:lnTo>
                    <a:lnTo>
                      <a:pt x="337" y="66"/>
                    </a:lnTo>
                    <a:lnTo>
                      <a:pt x="342" y="74"/>
                    </a:lnTo>
                    <a:lnTo>
                      <a:pt x="344" y="84"/>
                    </a:lnTo>
                    <a:lnTo>
                      <a:pt x="346" y="93"/>
                    </a:lnTo>
                    <a:lnTo>
                      <a:pt x="344" y="102"/>
                    </a:lnTo>
                    <a:lnTo>
                      <a:pt x="342" y="112"/>
                    </a:lnTo>
                    <a:lnTo>
                      <a:pt x="337" y="121"/>
                    </a:lnTo>
                    <a:lnTo>
                      <a:pt x="332" y="130"/>
                    </a:lnTo>
                    <a:lnTo>
                      <a:pt x="325" y="138"/>
                    </a:lnTo>
                    <a:lnTo>
                      <a:pt x="316" y="145"/>
                    </a:lnTo>
                    <a:lnTo>
                      <a:pt x="306" y="153"/>
                    </a:lnTo>
                    <a:lnTo>
                      <a:pt x="294" y="159"/>
                    </a:lnTo>
                    <a:lnTo>
                      <a:pt x="283" y="165"/>
                    </a:lnTo>
                    <a:lnTo>
                      <a:pt x="269" y="171"/>
                    </a:lnTo>
                    <a:lnTo>
                      <a:pt x="254" y="176"/>
                    </a:lnTo>
                    <a:lnTo>
                      <a:pt x="240" y="180"/>
                    </a:lnTo>
                    <a:lnTo>
                      <a:pt x="224" y="183"/>
                    </a:lnTo>
                    <a:lnTo>
                      <a:pt x="207" y="185"/>
                    </a:lnTo>
                    <a:lnTo>
                      <a:pt x="190" y="186"/>
                    </a:lnTo>
                    <a:lnTo>
                      <a:pt x="173" y="187"/>
                    </a:lnTo>
                    <a:close/>
                  </a:path>
                </a:pathLst>
              </a:custGeom>
              <a:solidFill>
                <a:srgbClr val="FFFF00"/>
              </a:solidFill>
              <a:ln w="9525">
                <a:noFill/>
                <a:round/>
                <a:headEnd/>
                <a:tailEnd/>
              </a:ln>
            </p:spPr>
            <p:txBody>
              <a:bodyPr/>
              <a:lstStyle/>
              <a:p>
                <a:endParaRPr lang="it-IT"/>
              </a:p>
            </p:txBody>
          </p:sp>
          <p:sp>
            <p:nvSpPr>
              <p:cNvPr id="21259" name="Freeform 779"/>
              <p:cNvSpPr>
                <a:spLocks/>
              </p:cNvSpPr>
              <p:nvPr/>
            </p:nvSpPr>
            <p:spPr bwMode="auto">
              <a:xfrm>
                <a:off x="1385" y="2800"/>
                <a:ext cx="50" cy="26"/>
              </a:xfrm>
              <a:custGeom>
                <a:avLst/>
                <a:gdLst/>
                <a:ahLst/>
                <a:cxnLst>
                  <a:cxn ang="0">
                    <a:pos x="155" y="186"/>
                  </a:cxn>
                  <a:cxn ang="0">
                    <a:pos x="121" y="183"/>
                  </a:cxn>
                  <a:cxn ang="0">
                    <a:pos x="90" y="176"/>
                  </a:cxn>
                  <a:cxn ang="0">
                    <a:pos x="63" y="165"/>
                  </a:cxn>
                  <a:cxn ang="0">
                    <a:pos x="39" y="153"/>
                  </a:cxn>
                  <a:cxn ang="0">
                    <a:pos x="21" y="138"/>
                  </a:cxn>
                  <a:cxn ang="0">
                    <a:pos x="7" y="121"/>
                  </a:cxn>
                  <a:cxn ang="0">
                    <a:pos x="1" y="102"/>
                  </a:cxn>
                  <a:cxn ang="0">
                    <a:pos x="1" y="84"/>
                  </a:cxn>
                  <a:cxn ang="0">
                    <a:pos x="7" y="66"/>
                  </a:cxn>
                  <a:cxn ang="0">
                    <a:pos x="21" y="49"/>
                  </a:cxn>
                  <a:cxn ang="0">
                    <a:pos x="39" y="33"/>
                  </a:cxn>
                  <a:cxn ang="0">
                    <a:pos x="63" y="21"/>
                  </a:cxn>
                  <a:cxn ang="0">
                    <a:pos x="90" y="11"/>
                  </a:cxn>
                  <a:cxn ang="0">
                    <a:pos x="121" y="4"/>
                  </a:cxn>
                  <a:cxn ang="0">
                    <a:pos x="155" y="0"/>
                  </a:cxn>
                  <a:cxn ang="0">
                    <a:pos x="190" y="0"/>
                  </a:cxn>
                  <a:cxn ang="0">
                    <a:pos x="224" y="4"/>
                  </a:cxn>
                  <a:cxn ang="0">
                    <a:pos x="254" y="11"/>
                  </a:cxn>
                  <a:cxn ang="0">
                    <a:pos x="283" y="21"/>
                  </a:cxn>
                  <a:cxn ang="0">
                    <a:pos x="306" y="33"/>
                  </a:cxn>
                  <a:cxn ang="0">
                    <a:pos x="325" y="49"/>
                  </a:cxn>
                  <a:cxn ang="0">
                    <a:pos x="337" y="66"/>
                  </a:cxn>
                  <a:cxn ang="0">
                    <a:pos x="344" y="84"/>
                  </a:cxn>
                  <a:cxn ang="0">
                    <a:pos x="344" y="102"/>
                  </a:cxn>
                  <a:cxn ang="0">
                    <a:pos x="337" y="121"/>
                  </a:cxn>
                  <a:cxn ang="0">
                    <a:pos x="325" y="138"/>
                  </a:cxn>
                  <a:cxn ang="0">
                    <a:pos x="306" y="153"/>
                  </a:cxn>
                  <a:cxn ang="0">
                    <a:pos x="283" y="165"/>
                  </a:cxn>
                  <a:cxn ang="0">
                    <a:pos x="254" y="176"/>
                  </a:cxn>
                  <a:cxn ang="0">
                    <a:pos x="224" y="183"/>
                  </a:cxn>
                  <a:cxn ang="0">
                    <a:pos x="190" y="186"/>
                  </a:cxn>
                </a:cxnLst>
                <a:rect l="0" t="0" r="r" b="b"/>
                <a:pathLst>
                  <a:path w="346" h="187">
                    <a:moveTo>
                      <a:pt x="173" y="187"/>
                    </a:moveTo>
                    <a:lnTo>
                      <a:pt x="155" y="186"/>
                    </a:lnTo>
                    <a:lnTo>
                      <a:pt x="138" y="185"/>
                    </a:lnTo>
                    <a:lnTo>
                      <a:pt x="121" y="183"/>
                    </a:lnTo>
                    <a:lnTo>
                      <a:pt x="106" y="180"/>
                    </a:lnTo>
                    <a:lnTo>
                      <a:pt x="90" y="176"/>
                    </a:lnTo>
                    <a:lnTo>
                      <a:pt x="76" y="171"/>
                    </a:lnTo>
                    <a:lnTo>
                      <a:pt x="63" y="165"/>
                    </a:lnTo>
                    <a:lnTo>
                      <a:pt x="50" y="159"/>
                    </a:lnTo>
                    <a:lnTo>
                      <a:pt x="39" y="153"/>
                    </a:lnTo>
                    <a:lnTo>
                      <a:pt x="29" y="145"/>
                    </a:lnTo>
                    <a:lnTo>
                      <a:pt x="21" y="138"/>
                    </a:lnTo>
                    <a:lnTo>
                      <a:pt x="13" y="130"/>
                    </a:lnTo>
                    <a:lnTo>
                      <a:pt x="7" y="121"/>
                    </a:lnTo>
                    <a:lnTo>
                      <a:pt x="3" y="112"/>
                    </a:lnTo>
                    <a:lnTo>
                      <a:pt x="1" y="102"/>
                    </a:lnTo>
                    <a:lnTo>
                      <a:pt x="0" y="93"/>
                    </a:lnTo>
                    <a:lnTo>
                      <a:pt x="1" y="84"/>
                    </a:lnTo>
                    <a:lnTo>
                      <a:pt x="3" y="74"/>
                    </a:lnTo>
                    <a:lnTo>
                      <a:pt x="7" y="66"/>
                    </a:lnTo>
                    <a:lnTo>
                      <a:pt x="13" y="57"/>
                    </a:lnTo>
                    <a:lnTo>
                      <a:pt x="21" y="49"/>
                    </a:lnTo>
                    <a:lnTo>
                      <a:pt x="29" y="41"/>
                    </a:lnTo>
                    <a:lnTo>
                      <a:pt x="39" y="33"/>
                    </a:lnTo>
                    <a:lnTo>
                      <a:pt x="50" y="27"/>
                    </a:lnTo>
                    <a:lnTo>
                      <a:pt x="63" y="21"/>
                    </a:lnTo>
                    <a:lnTo>
                      <a:pt x="76" y="16"/>
                    </a:lnTo>
                    <a:lnTo>
                      <a:pt x="90" y="11"/>
                    </a:lnTo>
                    <a:lnTo>
                      <a:pt x="106" y="7"/>
                    </a:lnTo>
                    <a:lnTo>
                      <a:pt x="121" y="4"/>
                    </a:lnTo>
                    <a:lnTo>
                      <a:pt x="138" y="2"/>
                    </a:lnTo>
                    <a:lnTo>
                      <a:pt x="155" y="0"/>
                    </a:lnTo>
                    <a:lnTo>
                      <a:pt x="173" y="0"/>
                    </a:lnTo>
                    <a:lnTo>
                      <a:pt x="190" y="0"/>
                    </a:lnTo>
                    <a:lnTo>
                      <a:pt x="207" y="2"/>
                    </a:lnTo>
                    <a:lnTo>
                      <a:pt x="224" y="4"/>
                    </a:lnTo>
                    <a:lnTo>
                      <a:pt x="240" y="7"/>
                    </a:lnTo>
                    <a:lnTo>
                      <a:pt x="254" y="11"/>
                    </a:lnTo>
                    <a:lnTo>
                      <a:pt x="269" y="16"/>
                    </a:lnTo>
                    <a:lnTo>
                      <a:pt x="283" y="21"/>
                    </a:lnTo>
                    <a:lnTo>
                      <a:pt x="294" y="27"/>
                    </a:lnTo>
                    <a:lnTo>
                      <a:pt x="306" y="33"/>
                    </a:lnTo>
                    <a:lnTo>
                      <a:pt x="316" y="41"/>
                    </a:lnTo>
                    <a:lnTo>
                      <a:pt x="325" y="49"/>
                    </a:lnTo>
                    <a:lnTo>
                      <a:pt x="332" y="57"/>
                    </a:lnTo>
                    <a:lnTo>
                      <a:pt x="337" y="66"/>
                    </a:lnTo>
                    <a:lnTo>
                      <a:pt x="342" y="74"/>
                    </a:lnTo>
                    <a:lnTo>
                      <a:pt x="344" y="84"/>
                    </a:lnTo>
                    <a:lnTo>
                      <a:pt x="346" y="93"/>
                    </a:lnTo>
                    <a:lnTo>
                      <a:pt x="344" y="102"/>
                    </a:lnTo>
                    <a:lnTo>
                      <a:pt x="342" y="112"/>
                    </a:lnTo>
                    <a:lnTo>
                      <a:pt x="337" y="121"/>
                    </a:lnTo>
                    <a:lnTo>
                      <a:pt x="332" y="130"/>
                    </a:lnTo>
                    <a:lnTo>
                      <a:pt x="325" y="138"/>
                    </a:lnTo>
                    <a:lnTo>
                      <a:pt x="316" y="145"/>
                    </a:lnTo>
                    <a:lnTo>
                      <a:pt x="306" y="153"/>
                    </a:lnTo>
                    <a:lnTo>
                      <a:pt x="294" y="159"/>
                    </a:lnTo>
                    <a:lnTo>
                      <a:pt x="283" y="165"/>
                    </a:lnTo>
                    <a:lnTo>
                      <a:pt x="269" y="171"/>
                    </a:lnTo>
                    <a:lnTo>
                      <a:pt x="254" y="176"/>
                    </a:lnTo>
                    <a:lnTo>
                      <a:pt x="240" y="180"/>
                    </a:lnTo>
                    <a:lnTo>
                      <a:pt x="224" y="183"/>
                    </a:lnTo>
                    <a:lnTo>
                      <a:pt x="207" y="185"/>
                    </a:lnTo>
                    <a:lnTo>
                      <a:pt x="190" y="186"/>
                    </a:lnTo>
                    <a:lnTo>
                      <a:pt x="173" y="187"/>
                    </a:lnTo>
                  </a:path>
                </a:pathLst>
              </a:custGeom>
              <a:solidFill>
                <a:srgbClr val="FFFF00"/>
              </a:solidFill>
              <a:ln w="6350">
                <a:solidFill>
                  <a:srgbClr val="000000"/>
                </a:solidFill>
                <a:prstDash val="solid"/>
                <a:round/>
                <a:headEnd/>
                <a:tailEnd/>
              </a:ln>
            </p:spPr>
            <p:txBody>
              <a:bodyPr/>
              <a:lstStyle/>
              <a:p>
                <a:endParaRPr lang="it-IT"/>
              </a:p>
            </p:txBody>
          </p:sp>
          <p:sp>
            <p:nvSpPr>
              <p:cNvPr id="21260" name="Freeform 780"/>
              <p:cNvSpPr>
                <a:spLocks/>
              </p:cNvSpPr>
              <p:nvPr/>
            </p:nvSpPr>
            <p:spPr bwMode="auto">
              <a:xfrm>
                <a:off x="1295" y="2868"/>
                <a:ext cx="49" cy="26"/>
              </a:xfrm>
              <a:custGeom>
                <a:avLst/>
                <a:gdLst/>
                <a:ahLst/>
                <a:cxnLst>
                  <a:cxn ang="0">
                    <a:pos x="156" y="187"/>
                  </a:cxn>
                  <a:cxn ang="0">
                    <a:pos x="122" y="184"/>
                  </a:cxn>
                  <a:cxn ang="0">
                    <a:pos x="91" y="176"/>
                  </a:cxn>
                  <a:cxn ang="0">
                    <a:pos x="64" y="166"/>
                  </a:cxn>
                  <a:cxn ang="0">
                    <a:pos x="40" y="153"/>
                  </a:cxn>
                  <a:cxn ang="0">
                    <a:pos x="21" y="139"/>
                  </a:cxn>
                  <a:cxn ang="0">
                    <a:pos x="9" y="122"/>
                  </a:cxn>
                  <a:cxn ang="0">
                    <a:pos x="1" y="103"/>
                  </a:cxn>
                  <a:cxn ang="0">
                    <a:pos x="1" y="84"/>
                  </a:cxn>
                  <a:cxn ang="0">
                    <a:pos x="9" y="66"/>
                  </a:cxn>
                  <a:cxn ang="0">
                    <a:pos x="21" y="50"/>
                  </a:cxn>
                  <a:cxn ang="0">
                    <a:pos x="40" y="34"/>
                  </a:cxn>
                  <a:cxn ang="0">
                    <a:pos x="64" y="21"/>
                  </a:cxn>
                  <a:cxn ang="0">
                    <a:pos x="91" y="12"/>
                  </a:cxn>
                  <a:cxn ang="0">
                    <a:pos x="122" y="5"/>
                  </a:cxn>
                  <a:cxn ang="0">
                    <a:pos x="156" y="0"/>
                  </a:cxn>
                  <a:cxn ang="0">
                    <a:pos x="191" y="0"/>
                  </a:cxn>
                  <a:cxn ang="0">
                    <a:pos x="224" y="5"/>
                  </a:cxn>
                  <a:cxn ang="0">
                    <a:pos x="256" y="12"/>
                  </a:cxn>
                  <a:cxn ang="0">
                    <a:pos x="283" y="21"/>
                  </a:cxn>
                  <a:cxn ang="0">
                    <a:pos x="307" y="34"/>
                  </a:cxn>
                  <a:cxn ang="0">
                    <a:pos x="326" y="50"/>
                  </a:cxn>
                  <a:cxn ang="0">
                    <a:pos x="338" y="66"/>
                  </a:cxn>
                  <a:cxn ang="0">
                    <a:pos x="346" y="84"/>
                  </a:cxn>
                  <a:cxn ang="0">
                    <a:pos x="346" y="103"/>
                  </a:cxn>
                  <a:cxn ang="0">
                    <a:pos x="338" y="122"/>
                  </a:cxn>
                  <a:cxn ang="0">
                    <a:pos x="326" y="139"/>
                  </a:cxn>
                  <a:cxn ang="0">
                    <a:pos x="307" y="153"/>
                  </a:cxn>
                  <a:cxn ang="0">
                    <a:pos x="283" y="166"/>
                  </a:cxn>
                  <a:cxn ang="0">
                    <a:pos x="256" y="176"/>
                  </a:cxn>
                  <a:cxn ang="0">
                    <a:pos x="224" y="184"/>
                  </a:cxn>
                  <a:cxn ang="0">
                    <a:pos x="191" y="187"/>
                  </a:cxn>
                </a:cxnLst>
                <a:rect l="0" t="0" r="r" b="b"/>
                <a:pathLst>
                  <a:path w="347" h="188">
                    <a:moveTo>
                      <a:pt x="173" y="188"/>
                    </a:moveTo>
                    <a:lnTo>
                      <a:pt x="156" y="187"/>
                    </a:lnTo>
                    <a:lnTo>
                      <a:pt x="138" y="186"/>
                    </a:lnTo>
                    <a:lnTo>
                      <a:pt x="122" y="184"/>
                    </a:lnTo>
                    <a:lnTo>
                      <a:pt x="106" y="181"/>
                    </a:lnTo>
                    <a:lnTo>
                      <a:pt x="91" y="176"/>
                    </a:lnTo>
                    <a:lnTo>
                      <a:pt x="77" y="171"/>
                    </a:lnTo>
                    <a:lnTo>
                      <a:pt x="64" y="166"/>
                    </a:lnTo>
                    <a:lnTo>
                      <a:pt x="51" y="160"/>
                    </a:lnTo>
                    <a:lnTo>
                      <a:pt x="40" y="153"/>
                    </a:lnTo>
                    <a:lnTo>
                      <a:pt x="31" y="146"/>
                    </a:lnTo>
                    <a:lnTo>
                      <a:pt x="21" y="139"/>
                    </a:lnTo>
                    <a:lnTo>
                      <a:pt x="14" y="130"/>
                    </a:lnTo>
                    <a:lnTo>
                      <a:pt x="9" y="122"/>
                    </a:lnTo>
                    <a:lnTo>
                      <a:pt x="4" y="112"/>
                    </a:lnTo>
                    <a:lnTo>
                      <a:pt x="1" y="103"/>
                    </a:lnTo>
                    <a:lnTo>
                      <a:pt x="0" y="94"/>
                    </a:lnTo>
                    <a:lnTo>
                      <a:pt x="1" y="84"/>
                    </a:lnTo>
                    <a:lnTo>
                      <a:pt x="4" y="75"/>
                    </a:lnTo>
                    <a:lnTo>
                      <a:pt x="9" y="66"/>
                    </a:lnTo>
                    <a:lnTo>
                      <a:pt x="14" y="58"/>
                    </a:lnTo>
                    <a:lnTo>
                      <a:pt x="21" y="50"/>
                    </a:lnTo>
                    <a:lnTo>
                      <a:pt x="31" y="41"/>
                    </a:lnTo>
                    <a:lnTo>
                      <a:pt x="40" y="34"/>
                    </a:lnTo>
                    <a:lnTo>
                      <a:pt x="51" y="28"/>
                    </a:lnTo>
                    <a:lnTo>
                      <a:pt x="64" y="21"/>
                    </a:lnTo>
                    <a:lnTo>
                      <a:pt x="77" y="16"/>
                    </a:lnTo>
                    <a:lnTo>
                      <a:pt x="91" y="12"/>
                    </a:lnTo>
                    <a:lnTo>
                      <a:pt x="106" y="8"/>
                    </a:lnTo>
                    <a:lnTo>
                      <a:pt x="122" y="5"/>
                    </a:lnTo>
                    <a:lnTo>
                      <a:pt x="138" y="2"/>
                    </a:lnTo>
                    <a:lnTo>
                      <a:pt x="156" y="0"/>
                    </a:lnTo>
                    <a:lnTo>
                      <a:pt x="173" y="0"/>
                    </a:lnTo>
                    <a:lnTo>
                      <a:pt x="191" y="0"/>
                    </a:lnTo>
                    <a:lnTo>
                      <a:pt x="209" y="2"/>
                    </a:lnTo>
                    <a:lnTo>
                      <a:pt x="224" y="5"/>
                    </a:lnTo>
                    <a:lnTo>
                      <a:pt x="241" y="8"/>
                    </a:lnTo>
                    <a:lnTo>
                      <a:pt x="256" y="12"/>
                    </a:lnTo>
                    <a:lnTo>
                      <a:pt x="270" y="16"/>
                    </a:lnTo>
                    <a:lnTo>
                      <a:pt x="283" y="21"/>
                    </a:lnTo>
                    <a:lnTo>
                      <a:pt x="296" y="28"/>
                    </a:lnTo>
                    <a:lnTo>
                      <a:pt x="307" y="34"/>
                    </a:lnTo>
                    <a:lnTo>
                      <a:pt x="316" y="41"/>
                    </a:lnTo>
                    <a:lnTo>
                      <a:pt x="326" y="50"/>
                    </a:lnTo>
                    <a:lnTo>
                      <a:pt x="333" y="58"/>
                    </a:lnTo>
                    <a:lnTo>
                      <a:pt x="338" y="66"/>
                    </a:lnTo>
                    <a:lnTo>
                      <a:pt x="343" y="75"/>
                    </a:lnTo>
                    <a:lnTo>
                      <a:pt x="346" y="84"/>
                    </a:lnTo>
                    <a:lnTo>
                      <a:pt x="347" y="94"/>
                    </a:lnTo>
                    <a:lnTo>
                      <a:pt x="346" y="103"/>
                    </a:lnTo>
                    <a:lnTo>
                      <a:pt x="343" y="112"/>
                    </a:lnTo>
                    <a:lnTo>
                      <a:pt x="338" y="122"/>
                    </a:lnTo>
                    <a:lnTo>
                      <a:pt x="333" y="130"/>
                    </a:lnTo>
                    <a:lnTo>
                      <a:pt x="326" y="139"/>
                    </a:lnTo>
                    <a:lnTo>
                      <a:pt x="316" y="146"/>
                    </a:lnTo>
                    <a:lnTo>
                      <a:pt x="307" y="153"/>
                    </a:lnTo>
                    <a:lnTo>
                      <a:pt x="296" y="160"/>
                    </a:lnTo>
                    <a:lnTo>
                      <a:pt x="283" y="166"/>
                    </a:lnTo>
                    <a:lnTo>
                      <a:pt x="270" y="171"/>
                    </a:lnTo>
                    <a:lnTo>
                      <a:pt x="256" y="176"/>
                    </a:lnTo>
                    <a:lnTo>
                      <a:pt x="241" y="181"/>
                    </a:lnTo>
                    <a:lnTo>
                      <a:pt x="224" y="184"/>
                    </a:lnTo>
                    <a:lnTo>
                      <a:pt x="209" y="186"/>
                    </a:lnTo>
                    <a:lnTo>
                      <a:pt x="191" y="187"/>
                    </a:lnTo>
                    <a:lnTo>
                      <a:pt x="173" y="188"/>
                    </a:lnTo>
                    <a:close/>
                  </a:path>
                </a:pathLst>
              </a:custGeom>
              <a:solidFill>
                <a:srgbClr val="FFFF00"/>
              </a:solidFill>
              <a:ln w="9525">
                <a:noFill/>
                <a:round/>
                <a:headEnd/>
                <a:tailEnd/>
              </a:ln>
            </p:spPr>
            <p:txBody>
              <a:bodyPr/>
              <a:lstStyle/>
              <a:p>
                <a:endParaRPr lang="it-IT"/>
              </a:p>
            </p:txBody>
          </p:sp>
          <p:sp>
            <p:nvSpPr>
              <p:cNvPr id="21261" name="Freeform 781"/>
              <p:cNvSpPr>
                <a:spLocks/>
              </p:cNvSpPr>
              <p:nvPr/>
            </p:nvSpPr>
            <p:spPr bwMode="auto">
              <a:xfrm>
                <a:off x="1295" y="2868"/>
                <a:ext cx="49" cy="26"/>
              </a:xfrm>
              <a:custGeom>
                <a:avLst/>
                <a:gdLst/>
                <a:ahLst/>
                <a:cxnLst>
                  <a:cxn ang="0">
                    <a:pos x="156" y="187"/>
                  </a:cxn>
                  <a:cxn ang="0">
                    <a:pos x="122" y="184"/>
                  </a:cxn>
                  <a:cxn ang="0">
                    <a:pos x="91" y="176"/>
                  </a:cxn>
                  <a:cxn ang="0">
                    <a:pos x="64" y="166"/>
                  </a:cxn>
                  <a:cxn ang="0">
                    <a:pos x="40" y="153"/>
                  </a:cxn>
                  <a:cxn ang="0">
                    <a:pos x="21" y="139"/>
                  </a:cxn>
                  <a:cxn ang="0">
                    <a:pos x="9" y="122"/>
                  </a:cxn>
                  <a:cxn ang="0">
                    <a:pos x="1" y="103"/>
                  </a:cxn>
                  <a:cxn ang="0">
                    <a:pos x="1" y="84"/>
                  </a:cxn>
                  <a:cxn ang="0">
                    <a:pos x="9" y="66"/>
                  </a:cxn>
                  <a:cxn ang="0">
                    <a:pos x="21" y="50"/>
                  </a:cxn>
                  <a:cxn ang="0">
                    <a:pos x="40" y="34"/>
                  </a:cxn>
                  <a:cxn ang="0">
                    <a:pos x="64" y="21"/>
                  </a:cxn>
                  <a:cxn ang="0">
                    <a:pos x="91" y="12"/>
                  </a:cxn>
                  <a:cxn ang="0">
                    <a:pos x="122" y="5"/>
                  </a:cxn>
                  <a:cxn ang="0">
                    <a:pos x="156" y="0"/>
                  </a:cxn>
                  <a:cxn ang="0">
                    <a:pos x="191" y="0"/>
                  </a:cxn>
                  <a:cxn ang="0">
                    <a:pos x="224" y="5"/>
                  </a:cxn>
                  <a:cxn ang="0">
                    <a:pos x="256" y="12"/>
                  </a:cxn>
                  <a:cxn ang="0">
                    <a:pos x="283" y="21"/>
                  </a:cxn>
                  <a:cxn ang="0">
                    <a:pos x="307" y="34"/>
                  </a:cxn>
                  <a:cxn ang="0">
                    <a:pos x="326" y="50"/>
                  </a:cxn>
                  <a:cxn ang="0">
                    <a:pos x="338" y="66"/>
                  </a:cxn>
                  <a:cxn ang="0">
                    <a:pos x="346" y="84"/>
                  </a:cxn>
                  <a:cxn ang="0">
                    <a:pos x="346" y="103"/>
                  </a:cxn>
                  <a:cxn ang="0">
                    <a:pos x="338" y="122"/>
                  </a:cxn>
                  <a:cxn ang="0">
                    <a:pos x="326" y="139"/>
                  </a:cxn>
                  <a:cxn ang="0">
                    <a:pos x="307" y="153"/>
                  </a:cxn>
                  <a:cxn ang="0">
                    <a:pos x="283" y="166"/>
                  </a:cxn>
                  <a:cxn ang="0">
                    <a:pos x="256" y="176"/>
                  </a:cxn>
                  <a:cxn ang="0">
                    <a:pos x="224" y="184"/>
                  </a:cxn>
                  <a:cxn ang="0">
                    <a:pos x="191" y="187"/>
                  </a:cxn>
                </a:cxnLst>
                <a:rect l="0" t="0" r="r" b="b"/>
                <a:pathLst>
                  <a:path w="347" h="188">
                    <a:moveTo>
                      <a:pt x="173" y="188"/>
                    </a:moveTo>
                    <a:lnTo>
                      <a:pt x="156" y="187"/>
                    </a:lnTo>
                    <a:lnTo>
                      <a:pt x="138" y="186"/>
                    </a:lnTo>
                    <a:lnTo>
                      <a:pt x="122" y="184"/>
                    </a:lnTo>
                    <a:lnTo>
                      <a:pt x="106" y="181"/>
                    </a:lnTo>
                    <a:lnTo>
                      <a:pt x="91" y="176"/>
                    </a:lnTo>
                    <a:lnTo>
                      <a:pt x="77" y="171"/>
                    </a:lnTo>
                    <a:lnTo>
                      <a:pt x="64" y="166"/>
                    </a:lnTo>
                    <a:lnTo>
                      <a:pt x="51" y="160"/>
                    </a:lnTo>
                    <a:lnTo>
                      <a:pt x="40" y="153"/>
                    </a:lnTo>
                    <a:lnTo>
                      <a:pt x="31" y="146"/>
                    </a:lnTo>
                    <a:lnTo>
                      <a:pt x="21" y="139"/>
                    </a:lnTo>
                    <a:lnTo>
                      <a:pt x="14" y="130"/>
                    </a:lnTo>
                    <a:lnTo>
                      <a:pt x="9" y="122"/>
                    </a:lnTo>
                    <a:lnTo>
                      <a:pt x="4" y="112"/>
                    </a:lnTo>
                    <a:lnTo>
                      <a:pt x="1" y="103"/>
                    </a:lnTo>
                    <a:lnTo>
                      <a:pt x="0" y="94"/>
                    </a:lnTo>
                    <a:lnTo>
                      <a:pt x="1" y="84"/>
                    </a:lnTo>
                    <a:lnTo>
                      <a:pt x="4" y="75"/>
                    </a:lnTo>
                    <a:lnTo>
                      <a:pt x="9" y="66"/>
                    </a:lnTo>
                    <a:lnTo>
                      <a:pt x="14" y="58"/>
                    </a:lnTo>
                    <a:lnTo>
                      <a:pt x="21" y="50"/>
                    </a:lnTo>
                    <a:lnTo>
                      <a:pt x="31" y="41"/>
                    </a:lnTo>
                    <a:lnTo>
                      <a:pt x="40" y="34"/>
                    </a:lnTo>
                    <a:lnTo>
                      <a:pt x="51" y="28"/>
                    </a:lnTo>
                    <a:lnTo>
                      <a:pt x="64" y="21"/>
                    </a:lnTo>
                    <a:lnTo>
                      <a:pt x="77" y="16"/>
                    </a:lnTo>
                    <a:lnTo>
                      <a:pt x="91" y="12"/>
                    </a:lnTo>
                    <a:lnTo>
                      <a:pt x="106" y="8"/>
                    </a:lnTo>
                    <a:lnTo>
                      <a:pt x="122" y="5"/>
                    </a:lnTo>
                    <a:lnTo>
                      <a:pt x="138" y="2"/>
                    </a:lnTo>
                    <a:lnTo>
                      <a:pt x="156" y="0"/>
                    </a:lnTo>
                    <a:lnTo>
                      <a:pt x="173" y="0"/>
                    </a:lnTo>
                    <a:lnTo>
                      <a:pt x="191" y="0"/>
                    </a:lnTo>
                    <a:lnTo>
                      <a:pt x="209" y="2"/>
                    </a:lnTo>
                    <a:lnTo>
                      <a:pt x="224" y="5"/>
                    </a:lnTo>
                    <a:lnTo>
                      <a:pt x="241" y="8"/>
                    </a:lnTo>
                    <a:lnTo>
                      <a:pt x="256" y="12"/>
                    </a:lnTo>
                    <a:lnTo>
                      <a:pt x="270" y="16"/>
                    </a:lnTo>
                    <a:lnTo>
                      <a:pt x="283" y="21"/>
                    </a:lnTo>
                    <a:lnTo>
                      <a:pt x="296" y="28"/>
                    </a:lnTo>
                    <a:lnTo>
                      <a:pt x="307" y="34"/>
                    </a:lnTo>
                    <a:lnTo>
                      <a:pt x="316" y="41"/>
                    </a:lnTo>
                    <a:lnTo>
                      <a:pt x="326" y="50"/>
                    </a:lnTo>
                    <a:lnTo>
                      <a:pt x="333" y="58"/>
                    </a:lnTo>
                    <a:lnTo>
                      <a:pt x="338" y="66"/>
                    </a:lnTo>
                    <a:lnTo>
                      <a:pt x="343" y="75"/>
                    </a:lnTo>
                    <a:lnTo>
                      <a:pt x="346" y="84"/>
                    </a:lnTo>
                    <a:lnTo>
                      <a:pt x="347" y="94"/>
                    </a:lnTo>
                    <a:lnTo>
                      <a:pt x="346" y="103"/>
                    </a:lnTo>
                    <a:lnTo>
                      <a:pt x="343" y="112"/>
                    </a:lnTo>
                    <a:lnTo>
                      <a:pt x="338" y="122"/>
                    </a:lnTo>
                    <a:lnTo>
                      <a:pt x="333" y="130"/>
                    </a:lnTo>
                    <a:lnTo>
                      <a:pt x="326" y="139"/>
                    </a:lnTo>
                    <a:lnTo>
                      <a:pt x="316" y="146"/>
                    </a:lnTo>
                    <a:lnTo>
                      <a:pt x="307" y="153"/>
                    </a:lnTo>
                    <a:lnTo>
                      <a:pt x="296" y="160"/>
                    </a:lnTo>
                    <a:lnTo>
                      <a:pt x="283" y="166"/>
                    </a:lnTo>
                    <a:lnTo>
                      <a:pt x="270" y="171"/>
                    </a:lnTo>
                    <a:lnTo>
                      <a:pt x="256" y="176"/>
                    </a:lnTo>
                    <a:lnTo>
                      <a:pt x="241" y="181"/>
                    </a:lnTo>
                    <a:lnTo>
                      <a:pt x="224" y="184"/>
                    </a:lnTo>
                    <a:lnTo>
                      <a:pt x="209" y="186"/>
                    </a:lnTo>
                    <a:lnTo>
                      <a:pt x="191" y="187"/>
                    </a:lnTo>
                    <a:lnTo>
                      <a:pt x="173" y="188"/>
                    </a:lnTo>
                  </a:path>
                </a:pathLst>
              </a:custGeom>
              <a:solidFill>
                <a:srgbClr val="FFFF00"/>
              </a:solidFill>
              <a:ln w="6350">
                <a:solidFill>
                  <a:srgbClr val="000000"/>
                </a:solidFill>
                <a:prstDash val="solid"/>
                <a:round/>
                <a:headEnd/>
                <a:tailEnd/>
              </a:ln>
            </p:spPr>
            <p:txBody>
              <a:bodyPr/>
              <a:lstStyle/>
              <a:p>
                <a:endParaRPr lang="it-IT"/>
              </a:p>
            </p:txBody>
          </p:sp>
          <p:sp>
            <p:nvSpPr>
              <p:cNvPr id="21262" name="Freeform 782"/>
              <p:cNvSpPr>
                <a:spLocks/>
              </p:cNvSpPr>
              <p:nvPr/>
            </p:nvSpPr>
            <p:spPr bwMode="auto">
              <a:xfrm>
                <a:off x="2123" y="2746"/>
                <a:ext cx="25" cy="23"/>
              </a:xfrm>
              <a:custGeom>
                <a:avLst/>
                <a:gdLst/>
                <a:ahLst/>
                <a:cxnLst>
                  <a:cxn ang="0">
                    <a:pos x="77" y="158"/>
                  </a:cxn>
                  <a:cxn ang="0">
                    <a:pos x="60" y="155"/>
                  </a:cxn>
                  <a:cxn ang="0">
                    <a:pos x="45" y="149"/>
                  </a:cxn>
                  <a:cxn ang="0">
                    <a:pos x="31" y="140"/>
                  </a:cxn>
                  <a:cxn ang="0">
                    <a:pos x="19" y="130"/>
                  </a:cxn>
                  <a:cxn ang="0">
                    <a:pos x="10" y="117"/>
                  </a:cxn>
                  <a:cxn ang="0">
                    <a:pos x="4" y="103"/>
                  </a:cxn>
                  <a:cxn ang="0">
                    <a:pos x="0" y="87"/>
                  </a:cxn>
                  <a:cxn ang="0">
                    <a:pos x="0" y="71"/>
                  </a:cxn>
                  <a:cxn ang="0">
                    <a:pos x="4" y="55"/>
                  </a:cxn>
                  <a:cxn ang="0">
                    <a:pos x="10" y="42"/>
                  </a:cxn>
                  <a:cxn ang="0">
                    <a:pos x="19" y="29"/>
                  </a:cxn>
                  <a:cxn ang="0">
                    <a:pos x="31" y="18"/>
                  </a:cxn>
                  <a:cxn ang="0">
                    <a:pos x="45" y="9"/>
                  </a:cxn>
                  <a:cxn ang="0">
                    <a:pos x="60" y="3"/>
                  </a:cxn>
                  <a:cxn ang="0">
                    <a:pos x="77" y="0"/>
                  </a:cxn>
                  <a:cxn ang="0">
                    <a:pos x="95" y="0"/>
                  </a:cxn>
                  <a:cxn ang="0">
                    <a:pos x="112" y="3"/>
                  </a:cxn>
                  <a:cxn ang="0">
                    <a:pos x="127" y="9"/>
                  </a:cxn>
                  <a:cxn ang="0">
                    <a:pos x="141" y="18"/>
                  </a:cxn>
                  <a:cxn ang="0">
                    <a:pos x="152" y="29"/>
                  </a:cxn>
                  <a:cxn ang="0">
                    <a:pos x="162" y="42"/>
                  </a:cxn>
                  <a:cxn ang="0">
                    <a:pos x="168" y="55"/>
                  </a:cxn>
                  <a:cxn ang="0">
                    <a:pos x="171" y="71"/>
                  </a:cxn>
                  <a:cxn ang="0">
                    <a:pos x="171" y="87"/>
                  </a:cxn>
                  <a:cxn ang="0">
                    <a:pos x="168" y="103"/>
                  </a:cxn>
                  <a:cxn ang="0">
                    <a:pos x="162" y="117"/>
                  </a:cxn>
                  <a:cxn ang="0">
                    <a:pos x="152" y="130"/>
                  </a:cxn>
                  <a:cxn ang="0">
                    <a:pos x="141" y="140"/>
                  </a:cxn>
                  <a:cxn ang="0">
                    <a:pos x="127" y="149"/>
                  </a:cxn>
                  <a:cxn ang="0">
                    <a:pos x="112" y="155"/>
                  </a:cxn>
                  <a:cxn ang="0">
                    <a:pos x="95" y="158"/>
                  </a:cxn>
                </a:cxnLst>
                <a:rect l="0" t="0" r="r" b="b"/>
                <a:pathLst>
                  <a:path w="172" h="158">
                    <a:moveTo>
                      <a:pt x="85" y="158"/>
                    </a:moveTo>
                    <a:lnTo>
                      <a:pt x="77" y="158"/>
                    </a:lnTo>
                    <a:lnTo>
                      <a:pt x="69" y="157"/>
                    </a:lnTo>
                    <a:lnTo>
                      <a:pt x="60" y="155"/>
                    </a:lnTo>
                    <a:lnTo>
                      <a:pt x="52" y="152"/>
                    </a:lnTo>
                    <a:lnTo>
                      <a:pt x="45" y="149"/>
                    </a:lnTo>
                    <a:lnTo>
                      <a:pt x="37" y="144"/>
                    </a:lnTo>
                    <a:lnTo>
                      <a:pt x="31" y="140"/>
                    </a:lnTo>
                    <a:lnTo>
                      <a:pt x="25" y="135"/>
                    </a:lnTo>
                    <a:lnTo>
                      <a:pt x="19" y="130"/>
                    </a:lnTo>
                    <a:lnTo>
                      <a:pt x="14" y="124"/>
                    </a:lnTo>
                    <a:lnTo>
                      <a:pt x="10" y="117"/>
                    </a:lnTo>
                    <a:lnTo>
                      <a:pt x="6" y="110"/>
                    </a:lnTo>
                    <a:lnTo>
                      <a:pt x="4" y="103"/>
                    </a:lnTo>
                    <a:lnTo>
                      <a:pt x="2" y="95"/>
                    </a:lnTo>
                    <a:lnTo>
                      <a:pt x="0" y="87"/>
                    </a:lnTo>
                    <a:lnTo>
                      <a:pt x="0" y="80"/>
                    </a:lnTo>
                    <a:lnTo>
                      <a:pt x="0" y="71"/>
                    </a:lnTo>
                    <a:lnTo>
                      <a:pt x="2" y="63"/>
                    </a:lnTo>
                    <a:lnTo>
                      <a:pt x="4" y="55"/>
                    </a:lnTo>
                    <a:lnTo>
                      <a:pt x="6" y="48"/>
                    </a:lnTo>
                    <a:lnTo>
                      <a:pt x="10" y="42"/>
                    </a:lnTo>
                    <a:lnTo>
                      <a:pt x="14" y="35"/>
                    </a:lnTo>
                    <a:lnTo>
                      <a:pt x="19" y="29"/>
                    </a:lnTo>
                    <a:lnTo>
                      <a:pt x="25" y="23"/>
                    </a:lnTo>
                    <a:lnTo>
                      <a:pt x="31" y="18"/>
                    </a:lnTo>
                    <a:lnTo>
                      <a:pt x="37" y="14"/>
                    </a:lnTo>
                    <a:lnTo>
                      <a:pt x="45" y="9"/>
                    </a:lnTo>
                    <a:lnTo>
                      <a:pt x="52" y="6"/>
                    </a:lnTo>
                    <a:lnTo>
                      <a:pt x="60" y="3"/>
                    </a:lnTo>
                    <a:lnTo>
                      <a:pt x="69" y="1"/>
                    </a:lnTo>
                    <a:lnTo>
                      <a:pt x="77" y="0"/>
                    </a:lnTo>
                    <a:lnTo>
                      <a:pt x="85" y="0"/>
                    </a:lnTo>
                    <a:lnTo>
                      <a:pt x="95" y="0"/>
                    </a:lnTo>
                    <a:lnTo>
                      <a:pt x="103" y="1"/>
                    </a:lnTo>
                    <a:lnTo>
                      <a:pt x="112" y="3"/>
                    </a:lnTo>
                    <a:lnTo>
                      <a:pt x="119" y="6"/>
                    </a:lnTo>
                    <a:lnTo>
                      <a:pt x="127" y="9"/>
                    </a:lnTo>
                    <a:lnTo>
                      <a:pt x="134" y="14"/>
                    </a:lnTo>
                    <a:lnTo>
                      <a:pt x="141" y="18"/>
                    </a:lnTo>
                    <a:lnTo>
                      <a:pt x="147" y="23"/>
                    </a:lnTo>
                    <a:lnTo>
                      <a:pt x="152" y="29"/>
                    </a:lnTo>
                    <a:lnTo>
                      <a:pt x="158" y="35"/>
                    </a:lnTo>
                    <a:lnTo>
                      <a:pt x="162" y="42"/>
                    </a:lnTo>
                    <a:lnTo>
                      <a:pt x="165" y="48"/>
                    </a:lnTo>
                    <a:lnTo>
                      <a:pt x="168" y="55"/>
                    </a:lnTo>
                    <a:lnTo>
                      <a:pt x="170" y="63"/>
                    </a:lnTo>
                    <a:lnTo>
                      <a:pt x="171" y="71"/>
                    </a:lnTo>
                    <a:lnTo>
                      <a:pt x="172" y="80"/>
                    </a:lnTo>
                    <a:lnTo>
                      <a:pt x="171" y="87"/>
                    </a:lnTo>
                    <a:lnTo>
                      <a:pt x="170" y="95"/>
                    </a:lnTo>
                    <a:lnTo>
                      <a:pt x="168" y="103"/>
                    </a:lnTo>
                    <a:lnTo>
                      <a:pt x="165" y="110"/>
                    </a:lnTo>
                    <a:lnTo>
                      <a:pt x="162" y="117"/>
                    </a:lnTo>
                    <a:lnTo>
                      <a:pt x="158" y="124"/>
                    </a:lnTo>
                    <a:lnTo>
                      <a:pt x="152" y="130"/>
                    </a:lnTo>
                    <a:lnTo>
                      <a:pt x="147" y="135"/>
                    </a:lnTo>
                    <a:lnTo>
                      <a:pt x="141" y="140"/>
                    </a:lnTo>
                    <a:lnTo>
                      <a:pt x="134" y="144"/>
                    </a:lnTo>
                    <a:lnTo>
                      <a:pt x="127" y="149"/>
                    </a:lnTo>
                    <a:lnTo>
                      <a:pt x="119" y="152"/>
                    </a:lnTo>
                    <a:lnTo>
                      <a:pt x="112" y="155"/>
                    </a:lnTo>
                    <a:lnTo>
                      <a:pt x="103" y="157"/>
                    </a:lnTo>
                    <a:lnTo>
                      <a:pt x="95" y="158"/>
                    </a:lnTo>
                    <a:lnTo>
                      <a:pt x="85" y="158"/>
                    </a:lnTo>
                    <a:close/>
                  </a:path>
                </a:pathLst>
              </a:custGeom>
              <a:solidFill>
                <a:srgbClr val="FFFF00"/>
              </a:solidFill>
              <a:ln w="9525">
                <a:noFill/>
                <a:round/>
                <a:headEnd/>
                <a:tailEnd/>
              </a:ln>
            </p:spPr>
            <p:txBody>
              <a:bodyPr/>
              <a:lstStyle/>
              <a:p>
                <a:endParaRPr lang="it-IT"/>
              </a:p>
            </p:txBody>
          </p:sp>
          <p:sp>
            <p:nvSpPr>
              <p:cNvPr id="21263" name="Freeform 783"/>
              <p:cNvSpPr>
                <a:spLocks/>
              </p:cNvSpPr>
              <p:nvPr/>
            </p:nvSpPr>
            <p:spPr bwMode="auto">
              <a:xfrm>
                <a:off x="2123" y="2746"/>
                <a:ext cx="25" cy="23"/>
              </a:xfrm>
              <a:custGeom>
                <a:avLst/>
                <a:gdLst/>
                <a:ahLst/>
                <a:cxnLst>
                  <a:cxn ang="0">
                    <a:pos x="77" y="158"/>
                  </a:cxn>
                  <a:cxn ang="0">
                    <a:pos x="60" y="155"/>
                  </a:cxn>
                  <a:cxn ang="0">
                    <a:pos x="45" y="149"/>
                  </a:cxn>
                  <a:cxn ang="0">
                    <a:pos x="31" y="140"/>
                  </a:cxn>
                  <a:cxn ang="0">
                    <a:pos x="19" y="130"/>
                  </a:cxn>
                  <a:cxn ang="0">
                    <a:pos x="10" y="117"/>
                  </a:cxn>
                  <a:cxn ang="0">
                    <a:pos x="4" y="103"/>
                  </a:cxn>
                  <a:cxn ang="0">
                    <a:pos x="0" y="87"/>
                  </a:cxn>
                  <a:cxn ang="0">
                    <a:pos x="0" y="71"/>
                  </a:cxn>
                  <a:cxn ang="0">
                    <a:pos x="4" y="55"/>
                  </a:cxn>
                  <a:cxn ang="0">
                    <a:pos x="10" y="42"/>
                  </a:cxn>
                  <a:cxn ang="0">
                    <a:pos x="19" y="29"/>
                  </a:cxn>
                  <a:cxn ang="0">
                    <a:pos x="31" y="18"/>
                  </a:cxn>
                  <a:cxn ang="0">
                    <a:pos x="45" y="9"/>
                  </a:cxn>
                  <a:cxn ang="0">
                    <a:pos x="60" y="3"/>
                  </a:cxn>
                  <a:cxn ang="0">
                    <a:pos x="77" y="0"/>
                  </a:cxn>
                  <a:cxn ang="0">
                    <a:pos x="95" y="0"/>
                  </a:cxn>
                  <a:cxn ang="0">
                    <a:pos x="112" y="3"/>
                  </a:cxn>
                  <a:cxn ang="0">
                    <a:pos x="127" y="9"/>
                  </a:cxn>
                  <a:cxn ang="0">
                    <a:pos x="141" y="18"/>
                  </a:cxn>
                  <a:cxn ang="0">
                    <a:pos x="152" y="29"/>
                  </a:cxn>
                  <a:cxn ang="0">
                    <a:pos x="162" y="42"/>
                  </a:cxn>
                  <a:cxn ang="0">
                    <a:pos x="168" y="55"/>
                  </a:cxn>
                  <a:cxn ang="0">
                    <a:pos x="171" y="71"/>
                  </a:cxn>
                  <a:cxn ang="0">
                    <a:pos x="171" y="87"/>
                  </a:cxn>
                  <a:cxn ang="0">
                    <a:pos x="168" y="103"/>
                  </a:cxn>
                  <a:cxn ang="0">
                    <a:pos x="162" y="117"/>
                  </a:cxn>
                  <a:cxn ang="0">
                    <a:pos x="152" y="130"/>
                  </a:cxn>
                  <a:cxn ang="0">
                    <a:pos x="141" y="140"/>
                  </a:cxn>
                  <a:cxn ang="0">
                    <a:pos x="127" y="149"/>
                  </a:cxn>
                  <a:cxn ang="0">
                    <a:pos x="112" y="155"/>
                  </a:cxn>
                  <a:cxn ang="0">
                    <a:pos x="95" y="158"/>
                  </a:cxn>
                </a:cxnLst>
                <a:rect l="0" t="0" r="r" b="b"/>
                <a:pathLst>
                  <a:path w="172" h="158">
                    <a:moveTo>
                      <a:pt x="85" y="158"/>
                    </a:moveTo>
                    <a:lnTo>
                      <a:pt x="77" y="158"/>
                    </a:lnTo>
                    <a:lnTo>
                      <a:pt x="69" y="157"/>
                    </a:lnTo>
                    <a:lnTo>
                      <a:pt x="60" y="155"/>
                    </a:lnTo>
                    <a:lnTo>
                      <a:pt x="52" y="152"/>
                    </a:lnTo>
                    <a:lnTo>
                      <a:pt x="45" y="149"/>
                    </a:lnTo>
                    <a:lnTo>
                      <a:pt x="37" y="144"/>
                    </a:lnTo>
                    <a:lnTo>
                      <a:pt x="31" y="140"/>
                    </a:lnTo>
                    <a:lnTo>
                      <a:pt x="25" y="135"/>
                    </a:lnTo>
                    <a:lnTo>
                      <a:pt x="19" y="130"/>
                    </a:lnTo>
                    <a:lnTo>
                      <a:pt x="14" y="124"/>
                    </a:lnTo>
                    <a:lnTo>
                      <a:pt x="10" y="117"/>
                    </a:lnTo>
                    <a:lnTo>
                      <a:pt x="6" y="110"/>
                    </a:lnTo>
                    <a:lnTo>
                      <a:pt x="4" y="103"/>
                    </a:lnTo>
                    <a:lnTo>
                      <a:pt x="2" y="95"/>
                    </a:lnTo>
                    <a:lnTo>
                      <a:pt x="0" y="87"/>
                    </a:lnTo>
                    <a:lnTo>
                      <a:pt x="0" y="80"/>
                    </a:lnTo>
                    <a:lnTo>
                      <a:pt x="0" y="71"/>
                    </a:lnTo>
                    <a:lnTo>
                      <a:pt x="2" y="63"/>
                    </a:lnTo>
                    <a:lnTo>
                      <a:pt x="4" y="55"/>
                    </a:lnTo>
                    <a:lnTo>
                      <a:pt x="6" y="48"/>
                    </a:lnTo>
                    <a:lnTo>
                      <a:pt x="10" y="42"/>
                    </a:lnTo>
                    <a:lnTo>
                      <a:pt x="14" y="35"/>
                    </a:lnTo>
                    <a:lnTo>
                      <a:pt x="19" y="29"/>
                    </a:lnTo>
                    <a:lnTo>
                      <a:pt x="25" y="23"/>
                    </a:lnTo>
                    <a:lnTo>
                      <a:pt x="31" y="18"/>
                    </a:lnTo>
                    <a:lnTo>
                      <a:pt x="37" y="14"/>
                    </a:lnTo>
                    <a:lnTo>
                      <a:pt x="45" y="9"/>
                    </a:lnTo>
                    <a:lnTo>
                      <a:pt x="52" y="6"/>
                    </a:lnTo>
                    <a:lnTo>
                      <a:pt x="60" y="3"/>
                    </a:lnTo>
                    <a:lnTo>
                      <a:pt x="69" y="1"/>
                    </a:lnTo>
                    <a:lnTo>
                      <a:pt x="77" y="0"/>
                    </a:lnTo>
                    <a:lnTo>
                      <a:pt x="85" y="0"/>
                    </a:lnTo>
                    <a:lnTo>
                      <a:pt x="95" y="0"/>
                    </a:lnTo>
                    <a:lnTo>
                      <a:pt x="103" y="1"/>
                    </a:lnTo>
                    <a:lnTo>
                      <a:pt x="112" y="3"/>
                    </a:lnTo>
                    <a:lnTo>
                      <a:pt x="119" y="6"/>
                    </a:lnTo>
                    <a:lnTo>
                      <a:pt x="127" y="9"/>
                    </a:lnTo>
                    <a:lnTo>
                      <a:pt x="134" y="14"/>
                    </a:lnTo>
                    <a:lnTo>
                      <a:pt x="141" y="18"/>
                    </a:lnTo>
                    <a:lnTo>
                      <a:pt x="147" y="23"/>
                    </a:lnTo>
                    <a:lnTo>
                      <a:pt x="152" y="29"/>
                    </a:lnTo>
                    <a:lnTo>
                      <a:pt x="158" y="35"/>
                    </a:lnTo>
                    <a:lnTo>
                      <a:pt x="162" y="42"/>
                    </a:lnTo>
                    <a:lnTo>
                      <a:pt x="165" y="48"/>
                    </a:lnTo>
                    <a:lnTo>
                      <a:pt x="168" y="55"/>
                    </a:lnTo>
                    <a:lnTo>
                      <a:pt x="170" y="63"/>
                    </a:lnTo>
                    <a:lnTo>
                      <a:pt x="171" y="71"/>
                    </a:lnTo>
                    <a:lnTo>
                      <a:pt x="172" y="80"/>
                    </a:lnTo>
                    <a:lnTo>
                      <a:pt x="171" y="87"/>
                    </a:lnTo>
                    <a:lnTo>
                      <a:pt x="170" y="95"/>
                    </a:lnTo>
                    <a:lnTo>
                      <a:pt x="168" y="103"/>
                    </a:lnTo>
                    <a:lnTo>
                      <a:pt x="165" y="110"/>
                    </a:lnTo>
                    <a:lnTo>
                      <a:pt x="162" y="117"/>
                    </a:lnTo>
                    <a:lnTo>
                      <a:pt x="158" y="124"/>
                    </a:lnTo>
                    <a:lnTo>
                      <a:pt x="152" y="130"/>
                    </a:lnTo>
                    <a:lnTo>
                      <a:pt x="147" y="135"/>
                    </a:lnTo>
                    <a:lnTo>
                      <a:pt x="141" y="140"/>
                    </a:lnTo>
                    <a:lnTo>
                      <a:pt x="134" y="144"/>
                    </a:lnTo>
                    <a:lnTo>
                      <a:pt x="127" y="149"/>
                    </a:lnTo>
                    <a:lnTo>
                      <a:pt x="119" y="152"/>
                    </a:lnTo>
                    <a:lnTo>
                      <a:pt x="112" y="155"/>
                    </a:lnTo>
                    <a:lnTo>
                      <a:pt x="103" y="157"/>
                    </a:lnTo>
                    <a:lnTo>
                      <a:pt x="95" y="158"/>
                    </a:lnTo>
                    <a:lnTo>
                      <a:pt x="85" y="158"/>
                    </a:lnTo>
                  </a:path>
                </a:pathLst>
              </a:custGeom>
              <a:solidFill>
                <a:srgbClr val="FFFF00"/>
              </a:solidFill>
              <a:ln w="6350">
                <a:solidFill>
                  <a:srgbClr val="000000"/>
                </a:solidFill>
                <a:prstDash val="solid"/>
                <a:round/>
                <a:headEnd/>
                <a:tailEnd/>
              </a:ln>
            </p:spPr>
            <p:txBody>
              <a:bodyPr/>
              <a:lstStyle/>
              <a:p>
                <a:endParaRPr lang="it-IT"/>
              </a:p>
            </p:txBody>
          </p:sp>
          <p:sp>
            <p:nvSpPr>
              <p:cNvPr id="21264" name="Freeform 784"/>
              <p:cNvSpPr>
                <a:spLocks/>
              </p:cNvSpPr>
              <p:nvPr/>
            </p:nvSpPr>
            <p:spPr bwMode="auto">
              <a:xfrm>
                <a:off x="1534" y="2408"/>
                <a:ext cx="248" cy="328"/>
              </a:xfrm>
              <a:custGeom>
                <a:avLst/>
                <a:gdLst/>
                <a:ahLst/>
                <a:cxnLst>
                  <a:cxn ang="0">
                    <a:pos x="1371" y="115"/>
                  </a:cxn>
                  <a:cxn ang="0">
                    <a:pos x="1292" y="127"/>
                  </a:cxn>
                  <a:cxn ang="0">
                    <a:pos x="1227" y="149"/>
                  </a:cxn>
                  <a:cxn ang="0">
                    <a:pos x="1175" y="181"/>
                  </a:cxn>
                  <a:cxn ang="0">
                    <a:pos x="1134" y="221"/>
                  </a:cxn>
                  <a:cxn ang="0">
                    <a:pos x="1105" y="269"/>
                  </a:cxn>
                  <a:cxn ang="0">
                    <a:pos x="1087" y="324"/>
                  </a:cxn>
                  <a:cxn ang="0">
                    <a:pos x="1079" y="386"/>
                  </a:cxn>
                  <a:cxn ang="0">
                    <a:pos x="1080" y="455"/>
                  </a:cxn>
                  <a:cxn ang="0">
                    <a:pos x="1090" y="531"/>
                  </a:cxn>
                  <a:cxn ang="0">
                    <a:pos x="1108" y="611"/>
                  </a:cxn>
                  <a:cxn ang="0">
                    <a:pos x="1174" y="753"/>
                  </a:cxn>
                  <a:cxn ang="0">
                    <a:pos x="1253" y="922"/>
                  </a:cxn>
                  <a:cxn ang="0">
                    <a:pos x="1317" y="1089"/>
                  </a:cxn>
                  <a:cxn ang="0">
                    <a:pos x="1373" y="1256"/>
                  </a:cxn>
                  <a:cxn ang="0">
                    <a:pos x="1417" y="1420"/>
                  </a:cxn>
                  <a:cxn ang="0">
                    <a:pos x="1445" y="1572"/>
                  </a:cxn>
                  <a:cxn ang="0">
                    <a:pos x="1449" y="1694"/>
                  </a:cxn>
                  <a:cxn ang="0">
                    <a:pos x="1439" y="1807"/>
                  </a:cxn>
                  <a:cxn ang="0">
                    <a:pos x="1415" y="1907"/>
                  </a:cxn>
                  <a:cxn ang="0">
                    <a:pos x="1377" y="1996"/>
                  </a:cxn>
                  <a:cxn ang="0">
                    <a:pos x="1325" y="2075"/>
                  </a:cxn>
                  <a:cxn ang="0">
                    <a:pos x="1258" y="2142"/>
                  </a:cxn>
                  <a:cxn ang="0">
                    <a:pos x="1175" y="2197"/>
                  </a:cxn>
                  <a:cxn ang="0">
                    <a:pos x="1078" y="2240"/>
                  </a:cxn>
                  <a:cxn ang="0">
                    <a:pos x="964" y="2271"/>
                  </a:cxn>
                  <a:cxn ang="0">
                    <a:pos x="836" y="2289"/>
                  </a:cxn>
                  <a:cxn ang="0">
                    <a:pos x="683" y="2269"/>
                  </a:cxn>
                  <a:cxn ang="0">
                    <a:pos x="535" y="2228"/>
                  </a:cxn>
                  <a:cxn ang="0">
                    <a:pos x="403" y="2179"/>
                  </a:cxn>
                  <a:cxn ang="0">
                    <a:pos x="289" y="2123"/>
                  </a:cxn>
                  <a:cxn ang="0">
                    <a:pos x="192" y="2058"/>
                  </a:cxn>
                  <a:cxn ang="0">
                    <a:pos x="113" y="1985"/>
                  </a:cxn>
                  <a:cxn ang="0">
                    <a:pos x="54" y="1901"/>
                  </a:cxn>
                  <a:cxn ang="0">
                    <a:pos x="16" y="1809"/>
                  </a:cxn>
                  <a:cxn ang="0">
                    <a:pos x="0" y="1705"/>
                  </a:cxn>
                  <a:cxn ang="0">
                    <a:pos x="7" y="1591"/>
                  </a:cxn>
                  <a:cxn ang="0">
                    <a:pos x="38" y="1466"/>
                  </a:cxn>
                  <a:cxn ang="0">
                    <a:pos x="204" y="1229"/>
                  </a:cxn>
                  <a:cxn ang="0">
                    <a:pos x="299" y="1082"/>
                  </a:cxn>
                  <a:cxn ang="0">
                    <a:pos x="389" y="927"/>
                  </a:cxn>
                  <a:cxn ang="0">
                    <a:pos x="474" y="764"/>
                  </a:cxn>
                  <a:cxn ang="0">
                    <a:pos x="543" y="610"/>
                  </a:cxn>
                  <a:cxn ang="0">
                    <a:pos x="574" y="519"/>
                  </a:cxn>
                  <a:cxn ang="0">
                    <a:pos x="592" y="448"/>
                  </a:cxn>
                  <a:cxn ang="0">
                    <a:pos x="604" y="375"/>
                  </a:cxn>
                  <a:cxn ang="0">
                    <a:pos x="610" y="302"/>
                  </a:cxn>
                  <a:cxn ang="0">
                    <a:pos x="606" y="232"/>
                  </a:cxn>
                  <a:cxn ang="0">
                    <a:pos x="593" y="167"/>
                  </a:cxn>
                  <a:cxn ang="0">
                    <a:pos x="566" y="109"/>
                  </a:cxn>
                  <a:cxn ang="0">
                    <a:pos x="527" y="58"/>
                  </a:cxn>
                  <a:cxn ang="0">
                    <a:pos x="472" y="20"/>
                  </a:cxn>
                  <a:cxn ang="0">
                    <a:pos x="1739" y="136"/>
                  </a:cxn>
                </a:cxnLst>
                <a:rect l="0" t="0" r="r" b="b"/>
                <a:pathLst>
                  <a:path w="1739" h="2294">
                    <a:moveTo>
                      <a:pt x="1739" y="136"/>
                    </a:moveTo>
                    <a:lnTo>
                      <a:pt x="1400" y="113"/>
                    </a:lnTo>
                    <a:lnTo>
                      <a:pt x="1371" y="115"/>
                    </a:lnTo>
                    <a:lnTo>
                      <a:pt x="1344" y="118"/>
                    </a:lnTo>
                    <a:lnTo>
                      <a:pt x="1317" y="122"/>
                    </a:lnTo>
                    <a:lnTo>
                      <a:pt x="1292" y="127"/>
                    </a:lnTo>
                    <a:lnTo>
                      <a:pt x="1269" y="134"/>
                    </a:lnTo>
                    <a:lnTo>
                      <a:pt x="1247" y="141"/>
                    </a:lnTo>
                    <a:lnTo>
                      <a:pt x="1227" y="149"/>
                    </a:lnTo>
                    <a:lnTo>
                      <a:pt x="1209" y="159"/>
                    </a:lnTo>
                    <a:lnTo>
                      <a:pt x="1191" y="169"/>
                    </a:lnTo>
                    <a:lnTo>
                      <a:pt x="1175" y="181"/>
                    </a:lnTo>
                    <a:lnTo>
                      <a:pt x="1160" y="192"/>
                    </a:lnTo>
                    <a:lnTo>
                      <a:pt x="1147" y="206"/>
                    </a:lnTo>
                    <a:lnTo>
                      <a:pt x="1134" y="221"/>
                    </a:lnTo>
                    <a:lnTo>
                      <a:pt x="1124" y="235"/>
                    </a:lnTo>
                    <a:lnTo>
                      <a:pt x="1113" y="251"/>
                    </a:lnTo>
                    <a:lnTo>
                      <a:pt x="1105" y="269"/>
                    </a:lnTo>
                    <a:lnTo>
                      <a:pt x="1098" y="287"/>
                    </a:lnTo>
                    <a:lnTo>
                      <a:pt x="1092" y="304"/>
                    </a:lnTo>
                    <a:lnTo>
                      <a:pt x="1087" y="324"/>
                    </a:lnTo>
                    <a:lnTo>
                      <a:pt x="1083" y="344"/>
                    </a:lnTo>
                    <a:lnTo>
                      <a:pt x="1081" y="365"/>
                    </a:lnTo>
                    <a:lnTo>
                      <a:pt x="1079" y="386"/>
                    </a:lnTo>
                    <a:lnTo>
                      <a:pt x="1078" y="409"/>
                    </a:lnTo>
                    <a:lnTo>
                      <a:pt x="1079" y="432"/>
                    </a:lnTo>
                    <a:lnTo>
                      <a:pt x="1080" y="455"/>
                    </a:lnTo>
                    <a:lnTo>
                      <a:pt x="1082" y="480"/>
                    </a:lnTo>
                    <a:lnTo>
                      <a:pt x="1086" y="505"/>
                    </a:lnTo>
                    <a:lnTo>
                      <a:pt x="1090" y="531"/>
                    </a:lnTo>
                    <a:lnTo>
                      <a:pt x="1094" y="557"/>
                    </a:lnTo>
                    <a:lnTo>
                      <a:pt x="1101" y="584"/>
                    </a:lnTo>
                    <a:lnTo>
                      <a:pt x="1108" y="611"/>
                    </a:lnTo>
                    <a:lnTo>
                      <a:pt x="1115" y="639"/>
                    </a:lnTo>
                    <a:lnTo>
                      <a:pt x="1146" y="696"/>
                    </a:lnTo>
                    <a:lnTo>
                      <a:pt x="1174" y="753"/>
                    </a:lnTo>
                    <a:lnTo>
                      <a:pt x="1201" y="809"/>
                    </a:lnTo>
                    <a:lnTo>
                      <a:pt x="1227" y="866"/>
                    </a:lnTo>
                    <a:lnTo>
                      <a:pt x="1253" y="922"/>
                    </a:lnTo>
                    <a:lnTo>
                      <a:pt x="1276" y="978"/>
                    </a:lnTo>
                    <a:lnTo>
                      <a:pt x="1298" y="1033"/>
                    </a:lnTo>
                    <a:lnTo>
                      <a:pt x="1317" y="1089"/>
                    </a:lnTo>
                    <a:lnTo>
                      <a:pt x="1337" y="1145"/>
                    </a:lnTo>
                    <a:lnTo>
                      <a:pt x="1355" y="1200"/>
                    </a:lnTo>
                    <a:lnTo>
                      <a:pt x="1373" y="1256"/>
                    </a:lnTo>
                    <a:lnTo>
                      <a:pt x="1389" y="1310"/>
                    </a:lnTo>
                    <a:lnTo>
                      <a:pt x="1403" y="1366"/>
                    </a:lnTo>
                    <a:lnTo>
                      <a:pt x="1417" y="1420"/>
                    </a:lnTo>
                    <a:lnTo>
                      <a:pt x="1430" y="1474"/>
                    </a:lnTo>
                    <a:lnTo>
                      <a:pt x="1441" y="1529"/>
                    </a:lnTo>
                    <a:lnTo>
                      <a:pt x="1445" y="1572"/>
                    </a:lnTo>
                    <a:lnTo>
                      <a:pt x="1448" y="1614"/>
                    </a:lnTo>
                    <a:lnTo>
                      <a:pt x="1449" y="1655"/>
                    </a:lnTo>
                    <a:lnTo>
                      <a:pt x="1449" y="1694"/>
                    </a:lnTo>
                    <a:lnTo>
                      <a:pt x="1447" y="1733"/>
                    </a:lnTo>
                    <a:lnTo>
                      <a:pt x="1444" y="1770"/>
                    </a:lnTo>
                    <a:lnTo>
                      <a:pt x="1439" y="1807"/>
                    </a:lnTo>
                    <a:lnTo>
                      <a:pt x="1433" y="1841"/>
                    </a:lnTo>
                    <a:lnTo>
                      <a:pt x="1424" y="1875"/>
                    </a:lnTo>
                    <a:lnTo>
                      <a:pt x="1415" y="1907"/>
                    </a:lnTo>
                    <a:lnTo>
                      <a:pt x="1404" y="1938"/>
                    </a:lnTo>
                    <a:lnTo>
                      <a:pt x="1392" y="1968"/>
                    </a:lnTo>
                    <a:lnTo>
                      <a:pt x="1377" y="1996"/>
                    </a:lnTo>
                    <a:lnTo>
                      <a:pt x="1361" y="2024"/>
                    </a:lnTo>
                    <a:lnTo>
                      <a:pt x="1344" y="2051"/>
                    </a:lnTo>
                    <a:lnTo>
                      <a:pt x="1325" y="2075"/>
                    </a:lnTo>
                    <a:lnTo>
                      <a:pt x="1304" y="2099"/>
                    </a:lnTo>
                    <a:lnTo>
                      <a:pt x="1282" y="2121"/>
                    </a:lnTo>
                    <a:lnTo>
                      <a:pt x="1258" y="2142"/>
                    </a:lnTo>
                    <a:lnTo>
                      <a:pt x="1232" y="2162"/>
                    </a:lnTo>
                    <a:lnTo>
                      <a:pt x="1204" y="2179"/>
                    </a:lnTo>
                    <a:lnTo>
                      <a:pt x="1175" y="2197"/>
                    </a:lnTo>
                    <a:lnTo>
                      <a:pt x="1145" y="2213"/>
                    </a:lnTo>
                    <a:lnTo>
                      <a:pt x="1112" y="2227"/>
                    </a:lnTo>
                    <a:lnTo>
                      <a:pt x="1078" y="2240"/>
                    </a:lnTo>
                    <a:lnTo>
                      <a:pt x="1042" y="2252"/>
                    </a:lnTo>
                    <a:lnTo>
                      <a:pt x="1004" y="2262"/>
                    </a:lnTo>
                    <a:lnTo>
                      <a:pt x="964" y="2271"/>
                    </a:lnTo>
                    <a:lnTo>
                      <a:pt x="924" y="2279"/>
                    </a:lnTo>
                    <a:lnTo>
                      <a:pt x="881" y="2285"/>
                    </a:lnTo>
                    <a:lnTo>
                      <a:pt x="836" y="2289"/>
                    </a:lnTo>
                    <a:lnTo>
                      <a:pt x="790" y="2294"/>
                    </a:lnTo>
                    <a:lnTo>
                      <a:pt x="735" y="2282"/>
                    </a:lnTo>
                    <a:lnTo>
                      <a:pt x="683" y="2269"/>
                    </a:lnTo>
                    <a:lnTo>
                      <a:pt x="632" y="2257"/>
                    </a:lnTo>
                    <a:lnTo>
                      <a:pt x="583" y="2242"/>
                    </a:lnTo>
                    <a:lnTo>
                      <a:pt x="535" y="2228"/>
                    </a:lnTo>
                    <a:lnTo>
                      <a:pt x="490" y="2213"/>
                    </a:lnTo>
                    <a:lnTo>
                      <a:pt x="446" y="2196"/>
                    </a:lnTo>
                    <a:lnTo>
                      <a:pt x="403" y="2179"/>
                    </a:lnTo>
                    <a:lnTo>
                      <a:pt x="363" y="2162"/>
                    </a:lnTo>
                    <a:lnTo>
                      <a:pt x="325" y="2143"/>
                    </a:lnTo>
                    <a:lnTo>
                      <a:pt x="289" y="2123"/>
                    </a:lnTo>
                    <a:lnTo>
                      <a:pt x="254" y="2102"/>
                    </a:lnTo>
                    <a:lnTo>
                      <a:pt x="222" y="2081"/>
                    </a:lnTo>
                    <a:lnTo>
                      <a:pt x="192" y="2058"/>
                    </a:lnTo>
                    <a:lnTo>
                      <a:pt x="163" y="2034"/>
                    </a:lnTo>
                    <a:lnTo>
                      <a:pt x="137" y="2010"/>
                    </a:lnTo>
                    <a:lnTo>
                      <a:pt x="113" y="1985"/>
                    </a:lnTo>
                    <a:lnTo>
                      <a:pt x="91" y="1957"/>
                    </a:lnTo>
                    <a:lnTo>
                      <a:pt x="71" y="1930"/>
                    </a:lnTo>
                    <a:lnTo>
                      <a:pt x="54" y="1901"/>
                    </a:lnTo>
                    <a:lnTo>
                      <a:pt x="39" y="1871"/>
                    </a:lnTo>
                    <a:lnTo>
                      <a:pt x="26" y="1840"/>
                    </a:lnTo>
                    <a:lnTo>
                      <a:pt x="16" y="1809"/>
                    </a:lnTo>
                    <a:lnTo>
                      <a:pt x="8" y="1775"/>
                    </a:lnTo>
                    <a:lnTo>
                      <a:pt x="3" y="1741"/>
                    </a:lnTo>
                    <a:lnTo>
                      <a:pt x="0" y="1705"/>
                    </a:lnTo>
                    <a:lnTo>
                      <a:pt x="0" y="1668"/>
                    </a:lnTo>
                    <a:lnTo>
                      <a:pt x="2" y="1631"/>
                    </a:lnTo>
                    <a:lnTo>
                      <a:pt x="7" y="1591"/>
                    </a:lnTo>
                    <a:lnTo>
                      <a:pt x="15" y="1551"/>
                    </a:lnTo>
                    <a:lnTo>
                      <a:pt x="25" y="1509"/>
                    </a:lnTo>
                    <a:lnTo>
                      <a:pt x="38" y="1466"/>
                    </a:lnTo>
                    <a:lnTo>
                      <a:pt x="106" y="1373"/>
                    </a:lnTo>
                    <a:lnTo>
                      <a:pt x="172" y="1278"/>
                    </a:lnTo>
                    <a:lnTo>
                      <a:pt x="204" y="1229"/>
                    </a:lnTo>
                    <a:lnTo>
                      <a:pt x="237" y="1181"/>
                    </a:lnTo>
                    <a:lnTo>
                      <a:pt x="268" y="1132"/>
                    </a:lnTo>
                    <a:lnTo>
                      <a:pt x="299" y="1082"/>
                    </a:lnTo>
                    <a:lnTo>
                      <a:pt x="330" y="1030"/>
                    </a:lnTo>
                    <a:lnTo>
                      <a:pt x="360" y="979"/>
                    </a:lnTo>
                    <a:lnTo>
                      <a:pt x="389" y="927"/>
                    </a:lnTo>
                    <a:lnTo>
                      <a:pt x="419" y="874"/>
                    </a:lnTo>
                    <a:lnTo>
                      <a:pt x="446" y="820"/>
                    </a:lnTo>
                    <a:lnTo>
                      <a:pt x="474" y="764"/>
                    </a:lnTo>
                    <a:lnTo>
                      <a:pt x="501" y="709"/>
                    </a:lnTo>
                    <a:lnTo>
                      <a:pt x="527" y="651"/>
                    </a:lnTo>
                    <a:lnTo>
                      <a:pt x="543" y="610"/>
                    </a:lnTo>
                    <a:lnTo>
                      <a:pt x="559" y="566"/>
                    </a:lnTo>
                    <a:lnTo>
                      <a:pt x="566" y="543"/>
                    </a:lnTo>
                    <a:lnTo>
                      <a:pt x="574" y="519"/>
                    </a:lnTo>
                    <a:lnTo>
                      <a:pt x="580" y="496"/>
                    </a:lnTo>
                    <a:lnTo>
                      <a:pt x="586" y="472"/>
                    </a:lnTo>
                    <a:lnTo>
                      <a:pt x="592" y="448"/>
                    </a:lnTo>
                    <a:lnTo>
                      <a:pt x="597" y="424"/>
                    </a:lnTo>
                    <a:lnTo>
                      <a:pt x="601" y="399"/>
                    </a:lnTo>
                    <a:lnTo>
                      <a:pt x="604" y="375"/>
                    </a:lnTo>
                    <a:lnTo>
                      <a:pt x="607" y="351"/>
                    </a:lnTo>
                    <a:lnTo>
                      <a:pt x="609" y="326"/>
                    </a:lnTo>
                    <a:lnTo>
                      <a:pt x="610" y="302"/>
                    </a:lnTo>
                    <a:lnTo>
                      <a:pt x="610" y="278"/>
                    </a:lnTo>
                    <a:lnTo>
                      <a:pt x="609" y="255"/>
                    </a:lnTo>
                    <a:lnTo>
                      <a:pt x="606" y="232"/>
                    </a:lnTo>
                    <a:lnTo>
                      <a:pt x="603" y="210"/>
                    </a:lnTo>
                    <a:lnTo>
                      <a:pt x="599" y="188"/>
                    </a:lnTo>
                    <a:lnTo>
                      <a:pt x="593" y="167"/>
                    </a:lnTo>
                    <a:lnTo>
                      <a:pt x="585" y="147"/>
                    </a:lnTo>
                    <a:lnTo>
                      <a:pt x="577" y="127"/>
                    </a:lnTo>
                    <a:lnTo>
                      <a:pt x="566" y="109"/>
                    </a:lnTo>
                    <a:lnTo>
                      <a:pt x="555" y="91"/>
                    </a:lnTo>
                    <a:lnTo>
                      <a:pt x="542" y="74"/>
                    </a:lnTo>
                    <a:lnTo>
                      <a:pt x="527" y="58"/>
                    </a:lnTo>
                    <a:lnTo>
                      <a:pt x="511" y="45"/>
                    </a:lnTo>
                    <a:lnTo>
                      <a:pt x="492" y="31"/>
                    </a:lnTo>
                    <a:lnTo>
                      <a:pt x="472" y="20"/>
                    </a:lnTo>
                    <a:lnTo>
                      <a:pt x="450" y="9"/>
                    </a:lnTo>
                    <a:lnTo>
                      <a:pt x="426" y="0"/>
                    </a:lnTo>
                    <a:lnTo>
                      <a:pt x="1739" y="136"/>
                    </a:lnTo>
                    <a:close/>
                  </a:path>
                </a:pathLst>
              </a:custGeom>
              <a:solidFill>
                <a:srgbClr val="FFFF00"/>
              </a:solidFill>
              <a:ln w="9525">
                <a:solidFill>
                  <a:srgbClr val="080808"/>
                </a:solidFill>
                <a:round/>
                <a:headEnd/>
                <a:tailEnd/>
              </a:ln>
            </p:spPr>
            <p:txBody>
              <a:bodyPr/>
              <a:lstStyle/>
              <a:p>
                <a:endParaRPr lang="it-IT"/>
              </a:p>
            </p:txBody>
          </p:sp>
          <p:sp>
            <p:nvSpPr>
              <p:cNvPr id="21265" name="Freeform 785"/>
              <p:cNvSpPr>
                <a:spLocks/>
              </p:cNvSpPr>
              <p:nvPr/>
            </p:nvSpPr>
            <p:spPr bwMode="auto">
              <a:xfrm>
                <a:off x="1734" y="2421"/>
                <a:ext cx="48" cy="10"/>
              </a:xfrm>
              <a:custGeom>
                <a:avLst/>
                <a:gdLst/>
                <a:ahLst/>
                <a:cxnLst>
                  <a:cxn ang="0">
                    <a:pos x="0" y="0"/>
                  </a:cxn>
                  <a:cxn ang="0">
                    <a:pos x="0" y="52"/>
                  </a:cxn>
                  <a:cxn ang="0">
                    <a:pos x="338" y="74"/>
                  </a:cxn>
                  <a:cxn ang="0">
                    <a:pos x="342" y="23"/>
                  </a:cxn>
                  <a:cxn ang="0">
                    <a:pos x="3" y="0"/>
                  </a:cxn>
                  <a:cxn ang="0">
                    <a:pos x="0" y="0"/>
                  </a:cxn>
                  <a:cxn ang="0">
                    <a:pos x="3" y="0"/>
                  </a:cxn>
                  <a:cxn ang="0">
                    <a:pos x="2" y="0"/>
                  </a:cxn>
                  <a:cxn ang="0">
                    <a:pos x="0" y="0"/>
                  </a:cxn>
                </a:cxnLst>
                <a:rect l="0" t="0" r="r" b="b"/>
                <a:pathLst>
                  <a:path w="342" h="74">
                    <a:moveTo>
                      <a:pt x="0" y="0"/>
                    </a:moveTo>
                    <a:lnTo>
                      <a:pt x="0" y="52"/>
                    </a:lnTo>
                    <a:lnTo>
                      <a:pt x="338" y="74"/>
                    </a:lnTo>
                    <a:lnTo>
                      <a:pt x="342" y="23"/>
                    </a:lnTo>
                    <a:lnTo>
                      <a:pt x="3" y="0"/>
                    </a:lnTo>
                    <a:lnTo>
                      <a:pt x="0" y="0"/>
                    </a:lnTo>
                    <a:lnTo>
                      <a:pt x="3" y="0"/>
                    </a:lnTo>
                    <a:lnTo>
                      <a:pt x="2" y="0"/>
                    </a:lnTo>
                    <a:lnTo>
                      <a:pt x="0" y="0"/>
                    </a:lnTo>
                    <a:close/>
                  </a:path>
                </a:pathLst>
              </a:custGeom>
              <a:solidFill>
                <a:srgbClr val="FFFF00"/>
              </a:solidFill>
              <a:ln w="9525">
                <a:noFill/>
                <a:round/>
                <a:headEnd/>
                <a:tailEnd/>
              </a:ln>
            </p:spPr>
            <p:txBody>
              <a:bodyPr/>
              <a:lstStyle/>
              <a:p>
                <a:endParaRPr lang="it-IT"/>
              </a:p>
            </p:txBody>
          </p:sp>
          <p:sp>
            <p:nvSpPr>
              <p:cNvPr id="21266" name="Freeform 786"/>
              <p:cNvSpPr>
                <a:spLocks/>
              </p:cNvSpPr>
              <p:nvPr/>
            </p:nvSpPr>
            <p:spPr bwMode="auto">
              <a:xfrm>
                <a:off x="1684" y="2421"/>
                <a:ext cx="50" cy="80"/>
              </a:xfrm>
              <a:custGeom>
                <a:avLst/>
                <a:gdLst/>
                <a:ahLst/>
                <a:cxnLst>
                  <a:cxn ang="0">
                    <a:pos x="88" y="545"/>
                  </a:cxn>
                  <a:cxn ang="0">
                    <a:pos x="74" y="491"/>
                  </a:cxn>
                  <a:cxn ang="0">
                    <a:pos x="63" y="440"/>
                  </a:cxn>
                  <a:cxn ang="0">
                    <a:pos x="56" y="390"/>
                  </a:cxn>
                  <a:cxn ang="0">
                    <a:pos x="52" y="344"/>
                  </a:cxn>
                  <a:cxn ang="0">
                    <a:pos x="53" y="301"/>
                  </a:cxn>
                  <a:cxn ang="0">
                    <a:pos x="57" y="261"/>
                  </a:cxn>
                  <a:cxn ang="0">
                    <a:pos x="64" y="225"/>
                  </a:cxn>
                  <a:cxn ang="0">
                    <a:pos x="77" y="192"/>
                  </a:cxn>
                  <a:cxn ang="0">
                    <a:pos x="93" y="163"/>
                  </a:cxn>
                  <a:cxn ang="0">
                    <a:pos x="114" y="137"/>
                  </a:cxn>
                  <a:cxn ang="0">
                    <a:pos x="139" y="114"/>
                  </a:cxn>
                  <a:cxn ang="0">
                    <a:pos x="169" y="94"/>
                  </a:cxn>
                  <a:cxn ang="0">
                    <a:pos x="205" y="78"/>
                  </a:cxn>
                  <a:cxn ang="0">
                    <a:pos x="247" y="66"/>
                  </a:cxn>
                  <a:cxn ang="0">
                    <a:pos x="295" y="56"/>
                  </a:cxn>
                  <a:cxn ang="0">
                    <a:pos x="349" y="52"/>
                  </a:cxn>
                  <a:cxn ang="0">
                    <a:pos x="317" y="2"/>
                  </a:cxn>
                  <a:cxn ang="0">
                    <a:pos x="260" y="9"/>
                  </a:cxn>
                  <a:cxn ang="0">
                    <a:pos x="210" y="22"/>
                  </a:cxn>
                  <a:cxn ang="0">
                    <a:pos x="165" y="38"/>
                  </a:cxn>
                  <a:cxn ang="0">
                    <a:pos x="125" y="60"/>
                  </a:cxn>
                  <a:cxn ang="0">
                    <a:pos x="91" y="87"/>
                  </a:cxn>
                  <a:cxn ang="0">
                    <a:pos x="62" y="118"/>
                  </a:cxn>
                  <a:cxn ang="0">
                    <a:pos x="39" y="153"/>
                  </a:cxn>
                  <a:cxn ang="0">
                    <a:pos x="21" y="190"/>
                  </a:cxn>
                  <a:cxn ang="0">
                    <a:pos x="10" y="231"/>
                  </a:cxn>
                  <a:cxn ang="0">
                    <a:pos x="3" y="275"/>
                  </a:cxn>
                  <a:cxn ang="0">
                    <a:pos x="0" y="322"/>
                  </a:cxn>
                  <a:cxn ang="0">
                    <a:pos x="2" y="370"/>
                  </a:cxn>
                  <a:cxn ang="0">
                    <a:pos x="8" y="422"/>
                  </a:cxn>
                  <a:cxn ang="0">
                    <a:pos x="17" y="475"/>
                  </a:cxn>
                  <a:cxn ang="0">
                    <a:pos x="31" y="531"/>
                  </a:cxn>
                  <a:cxn ang="0">
                    <a:pos x="40" y="564"/>
                  </a:cxn>
                  <a:cxn ang="0">
                    <a:pos x="39" y="562"/>
                  </a:cxn>
                  <a:cxn ang="0">
                    <a:pos x="86" y="540"/>
                  </a:cxn>
                </a:cxnLst>
                <a:rect l="0" t="0" r="r" b="b"/>
                <a:pathLst>
                  <a:path w="349" h="564">
                    <a:moveTo>
                      <a:pt x="86" y="540"/>
                    </a:moveTo>
                    <a:lnTo>
                      <a:pt x="88" y="545"/>
                    </a:lnTo>
                    <a:lnTo>
                      <a:pt x="81" y="517"/>
                    </a:lnTo>
                    <a:lnTo>
                      <a:pt x="74" y="491"/>
                    </a:lnTo>
                    <a:lnTo>
                      <a:pt x="69" y="465"/>
                    </a:lnTo>
                    <a:lnTo>
                      <a:pt x="63" y="440"/>
                    </a:lnTo>
                    <a:lnTo>
                      <a:pt x="59" y="414"/>
                    </a:lnTo>
                    <a:lnTo>
                      <a:pt x="56" y="390"/>
                    </a:lnTo>
                    <a:lnTo>
                      <a:pt x="54" y="366"/>
                    </a:lnTo>
                    <a:lnTo>
                      <a:pt x="52" y="344"/>
                    </a:lnTo>
                    <a:lnTo>
                      <a:pt x="52" y="322"/>
                    </a:lnTo>
                    <a:lnTo>
                      <a:pt x="53" y="301"/>
                    </a:lnTo>
                    <a:lnTo>
                      <a:pt x="54" y="280"/>
                    </a:lnTo>
                    <a:lnTo>
                      <a:pt x="57" y="261"/>
                    </a:lnTo>
                    <a:lnTo>
                      <a:pt x="60" y="243"/>
                    </a:lnTo>
                    <a:lnTo>
                      <a:pt x="64" y="225"/>
                    </a:lnTo>
                    <a:lnTo>
                      <a:pt x="71" y="208"/>
                    </a:lnTo>
                    <a:lnTo>
                      <a:pt x="77" y="192"/>
                    </a:lnTo>
                    <a:lnTo>
                      <a:pt x="84" y="177"/>
                    </a:lnTo>
                    <a:lnTo>
                      <a:pt x="93" y="163"/>
                    </a:lnTo>
                    <a:lnTo>
                      <a:pt x="103" y="149"/>
                    </a:lnTo>
                    <a:lnTo>
                      <a:pt x="114" y="137"/>
                    </a:lnTo>
                    <a:lnTo>
                      <a:pt x="125" y="125"/>
                    </a:lnTo>
                    <a:lnTo>
                      <a:pt x="139" y="114"/>
                    </a:lnTo>
                    <a:lnTo>
                      <a:pt x="153" y="103"/>
                    </a:lnTo>
                    <a:lnTo>
                      <a:pt x="169" y="94"/>
                    </a:lnTo>
                    <a:lnTo>
                      <a:pt x="186" y="85"/>
                    </a:lnTo>
                    <a:lnTo>
                      <a:pt x="205" y="78"/>
                    </a:lnTo>
                    <a:lnTo>
                      <a:pt x="225" y="71"/>
                    </a:lnTo>
                    <a:lnTo>
                      <a:pt x="247" y="66"/>
                    </a:lnTo>
                    <a:lnTo>
                      <a:pt x="270" y="60"/>
                    </a:lnTo>
                    <a:lnTo>
                      <a:pt x="295" y="56"/>
                    </a:lnTo>
                    <a:lnTo>
                      <a:pt x="322" y="53"/>
                    </a:lnTo>
                    <a:lnTo>
                      <a:pt x="349" y="52"/>
                    </a:lnTo>
                    <a:lnTo>
                      <a:pt x="347" y="0"/>
                    </a:lnTo>
                    <a:lnTo>
                      <a:pt x="317" y="2"/>
                    </a:lnTo>
                    <a:lnTo>
                      <a:pt x="289" y="5"/>
                    </a:lnTo>
                    <a:lnTo>
                      <a:pt x="260" y="9"/>
                    </a:lnTo>
                    <a:lnTo>
                      <a:pt x="235" y="15"/>
                    </a:lnTo>
                    <a:lnTo>
                      <a:pt x="210" y="22"/>
                    </a:lnTo>
                    <a:lnTo>
                      <a:pt x="187" y="30"/>
                    </a:lnTo>
                    <a:lnTo>
                      <a:pt x="165" y="38"/>
                    </a:lnTo>
                    <a:lnTo>
                      <a:pt x="144" y="49"/>
                    </a:lnTo>
                    <a:lnTo>
                      <a:pt x="125" y="60"/>
                    </a:lnTo>
                    <a:lnTo>
                      <a:pt x="107" y="73"/>
                    </a:lnTo>
                    <a:lnTo>
                      <a:pt x="91" y="87"/>
                    </a:lnTo>
                    <a:lnTo>
                      <a:pt x="76" y="101"/>
                    </a:lnTo>
                    <a:lnTo>
                      <a:pt x="62" y="118"/>
                    </a:lnTo>
                    <a:lnTo>
                      <a:pt x="50" y="135"/>
                    </a:lnTo>
                    <a:lnTo>
                      <a:pt x="39" y="153"/>
                    </a:lnTo>
                    <a:lnTo>
                      <a:pt x="30" y="170"/>
                    </a:lnTo>
                    <a:lnTo>
                      <a:pt x="21" y="190"/>
                    </a:lnTo>
                    <a:lnTo>
                      <a:pt x="15" y="210"/>
                    </a:lnTo>
                    <a:lnTo>
                      <a:pt x="10" y="231"/>
                    </a:lnTo>
                    <a:lnTo>
                      <a:pt x="6" y="253"/>
                    </a:lnTo>
                    <a:lnTo>
                      <a:pt x="3" y="275"/>
                    </a:lnTo>
                    <a:lnTo>
                      <a:pt x="0" y="298"/>
                    </a:lnTo>
                    <a:lnTo>
                      <a:pt x="0" y="322"/>
                    </a:lnTo>
                    <a:lnTo>
                      <a:pt x="0" y="346"/>
                    </a:lnTo>
                    <a:lnTo>
                      <a:pt x="2" y="370"/>
                    </a:lnTo>
                    <a:lnTo>
                      <a:pt x="5" y="396"/>
                    </a:lnTo>
                    <a:lnTo>
                      <a:pt x="8" y="422"/>
                    </a:lnTo>
                    <a:lnTo>
                      <a:pt x="12" y="448"/>
                    </a:lnTo>
                    <a:lnTo>
                      <a:pt x="17" y="475"/>
                    </a:lnTo>
                    <a:lnTo>
                      <a:pt x="24" y="502"/>
                    </a:lnTo>
                    <a:lnTo>
                      <a:pt x="31" y="531"/>
                    </a:lnTo>
                    <a:lnTo>
                      <a:pt x="38" y="559"/>
                    </a:lnTo>
                    <a:lnTo>
                      <a:pt x="40" y="564"/>
                    </a:lnTo>
                    <a:lnTo>
                      <a:pt x="38" y="559"/>
                    </a:lnTo>
                    <a:lnTo>
                      <a:pt x="39" y="562"/>
                    </a:lnTo>
                    <a:lnTo>
                      <a:pt x="40" y="564"/>
                    </a:lnTo>
                    <a:lnTo>
                      <a:pt x="86" y="540"/>
                    </a:lnTo>
                    <a:close/>
                  </a:path>
                </a:pathLst>
              </a:custGeom>
              <a:solidFill>
                <a:srgbClr val="FFFF00"/>
              </a:solidFill>
              <a:ln w="9525">
                <a:noFill/>
                <a:round/>
                <a:headEnd/>
                <a:tailEnd/>
              </a:ln>
            </p:spPr>
            <p:txBody>
              <a:bodyPr/>
              <a:lstStyle/>
              <a:p>
                <a:endParaRPr lang="it-IT"/>
              </a:p>
            </p:txBody>
          </p:sp>
          <p:sp>
            <p:nvSpPr>
              <p:cNvPr id="21267" name="Freeform 787"/>
              <p:cNvSpPr>
                <a:spLocks/>
              </p:cNvSpPr>
              <p:nvPr/>
            </p:nvSpPr>
            <p:spPr bwMode="auto">
              <a:xfrm>
                <a:off x="1690" y="2498"/>
                <a:ext cx="53" cy="129"/>
              </a:xfrm>
              <a:custGeom>
                <a:avLst/>
                <a:gdLst/>
                <a:ahLst/>
                <a:cxnLst>
                  <a:cxn ang="0">
                    <a:pos x="375" y="899"/>
                  </a:cxn>
                  <a:cxn ang="0">
                    <a:pos x="374" y="897"/>
                  </a:cxn>
                  <a:cxn ang="0">
                    <a:pos x="363" y="842"/>
                  </a:cxn>
                  <a:cxn ang="0">
                    <a:pos x="350" y="787"/>
                  </a:cxn>
                  <a:cxn ang="0">
                    <a:pos x="336" y="732"/>
                  </a:cxn>
                  <a:cxn ang="0">
                    <a:pos x="322" y="677"/>
                  </a:cxn>
                  <a:cxn ang="0">
                    <a:pos x="305" y="621"/>
                  </a:cxn>
                  <a:cxn ang="0">
                    <a:pos x="288" y="566"/>
                  </a:cxn>
                  <a:cxn ang="0">
                    <a:pos x="269" y="510"/>
                  </a:cxn>
                  <a:cxn ang="0">
                    <a:pos x="251" y="454"/>
                  </a:cxn>
                  <a:cxn ang="0">
                    <a:pos x="230" y="398"/>
                  </a:cxn>
                  <a:cxn ang="0">
                    <a:pos x="208" y="342"/>
                  </a:cxn>
                  <a:cxn ang="0">
                    <a:pos x="184" y="285"/>
                  </a:cxn>
                  <a:cxn ang="0">
                    <a:pos x="159" y="228"/>
                  </a:cxn>
                  <a:cxn ang="0">
                    <a:pos x="133" y="172"/>
                  </a:cxn>
                  <a:cxn ang="0">
                    <a:pos x="105" y="114"/>
                  </a:cxn>
                  <a:cxn ang="0">
                    <a:pos x="77" y="58"/>
                  </a:cxn>
                  <a:cxn ang="0">
                    <a:pos x="46" y="0"/>
                  </a:cxn>
                  <a:cxn ang="0">
                    <a:pos x="0" y="24"/>
                  </a:cxn>
                  <a:cxn ang="0">
                    <a:pos x="31" y="81"/>
                  </a:cxn>
                  <a:cxn ang="0">
                    <a:pos x="59" y="137"/>
                  </a:cxn>
                  <a:cxn ang="0">
                    <a:pos x="86" y="194"/>
                  </a:cxn>
                  <a:cxn ang="0">
                    <a:pos x="112" y="249"/>
                  </a:cxn>
                  <a:cxn ang="0">
                    <a:pos x="136" y="305"/>
                  </a:cxn>
                  <a:cxn ang="0">
                    <a:pos x="159" y="360"/>
                  </a:cxn>
                  <a:cxn ang="0">
                    <a:pos x="181" y="416"/>
                  </a:cxn>
                  <a:cxn ang="0">
                    <a:pos x="201" y="471"/>
                  </a:cxn>
                  <a:cxn ang="0">
                    <a:pos x="221" y="526"/>
                  </a:cxn>
                  <a:cxn ang="0">
                    <a:pos x="239" y="581"/>
                  </a:cxn>
                  <a:cxn ang="0">
                    <a:pos x="256" y="636"/>
                  </a:cxn>
                  <a:cxn ang="0">
                    <a:pos x="272" y="690"/>
                  </a:cxn>
                  <a:cxn ang="0">
                    <a:pos x="286" y="745"/>
                  </a:cxn>
                  <a:cxn ang="0">
                    <a:pos x="300" y="799"/>
                  </a:cxn>
                  <a:cxn ang="0">
                    <a:pos x="312" y="853"/>
                  </a:cxn>
                  <a:cxn ang="0">
                    <a:pos x="324" y="907"/>
                  </a:cxn>
                  <a:cxn ang="0">
                    <a:pos x="324" y="904"/>
                  </a:cxn>
                  <a:cxn ang="0">
                    <a:pos x="375" y="899"/>
                  </a:cxn>
                  <a:cxn ang="0">
                    <a:pos x="375" y="898"/>
                  </a:cxn>
                  <a:cxn ang="0">
                    <a:pos x="374" y="897"/>
                  </a:cxn>
                  <a:cxn ang="0">
                    <a:pos x="375" y="899"/>
                  </a:cxn>
                </a:cxnLst>
                <a:rect l="0" t="0" r="r" b="b"/>
                <a:pathLst>
                  <a:path w="375" h="907">
                    <a:moveTo>
                      <a:pt x="375" y="899"/>
                    </a:moveTo>
                    <a:lnTo>
                      <a:pt x="374" y="897"/>
                    </a:lnTo>
                    <a:lnTo>
                      <a:pt x="363" y="842"/>
                    </a:lnTo>
                    <a:lnTo>
                      <a:pt x="350" y="787"/>
                    </a:lnTo>
                    <a:lnTo>
                      <a:pt x="336" y="732"/>
                    </a:lnTo>
                    <a:lnTo>
                      <a:pt x="322" y="677"/>
                    </a:lnTo>
                    <a:lnTo>
                      <a:pt x="305" y="621"/>
                    </a:lnTo>
                    <a:lnTo>
                      <a:pt x="288" y="566"/>
                    </a:lnTo>
                    <a:lnTo>
                      <a:pt x="269" y="510"/>
                    </a:lnTo>
                    <a:lnTo>
                      <a:pt x="251" y="454"/>
                    </a:lnTo>
                    <a:lnTo>
                      <a:pt x="230" y="398"/>
                    </a:lnTo>
                    <a:lnTo>
                      <a:pt x="208" y="342"/>
                    </a:lnTo>
                    <a:lnTo>
                      <a:pt x="184" y="285"/>
                    </a:lnTo>
                    <a:lnTo>
                      <a:pt x="159" y="228"/>
                    </a:lnTo>
                    <a:lnTo>
                      <a:pt x="133" y="172"/>
                    </a:lnTo>
                    <a:lnTo>
                      <a:pt x="105" y="114"/>
                    </a:lnTo>
                    <a:lnTo>
                      <a:pt x="77" y="58"/>
                    </a:lnTo>
                    <a:lnTo>
                      <a:pt x="46" y="0"/>
                    </a:lnTo>
                    <a:lnTo>
                      <a:pt x="0" y="24"/>
                    </a:lnTo>
                    <a:lnTo>
                      <a:pt x="31" y="81"/>
                    </a:lnTo>
                    <a:lnTo>
                      <a:pt x="59" y="137"/>
                    </a:lnTo>
                    <a:lnTo>
                      <a:pt x="86" y="194"/>
                    </a:lnTo>
                    <a:lnTo>
                      <a:pt x="112" y="249"/>
                    </a:lnTo>
                    <a:lnTo>
                      <a:pt x="136" y="305"/>
                    </a:lnTo>
                    <a:lnTo>
                      <a:pt x="159" y="360"/>
                    </a:lnTo>
                    <a:lnTo>
                      <a:pt x="181" y="416"/>
                    </a:lnTo>
                    <a:lnTo>
                      <a:pt x="201" y="471"/>
                    </a:lnTo>
                    <a:lnTo>
                      <a:pt x="221" y="526"/>
                    </a:lnTo>
                    <a:lnTo>
                      <a:pt x="239" y="581"/>
                    </a:lnTo>
                    <a:lnTo>
                      <a:pt x="256" y="636"/>
                    </a:lnTo>
                    <a:lnTo>
                      <a:pt x="272" y="690"/>
                    </a:lnTo>
                    <a:lnTo>
                      <a:pt x="286" y="745"/>
                    </a:lnTo>
                    <a:lnTo>
                      <a:pt x="300" y="799"/>
                    </a:lnTo>
                    <a:lnTo>
                      <a:pt x="312" y="853"/>
                    </a:lnTo>
                    <a:lnTo>
                      <a:pt x="324" y="907"/>
                    </a:lnTo>
                    <a:lnTo>
                      <a:pt x="324" y="904"/>
                    </a:lnTo>
                    <a:lnTo>
                      <a:pt x="375" y="899"/>
                    </a:lnTo>
                    <a:lnTo>
                      <a:pt x="375" y="898"/>
                    </a:lnTo>
                    <a:lnTo>
                      <a:pt x="374" y="897"/>
                    </a:lnTo>
                    <a:lnTo>
                      <a:pt x="375" y="899"/>
                    </a:lnTo>
                    <a:close/>
                  </a:path>
                </a:pathLst>
              </a:custGeom>
              <a:solidFill>
                <a:srgbClr val="FFFF00"/>
              </a:solidFill>
              <a:ln w="9525">
                <a:noFill/>
                <a:round/>
                <a:headEnd/>
                <a:tailEnd/>
              </a:ln>
            </p:spPr>
            <p:txBody>
              <a:bodyPr/>
              <a:lstStyle/>
              <a:p>
                <a:endParaRPr lang="it-IT"/>
              </a:p>
            </p:txBody>
          </p:sp>
          <p:sp>
            <p:nvSpPr>
              <p:cNvPr id="21268" name="Freeform 788"/>
              <p:cNvSpPr>
                <a:spLocks/>
              </p:cNvSpPr>
              <p:nvPr/>
            </p:nvSpPr>
            <p:spPr bwMode="auto">
              <a:xfrm>
                <a:off x="1646" y="2626"/>
                <a:ext cx="99" cy="113"/>
              </a:xfrm>
              <a:custGeom>
                <a:avLst/>
                <a:gdLst/>
                <a:ahLst/>
                <a:cxnLst>
                  <a:cxn ang="0">
                    <a:pos x="7" y="793"/>
                  </a:cxn>
                  <a:cxn ang="0">
                    <a:pos x="100" y="784"/>
                  </a:cxn>
                  <a:cxn ang="0">
                    <a:pos x="186" y="771"/>
                  </a:cxn>
                  <a:cxn ang="0">
                    <a:pos x="265" y="751"/>
                  </a:cxn>
                  <a:cxn ang="0">
                    <a:pos x="338" y="725"/>
                  </a:cxn>
                  <a:cxn ang="0">
                    <a:pos x="404" y="693"/>
                  </a:cxn>
                  <a:cxn ang="0">
                    <a:pos x="462" y="657"/>
                  </a:cxn>
                  <a:cxn ang="0">
                    <a:pos x="489" y="636"/>
                  </a:cxn>
                  <a:cxn ang="0">
                    <a:pos x="515" y="614"/>
                  </a:cxn>
                  <a:cxn ang="0">
                    <a:pos x="539" y="591"/>
                  </a:cxn>
                  <a:cxn ang="0">
                    <a:pos x="561" y="565"/>
                  </a:cxn>
                  <a:cxn ang="0">
                    <a:pos x="599" y="512"/>
                  </a:cxn>
                  <a:cxn ang="0">
                    <a:pos x="631" y="452"/>
                  </a:cxn>
                  <a:cxn ang="0">
                    <a:pos x="656" y="388"/>
                  </a:cxn>
                  <a:cxn ang="0">
                    <a:pos x="674" y="320"/>
                  </a:cxn>
                  <a:cxn ang="0">
                    <a:pos x="685" y="247"/>
                  </a:cxn>
                  <a:cxn ang="0">
                    <a:pos x="691" y="168"/>
                  </a:cxn>
                  <a:cxn ang="0">
                    <a:pos x="690" y="87"/>
                  </a:cxn>
                  <a:cxn ang="0">
                    <a:pos x="683" y="0"/>
                  </a:cxn>
                  <a:cxn ang="0">
                    <a:pos x="636" y="48"/>
                  </a:cxn>
                  <a:cxn ang="0">
                    <a:pos x="639" y="129"/>
                  </a:cxn>
                  <a:cxn ang="0">
                    <a:pos x="637" y="205"/>
                  </a:cxn>
                  <a:cxn ang="0">
                    <a:pos x="630" y="276"/>
                  </a:cxn>
                  <a:cxn ang="0">
                    <a:pos x="616" y="342"/>
                  </a:cxn>
                  <a:cxn ang="0">
                    <a:pos x="596" y="403"/>
                  </a:cxn>
                  <a:cxn ang="0">
                    <a:pos x="570" y="459"/>
                  </a:cxn>
                  <a:cxn ang="0">
                    <a:pos x="539" y="509"/>
                  </a:cxn>
                  <a:cxn ang="0">
                    <a:pos x="511" y="543"/>
                  </a:cxn>
                  <a:cxn ang="0">
                    <a:pos x="491" y="565"/>
                  </a:cxn>
                  <a:cxn ang="0">
                    <a:pos x="469" y="586"/>
                  </a:cxn>
                  <a:cxn ang="0">
                    <a:pos x="445" y="605"/>
                  </a:cxn>
                  <a:cxn ang="0">
                    <a:pos x="407" y="631"/>
                  </a:cxn>
                  <a:cxn ang="0">
                    <a:pos x="349" y="663"/>
                  </a:cxn>
                  <a:cxn ang="0">
                    <a:pos x="285" y="690"/>
                  </a:cxn>
                  <a:cxn ang="0">
                    <a:pos x="214" y="711"/>
                  </a:cxn>
                  <a:cxn ang="0">
                    <a:pos x="135" y="727"/>
                  </a:cxn>
                  <a:cxn ang="0">
                    <a:pos x="50" y="738"/>
                  </a:cxn>
                  <a:cxn ang="0">
                    <a:pos x="11" y="741"/>
                  </a:cxn>
                  <a:cxn ang="0">
                    <a:pos x="3" y="793"/>
                  </a:cxn>
                  <a:cxn ang="0">
                    <a:pos x="0" y="793"/>
                  </a:cxn>
                </a:cxnLst>
                <a:rect l="0" t="0" r="r" b="b"/>
                <a:pathLst>
                  <a:path w="692" h="793">
                    <a:moveTo>
                      <a:pt x="0" y="793"/>
                    </a:moveTo>
                    <a:lnTo>
                      <a:pt x="7" y="793"/>
                    </a:lnTo>
                    <a:lnTo>
                      <a:pt x="55" y="790"/>
                    </a:lnTo>
                    <a:lnTo>
                      <a:pt x="100" y="784"/>
                    </a:lnTo>
                    <a:lnTo>
                      <a:pt x="144" y="778"/>
                    </a:lnTo>
                    <a:lnTo>
                      <a:pt x="186" y="771"/>
                    </a:lnTo>
                    <a:lnTo>
                      <a:pt x="227" y="761"/>
                    </a:lnTo>
                    <a:lnTo>
                      <a:pt x="265" y="751"/>
                    </a:lnTo>
                    <a:lnTo>
                      <a:pt x="302" y="738"/>
                    </a:lnTo>
                    <a:lnTo>
                      <a:pt x="338" y="725"/>
                    </a:lnTo>
                    <a:lnTo>
                      <a:pt x="371" y="710"/>
                    </a:lnTo>
                    <a:lnTo>
                      <a:pt x="404" y="693"/>
                    </a:lnTo>
                    <a:lnTo>
                      <a:pt x="434" y="675"/>
                    </a:lnTo>
                    <a:lnTo>
                      <a:pt x="462" y="657"/>
                    </a:lnTo>
                    <a:lnTo>
                      <a:pt x="477" y="646"/>
                    </a:lnTo>
                    <a:lnTo>
                      <a:pt x="489" y="636"/>
                    </a:lnTo>
                    <a:lnTo>
                      <a:pt x="503" y="625"/>
                    </a:lnTo>
                    <a:lnTo>
                      <a:pt x="515" y="614"/>
                    </a:lnTo>
                    <a:lnTo>
                      <a:pt x="527" y="602"/>
                    </a:lnTo>
                    <a:lnTo>
                      <a:pt x="539" y="591"/>
                    </a:lnTo>
                    <a:lnTo>
                      <a:pt x="550" y="578"/>
                    </a:lnTo>
                    <a:lnTo>
                      <a:pt x="561" y="565"/>
                    </a:lnTo>
                    <a:lnTo>
                      <a:pt x="581" y="539"/>
                    </a:lnTo>
                    <a:lnTo>
                      <a:pt x="599" y="512"/>
                    </a:lnTo>
                    <a:lnTo>
                      <a:pt x="616" y="483"/>
                    </a:lnTo>
                    <a:lnTo>
                      <a:pt x="631" y="452"/>
                    </a:lnTo>
                    <a:lnTo>
                      <a:pt x="644" y="422"/>
                    </a:lnTo>
                    <a:lnTo>
                      <a:pt x="656" y="388"/>
                    </a:lnTo>
                    <a:lnTo>
                      <a:pt x="665" y="355"/>
                    </a:lnTo>
                    <a:lnTo>
                      <a:pt x="674" y="320"/>
                    </a:lnTo>
                    <a:lnTo>
                      <a:pt x="681" y="284"/>
                    </a:lnTo>
                    <a:lnTo>
                      <a:pt x="685" y="247"/>
                    </a:lnTo>
                    <a:lnTo>
                      <a:pt x="690" y="208"/>
                    </a:lnTo>
                    <a:lnTo>
                      <a:pt x="691" y="168"/>
                    </a:lnTo>
                    <a:lnTo>
                      <a:pt x="692" y="129"/>
                    </a:lnTo>
                    <a:lnTo>
                      <a:pt x="690" y="87"/>
                    </a:lnTo>
                    <a:lnTo>
                      <a:pt x="687" y="44"/>
                    </a:lnTo>
                    <a:lnTo>
                      <a:pt x="683" y="0"/>
                    </a:lnTo>
                    <a:lnTo>
                      <a:pt x="632" y="5"/>
                    </a:lnTo>
                    <a:lnTo>
                      <a:pt x="636" y="48"/>
                    </a:lnTo>
                    <a:lnTo>
                      <a:pt x="638" y="89"/>
                    </a:lnTo>
                    <a:lnTo>
                      <a:pt x="639" y="129"/>
                    </a:lnTo>
                    <a:lnTo>
                      <a:pt x="639" y="167"/>
                    </a:lnTo>
                    <a:lnTo>
                      <a:pt x="637" y="205"/>
                    </a:lnTo>
                    <a:lnTo>
                      <a:pt x="634" y="241"/>
                    </a:lnTo>
                    <a:lnTo>
                      <a:pt x="630" y="276"/>
                    </a:lnTo>
                    <a:lnTo>
                      <a:pt x="624" y="310"/>
                    </a:lnTo>
                    <a:lnTo>
                      <a:pt x="616" y="342"/>
                    </a:lnTo>
                    <a:lnTo>
                      <a:pt x="607" y="373"/>
                    </a:lnTo>
                    <a:lnTo>
                      <a:pt x="596" y="403"/>
                    </a:lnTo>
                    <a:lnTo>
                      <a:pt x="584" y="431"/>
                    </a:lnTo>
                    <a:lnTo>
                      <a:pt x="570" y="459"/>
                    </a:lnTo>
                    <a:lnTo>
                      <a:pt x="555" y="485"/>
                    </a:lnTo>
                    <a:lnTo>
                      <a:pt x="539" y="509"/>
                    </a:lnTo>
                    <a:lnTo>
                      <a:pt x="521" y="533"/>
                    </a:lnTo>
                    <a:lnTo>
                      <a:pt x="511" y="543"/>
                    </a:lnTo>
                    <a:lnTo>
                      <a:pt x="501" y="555"/>
                    </a:lnTo>
                    <a:lnTo>
                      <a:pt x="491" y="565"/>
                    </a:lnTo>
                    <a:lnTo>
                      <a:pt x="480" y="576"/>
                    </a:lnTo>
                    <a:lnTo>
                      <a:pt x="469" y="586"/>
                    </a:lnTo>
                    <a:lnTo>
                      <a:pt x="457" y="596"/>
                    </a:lnTo>
                    <a:lnTo>
                      <a:pt x="445" y="605"/>
                    </a:lnTo>
                    <a:lnTo>
                      <a:pt x="433" y="615"/>
                    </a:lnTo>
                    <a:lnTo>
                      <a:pt x="407" y="631"/>
                    </a:lnTo>
                    <a:lnTo>
                      <a:pt x="378" y="648"/>
                    </a:lnTo>
                    <a:lnTo>
                      <a:pt x="349" y="663"/>
                    </a:lnTo>
                    <a:lnTo>
                      <a:pt x="318" y="677"/>
                    </a:lnTo>
                    <a:lnTo>
                      <a:pt x="285" y="690"/>
                    </a:lnTo>
                    <a:lnTo>
                      <a:pt x="251" y="701"/>
                    </a:lnTo>
                    <a:lnTo>
                      <a:pt x="214" y="711"/>
                    </a:lnTo>
                    <a:lnTo>
                      <a:pt x="175" y="719"/>
                    </a:lnTo>
                    <a:lnTo>
                      <a:pt x="135" y="727"/>
                    </a:lnTo>
                    <a:lnTo>
                      <a:pt x="94" y="733"/>
                    </a:lnTo>
                    <a:lnTo>
                      <a:pt x="50" y="738"/>
                    </a:lnTo>
                    <a:lnTo>
                      <a:pt x="5" y="741"/>
                    </a:lnTo>
                    <a:lnTo>
                      <a:pt x="11" y="741"/>
                    </a:lnTo>
                    <a:lnTo>
                      <a:pt x="0" y="793"/>
                    </a:lnTo>
                    <a:lnTo>
                      <a:pt x="3" y="793"/>
                    </a:lnTo>
                    <a:lnTo>
                      <a:pt x="7" y="793"/>
                    </a:lnTo>
                    <a:lnTo>
                      <a:pt x="0" y="793"/>
                    </a:lnTo>
                    <a:close/>
                  </a:path>
                </a:pathLst>
              </a:custGeom>
              <a:solidFill>
                <a:srgbClr val="FFFF00"/>
              </a:solidFill>
              <a:ln w="9525">
                <a:noFill/>
                <a:round/>
                <a:headEnd/>
                <a:tailEnd/>
              </a:ln>
            </p:spPr>
            <p:txBody>
              <a:bodyPr/>
              <a:lstStyle/>
              <a:p>
                <a:endParaRPr lang="it-IT"/>
              </a:p>
            </p:txBody>
          </p:sp>
          <p:sp>
            <p:nvSpPr>
              <p:cNvPr id="21269" name="Freeform 789"/>
              <p:cNvSpPr>
                <a:spLocks/>
              </p:cNvSpPr>
              <p:nvPr/>
            </p:nvSpPr>
            <p:spPr bwMode="auto">
              <a:xfrm>
                <a:off x="1530" y="2615"/>
                <a:ext cx="117" cy="124"/>
              </a:xfrm>
              <a:custGeom>
                <a:avLst/>
                <a:gdLst/>
                <a:ahLst/>
                <a:cxnLst>
                  <a:cxn ang="0">
                    <a:pos x="39" y="8"/>
                  </a:cxn>
                  <a:cxn ang="0">
                    <a:pos x="26" y="52"/>
                  </a:cxn>
                  <a:cxn ang="0">
                    <a:pos x="15" y="96"/>
                  </a:cxn>
                  <a:cxn ang="0">
                    <a:pos x="7" y="138"/>
                  </a:cxn>
                  <a:cxn ang="0">
                    <a:pos x="3" y="178"/>
                  </a:cxn>
                  <a:cxn ang="0">
                    <a:pos x="0" y="218"/>
                  </a:cxn>
                  <a:cxn ang="0">
                    <a:pos x="1" y="256"/>
                  </a:cxn>
                  <a:cxn ang="0">
                    <a:pos x="3" y="294"/>
                  </a:cxn>
                  <a:cxn ang="0">
                    <a:pos x="9" y="330"/>
                  </a:cxn>
                  <a:cxn ang="0">
                    <a:pos x="17" y="365"/>
                  </a:cxn>
                  <a:cxn ang="0">
                    <a:pos x="28" y="399"/>
                  </a:cxn>
                  <a:cxn ang="0">
                    <a:pos x="42" y="432"/>
                  </a:cxn>
                  <a:cxn ang="0">
                    <a:pos x="57" y="463"/>
                  </a:cxn>
                  <a:cxn ang="0">
                    <a:pos x="75" y="494"/>
                  </a:cxn>
                  <a:cxn ang="0">
                    <a:pos x="96" y="523"/>
                  </a:cxn>
                  <a:cxn ang="0">
                    <a:pos x="119" y="551"/>
                  </a:cxn>
                  <a:cxn ang="0">
                    <a:pos x="144" y="578"/>
                  </a:cxn>
                  <a:cxn ang="0">
                    <a:pos x="171" y="604"/>
                  </a:cxn>
                  <a:cxn ang="0">
                    <a:pos x="202" y="629"/>
                  </a:cxn>
                  <a:cxn ang="0">
                    <a:pos x="267" y="674"/>
                  </a:cxn>
                  <a:cxn ang="0">
                    <a:pos x="339" y="716"/>
                  </a:cxn>
                  <a:cxn ang="0">
                    <a:pos x="420" y="753"/>
                  </a:cxn>
                  <a:cxn ang="0">
                    <a:pos x="507" y="787"/>
                  </a:cxn>
                  <a:cxn ang="0">
                    <a:pos x="602" y="817"/>
                  </a:cxn>
                  <a:cxn ang="0">
                    <a:pos x="702" y="845"/>
                  </a:cxn>
                  <a:cxn ang="0">
                    <a:pos x="810" y="869"/>
                  </a:cxn>
                  <a:cxn ang="0">
                    <a:pos x="767" y="806"/>
                  </a:cxn>
                  <a:cxn ang="0">
                    <a:pos x="665" y="782"/>
                  </a:cxn>
                  <a:cxn ang="0">
                    <a:pos x="569" y="753"/>
                  </a:cxn>
                  <a:cxn ang="0">
                    <a:pos x="481" y="722"/>
                  </a:cxn>
                  <a:cxn ang="0">
                    <a:pos x="400" y="688"/>
                  </a:cxn>
                  <a:cxn ang="0">
                    <a:pos x="328" y="650"/>
                  </a:cxn>
                  <a:cxn ang="0">
                    <a:pos x="263" y="609"/>
                  </a:cxn>
                  <a:cxn ang="0">
                    <a:pos x="220" y="576"/>
                  </a:cxn>
                  <a:cxn ang="0">
                    <a:pos x="193" y="553"/>
                  </a:cxn>
                  <a:cxn ang="0">
                    <a:pos x="169" y="529"/>
                  </a:cxn>
                  <a:cxn ang="0">
                    <a:pos x="147" y="504"/>
                  </a:cxn>
                  <a:cxn ang="0">
                    <a:pos x="127" y="479"/>
                  </a:cxn>
                  <a:cxn ang="0">
                    <a:pos x="111" y="452"/>
                  </a:cxn>
                  <a:cxn ang="0">
                    <a:pos x="95" y="425"/>
                  </a:cxn>
                  <a:cxn ang="0">
                    <a:pos x="82" y="396"/>
                  </a:cxn>
                  <a:cxn ang="0">
                    <a:pos x="71" y="367"/>
                  </a:cxn>
                  <a:cxn ang="0">
                    <a:pos x="63" y="336"/>
                  </a:cxn>
                  <a:cxn ang="0">
                    <a:pos x="56" y="304"/>
                  </a:cxn>
                  <a:cxn ang="0">
                    <a:pos x="53" y="271"/>
                  </a:cxn>
                  <a:cxn ang="0">
                    <a:pos x="51" y="237"/>
                  </a:cxn>
                  <a:cxn ang="0">
                    <a:pos x="52" y="201"/>
                  </a:cxn>
                  <a:cxn ang="0">
                    <a:pos x="56" y="164"/>
                  </a:cxn>
                  <a:cxn ang="0">
                    <a:pos x="61" y="126"/>
                  </a:cxn>
                  <a:cxn ang="0">
                    <a:pos x="71" y="86"/>
                  </a:cxn>
                  <a:cxn ang="0">
                    <a:pos x="81" y="45"/>
                  </a:cxn>
                  <a:cxn ang="0">
                    <a:pos x="85" y="32"/>
                  </a:cxn>
                  <a:cxn ang="0">
                    <a:pos x="41" y="5"/>
                  </a:cxn>
                  <a:cxn ang="0">
                    <a:pos x="43" y="0"/>
                  </a:cxn>
                </a:cxnLst>
                <a:rect l="0" t="0" r="r" b="b"/>
                <a:pathLst>
                  <a:path w="821" h="869">
                    <a:moveTo>
                      <a:pt x="43" y="0"/>
                    </a:moveTo>
                    <a:lnTo>
                      <a:pt x="39" y="8"/>
                    </a:lnTo>
                    <a:lnTo>
                      <a:pt x="32" y="30"/>
                    </a:lnTo>
                    <a:lnTo>
                      <a:pt x="26" y="52"/>
                    </a:lnTo>
                    <a:lnTo>
                      <a:pt x="21" y="74"/>
                    </a:lnTo>
                    <a:lnTo>
                      <a:pt x="15" y="96"/>
                    </a:lnTo>
                    <a:lnTo>
                      <a:pt x="11" y="117"/>
                    </a:lnTo>
                    <a:lnTo>
                      <a:pt x="7" y="138"/>
                    </a:lnTo>
                    <a:lnTo>
                      <a:pt x="5" y="157"/>
                    </a:lnTo>
                    <a:lnTo>
                      <a:pt x="3" y="178"/>
                    </a:lnTo>
                    <a:lnTo>
                      <a:pt x="1" y="198"/>
                    </a:lnTo>
                    <a:lnTo>
                      <a:pt x="0" y="218"/>
                    </a:lnTo>
                    <a:lnTo>
                      <a:pt x="0" y="237"/>
                    </a:lnTo>
                    <a:lnTo>
                      <a:pt x="1" y="256"/>
                    </a:lnTo>
                    <a:lnTo>
                      <a:pt x="2" y="275"/>
                    </a:lnTo>
                    <a:lnTo>
                      <a:pt x="3" y="294"/>
                    </a:lnTo>
                    <a:lnTo>
                      <a:pt x="6" y="311"/>
                    </a:lnTo>
                    <a:lnTo>
                      <a:pt x="9" y="330"/>
                    </a:lnTo>
                    <a:lnTo>
                      <a:pt x="12" y="347"/>
                    </a:lnTo>
                    <a:lnTo>
                      <a:pt x="17" y="365"/>
                    </a:lnTo>
                    <a:lnTo>
                      <a:pt x="23" y="382"/>
                    </a:lnTo>
                    <a:lnTo>
                      <a:pt x="28" y="399"/>
                    </a:lnTo>
                    <a:lnTo>
                      <a:pt x="34" y="415"/>
                    </a:lnTo>
                    <a:lnTo>
                      <a:pt x="42" y="432"/>
                    </a:lnTo>
                    <a:lnTo>
                      <a:pt x="49" y="448"/>
                    </a:lnTo>
                    <a:lnTo>
                      <a:pt x="57" y="463"/>
                    </a:lnTo>
                    <a:lnTo>
                      <a:pt x="66" y="479"/>
                    </a:lnTo>
                    <a:lnTo>
                      <a:pt x="75" y="494"/>
                    </a:lnTo>
                    <a:lnTo>
                      <a:pt x="86" y="508"/>
                    </a:lnTo>
                    <a:lnTo>
                      <a:pt x="96" y="523"/>
                    </a:lnTo>
                    <a:lnTo>
                      <a:pt x="108" y="538"/>
                    </a:lnTo>
                    <a:lnTo>
                      <a:pt x="119" y="551"/>
                    </a:lnTo>
                    <a:lnTo>
                      <a:pt x="132" y="565"/>
                    </a:lnTo>
                    <a:lnTo>
                      <a:pt x="144" y="578"/>
                    </a:lnTo>
                    <a:lnTo>
                      <a:pt x="158" y="591"/>
                    </a:lnTo>
                    <a:lnTo>
                      <a:pt x="171" y="604"/>
                    </a:lnTo>
                    <a:lnTo>
                      <a:pt x="186" y="616"/>
                    </a:lnTo>
                    <a:lnTo>
                      <a:pt x="202" y="629"/>
                    </a:lnTo>
                    <a:lnTo>
                      <a:pt x="232" y="652"/>
                    </a:lnTo>
                    <a:lnTo>
                      <a:pt x="267" y="674"/>
                    </a:lnTo>
                    <a:lnTo>
                      <a:pt x="301" y="695"/>
                    </a:lnTo>
                    <a:lnTo>
                      <a:pt x="339" y="716"/>
                    </a:lnTo>
                    <a:lnTo>
                      <a:pt x="379" y="735"/>
                    </a:lnTo>
                    <a:lnTo>
                      <a:pt x="420" y="753"/>
                    </a:lnTo>
                    <a:lnTo>
                      <a:pt x="463" y="770"/>
                    </a:lnTo>
                    <a:lnTo>
                      <a:pt x="507" y="787"/>
                    </a:lnTo>
                    <a:lnTo>
                      <a:pt x="554" y="803"/>
                    </a:lnTo>
                    <a:lnTo>
                      <a:pt x="602" y="817"/>
                    </a:lnTo>
                    <a:lnTo>
                      <a:pt x="651" y="831"/>
                    </a:lnTo>
                    <a:lnTo>
                      <a:pt x="702" y="845"/>
                    </a:lnTo>
                    <a:lnTo>
                      <a:pt x="756" y="857"/>
                    </a:lnTo>
                    <a:lnTo>
                      <a:pt x="810" y="869"/>
                    </a:lnTo>
                    <a:lnTo>
                      <a:pt x="821" y="817"/>
                    </a:lnTo>
                    <a:lnTo>
                      <a:pt x="767" y="806"/>
                    </a:lnTo>
                    <a:lnTo>
                      <a:pt x="715" y="794"/>
                    </a:lnTo>
                    <a:lnTo>
                      <a:pt x="665" y="782"/>
                    </a:lnTo>
                    <a:lnTo>
                      <a:pt x="617" y="768"/>
                    </a:lnTo>
                    <a:lnTo>
                      <a:pt x="569" y="753"/>
                    </a:lnTo>
                    <a:lnTo>
                      <a:pt x="524" y="738"/>
                    </a:lnTo>
                    <a:lnTo>
                      <a:pt x="481" y="722"/>
                    </a:lnTo>
                    <a:lnTo>
                      <a:pt x="440" y="705"/>
                    </a:lnTo>
                    <a:lnTo>
                      <a:pt x="400" y="688"/>
                    </a:lnTo>
                    <a:lnTo>
                      <a:pt x="363" y="670"/>
                    </a:lnTo>
                    <a:lnTo>
                      <a:pt x="328" y="650"/>
                    </a:lnTo>
                    <a:lnTo>
                      <a:pt x="294" y="630"/>
                    </a:lnTo>
                    <a:lnTo>
                      <a:pt x="263" y="609"/>
                    </a:lnTo>
                    <a:lnTo>
                      <a:pt x="233" y="587"/>
                    </a:lnTo>
                    <a:lnTo>
                      <a:pt x="220" y="576"/>
                    </a:lnTo>
                    <a:lnTo>
                      <a:pt x="206" y="565"/>
                    </a:lnTo>
                    <a:lnTo>
                      <a:pt x="193" y="553"/>
                    </a:lnTo>
                    <a:lnTo>
                      <a:pt x="181" y="541"/>
                    </a:lnTo>
                    <a:lnTo>
                      <a:pt x="169" y="529"/>
                    </a:lnTo>
                    <a:lnTo>
                      <a:pt x="158" y="517"/>
                    </a:lnTo>
                    <a:lnTo>
                      <a:pt x="147" y="504"/>
                    </a:lnTo>
                    <a:lnTo>
                      <a:pt x="137" y="492"/>
                    </a:lnTo>
                    <a:lnTo>
                      <a:pt x="127" y="479"/>
                    </a:lnTo>
                    <a:lnTo>
                      <a:pt x="119" y="465"/>
                    </a:lnTo>
                    <a:lnTo>
                      <a:pt x="111" y="452"/>
                    </a:lnTo>
                    <a:lnTo>
                      <a:pt x="102" y="438"/>
                    </a:lnTo>
                    <a:lnTo>
                      <a:pt x="95" y="425"/>
                    </a:lnTo>
                    <a:lnTo>
                      <a:pt x="89" y="411"/>
                    </a:lnTo>
                    <a:lnTo>
                      <a:pt x="82" y="396"/>
                    </a:lnTo>
                    <a:lnTo>
                      <a:pt x="76" y="382"/>
                    </a:lnTo>
                    <a:lnTo>
                      <a:pt x="71" y="367"/>
                    </a:lnTo>
                    <a:lnTo>
                      <a:pt x="67" y="351"/>
                    </a:lnTo>
                    <a:lnTo>
                      <a:pt x="63" y="336"/>
                    </a:lnTo>
                    <a:lnTo>
                      <a:pt x="59" y="320"/>
                    </a:lnTo>
                    <a:lnTo>
                      <a:pt x="56" y="304"/>
                    </a:lnTo>
                    <a:lnTo>
                      <a:pt x="54" y="287"/>
                    </a:lnTo>
                    <a:lnTo>
                      <a:pt x="53" y="271"/>
                    </a:lnTo>
                    <a:lnTo>
                      <a:pt x="52" y="254"/>
                    </a:lnTo>
                    <a:lnTo>
                      <a:pt x="51" y="237"/>
                    </a:lnTo>
                    <a:lnTo>
                      <a:pt x="52" y="219"/>
                    </a:lnTo>
                    <a:lnTo>
                      <a:pt x="52" y="201"/>
                    </a:lnTo>
                    <a:lnTo>
                      <a:pt x="54" y="183"/>
                    </a:lnTo>
                    <a:lnTo>
                      <a:pt x="56" y="164"/>
                    </a:lnTo>
                    <a:lnTo>
                      <a:pt x="58" y="145"/>
                    </a:lnTo>
                    <a:lnTo>
                      <a:pt x="61" y="126"/>
                    </a:lnTo>
                    <a:lnTo>
                      <a:pt x="66" y="106"/>
                    </a:lnTo>
                    <a:lnTo>
                      <a:pt x="71" y="86"/>
                    </a:lnTo>
                    <a:lnTo>
                      <a:pt x="76" y="66"/>
                    </a:lnTo>
                    <a:lnTo>
                      <a:pt x="81" y="45"/>
                    </a:lnTo>
                    <a:lnTo>
                      <a:pt x="89" y="24"/>
                    </a:lnTo>
                    <a:lnTo>
                      <a:pt x="85" y="32"/>
                    </a:lnTo>
                    <a:lnTo>
                      <a:pt x="43" y="0"/>
                    </a:lnTo>
                    <a:lnTo>
                      <a:pt x="41" y="5"/>
                    </a:lnTo>
                    <a:lnTo>
                      <a:pt x="39" y="8"/>
                    </a:lnTo>
                    <a:lnTo>
                      <a:pt x="43" y="0"/>
                    </a:lnTo>
                    <a:close/>
                  </a:path>
                </a:pathLst>
              </a:custGeom>
              <a:solidFill>
                <a:srgbClr val="FFFF00"/>
              </a:solidFill>
              <a:ln w="9525">
                <a:noFill/>
                <a:round/>
                <a:headEnd/>
                <a:tailEnd/>
              </a:ln>
            </p:spPr>
            <p:txBody>
              <a:bodyPr/>
              <a:lstStyle/>
              <a:p>
                <a:endParaRPr lang="it-IT"/>
              </a:p>
            </p:txBody>
          </p:sp>
          <p:sp>
            <p:nvSpPr>
              <p:cNvPr id="21270" name="Freeform 790"/>
              <p:cNvSpPr>
                <a:spLocks/>
              </p:cNvSpPr>
              <p:nvPr/>
            </p:nvSpPr>
            <p:spPr bwMode="auto">
              <a:xfrm>
                <a:off x="1536" y="2500"/>
                <a:ext cx="76" cy="120"/>
              </a:xfrm>
              <a:custGeom>
                <a:avLst/>
                <a:gdLst/>
                <a:ahLst/>
                <a:cxnLst>
                  <a:cxn ang="0">
                    <a:pos x="486" y="1"/>
                  </a:cxn>
                  <a:cxn ang="0">
                    <a:pos x="486" y="0"/>
                  </a:cxn>
                  <a:cxn ang="0">
                    <a:pos x="460" y="56"/>
                  </a:cxn>
                  <a:cxn ang="0">
                    <a:pos x="433" y="113"/>
                  </a:cxn>
                  <a:cxn ang="0">
                    <a:pos x="406" y="167"/>
                  </a:cxn>
                  <a:cxn ang="0">
                    <a:pos x="379" y="221"/>
                  </a:cxn>
                  <a:cxn ang="0">
                    <a:pos x="349" y="273"/>
                  </a:cxn>
                  <a:cxn ang="0">
                    <a:pos x="320" y="325"/>
                  </a:cxn>
                  <a:cxn ang="0">
                    <a:pos x="291" y="377"/>
                  </a:cxn>
                  <a:cxn ang="0">
                    <a:pos x="260" y="427"/>
                  </a:cxn>
                  <a:cxn ang="0">
                    <a:pos x="229" y="476"/>
                  </a:cxn>
                  <a:cxn ang="0">
                    <a:pos x="198" y="526"/>
                  </a:cxn>
                  <a:cxn ang="0">
                    <a:pos x="166" y="575"/>
                  </a:cxn>
                  <a:cxn ang="0">
                    <a:pos x="134" y="622"/>
                  </a:cxn>
                  <a:cxn ang="0">
                    <a:pos x="68" y="717"/>
                  </a:cxn>
                  <a:cxn ang="0">
                    <a:pos x="0" y="809"/>
                  </a:cxn>
                  <a:cxn ang="0">
                    <a:pos x="42" y="841"/>
                  </a:cxn>
                  <a:cxn ang="0">
                    <a:pos x="110" y="747"/>
                  </a:cxn>
                  <a:cxn ang="0">
                    <a:pos x="176" y="651"/>
                  </a:cxn>
                  <a:cxn ang="0">
                    <a:pos x="209" y="603"/>
                  </a:cxn>
                  <a:cxn ang="0">
                    <a:pos x="241" y="554"/>
                  </a:cxn>
                  <a:cxn ang="0">
                    <a:pos x="273" y="505"/>
                  </a:cxn>
                  <a:cxn ang="0">
                    <a:pos x="304" y="454"/>
                  </a:cxn>
                  <a:cxn ang="0">
                    <a:pos x="335" y="403"/>
                  </a:cxn>
                  <a:cxn ang="0">
                    <a:pos x="365" y="351"/>
                  </a:cxn>
                  <a:cxn ang="0">
                    <a:pos x="396" y="298"/>
                  </a:cxn>
                  <a:cxn ang="0">
                    <a:pos x="424" y="245"/>
                  </a:cxn>
                  <a:cxn ang="0">
                    <a:pos x="452" y="190"/>
                  </a:cxn>
                  <a:cxn ang="0">
                    <a:pos x="480" y="135"/>
                  </a:cxn>
                  <a:cxn ang="0">
                    <a:pos x="508" y="78"/>
                  </a:cxn>
                  <a:cxn ang="0">
                    <a:pos x="533" y="21"/>
                  </a:cxn>
                  <a:cxn ang="0">
                    <a:pos x="534" y="21"/>
                  </a:cxn>
                  <a:cxn ang="0">
                    <a:pos x="533" y="21"/>
                  </a:cxn>
                  <a:cxn ang="0">
                    <a:pos x="534" y="21"/>
                  </a:cxn>
                  <a:cxn ang="0">
                    <a:pos x="534" y="21"/>
                  </a:cxn>
                  <a:cxn ang="0">
                    <a:pos x="486" y="1"/>
                  </a:cxn>
                </a:cxnLst>
                <a:rect l="0" t="0" r="r" b="b"/>
                <a:pathLst>
                  <a:path w="534" h="841">
                    <a:moveTo>
                      <a:pt x="486" y="1"/>
                    </a:moveTo>
                    <a:lnTo>
                      <a:pt x="486" y="0"/>
                    </a:lnTo>
                    <a:lnTo>
                      <a:pt x="460" y="56"/>
                    </a:lnTo>
                    <a:lnTo>
                      <a:pt x="433" y="113"/>
                    </a:lnTo>
                    <a:lnTo>
                      <a:pt x="406" y="167"/>
                    </a:lnTo>
                    <a:lnTo>
                      <a:pt x="379" y="221"/>
                    </a:lnTo>
                    <a:lnTo>
                      <a:pt x="349" y="273"/>
                    </a:lnTo>
                    <a:lnTo>
                      <a:pt x="320" y="325"/>
                    </a:lnTo>
                    <a:lnTo>
                      <a:pt x="291" y="377"/>
                    </a:lnTo>
                    <a:lnTo>
                      <a:pt x="260" y="427"/>
                    </a:lnTo>
                    <a:lnTo>
                      <a:pt x="229" y="476"/>
                    </a:lnTo>
                    <a:lnTo>
                      <a:pt x="198" y="526"/>
                    </a:lnTo>
                    <a:lnTo>
                      <a:pt x="166" y="575"/>
                    </a:lnTo>
                    <a:lnTo>
                      <a:pt x="134" y="622"/>
                    </a:lnTo>
                    <a:lnTo>
                      <a:pt x="68" y="717"/>
                    </a:lnTo>
                    <a:lnTo>
                      <a:pt x="0" y="809"/>
                    </a:lnTo>
                    <a:lnTo>
                      <a:pt x="42" y="841"/>
                    </a:lnTo>
                    <a:lnTo>
                      <a:pt x="110" y="747"/>
                    </a:lnTo>
                    <a:lnTo>
                      <a:pt x="176" y="651"/>
                    </a:lnTo>
                    <a:lnTo>
                      <a:pt x="209" y="603"/>
                    </a:lnTo>
                    <a:lnTo>
                      <a:pt x="241" y="554"/>
                    </a:lnTo>
                    <a:lnTo>
                      <a:pt x="273" y="505"/>
                    </a:lnTo>
                    <a:lnTo>
                      <a:pt x="304" y="454"/>
                    </a:lnTo>
                    <a:lnTo>
                      <a:pt x="335" y="403"/>
                    </a:lnTo>
                    <a:lnTo>
                      <a:pt x="365" y="351"/>
                    </a:lnTo>
                    <a:lnTo>
                      <a:pt x="396" y="298"/>
                    </a:lnTo>
                    <a:lnTo>
                      <a:pt x="424" y="245"/>
                    </a:lnTo>
                    <a:lnTo>
                      <a:pt x="452" y="190"/>
                    </a:lnTo>
                    <a:lnTo>
                      <a:pt x="480" y="135"/>
                    </a:lnTo>
                    <a:lnTo>
                      <a:pt x="508" y="78"/>
                    </a:lnTo>
                    <a:lnTo>
                      <a:pt x="533" y="21"/>
                    </a:lnTo>
                    <a:lnTo>
                      <a:pt x="534" y="21"/>
                    </a:lnTo>
                    <a:lnTo>
                      <a:pt x="533" y="21"/>
                    </a:lnTo>
                    <a:lnTo>
                      <a:pt x="534" y="21"/>
                    </a:lnTo>
                    <a:lnTo>
                      <a:pt x="534" y="21"/>
                    </a:lnTo>
                    <a:lnTo>
                      <a:pt x="486" y="1"/>
                    </a:lnTo>
                    <a:close/>
                  </a:path>
                </a:pathLst>
              </a:custGeom>
              <a:solidFill>
                <a:srgbClr val="FFFF00"/>
              </a:solidFill>
              <a:ln w="9525">
                <a:noFill/>
                <a:round/>
                <a:headEnd/>
                <a:tailEnd/>
              </a:ln>
            </p:spPr>
            <p:txBody>
              <a:bodyPr/>
              <a:lstStyle/>
              <a:p>
                <a:endParaRPr lang="it-IT"/>
              </a:p>
            </p:txBody>
          </p:sp>
          <p:sp>
            <p:nvSpPr>
              <p:cNvPr id="21271" name="Freeform 791"/>
              <p:cNvSpPr>
                <a:spLocks/>
              </p:cNvSpPr>
              <p:nvPr/>
            </p:nvSpPr>
            <p:spPr bwMode="auto">
              <a:xfrm>
                <a:off x="1566" y="2402"/>
                <a:ext cx="59" cy="101"/>
              </a:xfrm>
              <a:custGeom>
                <a:avLst/>
                <a:gdLst/>
                <a:ahLst/>
                <a:cxnLst>
                  <a:cxn ang="0">
                    <a:pos x="192" y="66"/>
                  </a:cxn>
                  <a:cxn ang="0">
                    <a:pos x="214" y="73"/>
                  </a:cxn>
                  <a:cxn ang="0">
                    <a:pos x="234" y="84"/>
                  </a:cxn>
                  <a:cxn ang="0">
                    <a:pos x="253" y="94"/>
                  </a:cxn>
                  <a:cxn ang="0">
                    <a:pos x="268" y="106"/>
                  </a:cxn>
                  <a:cxn ang="0">
                    <a:pos x="297" y="132"/>
                  </a:cxn>
                  <a:cxn ang="0">
                    <a:pos x="319" y="163"/>
                  </a:cxn>
                  <a:cxn ang="0">
                    <a:pos x="335" y="198"/>
                  </a:cxn>
                  <a:cxn ang="0">
                    <a:pos x="348" y="235"/>
                  </a:cxn>
                  <a:cxn ang="0">
                    <a:pos x="355" y="276"/>
                  </a:cxn>
                  <a:cxn ang="0">
                    <a:pos x="358" y="320"/>
                  </a:cxn>
                  <a:cxn ang="0">
                    <a:pos x="357" y="365"/>
                  </a:cxn>
                  <a:cxn ang="0">
                    <a:pos x="353" y="412"/>
                  </a:cxn>
                  <a:cxn ang="0">
                    <a:pos x="346" y="460"/>
                  </a:cxn>
                  <a:cxn ang="0">
                    <a:pos x="335" y="507"/>
                  </a:cxn>
                  <a:cxn ang="0">
                    <a:pos x="323" y="554"/>
                  </a:cxn>
                  <a:cxn ang="0">
                    <a:pos x="309" y="599"/>
                  </a:cxn>
                  <a:cxn ang="0">
                    <a:pos x="277" y="683"/>
                  </a:cxn>
                  <a:cxn ang="0">
                    <a:pos x="342" y="660"/>
                  </a:cxn>
                  <a:cxn ang="0">
                    <a:pos x="366" y="592"/>
                  </a:cxn>
                  <a:cxn ang="0">
                    <a:pos x="379" y="543"/>
                  </a:cxn>
                  <a:cxn ang="0">
                    <a:pos x="391" y="494"/>
                  </a:cxn>
                  <a:cxn ang="0">
                    <a:pos x="400" y="444"/>
                  </a:cxn>
                  <a:cxn ang="0">
                    <a:pos x="408" y="394"/>
                  </a:cxn>
                  <a:cxn ang="0">
                    <a:pos x="410" y="343"/>
                  </a:cxn>
                  <a:cxn ang="0">
                    <a:pos x="409" y="294"/>
                  </a:cxn>
                  <a:cxn ang="0">
                    <a:pos x="402" y="247"/>
                  </a:cxn>
                  <a:cxn ang="0">
                    <a:pos x="392" y="201"/>
                  </a:cxn>
                  <a:cxn ang="0">
                    <a:pos x="374" y="157"/>
                  </a:cxn>
                  <a:cxn ang="0">
                    <a:pos x="350" y="117"/>
                  </a:cxn>
                  <a:cxn ang="0">
                    <a:pos x="319" y="80"/>
                  </a:cxn>
                  <a:cxn ang="0">
                    <a:pos x="290" y="57"/>
                  </a:cxn>
                  <a:cxn ang="0">
                    <a:pos x="269" y="44"/>
                  </a:cxn>
                  <a:cxn ang="0">
                    <a:pos x="246" y="31"/>
                  </a:cxn>
                  <a:cxn ang="0">
                    <a:pos x="221" y="21"/>
                  </a:cxn>
                  <a:cxn ang="0">
                    <a:pos x="197" y="67"/>
                  </a:cxn>
                  <a:cxn ang="0">
                    <a:pos x="0" y="0"/>
                  </a:cxn>
                  <a:cxn ang="0">
                    <a:pos x="202" y="16"/>
                  </a:cxn>
                </a:cxnLst>
                <a:rect l="0" t="0" r="r" b="b"/>
                <a:pathLst>
                  <a:path w="410" h="703">
                    <a:moveTo>
                      <a:pt x="202" y="16"/>
                    </a:moveTo>
                    <a:lnTo>
                      <a:pt x="192" y="66"/>
                    </a:lnTo>
                    <a:lnTo>
                      <a:pt x="203" y="69"/>
                    </a:lnTo>
                    <a:lnTo>
                      <a:pt x="214" y="73"/>
                    </a:lnTo>
                    <a:lnTo>
                      <a:pt x="224" y="78"/>
                    </a:lnTo>
                    <a:lnTo>
                      <a:pt x="234" y="84"/>
                    </a:lnTo>
                    <a:lnTo>
                      <a:pt x="243" y="89"/>
                    </a:lnTo>
                    <a:lnTo>
                      <a:pt x="253" y="94"/>
                    </a:lnTo>
                    <a:lnTo>
                      <a:pt x="261" y="99"/>
                    </a:lnTo>
                    <a:lnTo>
                      <a:pt x="268" y="106"/>
                    </a:lnTo>
                    <a:lnTo>
                      <a:pt x="283" y="118"/>
                    </a:lnTo>
                    <a:lnTo>
                      <a:pt x="297" y="132"/>
                    </a:lnTo>
                    <a:lnTo>
                      <a:pt x="308" y="147"/>
                    </a:lnTo>
                    <a:lnTo>
                      <a:pt x="319" y="163"/>
                    </a:lnTo>
                    <a:lnTo>
                      <a:pt x="328" y="180"/>
                    </a:lnTo>
                    <a:lnTo>
                      <a:pt x="335" y="198"/>
                    </a:lnTo>
                    <a:lnTo>
                      <a:pt x="343" y="216"/>
                    </a:lnTo>
                    <a:lnTo>
                      <a:pt x="348" y="235"/>
                    </a:lnTo>
                    <a:lnTo>
                      <a:pt x="352" y="255"/>
                    </a:lnTo>
                    <a:lnTo>
                      <a:pt x="355" y="276"/>
                    </a:lnTo>
                    <a:lnTo>
                      <a:pt x="357" y="298"/>
                    </a:lnTo>
                    <a:lnTo>
                      <a:pt x="358" y="320"/>
                    </a:lnTo>
                    <a:lnTo>
                      <a:pt x="358" y="342"/>
                    </a:lnTo>
                    <a:lnTo>
                      <a:pt x="357" y="365"/>
                    </a:lnTo>
                    <a:lnTo>
                      <a:pt x="355" y="389"/>
                    </a:lnTo>
                    <a:lnTo>
                      <a:pt x="353" y="412"/>
                    </a:lnTo>
                    <a:lnTo>
                      <a:pt x="350" y="436"/>
                    </a:lnTo>
                    <a:lnTo>
                      <a:pt x="346" y="460"/>
                    </a:lnTo>
                    <a:lnTo>
                      <a:pt x="340" y="484"/>
                    </a:lnTo>
                    <a:lnTo>
                      <a:pt x="335" y="507"/>
                    </a:lnTo>
                    <a:lnTo>
                      <a:pt x="329" y="530"/>
                    </a:lnTo>
                    <a:lnTo>
                      <a:pt x="323" y="554"/>
                    </a:lnTo>
                    <a:lnTo>
                      <a:pt x="315" y="576"/>
                    </a:lnTo>
                    <a:lnTo>
                      <a:pt x="309" y="599"/>
                    </a:lnTo>
                    <a:lnTo>
                      <a:pt x="293" y="642"/>
                    </a:lnTo>
                    <a:lnTo>
                      <a:pt x="277" y="683"/>
                    </a:lnTo>
                    <a:lnTo>
                      <a:pt x="325" y="703"/>
                    </a:lnTo>
                    <a:lnTo>
                      <a:pt x="342" y="660"/>
                    </a:lnTo>
                    <a:lnTo>
                      <a:pt x="357" y="616"/>
                    </a:lnTo>
                    <a:lnTo>
                      <a:pt x="366" y="592"/>
                    </a:lnTo>
                    <a:lnTo>
                      <a:pt x="372" y="568"/>
                    </a:lnTo>
                    <a:lnTo>
                      <a:pt x="379" y="543"/>
                    </a:lnTo>
                    <a:lnTo>
                      <a:pt x="386" y="519"/>
                    </a:lnTo>
                    <a:lnTo>
                      <a:pt x="391" y="494"/>
                    </a:lnTo>
                    <a:lnTo>
                      <a:pt x="396" y="469"/>
                    </a:lnTo>
                    <a:lnTo>
                      <a:pt x="400" y="444"/>
                    </a:lnTo>
                    <a:lnTo>
                      <a:pt x="404" y="419"/>
                    </a:lnTo>
                    <a:lnTo>
                      <a:pt x="408" y="394"/>
                    </a:lnTo>
                    <a:lnTo>
                      <a:pt x="409" y="369"/>
                    </a:lnTo>
                    <a:lnTo>
                      <a:pt x="410" y="343"/>
                    </a:lnTo>
                    <a:lnTo>
                      <a:pt x="410" y="319"/>
                    </a:lnTo>
                    <a:lnTo>
                      <a:pt x="409" y="294"/>
                    </a:lnTo>
                    <a:lnTo>
                      <a:pt x="406" y="270"/>
                    </a:lnTo>
                    <a:lnTo>
                      <a:pt x="402" y="247"/>
                    </a:lnTo>
                    <a:lnTo>
                      <a:pt x="398" y="223"/>
                    </a:lnTo>
                    <a:lnTo>
                      <a:pt x="392" y="201"/>
                    </a:lnTo>
                    <a:lnTo>
                      <a:pt x="383" y="178"/>
                    </a:lnTo>
                    <a:lnTo>
                      <a:pt x="374" y="157"/>
                    </a:lnTo>
                    <a:lnTo>
                      <a:pt x="364" y="136"/>
                    </a:lnTo>
                    <a:lnTo>
                      <a:pt x="350" y="117"/>
                    </a:lnTo>
                    <a:lnTo>
                      <a:pt x="335" y="98"/>
                    </a:lnTo>
                    <a:lnTo>
                      <a:pt x="319" y="80"/>
                    </a:lnTo>
                    <a:lnTo>
                      <a:pt x="301" y="66"/>
                    </a:lnTo>
                    <a:lnTo>
                      <a:pt x="290" y="57"/>
                    </a:lnTo>
                    <a:lnTo>
                      <a:pt x="281" y="50"/>
                    </a:lnTo>
                    <a:lnTo>
                      <a:pt x="269" y="44"/>
                    </a:lnTo>
                    <a:lnTo>
                      <a:pt x="258" y="38"/>
                    </a:lnTo>
                    <a:lnTo>
                      <a:pt x="246" y="31"/>
                    </a:lnTo>
                    <a:lnTo>
                      <a:pt x="234" y="26"/>
                    </a:lnTo>
                    <a:lnTo>
                      <a:pt x="221" y="21"/>
                    </a:lnTo>
                    <a:lnTo>
                      <a:pt x="209" y="17"/>
                    </a:lnTo>
                    <a:lnTo>
                      <a:pt x="197" y="67"/>
                    </a:lnTo>
                    <a:lnTo>
                      <a:pt x="202" y="16"/>
                    </a:lnTo>
                    <a:lnTo>
                      <a:pt x="0" y="0"/>
                    </a:lnTo>
                    <a:lnTo>
                      <a:pt x="192" y="66"/>
                    </a:lnTo>
                    <a:lnTo>
                      <a:pt x="202" y="16"/>
                    </a:lnTo>
                    <a:close/>
                  </a:path>
                </a:pathLst>
              </a:custGeom>
              <a:solidFill>
                <a:srgbClr val="FFFF00"/>
              </a:solidFill>
              <a:ln w="9525">
                <a:noFill/>
                <a:round/>
                <a:headEnd/>
                <a:tailEnd/>
              </a:ln>
            </p:spPr>
            <p:txBody>
              <a:bodyPr/>
              <a:lstStyle/>
              <a:p>
                <a:endParaRPr lang="it-IT"/>
              </a:p>
            </p:txBody>
          </p:sp>
          <p:sp>
            <p:nvSpPr>
              <p:cNvPr id="21272" name="Freeform 792"/>
              <p:cNvSpPr>
                <a:spLocks/>
              </p:cNvSpPr>
              <p:nvPr/>
            </p:nvSpPr>
            <p:spPr bwMode="auto">
              <a:xfrm>
                <a:off x="1594" y="2405"/>
                <a:ext cx="214" cy="26"/>
              </a:xfrm>
              <a:custGeom>
                <a:avLst/>
                <a:gdLst/>
                <a:ahLst/>
                <a:cxnLst>
                  <a:cxn ang="0">
                    <a:pos x="1314" y="186"/>
                  </a:cxn>
                  <a:cxn ang="0">
                    <a:pos x="1319" y="135"/>
                  </a:cxn>
                  <a:cxn ang="0">
                    <a:pos x="5" y="0"/>
                  </a:cxn>
                  <a:cxn ang="0">
                    <a:pos x="0" y="51"/>
                  </a:cxn>
                  <a:cxn ang="0">
                    <a:pos x="1313" y="186"/>
                  </a:cxn>
                  <a:cxn ang="0">
                    <a:pos x="1314" y="186"/>
                  </a:cxn>
                  <a:cxn ang="0">
                    <a:pos x="1314" y="186"/>
                  </a:cxn>
                  <a:cxn ang="0">
                    <a:pos x="1500" y="181"/>
                  </a:cxn>
                  <a:cxn ang="0">
                    <a:pos x="1319" y="135"/>
                  </a:cxn>
                  <a:cxn ang="0">
                    <a:pos x="1314" y="186"/>
                  </a:cxn>
                </a:cxnLst>
                <a:rect l="0" t="0" r="r" b="b"/>
                <a:pathLst>
                  <a:path w="1500" h="186">
                    <a:moveTo>
                      <a:pt x="1314" y="186"/>
                    </a:moveTo>
                    <a:lnTo>
                      <a:pt x="1319" y="135"/>
                    </a:lnTo>
                    <a:lnTo>
                      <a:pt x="5" y="0"/>
                    </a:lnTo>
                    <a:lnTo>
                      <a:pt x="0" y="51"/>
                    </a:lnTo>
                    <a:lnTo>
                      <a:pt x="1313" y="186"/>
                    </a:lnTo>
                    <a:lnTo>
                      <a:pt x="1314" y="186"/>
                    </a:lnTo>
                    <a:lnTo>
                      <a:pt x="1314" y="186"/>
                    </a:lnTo>
                    <a:lnTo>
                      <a:pt x="1500" y="181"/>
                    </a:lnTo>
                    <a:lnTo>
                      <a:pt x="1319" y="135"/>
                    </a:lnTo>
                    <a:lnTo>
                      <a:pt x="1314" y="186"/>
                    </a:lnTo>
                    <a:close/>
                  </a:path>
                </a:pathLst>
              </a:custGeom>
              <a:solidFill>
                <a:srgbClr val="FFFF00"/>
              </a:solidFill>
              <a:ln w="9525">
                <a:noFill/>
                <a:round/>
                <a:headEnd/>
                <a:tailEnd/>
              </a:ln>
            </p:spPr>
            <p:txBody>
              <a:bodyPr/>
              <a:lstStyle/>
              <a:p>
                <a:endParaRPr lang="it-IT"/>
              </a:p>
            </p:txBody>
          </p:sp>
          <p:sp>
            <p:nvSpPr>
              <p:cNvPr id="21273" name="Freeform 793"/>
              <p:cNvSpPr>
                <a:spLocks/>
              </p:cNvSpPr>
              <p:nvPr/>
            </p:nvSpPr>
            <p:spPr bwMode="auto">
              <a:xfrm>
                <a:off x="1589" y="2548"/>
                <a:ext cx="75" cy="4"/>
              </a:xfrm>
              <a:custGeom>
                <a:avLst/>
                <a:gdLst/>
                <a:ahLst/>
                <a:cxnLst>
                  <a:cxn ang="0">
                    <a:pos x="189" y="0"/>
                  </a:cxn>
                  <a:cxn ang="0">
                    <a:pos x="294" y="0"/>
                  </a:cxn>
                  <a:cxn ang="0">
                    <a:pos x="321" y="1"/>
                  </a:cxn>
                  <a:cxn ang="0">
                    <a:pos x="349" y="3"/>
                  </a:cxn>
                  <a:cxn ang="0">
                    <a:pos x="377" y="6"/>
                  </a:cxn>
                  <a:cxn ang="0">
                    <a:pos x="406" y="10"/>
                  </a:cxn>
                  <a:cxn ang="0">
                    <a:pos x="434" y="13"/>
                  </a:cxn>
                  <a:cxn ang="0">
                    <a:pos x="463" y="17"/>
                  </a:cxn>
                  <a:cxn ang="0">
                    <a:pos x="493" y="21"/>
                  </a:cxn>
                  <a:cxn ang="0">
                    <a:pos x="523" y="26"/>
                  </a:cxn>
                  <a:cxn ang="0">
                    <a:pos x="0" y="26"/>
                  </a:cxn>
                  <a:cxn ang="0">
                    <a:pos x="23" y="21"/>
                  </a:cxn>
                  <a:cxn ang="0">
                    <a:pos x="46" y="17"/>
                  </a:cxn>
                  <a:cxn ang="0">
                    <a:pos x="70" y="13"/>
                  </a:cxn>
                  <a:cxn ang="0">
                    <a:pos x="93" y="8"/>
                  </a:cxn>
                  <a:cxn ang="0">
                    <a:pos x="116" y="6"/>
                  </a:cxn>
                  <a:cxn ang="0">
                    <a:pos x="140" y="3"/>
                  </a:cxn>
                  <a:cxn ang="0">
                    <a:pos x="164" y="1"/>
                  </a:cxn>
                  <a:cxn ang="0">
                    <a:pos x="189" y="0"/>
                  </a:cxn>
                </a:cxnLst>
                <a:rect l="0" t="0" r="r" b="b"/>
                <a:pathLst>
                  <a:path w="523" h="26">
                    <a:moveTo>
                      <a:pt x="189" y="0"/>
                    </a:moveTo>
                    <a:lnTo>
                      <a:pt x="294" y="0"/>
                    </a:lnTo>
                    <a:lnTo>
                      <a:pt x="321" y="1"/>
                    </a:lnTo>
                    <a:lnTo>
                      <a:pt x="349" y="3"/>
                    </a:lnTo>
                    <a:lnTo>
                      <a:pt x="377" y="6"/>
                    </a:lnTo>
                    <a:lnTo>
                      <a:pt x="406" y="10"/>
                    </a:lnTo>
                    <a:lnTo>
                      <a:pt x="434" y="13"/>
                    </a:lnTo>
                    <a:lnTo>
                      <a:pt x="463" y="17"/>
                    </a:lnTo>
                    <a:lnTo>
                      <a:pt x="493" y="21"/>
                    </a:lnTo>
                    <a:lnTo>
                      <a:pt x="523" y="26"/>
                    </a:lnTo>
                    <a:lnTo>
                      <a:pt x="0" y="26"/>
                    </a:lnTo>
                    <a:lnTo>
                      <a:pt x="23" y="21"/>
                    </a:lnTo>
                    <a:lnTo>
                      <a:pt x="46" y="17"/>
                    </a:lnTo>
                    <a:lnTo>
                      <a:pt x="70" y="13"/>
                    </a:lnTo>
                    <a:lnTo>
                      <a:pt x="93" y="8"/>
                    </a:lnTo>
                    <a:lnTo>
                      <a:pt x="116" y="6"/>
                    </a:lnTo>
                    <a:lnTo>
                      <a:pt x="140" y="3"/>
                    </a:lnTo>
                    <a:lnTo>
                      <a:pt x="164" y="1"/>
                    </a:lnTo>
                    <a:lnTo>
                      <a:pt x="189" y="0"/>
                    </a:lnTo>
                    <a:close/>
                  </a:path>
                </a:pathLst>
              </a:custGeom>
              <a:solidFill>
                <a:srgbClr val="FFFF00"/>
              </a:solidFill>
              <a:ln w="9525">
                <a:noFill/>
                <a:round/>
                <a:headEnd/>
                <a:tailEnd/>
              </a:ln>
            </p:spPr>
            <p:txBody>
              <a:bodyPr/>
              <a:lstStyle/>
              <a:p>
                <a:endParaRPr lang="it-IT"/>
              </a:p>
            </p:txBody>
          </p:sp>
          <p:sp>
            <p:nvSpPr>
              <p:cNvPr id="21274" name="Freeform 794"/>
              <p:cNvSpPr>
                <a:spLocks/>
              </p:cNvSpPr>
              <p:nvPr/>
            </p:nvSpPr>
            <p:spPr bwMode="auto">
              <a:xfrm>
                <a:off x="1584" y="2548"/>
                <a:ext cx="98" cy="8"/>
              </a:xfrm>
              <a:custGeom>
                <a:avLst/>
                <a:gdLst/>
                <a:ahLst/>
                <a:cxnLst>
                  <a:cxn ang="0">
                    <a:pos x="222" y="0"/>
                  </a:cxn>
                  <a:cxn ang="0">
                    <a:pos x="327" y="0"/>
                  </a:cxn>
                  <a:cxn ang="0">
                    <a:pos x="369" y="2"/>
                  </a:cxn>
                  <a:cxn ang="0">
                    <a:pos x="411" y="6"/>
                  </a:cxn>
                  <a:cxn ang="0">
                    <a:pos x="454" y="12"/>
                  </a:cxn>
                  <a:cxn ang="0">
                    <a:pos x="498" y="17"/>
                  </a:cxn>
                  <a:cxn ang="0">
                    <a:pos x="543" y="24"/>
                  </a:cxn>
                  <a:cxn ang="0">
                    <a:pos x="590" y="33"/>
                  </a:cxn>
                  <a:cxn ang="0">
                    <a:pos x="636" y="42"/>
                  </a:cxn>
                  <a:cxn ang="0">
                    <a:pos x="683" y="52"/>
                  </a:cxn>
                  <a:cxn ang="0">
                    <a:pos x="0" y="52"/>
                  </a:cxn>
                  <a:cxn ang="0">
                    <a:pos x="15" y="32"/>
                  </a:cxn>
                  <a:cxn ang="0">
                    <a:pos x="39" y="25"/>
                  </a:cxn>
                  <a:cxn ang="0">
                    <a:pos x="64" y="20"/>
                  </a:cxn>
                  <a:cxn ang="0">
                    <a:pos x="89" y="15"/>
                  </a:cxn>
                  <a:cxn ang="0">
                    <a:pos x="115" y="11"/>
                  </a:cxn>
                  <a:cxn ang="0">
                    <a:pos x="141" y="6"/>
                  </a:cxn>
                  <a:cxn ang="0">
                    <a:pos x="167" y="4"/>
                  </a:cxn>
                  <a:cxn ang="0">
                    <a:pos x="195" y="2"/>
                  </a:cxn>
                  <a:cxn ang="0">
                    <a:pos x="222" y="0"/>
                  </a:cxn>
                </a:cxnLst>
                <a:rect l="0" t="0" r="r" b="b"/>
                <a:pathLst>
                  <a:path w="683" h="52">
                    <a:moveTo>
                      <a:pt x="222" y="0"/>
                    </a:moveTo>
                    <a:lnTo>
                      <a:pt x="327" y="0"/>
                    </a:lnTo>
                    <a:lnTo>
                      <a:pt x="369" y="2"/>
                    </a:lnTo>
                    <a:lnTo>
                      <a:pt x="411" y="6"/>
                    </a:lnTo>
                    <a:lnTo>
                      <a:pt x="454" y="12"/>
                    </a:lnTo>
                    <a:lnTo>
                      <a:pt x="498" y="17"/>
                    </a:lnTo>
                    <a:lnTo>
                      <a:pt x="543" y="24"/>
                    </a:lnTo>
                    <a:lnTo>
                      <a:pt x="590" y="33"/>
                    </a:lnTo>
                    <a:lnTo>
                      <a:pt x="636" y="42"/>
                    </a:lnTo>
                    <a:lnTo>
                      <a:pt x="683" y="52"/>
                    </a:lnTo>
                    <a:lnTo>
                      <a:pt x="0" y="52"/>
                    </a:lnTo>
                    <a:lnTo>
                      <a:pt x="15" y="32"/>
                    </a:lnTo>
                    <a:lnTo>
                      <a:pt x="39" y="25"/>
                    </a:lnTo>
                    <a:lnTo>
                      <a:pt x="64" y="20"/>
                    </a:lnTo>
                    <a:lnTo>
                      <a:pt x="89" y="15"/>
                    </a:lnTo>
                    <a:lnTo>
                      <a:pt x="115" y="11"/>
                    </a:lnTo>
                    <a:lnTo>
                      <a:pt x="141" y="6"/>
                    </a:lnTo>
                    <a:lnTo>
                      <a:pt x="167" y="4"/>
                    </a:lnTo>
                    <a:lnTo>
                      <a:pt x="195" y="2"/>
                    </a:lnTo>
                    <a:lnTo>
                      <a:pt x="222" y="0"/>
                    </a:lnTo>
                    <a:close/>
                  </a:path>
                </a:pathLst>
              </a:custGeom>
              <a:solidFill>
                <a:srgbClr val="FFFF00"/>
              </a:solidFill>
              <a:ln w="9525">
                <a:noFill/>
                <a:round/>
                <a:headEnd/>
                <a:tailEnd/>
              </a:ln>
            </p:spPr>
            <p:txBody>
              <a:bodyPr/>
              <a:lstStyle/>
              <a:p>
                <a:endParaRPr lang="it-IT"/>
              </a:p>
            </p:txBody>
          </p:sp>
          <p:sp>
            <p:nvSpPr>
              <p:cNvPr id="21275" name="Freeform 795"/>
              <p:cNvSpPr>
                <a:spLocks/>
              </p:cNvSpPr>
              <p:nvPr/>
            </p:nvSpPr>
            <p:spPr bwMode="auto">
              <a:xfrm>
                <a:off x="1582" y="2552"/>
                <a:ext cx="115" cy="8"/>
              </a:xfrm>
              <a:custGeom>
                <a:avLst/>
                <a:gdLst/>
                <a:ahLst/>
                <a:cxnLst>
                  <a:cxn ang="0">
                    <a:pos x="51" y="0"/>
                  </a:cxn>
                  <a:cxn ang="0">
                    <a:pos x="574" y="0"/>
                  </a:cxn>
                  <a:cxn ang="0">
                    <a:pos x="601" y="6"/>
                  </a:cxn>
                  <a:cxn ang="0">
                    <a:pos x="630" y="11"/>
                  </a:cxn>
                  <a:cxn ang="0">
                    <a:pos x="659" y="17"/>
                  </a:cxn>
                  <a:cxn ang="0">
                    <a:pos x="687" y="23"/>
                  </a:cxn>
                  <a:cxn ang="0">
                    <a:pos x="716" y="31"/>
                  </a:cxn>
                  <a:cxn ang="0">
                    <a:pos x="746" y="38"/>
                  </a:cxn>
                  <a:cxn ang="0">
                    <a:pos x="776" y="45"/>
                  </a:cxn>
                  <a:cxn ang="0">
                    <a:pos x="807" y="53"/>
                  </a:cxn>
                  <a:cxn ang="0">
                    <a:pos x="0" y="53"/>
                  </a:cxn>
                  <a:cxn ang="0">
                    <a:pos x="33" y="6"/>
                  </a:cxn>
                  <a:cxn ang="0">
                    <a:pos x="35" y="4"/>
                  </a:cxn>
                  <a:cxn ang="0">
                    <a:pos x="37" y="4"/>
                  </a:cxn>
                  <a:cxn ang="0">
                    <a:pos x="40" y="3"/>
                  </a:cxn>
                  <a:cxn ang="0">
                    <a:pos x="42" y="3"/>
                  </a:cxn>
                  <a:cxn ang="0">
                    <a:pos x="44" y="2"/>
                  </a:cxn>
                  <a:cxn ang="0">
                    <a:pos x="47" y="1"/>
                  </a:cxn>
                  <a:cxn ang="0">
                    <a:pos x="49" y="1"/>
                  </a:cxn>
                  <a:cxn ang="0">
                    <a:pos x="51" y="0"/>
                  </a:cxn>
                </a:cxnLst>
                <a:rect l="0" t="0" r="r" b="b"/>
                <a:pathLst>
                  <a:path w="807" h="53">
                    <a:moveTo>
                      <a:pt x="51" y="0"/>
                    </a:moveTo>
                    <a:lnTo>
                      <a:pt x="574" y="0"/>
                    </a:lnTo>
                    <a:lnTo>
                      <a:pt x="601" y="6"/>
                    </a:lnTo>
                    <a:lnTo>
                      <a:pt x="630" y="11"/>
                    </a:lnTo>
                    <a:lnTo>
                      <a:pt x="659" y="17"/>
                    </a:lnTo>
                    <a:lnTo>
                      <a:pt x="687" y="23"/>
                    </a:lnTo>
                    <a:lnTo>
                      <a:pt x="716" y="31"/>
                    </a:lnTo>
                    <a:lnTo>
                      <a:pt x="746" y="38"/>
                    </a:lnTo>
                    <a:lnTo>
                      <a:pt x="776" y="45"/>
                    </a:lnTo>
                    <a:lnTo>
                      <a:pt x="807" y="53"/>
                    </a:lnTo>
                    <a:lnTo>
                      <a:pt x="0" y="53"/>
                    </a:lnTo>
                    <a:lnTo>
                      <a:pt x="33" y="6"/>
                    </a:lnTo>
                    <a:lnTo>
                      <a:pt x="35" y="4"/>
                    </a:lnTo>
                    <a:lnTo>
                      <a:pt x="37" y="4"/>
                    </a:lnTo>
                    <a:lnTo>
                      <a:pt x="40" y="3"/>
                    </a:lnTo>
                    <a:lnTo>
                      <a:pt x="42" y="3"/>
                    </a:lnTo>
                    <a:lnTo>
                      <a:pt x="44" y="2"/>
                    </a:lnTo>
                    <a:lnTo>
                      <a:pt x="47" y="1"/>
                    </a:lnTo>
                    <a:lnTo>
                      <a:pt x="49" y="1"/>
                    </a:lnTo>
                    <a:lnTo>
                      <a:pt x="51" y="0"/>
                    </a:lnTo>
                    <a:close/>
                  </a:path>
                </a:pathLst>
              </a:custGeom>
              <a:solidFill>
                <a:srgbClr val="FFFF00"/>
              </a:solidFill>
              <a:ln w="9525">
                <a:noFill/>
                <a:round/>
                <a:headEnd/>
                <a:tailEnd/>
              </a:ln>
            </p:spPr>
            <p:txBody>
              <a:bodyPr/>
              <a:lstStyle/>
              <a:p>
                <a:endParaRPr lang="it-IT"/>
              </a:p>
            </p:txBody>
          </p:sp>
          <p:sp>
            <p:nvSpPr>
              <p:cNvPr id="21276" name="Freeform 796"/>
              <p:cNvSpPr>
                <a:spLocks/>
              </p:cNvSpPr>
              <p:nvPr/>
            </p:nvSpPr>
            <p:spPr bwMode="auto">
              <a:xfrm>
                <a:off x="1579" y="2556"/>
                <a:ext cx="131" cy="7"/>
              </a:xfrm>
              <a:custGeom>
                <a:avLst/>
                <a:gdLst/>
                <a:ahLst/>
                <a:cxnLst>
                  <a:cxn ang="0">
                    <a:pos x="35" y="0"/>
                  </a:cxn>
                  <a:cxn ang="0">
                    <a:pos x="718" y="0"/>
                  </a:cxn>
                  <a:cxn ang="0">
                    <a:pos x="742" y="7"/>
                  </a:cxn>
                  <a:cxn ang="0">
                    <a:pos x="767" y="12"/>
                  </a:cxn>
                  <a:cxn ang="0">
                    <a:pos x="791" y="18"/>
                  </a:cxn>
                  <a:cxn ang="0">
                    <a:pos x="816" y="25"/>
                  </a:cxn>
                  <a:cxn ang="0">
                    <a:pos x="840" y="32"/>
                  </a:cxn>
                  <a:cxn ang="0">
                    <a:pos x="865" y="39"/>
                  </a:cxn>
                  <a:cxn ang="0">
                    <a:pos x="891" y="46"/>
                  </a:cxn>
                  <a:cxn ang="0">
                    <a:pos x="917" y="53"/>
                  </a:cxn>
                  <a:cxn ang="0">
                    <a:pos x="0" y="53"/>
                  </a:cxn>
                  <a:cxn ang="0">
                    <a:pos x="35" y="0"/>
                  </a:cxn>
                </a:cxnLst>
                <a:rect l="0" t="0" r="r" b="b"/>
                <a:pathLst>
                  <a:path w="917" h="53">
                    <a:moveTo>
                      <a:pt x="35" y="0"/>
                    </a:moveTo>
                    <a:lnTo>
                      <a:pt x="718" y="0"/>
                    </a:lnTo>
                    <a:lnTo>
                      <a:pt x="742" y="7"/>
                    </a:lnTo>
                    <a:lnTo>
                      <a:pt x="767" y="12"/>
                    </a:lnTo>
                    <a:lnTo>
                      <a:pt x="791" y="18"/>
                    </a:lnTo>
                    <a:lnTo>
                      <a:pt x="816" y="25"/>
                    </a:lnTo>
                    <a:lnTo>
                      <a:pt x="840" y="32"/>
                    </a:lnTo>
                    <a:lnTo>
                      <a:pt x="865" y="39"/>
                    </a:lnTo>
                    <a:lnTo>
                      <a:pt x="891" y="46"/>
                    </a:lnTo>
                    <a:lnTo>
                      <a:pt x="917" y="53"/>
                    </a:lnTo>
                    <a:lnTo>
                      <a:pt x="0" y="53"/>
                    </a:lnTo>
                    <a:lnTo>
                      <a:pt x="35" y="0"/>
                    </a:lnTo>
                    <a:close/>
                  </a:path>
                </a:pathLst>
              </a:custGeom>
              <a:solidFill>
                <a:srgbClr val="FFFF00"/>
              </a:solidFill>
              <a:ln w="9525">
                <a:noFill/>
                <a:round/>
                <a:headEnd/>
                <a:tailEnd/>
              </a:ln>
            </p:spPr>
            <p:txBody>
              <a:bodyPr/>
              <a:lstStyle/>
              <a:p>
                <a:endParaRPr lang="it-IT"/>
              </a:p>
            </p:txBody>
          </p:sp>
          <p:sp>
            <p:nvSpPr>
              <p:cNvPr id="21277" name="Freeform 797"/>
              <p:cNvSpPr>
                <a:spLocks/>
              </p:cNvSpPr>
              <p:nvPr/>
            </p:nvSpPr>
            <p:spPr bwMode="auto">
              <a:xfrm>
                <a:off x="1577" y="2560"/>
                <a:ext cx="144" cy="7"/>
              </a:xfrm>
              <a:custGeom>
                <a:avLst/>
                <a:gdLst/>
                <a:ahLst/>
                <a:cxnLst>
                  <a:cxn ang="0">
                    <a:pos x="34" y="0"/>
                  </a:cxn>
                  <a:cxn ang="0">
                    <a:pos x="841" y="0"/>
                  </a:cxn>
                  <a:cxn ang="0">
                    <a:pos x="860" y="6"/>
                  </a:cxn>
                  <a:cxn ang="0">
                    <a:pos x="880" y="11"/>
                  </a:cxn>
                  <a:cxn ang="0">
                    <a:pos x="901" y="16"/>
                  </a:cxn>
                  <a:cxn ang="0">
                    <a:pos x="922" y="23"/>
                  </a:cxn>
                  <a:cxn ang="0">
                    <a:pos x="942" y="29"/>
                  </a:cxn>
                  <a:cxn ang="0">
                    <a:pos x="963" y="35"/>
                  </a:cxn>
                  <a:cxn ang="0">
                    <a:pos x="984" y="42"/>
                  </a:cxn>
                  <a:cxn ang="0">
                    <a:pos x="1006" y="48"/>
                  </a:cxn>
                  <a:cxn ang="0">
                    <a:pos x="1007" y="52"/>
                  </a:cxn>
                  <a:cxn ang="0">
                    <a:pos x="0" y="52"/>
                  </a:cxn>
                  <a:cxn ang="0">
                    <a:pos x="34" y="0"/>
                  </a:cxn>
                </a:cxnLst>
                <a:rect l="0" t="0" r="r" b="b"/>
                <a:pathLst>
                  <a:path w="1007" h="52">
                    <a:moveTo>
                      <a:pt x="34" y="0"/>
                    </a:moveTo>
                    <a:lnTo>
                      <a:pt x="841" y="0"/>
                    </a:lnTo>
                    <a:lnTo>
                      <a:pt x="860" y="6"/>
                    </a:lnTo>
                    <a:lnTo>
                      <a:pt x="880" y="11"/>
                    </a:lnTo>
                    <a:lnTo>
                      <a:pt x="901" y="16"/>
                    </a:lnTo>
                    <a:lnTo>
                      <a:pt x="922" y="23"/>
                    </a:lnTo>
                    <a:lnTo>
                      <a:pt x="942" y="29"/>
                    </a:lnTo>
                    <a:lnTo>
                      <a:pt x="963" y="35"/>
                    </a:lnTo>
                    <a:lnTo>
                      <a:pt x="984" y="42"/>
                    </a:lnTo>
                    <a:lnTo>
                      <a:pt x="1006" y="48"/>
                    </a:lnTo>
                    <a:lnTo>
                      <a:pt x="1007" y="52"/>
                    </a:lnTo>
                    <a:lnTo>
                      <a:pt x="0" y="52"/>
                    </a:lnTo>
                    <a:lnTo>
                      <a:pt x="34" y="0"/>
                    </a:lnTo>
                    <a:close/>
                  </a:path>
                </a:pathLst>
              </a:custGeom>
              <a:solidFill>
                <a:srgbClr val="FFFF00"/>
              </a:solidFill>
              <a:ln w="9525">
                <a:noFill/>
                <a:round/>
                <a:headEnd/>
                <a:tailEnd/>
              </a:ln>
            </p:spPr>
            <p:txBody>
              <a:bodyPr/>
              <a:lstStyle/>
              <a:p>
                <a:endParaRPr lang="it-IT"/>
              </a:p>
            </p:txBody>
          </p:sp>
          <p:sp>
            <p:nvSpPr>
              <p:cNvPr id="21278" name="Freeform 798"/>
              <p:cNvSpPr>
                <a:spLocks/>
              </p:cNvSpPr>
              <p:nvPr/>
            </p:nvSpPr>
            <p:spPr bwMode="auto">
              <a:xfrm>
                <a:off x="1574" y="2563"/>
                <a:ext cx="148" cy="8"/>
              </a:xfrm>
              <a:custGeom>
                <a:avLst/>
                <a:gdLst/>
                <a:ahLst/>
                <a:cxnLst>
                  <a:cxn ang="0">
                    <a:pos x="35" y="0"/>
                  </a:cxn>
                  <a:cxn ang="0">
                    <a:pos x="952" y="0"/>
                  </a:cxn>
                  <a:cxn ang="0">
                    <a:pos x="960" y="3"/>
                  </a:cxn>
                  <a:cxn ang="0">
                    <a:pos x="970" y="5"/>
                  </a:cxn>
                  <a:cxn ang="0">
                    <a:pos x="978" y="8"/>
                  </a:cxn>
                  <a:cxn ang="0">
                    <a:pos x="987" y="11"/>
                  </a:cxn>
                  <a:cxn ang="0">
                    <a:pos x="997" y="13"/>
                  </a:cxn>
                  <a:cxn ang="0">
                    <a:pos x="1005" y="17"/>
                  </a:cxn>
                  <a:cxn ang="0">
                    <a:pos x="1015" y="20"/>
                  </a:cxn>
                  <a:cxn ang="0">
                    <a:pos x="1024" y="22"/>
                  </a:cxn>
                  <a:cxn ang="0">
                    <a:pos x="1032" y="53"/>
                  </a:cxn>
                  <a:cxn ang="0">
                    <a:pos x="0" y="53"/>
                  </a:cxn>
                  <a:cxn ang="0">
                    <a:pos x="35" y="0"/>
                  </a:cxn>
                </a:cxnLst>
                <a:rect l="0" t="0" r="r" b="b"/>
                <a:pathLst>
                  <a:path w="1032" h="53">
                    <a:moveTo>
                      <a:pt x="35" y="0"/>
                    </a:moveTo>
                    <a:lnTo>
                      <a:pt x="952" y="0"/>
                    </a:lnTo>
                    <a:lnTo>
                      <a:pt x="960" y="3"/>
                    </a:lnTo>
                    <a:lnTo>
                      <a:pt x="970" y="5"/>
                    </a:lnTo>
                    <a:lnTo>
                      <a:pt x="978" y="8"/>
                    </a:lnTo>
                    <a:lnTo>
                      <a:pt x="987" y="11"/>
                    </a:lnTo>
                    <a:lnTo>
                      <a:pt x="997" y="13"/>
                    </a:lnTo>
                    <a:lnTo>
                      <a:pt x="1005" y="17"/>
                    </a:lnTo>
                    <a:lnTo>
                      <a:pt x="1015" y="20"/>
                    </a:lnTo>
                    <a:lnTo>
                      <a:pt x="1024" y="22"/>
                    </a:lnTo>
                    <a:lnTo>
                      <a:pt x="1032" y="53"/>
                    </a:lnTo>
                    <a:lnTo>
                      <a:pt x="0" y="53"/>
                    </a:lnTo>
                    <a:lnTo>
                      <a:pt x="35" y="0"/>
                    </a:lnTo>
                    <a:close/>
                  </a:path>
                </a:pathLst>
              </a:custGeom>
              <a:solidFill>
                <a:srgbClr val="FFFF00"/>
              </a:solidFill>
              <a:ln w="9525">
                <a:noFill/>
                <a:round/>
                <a:headEnd/>
                <a:tailEnd/>
              </a:ln>
            </p:spPr>
            <p:txBody>
              <a:bodyPr/>
              <a:lstStyle/>
              <a:p>
                <a:endParaRPr lang="it-IT"/>
              </a:p>
            </p:txBody>
          </p:sp>
          <p:sp>
            <p:nvSpPr>
              <p:cNvPr id="21279" name="Freeform 799"/>
              <p:cNvSpPr>
                <a:spLocks/>
              </p:cNvSpPr>
              <p:nvPr/>
            </p:nvSpPr>
            <p:spPr bwMode="auto">
              <a:xfrm>
                <a:off x="1572" y="2567"/>
                <a:ext cx="151" cy="8"/>
              </a:xfrm>
              <a:custGeom>
                <a:avLst/>
                <a:gdLst/>
                <a:ahLst/>
                <a:cxnLst>
                  <a:cxn ang="0">
                    <a:pos x="36" y="0"/>
                  </a:cxn>
                  <a:cxn ang="0">
                    <a:pos x="1043" y="0"/>
                  </a:cxn>
                  <a:cxn ang="0">
                    <a:pos x="1058" y="53"/>
                  </a:cxn>
                  <a:cxn ang="0">
                    <a:pos x="0" y="53"/>
                  </a:cxn>
                  <a:cxn ang="0">
                    <a:pos x="36" y="0"/>
                  </a:cxn>
                </a:cxnLst>
                <a:rect l="0" t="0" r="r" b="b"/>
                <a:pathLst>
                  <a:path w="1058" h="53">
                    <a:moveTo>
                      <a:pt x="36" y="0"/>
                    </a:moveTo>
                    <a:lnTo>
                      <a:pt x="1043" y="0"/>
                    </a:lnTo>
                    <a:lnTo>
                      <a:pt x="1058" y="53"/>
                    </a:lnTo>
                    <a:lnTo>
                      <a:pt x="0" y="53"/>
                    </a:lnTo>
                    <a:lnTo>
                      <a:pt x="36" y="0"/>
                    </a:lnTo>
                    <a:close/>
                  </a:path>
                </a:pathLst>
              </a:custGeom>
              <a:solidFill>
                <a:srgbClr val="FFFF00"/>
              </a:solidFill>
              <a:ln w="9525">
                <a:noFill/>
                <a:round/>
                <a:headEnd/>
                <a:tailEnd/>
              </a:ln>
            </p:spPr>
            <p:txBody>
              <a:bodyPr/>
              <a:lstStyle/>
              <a:p>
                <a:endParaRPr lang="it-IT"/>
              </a:p>
            </p:txBody>
          </p:sp>
          <p:sp>
            <p:nvSpPr>
              <p:cNvPr id="21280" name="Freeform 800"/>
              <p:cNvSpPr>
                <a:spLocks/>
              </p:cNvSpPr>
              <p:nvPr/>
            </p:nvSpPr>
            <p:spPr bwMode="auto">
              <a:xfrm>
                <a:off x="1569" y="2571"/>
                <a:ext cx="155" cy="7"/>
              </a:xfrm>
              <a:custGeom>
                <a:avLst/>
                <a:gdLst/>
                <a:ahLst/>
                <a:cxnLst>
                  <a:cxn ang="0">
                    <a:pos x="35" y="0"/>
                  </a:cxn>
                  <a:cxn ang="0">
                    <a:pos x="1067" y="0"/>
                  </a:cxn>
                  <a:cxn ang="0">
                    <a:pos x="1082" y="53"/>
                  </a:cxn>
                  <a:cxn ang="0">
                    <a:pos x="0" y="53"/>
                  </a:cxn>
                  <a:cxn ang="0">
                    <a:pos x="35" y="0"/>
                  </a:cxn>
                </a:cxnLst>
                <a:rect l="0" t="0" r="r" b="b"/>
                <a:pathLst>
                  <a:path w="1082" h="53">
                    <a:moveTo>
                      <a:pt x="35" y="0"/>
                    </a:moveTo>
                    <a:lnTo>
                      <a:pt x="1067" y="0"/>
                    </a:lnTo>
                    <a:lnTo>
                      <a:pt x="1082" y="53"/>
                    </a:lnTo>
                    <a:lnTo>
                      <a:pt x="0" y="53"/>
                    </a:lnTo>
                    <a:lnTo>
                      <a:pt x="35" y="0"/>
                    </a:lnTo>
                    <a:close/>
                  </a:path>
                </a:pathLst>
              </a:custGeom>
              <a:solidFill>
                <a:srgbClr val="FFFF00"/>
              </a:solidFill>
              <a:ln w="9525">
                <a:noFill/>
                <a:round/>
                <a:headEnd/>
                <a:tailEnd/>
              </a:ln>
            </p:spPr>
            <p:txBody>
              <a:bodyPr/>
              <a:lstStyle/>
              <a:p>
                <a:endParaRPr lang="it-IT"/>
              </a:p>
            </p:txBody>
          </p:sp>
          <p:sp>
            <p:nvSpPr>
              <p:cNvPr id="21281" name="Freeform 801"/>
              <p:cNvSpPr>
                <a:spLocks/>
              </p:cNvSpPr>
              <p:nvPr/>
            </p:nvSpPr>
            <p:spPr bwMode="auto">
              <a:xfrm>
                <a:off x="1567" y="2575"/>
                <a:ext cx="158" cy="7"/>
              </a:xfrm>
              <a:custGeom>
                <a:avLst/>
                <a:gdLst/>
                <a:ahLst/>
                <a:cxnLst>
                  <a:cxn ang="0">
                    <a:pos x="35" y="0"/>
                  </a:cxn>
                  <a:cxn ang="0">
                    <a:pos x="1093" y="0"/>
                  </a:cxn>
                  <a:cxn ang="0">
                    <a:pos x="1107" y="53"/>
                  </a:cxn>
                  <a:cxn ang="0">
                    <a:pos x="0" y="53"/>
                  </a:cxn>
                  <a:cxn ang="0">
                    <a:pos x="35" y="0"/>
                  </a:cxn>
                </a:cxnLst>
                <a:rect l="0" t="0" r="r" b="b"/>
                <a:pathLst>
                  <a:path w="1107" h="53">
                    <a:moveTo>
                      <a:pt x="35" y="0"/>
                    </a:moveTo>
                    <a:lnTo>
                      <a:pt x="1093" y="0"/>
                    </a:lnTo>
                    <a:lnTo>
                      <a:pt x="1107" y="53"/>
                    </a:lnTo>
                    <a:lnTo>
                      <a:pt x="0" y="53"/>
                    </a:lnTo>
                    <a:lnTo>
                      <a:pt x="35" y="0"/>
                    </a:lnTo>
                    <a:close/>
                  </a:path>
                </a:pathLst>
              </a:custGeom>
              <a:solidFill>
                <a:srgbClr val="FFFF00"/>
              </a:solidFill>
              <a:ln w="9525">
                <a:noFill/>
                <a:round/>
                <a:headEnd/>
                <a:tailEnd/>
              </a:ln>
            </p:spPr>
            <p:txBody>
              <a:bodyPr/>
              <a:lstStyle/>
              <a:p>
                <a:endParaRPr lang="it-IT"/>
              </a:p>
            </p:txBody>
          </p:sp>
          <p:sp>
            <p:nvSpPr>
              <p:cNvPr id="21282" name="Freeform 802"/>
              <p:cNvSpPr>
                <a:spLocks/>
              </p:cNvSpPr>
              <p:nvPr/>
            </p:nvSpPr>
            <p:spPr bwMode="auto">
              <a:xfrm>
                <a:off x="1564" y="2578"/>
                <a:ext cx="162" cy="8"/>
              </a:xfrm>
              <a:custGeom>
                <a:avLst/>
                <a:gdLst/>
                <a:ahLst/>
                <a:cxnLst>
                  <a:cxn ang="0">
                    <a:pos x="35" y="0"/>
                  </a:cxn>
                  <a:cxn ang="0">
                    <a:pos x="1117" y="0"/>
                  </a:cxn>
                  <a:cxn ang="0">
                    <a:pos x="1132" y="52"/>
                  </a:cxn>
                  <a:cxn ang="0">
                    <a:pos x="0" y="52"/>
                  </a:cxn>
                  <a:cxn ang="0">
                    <a:pos x="35" y="0"/>
                  </a:cxn>
                </a:cxnLst>
                <a:rect l="0" t="0" r="r" b="b"/>
                <a:pathLst>
                  <a:path w="1132" h="52">
                    <a:moveTo>
                      <a:pt x="35" y="0"/>
                    </a:moveTo>
                    <a:lnTo>
                      <a:pt x="1117" y="0"/>
                    </a:lnTo>
                    <a:lnTo>
                      <a:pt x="1132" y="52"/>
                    </a:lnTo>
                    <a:lnTo>
                      <a:pt x="0" y="52"/>
                    </a:lnTo>
                    <a:lnTo>
                      <a:pt x="35" y="0"/>
                    </a:lnTo>
                    <a:close/>
                  </a:path>
                </a:pathLst>
              </a:custGeom>
              <a:solidFill>
                <a:srgbClr val="FFFF00"/>
              </a:solidFill>
              <a:ln w="9525">
                <a:noFill/>
                <a:round/>
                <a:headEnd/>
                <a:tailEnd/>
              </a:ln>
            </p:spPr>
            <p:txBody>
              <a:bodyPr/>
              <a:lstStyle/>
              <a:p>
                <a:endParaRPr lang="it-IT"/>
              </a:p>
            </p:txBody>
          </p:sp>
          <p:sp>
            <p:nvSpPr>
              <p:cNvPr id="21283" name="Freeform 803"/>
              <p:cNvSpPr>
                <a:spLocks/>
              </p:cNvSpPr>
              <p:nvPr/>
            </p:nvSpPr>
            <p:spPr bwMode="auto">
              <a:xfrm>
                <a:off x="1562" y="2582"/>
                <a:ext cx="165" cy="8"/>
              </a:xfrm>
              <a:custGeom>
                <a:avLst/>
                <a:gdLst/>
                <a:ahLst/>
                <a:cxnLst>
                  <a:cxn ang="0">
                    <a:pos x="35" y="0"/>
                  </a:cxn>
                  <a:cxn ang="0">
                    <a:pos x="1142" y="0"/>
                  </a:cxn>
                  <a:cxn ang="0">
                    <a:pos x="1158" y="52"/>
                  </a:cxn>
                  <a:cxn ang="0">
                    <a:pos x="0" y="52"/>
                  </a:cxn>
                  <a:cxn ang="0">
                    <a:pos x="35" y="0"/>
                  </a:cxn>
                </a:cxnLst>
                <a:rect l="0" t="0" r="r" b="b"/>
                <a:pathLst>
                  <a:path w="1158" h="52">
                    <a:moveTo>
                      <a:pt x="35" y="0"/>
                    </a:moveTo>
                    <a:lnTo>
                      <a:pt x="1142" y="0"/>
                    </a:lnTo>
                    <a:lnTo>
                      <a:pt x="1158" y="52"/>
                    </a:lnTo>
                    <a:lnTo>
                      <a:pt x="0" y="52"/>
                    </a:lnTo>
                    <a:lnTo>
                      <a:pt x="35" y="0"/>
                    </a:lnTo>
                    <a:close/>
                  </a:path>
                </a:pathLst>
              </a:custGeom>
              <a:solidFill>
                <a:srgbClr val="FFFF00"/>
              </a:solidFill>
              <a:ln w="9525">
                <a:noFill/>
                <a:round/>
                <a:headEnd/>
                <a:tailEnd/>
              </a:ln>
            </p:spPr>
            <p:txBody>
              <a:bodyPr/>
              <a:lstStyle/>
              <a:p>
                <a:endParaRPr lang="it-IT"/>
              </a:p>
            </p:txBody>
          </p:sp>
          <p:sp>
            <p:nvSpPr>
              <p:cNvPr id="21284" name="Freeform 804"/>
              <p:cNvSpPr>
                <a:spLocks/>
              </p:cNvSpPr>
              <p:nvPr/>
            </p:nvSpPr>
            <p:spPr bwMode="auto">
              <a:xfrm>
                <a:off x="1559" y="2586"/>
                <a:ext cx="169" cy="7"/>
              </a:xfrm>
              <a:custGeom>
                <a:avLst/>
                <a:gdLst/>
                <a:ahLst/>
                <a:cxnLst>
                  <a:cxn ang="0">
                    <a:pos x="35" y="0"/>
                  </a:cxn>
                  <a:cxn ang="0">
                    <a:pos x="1167" y="0"/>
                  </a:cxn>
                  <a:cxn ang="0">
                    <a:pos x="1182" y="52"/>
                  </a:cxn>
                  <a:cxn ang="0">
                    <a:pos x="0" y="52"/>
                  </a:cxn>
                  <a:cxn ang="0">
                    <a:pos x="35" y="0"/>
                  </a:cxn>
                </a:cxnLst>
                <a:rect l="0" t="0" r="r" b="b"/>
                <a:pathLst>
                  <a:path w="1182" h="52">
                    <a:moveTo>
                      <a:pt x="35" y="0"/>
                    </a:moveTo>
                    <a:lnTo>
                      <a:pt x="1167" y="0"/>
                    </a:lnTo>
                    <a:lnTo>
                      <a:pt x="1182" y="52"/>
                    </a:lnTo>
                    <a:lnTo>
                      <a:pt x="0" y="52"/>
                    </a:lnTo>
                    <a:lnTo>
                      <a:pt x="35" y="0"/>
                    </a:lnTo>
                    <a:close/>
                  </a:path>
                </a:pathLst>
              </a:custGeom>
              <a:solidFill>
                <a:srgbClr val="FFFF00"/>
              </a:solidFill>
              <a:ln w="9525">
                <a:noFill/>
                <a:round/>
                <a:headEnd/>
                <a:tailEnd/>
              </a:ln>
            </p:spPr>
            <p:txBody>
              <a:bodyPr/>
              <a:lstStyle/>
              <a:p>
                <a:endParaRPr lang="it-IT"/>
              </a:p>
            </p:txBody>
          </p:sp>
          <p:sp>
            <p:nvSpPr>
              <p:cNvPr id="21285" name="Freeform 805"/>
              <p:cNvSpPr>
                <a:spLocks/>
              </p:cNvSpPr>
              <p:nvPr/>
            </p:nvSpPr>
            <p:spPr bwMode="auto">
              <a:xfrm>
                <a:off x="1557" y="2590"/>
                <a:ext cx="172" cy="7"/>
              </a:xfrm>
              <a:custGeom>
                <a:avLst/>
                <a:gdLst/>
                <a:ahLst/>
                <a:cxnLst>
                  <a:cxn ang="0">
                    <a:pos x="35" y="0"/>
                  </a:cxn>
                  <a:cxn ang="0">
                    <a:pos x="1193" y="0"/>
                  </a:cxn>
                  <a:cxn ang="0">
                    <a:pos x="1208" y="53"/>
                  </a:cxn>
                  <a:cxn ang="0">
                    <a:pos x="0" y="53"/>
                  </a:cxn>
                  <a:cxn ang="0">
                    <a:pos x="35" y="0"/>
                  </a:cxn>
                </a:cxnLst>
                <a:rect l="0" t="0" r="r" b="b"/>
                <a:pathLst>
                  <a:path w="1208" h="53">
                    <a:moveTo>
                      <a:pt x="35" y="0"/>
                    </a:moveTo>
                    <a:lnTo>
                      <a:pt x="1193" y="0"/>
                    </a:lnTo>
                    <a:lnTo>
                      <a:pt x="1208" y="53"/>
                    </a:lnTo>
                    <a:lnTo>
                      <a:pt x="0" y="53"/>
                    </a:lnTo>
                    <a:lnTo>
                      <a:pt x="35" y="0"/>
                    </a:lnTo>
                    <a:close/>
                  </a:path>
                </a:pathLst>
              </a:custGeom>
              <a:solidFill>
                <a:srgbClr val="FFFF00"/>
              </a:solidFill>
              <a:ln w="9525">
                <a:noFill/>
                <a:round/>
                <a:headEnd/>
                <a:tailEnd/>
              </a:ln>
            </p:spPr>
            <p:txBody>
              <a:bodyPr/>
              <a:lstStyle/>
              <a:p>
                <a:endParaRPr lang="it-IT"/>
              </a:p>
            </p:txBody>
          </p:sp>
          <p:sp>
            <p:nvSpPr>
              <p:cNvPr id="21286" name="Freeform 806"/>
              <p:cNvSpPr>
                <a:spLocks/>
              </p:cNvSpPr>
              <p:nvPr/>
            </p:nvSpPr>
            <p:spPr bwMode="auto">
              <a:xfrm>
                <a:off x="1554" y="2593"/>
                <a:ext cx="176" cy="8"/>
              </a:xfrm>
              <a:custGeom>
                <a:avLst/>
                <a:gdLst/>
                <a:ahLst/>
                <a:cxnLst>
                  <a:cxn ang="0">
                    <a:pos x="36" y="0"/>
                  </a:cxn>
                  <a:cxn ang="0">
                    <a:pos x="1218" y="0"/>
                  </a:cxn>
                  <a:cxn ang="0">
                    <a:pos x="1233" y="53"/>
                  </a:cxn>
                  <a:cxn ang="0">
                    <a:pos x="0" y="53"/>
                  </a:cxn>
                  <a:cxn ang="0">
                    <a:pos x="36" y="0"/>
                  </a:cxn>
                </a:cxnLst>
                <a:rect l="0" t="0" r="r" b="b"/>
                <a:pathLst>
                  <a:path w="1233" h="53">
                    <a:moveTo>
                      <a:pt x="36" y="0"/>
                    </a:moveTo>
                    <a:lnTo>
                      <a:pt x="1218" y="0"/>
                    </a:lnTo>
                    <a:lnTo>
                      <a:pt x="1233" y="53"/>
                    </a:lnTo>
                    <a:lnTo>
                      <a:pt x="0" y="53"/>
                    </a:lnTo>
                    <a:lnTo>
                      <a:pt x="36" y="0"/>
                    </a:lnTo>
                    <a:close/>
                  </a:path>
                </a:pathLst>
              </a:custGeom>
              <a:solidFill>
                <a:srgbClr val="FFFF00"/>
              </a:solidFill>
              <a:ln w="9525">
                <a:noFill/>
                <a:round/>
                <a:headEnd/>
                <a:tailEnd/>
              </a:ln>
            </p:spPr>
            <p:txBody>
              <a:bodyPr/>
              <a:lstStyle/>
              <a:p>
                <a:endParaRPr lang="it-IT"/>
              </a:p>
            </p:txBody>
          </p:sp>
          <p:sp>
            <p:nvSpPr>
              <p:cNvPr id="21287" name="Freeform 807"/>
              <p:cNvSpPr>
                <a:spLocks/>
              </p:cNvSpPr>
              <p:nvPr/>
            </p:nvSpPr>
            <p:spPr bwMode="auto">
              <a:xfrm>
                <a:off x="1552" y="2597"/>
                <a:ext cx="179" cy="8"/>
              </a:xfrm>
              <a:custGeom>
                <a:avLst/>
                <a:gdLst/>
                <a:ahLst/>
                <a:cxnLst>
                  <a:cxn ang="0">
                    <a:pos x="34" y="0"/>
                  </a:cxn>
                  <a:cxn ang="0">
                    <a:pos x="1242" y="0"/>
                  </a:cxn>
                  <a:cxn ang="0">
                    <a:pos x="1256" y="52"/>
                  </a:cxn>
                  <a:cxn ang="0">
                    <a:pos x="0" y="52"/>
                  </a:cxn>
                  <a:cxn ang="0">
                    <a:pos x="34" y="0"/>
                  </a:cxn>
                </a:cxnLst>
                <a:rect l="0" t="0" r="r" b="b"/>
                <a:pathLst>
                  <a:path w="1256" h="52">
                    <a:moveTo>
                      <a:pt x="34" y="0"/>
                    </a:moveTo>
                    <a:lnTo>
                      <a:pt x="1242" y="0"/>
                    </a:lnTo>
                    <a:lnTo>
                      <a:pt x="1256" y="52"/>
                    </a:lnTo>
                    <a:lnTo>
                      <a:pt x="0" y="52"/>
                    </a:lnTo>
                    <a:lnTo>
                      <a:pt x="34" y="0"/>
                    </a:lnTo>
                    <a:close/>
                  </a:path>
                </a:pathLst>
              </a:custGeom>
              <a:solidFill>
                <a:srgbClr val="FFFF00"/>
              </a:solidFill>
              <a:ln w="9525">
                <a:noFill/>
                <a:round/>
                <a:headEnd/>
                <a:tailEnd/>
              </a:ln>
            </p:spPr>
            <p:txBody>
              <a:bodyPr/>
              <a:lstStyle/>
              <a:p>
                <a:endParaRPr lang="it-IT"/>
              </a:p>
            </p:txBody>
          </p:sp>
          <p:sp>
            <p:nvSpPr>
              <p:cNvPr id="21288" name="Freeform 808"/>
              <p:cNvSpPr>
                <a:spLocks/>
              </p:cNvSpPr>
              <p:nvPr/>
            </p:nvSpPr>
            <p:spPr bwMode="auto">
              <a:xfrm>
                <a:off x="1549" y="2601"/>
                <a:ext cx="183" cy="7"/>
              </a:xfrm>
              <a:custGeom>
                <a:avLst/>
                <a:gdLst/>
                <a:ahLst/>
                <a:cxnLst>
                  <a:cxn ang="0">
                    <a:pos x="34" y="0"/>
                  </a:cxn>
                  <a:cxn ang="0">
                    <a:pos x="1267" y="0"/>
                  </a:cxn>
                  <a:cxn ang="0">
                    <a:pos x="1282" y="52"/>
                  </a:cxn>
                  <a:cxn ang="0">
                    <a:pos x="0" y="52"/>
                  </a:cxn>
                  <a:cxn ang="0">
                    <a:pos x="34" y="0"/>
                  </a:cxn>
                </a:cxnLst>
                <a:rect l="0" t="0" r="r" b="b"/>
                <a:pathLst>
                  <a:path w="1282" h="52">
                    <a:moveTo>
                      <a:pt x="34" y="0"/>
                    </a:moveTo>
                    <a:lnTo>
                      <a:pt x="1267" y="0"/>
                    </a:lnTo>
                    <a:lnTo>
                      <a:pt x="1282" y="52"/>
                    </a:lnTo>
                    <a:lnTo>
                      <a:pt x="0" y="52"/>
                    </a:lnTo>
                    <a:lnTo>
                      <a:pt x="34" y="0"/>
                    </a:lnTo>
                    <a:close/>
                  </a:path>
                </a:pathLst>
              </a:custGeom>
              <a:solidFill>
                <a:srgbClr val="FFFF00"/>
              </a:solidFill>
              <a:ln w="9525">
                <a:noFill/>
                <a:round/>
                <a:headEnd/>
                <a:tailEnd/>
              </a:ln>
            </p:spPr>
            <p:txBody>
              <a:bodyPr/>
              <a:lstStyle/>
              <a:p>
                <a:endParaRPr lang="it-IT"/>
              </a:p>
            </p:txBody>
          </p:sp>
          <p:sp>
            <p:nvSpPr>
              <p:cNvPr id="21289" name="Freeform 809"/>
              <p:cNvSpPr>
                <a:spLocks/>
              </p:cNvSpPr>
              <p:nvPr/>
            </p:nvSpPr>
            <p:spPr bwMode="auto">
              <a:xfrm>
                <a:off x="1547" y="2605"/>
                <a:ext cx="186" cy="7"/>
              </a:xfrm>
              <a:custGeom>
                <a:avLst/>
                <a:gdLst/>
                <a:ahLst/>
                <a:cxnLst>
                  <a:cxn ang="0">
                    <a:pos x="36" y="0"/>
                  </a:cxn>
                  <a:cxn ang="0">
                    <a:pos x="1292" y="0"/>
                  </a:cxn>
                  <a:cxn ang="0">
                    <a:pos x="1307" y="52"/>
                  </a:cxn>
                  <a:cxn ang="0">
                    <a:pos x="0" y="52"/>
                  </a:cxn>
                  <a:cxn ang="0">
                    <a:pos x="36" y="0"/>
                  </a:cxn>
                </a:cxnLst>
                <a:rect l="0" t="0" r="r" b="b"/>
                <a:pathLst>
                  <a:path w="1307" h="52">
                    <a:moveTo>
                      <a:pt x="36" y="0"/>
                    </a:moveTo>
                    <a:lnTo>
                      <a:pt x="1292" y="0"/>
                    </a:lnTo>
                    <a:lnTo>
                      <a:pt x="1307" y="52"/>
                    </a:lnTo>
                    <a:lnTo>
                      <a:pt x="0" y="52"/>
                    </a:lnTo>
                    <a:lnTo>
                      <a:pt x="36" y="0"/>
                    </a:lnTo>
                    <a:close/>
                  </a:path>
                </a:pathLst>
              </a:custGeom>
              <a:solidFill>
                <a:srgbClr val="FFFF00"/>
              </a:solidFill>
              <a:ln w="9525">
                <a:noFill/>
                <a:round/>
                <a:headEnd/>
                <a:tailEnd/>
              </a:ln>
            </p:spPr>
            <p:txBody>
              <a:bodyPr/>
              <a:lstStyle/>
              <a:p>
                <a:endParaRPr lang="it-IT"/>
              </a:p>
            </p:txBody>
          </p:sp>
          <p:sp>
            <p:nvSpPr>
              <p:cNvPr id="21290" name="Freeform 810"/>
              <p:cNvSpPr>
                <a:spLocks/>
              </p:cNvSpPr>
              <p:nvPr/>
            </p:nvSpPr>
            <p:spPr bwMode="auto">
              <a:xfrm>
                <a:off x="1544" y="2608"/>
                <a:ext cx="190" cy="8"/>
              </a:xfrm>
              <a:custGeom>
                <a:avLst/>
                <a:gdLst/>
                <a:ahLst/>
                <a:cxnLst>
                  <a:cxn ang="0">
                    <a:pos x="36" y="0"/>
                  </a:cxn>
                  <a:cxn ang="0">
                    <a:pos x="1318" y="0"/>
                  </a:cxn>
                  <a:cxn ang="0">
                    <a:pos x="1332" y="53"/>
                  </a:cxn>
                  <a:cxn ang="0">
                    <a:pos x="0" y="53"/>
                  </a:cxn>
                  <a:cxn ang="0">
                    <a:pos x="36" y="0"/>
                  </a:cxn>
                </a:cxnLst>
                <a:rect l="0" t="0" r="r" b="b"/>
                <a:pathLst>
                  <a:path w="1332" h="53">
                    <a:moveTo>
                      <a:pt x="36" y="0"/>
                    </a:moveTo>
                    <a:lnTo>
                      <a:pt x="1318" y="0"/>
                    </a:lnTo>
                    <a:lnTo>
                      <a:pt x="1332" y="53"/>
                    </a:lnTo>
                    <a:lnTo>
                      <a:pt x="0" y="53"/>
                    </a:lnTo>
                    <a:lnTo>
                      <a:pt x="36" y="0"/>
                    </a:lnTo>
                    <a:close/>
                  </a:path>
                </a:pathLst>
              </a:custGeom>
              <a:solidFill>
                <a:srgbClr val="FFFF00"/>
              </a:solidFill>
              <a:ln w="9525">
                <a:noFill/>
                <a:round/>
                <a:headEnd/>
                <a:tailEnd/>
              </a:ln>
            </p:spPr>
            <p:txBody>
              <a:bodyPr/>
              <a:lstStyle/>
              <a:p>
                <a:endParaRPr lang="it-IT"/>
              </a:p>
            </p:txBody>
          </p:sp>
          <p:sp>
            <p:nvSpPr>
              <p:cNvPr id="21291" name="Freeform 811"/>
              <p:cNvSpPr>
                <a:spLocks/>
              </p:cNvSpPr>
              <p:nvPr/>
            </p:nvSpPr>
            <p:spPr bwMode="auto">
              <a:xfrm>
                <a:off x="1542" y="2612"/>
                <a:ext cx="194" cy="8"/>
              </a:xfrm>
              <a:custGeom>
                <a:avLst/>
                <a:gdLst/>
                <a:ahLst/>
                <a:cxnLst>
                  <a:cxn ang="0">
                    <a:pos x="31" y="0"/>
                  </a:cxn>
                  <a:cxn ang="0">
                    <a:pos x="1338" y="0"/>
                  </a:cxn>
                  <a:cxn ang="0">
                    <a:pos x="1354" y="53"/>
                  </a:cxn>
                  <a:cxn ang="0">
                    <a:pos x="0" y="53"/>
                  </a:cxn>
                  <a:cxn ang="0">
                    <a:pos x="0" y="52"/>
                  </a:cxn>
                  <a:cxn ang="0">
                    <a:pos x="1" y="51"/>
                  </a:cxn>
                  <a:cxn ang="0">
                    <a:pos x="1" y="49"/>
                  </a:cxn>
                  <a:cxn ang="0">
                    <a:pos x="2" y="47"/>
                  </a:cxn>
                  <a:cxn ang="0">
                    <a:pos x="2" y="46"/>
                  </a:cxn>
                  <a:cxn ang="0">
                    <a:pos x="3" y="44"/>
                  </a:cxn>
                  <a:cxn ang="0">
                    <a:pos x="3" y="43"/>
                  </a:cxn>
                  <a:cxn ang="0">
                    <a:pos x="4" y="42"/>
                  </a:cxn>
                  <a:cxn ang="0">
                    <a:pos x="31" y="0"/>
                  </a:cxn>
                </a:cxnLst>
                <a:rect l="0" t="0" r="r" b="b"/>
                <a:pathLst>
                  <a:path w="1354" h="53">
                    <a:moveTo>
                      <a:pt x="31" y="0"/>
                    </a:moveTo>
                    <a:lnTo>
                      <a:pt x="1338" y="0"/>
                    </a:lnTo>
                    <a:lnTo>
                      <a:pt x="1354" y="53"/>
                    </a:lnTo>
                    <a:lnTo>
                      <a:pt x="0" y="53"/>
                    </a:lnTo>
                    <a:lnTo>
                      <a:pt x="0" y="52"/>
                    </a:lnTo>
                    <a:lnTo>
                      <a:pt x="1" y="51"/>
                    </a:lnTo>
                    <a:lnTo>
                      <a:pt x="1" y="49"/>
                    </a:lnTo>
                    <a:lnTo>
                      <a:pt x="2" y="47"/>
                    </a:lnTo>
                    <a:lnTo>
                      <a:pt x="2" y="46"/>
                    </a:lnTo>
                    <a:lnTo>
                      <a:pt x="3" y="44"/>
                    </a:lnTo>
                    <a:lnTo>
                      <a:pt x="3" y="43"/>
                    </a:lnTo>
                    <a:lnTo>
                      <a:pt x="4" y="42"/>
                    </a:lnTo>
                    <a:lnTo>
                      <a:pt x="31" y="0"/>
                    </a:lnTo>
                    <a:close/>
                  </a:path>
                </a:pathLst>
              </a:custGeom>
              <a:solidFill>
                <a:srgbClr val="FFFF00"/>
              </a:solidFill>
              <a:ln w="9525">
                <a:noFill/>
                <a:round/>
                <a:headEnd/>
                <a:tailEnd/>
              </a:ln>
            </p:spPr>
            <p:txBody>
              <a:bodyPr/>
              <a:lstStyle/>
              <a:p>
                <a:endParaRPr lang="it-IT"/>
              </a:p>
            </p:txBody>
          </p:sp>
          <p:sp>
            <p:nvSpPr>
              <p:cNvPr id="21292" name="Freeform 812"/>
              <p:cNvSpPr>
                <a:spLocks/>
              </p:cNvSpPr>
              <p:nvPr/>
            </p:nvSpPr>
            <p:spPr bwMode="auto">
              <a:xfrm>
                <a:off x="1541" y="2616"/>
                <a:ext cx="196" cy="7"/>
              </a:xfrm>
              <a:custGeom>
                <a:avLst/>
                <a:gdLst/>
                <a:ahLst/>
                <a:cxnLst>
                  <a:cxn ang="0">
                    <a:pos x="23" y="0"/>
                  </a:cxn>
                  <a:cxn ang="0">
                    <a:pos x="1355" y="0"/>
                  </a:cxn>
                  <a:cxn ang="0">
                    <a:pos x="1371" y="52"/>
                  </a:cxn>
                  <a:cxn ang="0">
                    <a:pos x="0" y="52"/>
                  </a:cxn>
                  <a:cxn ang="0">
                    <a:pos x="1" y="48"/>
                  </a:cxn>
                  <a:cxn ang="0">
                    <a:pos x="3" y="44"/>
                  </a:cxn>
                  <a:cxn ang="0">
                    <a:pos x="4" y="38"/>
                  </a:cxn>
                  <a:cxn ang="0">
                    <a:pos x="6" y="34"/>
                  </a:cxn>
                  <a:cxn ang="0">
                    <a:pos x="9" y="29"/>
                  </a:cxn>
                  <a:cxn ang="0">
                    <a:pos x="10" y="25"/>
                  </a:cxn>
                  <a:cxn ang="0">
                    <a:pos x="12" y="19"/>
                  </a:cxn>
                  <a:cxn ang="0">
                    <a:pos x="14" y="15"/>
                  </a:cxn>
                  <a:cxn ang="0">
                    <a:pos x="23" y="0"/>
                  </a:cxn>
                </a:cxnLst>
                <a:rect l="0" t="0" r="r" b="b"/>
                <a:pathLst>
                  <a:path w="1371" h="52">
                    <a:moveTo>
                      <a:pt x="23" y="0"/>
                    </a:moveTo>
                    <a:lnTo>
                      <a:pt x="1355" y="0"/>
                    </a:lnTo>
                    <a:lnTo>
                      <a:pt x="1371" y="52"/>
                    </a:lnTo>
                    <a:lnTo>
                      <a:pt x="0" y="52"/>
                    </a:lnTo>
                    <a:lnTo>
                      <a:pt x="1" y="48"/>
                    </a:lnTo>
                    <a:lnTo>
                      <a:pt x="3" y="44"/>
                    </a:lnTo>
                    <a:lnTo>
                      <a:pt x="4" y="38"/>
                    </a:lnTo>
                    <a:lnTo>
                      <a:pt x="6" y="34"/>
                    </a:lnTo>
                    <a:lnTo>
                      <a:pt x="9" y="29"/>
                    </a:lnTo>
                    <a:lnTo>
                      <a:pt x="10" y="25"/>
                    </a:lnTo>
                    <a:lnTo>
                      <a:pt x="12" y="19"/>
                    </a:lnTo>
                    <a:lnTo>
                      <a:pt x="14" y="15"/>
                    </a:lnTo>
                    <a:lnTo>
                      <a:pt x="23" y="0"/>
                    </a:lnTo>
                    <a:close/>
                  </a:path>
                </a:pathLst>
              </a:custGeom>
              <a:solidFill>
                <a:srgbClr val="FFFF00"/>
              </a:solidFill>
              <a:ln w="9525">
                <a:noFill/>
                <a:round/>
                <a:headEnd/>
                <a:tailEnd/>
              </a:ln>
            </p:spPr>
            <p:txBody>
              <a:bodyPr/>
              <a:lstStyle/>
              <a:p>
                <a:endParaRPr lang="it-IT"/>
              </a:p>
            </p:txBody>
          </p:sp>
          <p:sp>
            <p:nvSpPr>
              <p:cNvPr id="21293" name="Freeform 813"/>
              <p:cNvSpPr>
                <a:spLocks/>
              </p:cNvSpPr>
              <p:nvPr/>
            </p:nvSpPr>
            <p:spPr bwMode="auto">
              <a:xfrm>
                <a:off x="1540" y="2620"/>
                <a:ext cx="198" cy="7"/>
              </a:xfrm>
              <a:custGeom>
                <a:avLst/>
                <a:gdLst/>
                <a:ahLst/>
                <a:cxnLst>
                  <a:cxn ang="0">
                    <a:pos x="18" y="0"/>
                  </a:cxn>
                  <a:cxn ang="0">
                    <a:pos x="1372" y="0"/>
                  </a:cxn>
                  <a:cxn ang="0">
                    <a:pos x="1385" y="50"/>
                  </a:cxn>
                  <a:cxn ang="0">
                    <a:pos x="1385" y="50"/>
                  </a:cxn>
                  <a:cxn ang="0">
                    <a:pos x="1385" y="50"/>
                  </a:cxn>
                  <a:cxn ang="0">
                    <a:pos x="1385" y="51"/>
                  </a:cxn>
                  <a:cxn ang="0">
                    <a:pos x="1385" y="51"/>
                  </a:cxn>
                  <a:cxn ang="0">
                    <a:pos x="1385" y="51"/>
                  </a:cxn>
                  <a:cxn ang="0">
                    <a:pos x="1385" y="52"/>
                  </a:cxn>
                  <a:cxn ang="0">
                    <a:pos x="1385" y="52"/>
                  </a:cxn>
                  <a:cxn ang="0">
                    <a:pos x="1385" y="53"/>
                  </a:cxn>
                  <a:cxn ang="0">
                    <a:pos x="0" y="53"/>
                  </a:cxn>
                  <a:cxn ang="0">
                    <a:pos x="1" y="46"/>
                  </a:cxn>
                  <a:cxn ang="0">
                    <a:pos x="3" y="40"/>
                  </a:cxn>
                  <a:cxn ang="0">
                    <a:pos x="6" y="33"/>
                  </a:cxn>
                  <a:cxn ang="0">
                    <a:pos x="8" y="27"/>
                  </a:cxn>
                  <a:cxn ang="0">
                    <a:pos x="10" y="20"/>
                  </a:cxn>
                  <a:cxn ang="0">
                    <a:pos x="12" y="13"/>
                  </a:cxn>
                  <a:cxn ang="0">
                    <a:pos x="14" y="7"/>
                  </a:cxn>
                  <a:cxn ang="0">
                    <a:pos x="18" y="0"/>
                  </a:cxn>
                </a:cxnLst>
                <a:rect l="0" t="0" r="r" b="b"/>
                <a:pathLst>
                  <a:path w="1385" h="53">
                    <a:moveTo>
                      <a:pt x="18" y="0"/>
                    </a:moveTo>
                    <a:lnTo>
                      <a:pt x="1372" y="0"/>
                    </a:lnTo>
                    <a:lnTo>
                      <a:pt x="1385" y="50"/>
                    </a:lnTo>
                    <a:lnTo>
                      <a:pt x="1385" y="50"/>
                    </a:lnTo>
                    <a:lnTo>
                      <a:pt x="1385" y="50"/>
                    </a:lnTo>
                    <a:lnTo>
                      <a:pt x="1385" y="51"/>
                    </a:lnTo>
                    <a:lnTo>
                      <a:pt x="1385" y="51"/>
                    </a:lnTo>
                    <a:lnTo>
                      <a:pt x="1385" y="51"/>
                    </a:lnTo>
                    <a:lnTo>
                      <a:pt x="1385" y="52"/>
                    </a:lnTo>
                    <a:lnTo>
                      <a:pt x="1385" y="52"/>
                    </a:lnTo>
                    <a:lnTo>
                      <a:pt x="1385" y="53"/>
                    </a:lnTo>
                    <a:lnTo>
                      <a:pt x="0" y="53"/>
                    </a:lnTo>
                    <a:lnTo>
                      <a:pt x="1" y="46"/>
                    </a:lnTo>
                    <a:lnTo>
                      <a:pt x="3" y="40"/>
                    </a:lnTo>
                    <a:lnTo>
                      <a:pt x="6" y="33"/>
                    </a:lnTo>
                    <a:lnTo>
                      <a:pt x="8" y="27"/>
                    </a:lnTo>
                    <a:lnTo>
                      <a:pt x="10" y="20"/>
                    </a:lnTo>
                    <a:lnTo>
                      <a:pt x="12" y="13"/>
                    </a:lnTo>
                    <a:lnTo>
                      <a:pt x="14" y="7"/>
                    </a:lnTo>
                    <a:lnTo>
                      <a:pt x="18" y="0"/>
                    </a:lnTo>
                    <a:close/>
                  </a:path>
                </a:pathLst>
              </a:custGeom>
              <a:solidFill>
                <a:srgbClr val="FFFF00"/>
              </a:solidFill>
              <a:ln w="9525">
                <a:noFill/>
                <a:round/>
                <a:headEnd/>
                <a:tailEnd/>
              </a:ln>
            </p:spPr>
            <p:txBody>
              <a:bodyPr/>
              <a:lstStyle/>
              <a:p>
                <a:endParaRPr lang="it-IT"/>
              </a:p>
            </p:txBody>
          </p:sp>
        </p:grpSp>
        <p:sp>
          <p:nvSpPr>
            <p:cNvPr id="21294" name="Freeform 814"/>
            <p:cNvSpPr>
              <a:spLocks/>
            </p:cNvSpPr>
            <p:nvPr/>
          </p:nvSpPr>
          <p:spPr bwMode="auto">
            <a:xfrm>
              <a:off x="1539" y="2623"/>
              <a:ext cx="199" cy="8"/>
            </a:xfrm>
            <a:custGeom>
              <a:avLst/>
              <a:gdLst/>
              <a:ahLst/>
              <a:cxnLst>
                <a:cxn ang="0">
                  <a:pos x="16" y="0"/>
                </a:cxn>
                <a:cxn ang="0">
                  <a:pos x="1387" y="0"/>
                </a:cxn>
                <a:cxn ang="0">
                  <a:pos x="1393" y="24"/>
                </a:cxn>
                <a:cxn ang="0">
                  <a:pos x="1393" y="27"/>
                </a:cxn>
                <a:cxn ang="0">
                  <a:pos x="1394" y="31"/>
                </a:cxn>
                <a:cxn ang="0">
                  <a:pos x="1394" y="34"/>
                </a:cxn>
                <a:cxn ang="0">
                  <a:pos x="1396" y="39"/>
                </a:cxn>
                <a:cxn ang="0">
                  <a:pos x="1396" y="42"/>
                </a:cxn>
                <a:cxn ang="0">
                  <a:pos x="1397" y="46"/>
                </a:cxn>
                <a:cxn ang="0">
                  <a:pos x="1397" y="49"/>
                </a:cxn>
                <a:cxn ang="0">
                  <a:pos x="1397" y="53"/>
                </a:cxn>
                <a:cxn ang="0">
                  <a:pos x="0" y="53"/>
                </a:cxn>
                <a:cxn ang="0">
                  <a:pos x="1" y="46"/>
                </a:cxn>
                <a:cxn ang="0">
                  <a:pos x="4" y="40"/>
                </a:cxn>
                <a:cxn ang="0">
                  <a:pos x="6" y="33"/>
                </a:cxn>
                <a:cxn ang="0">
                  <a:pos x="8" y="27"/>
                </a:cxn>
                <a:cxn ang="0">
                  <a:pos x="9" y="21"/>
                </a:cxn>
                <a:cxn ang="0">
                  <a:pos x="11" y="14"/>
                </a:cxn>
                <a:cxn ang="0">
                  <a:pos x="14" y="7"/>
                </a:cxn>
                <a:cxn ang="0">
                  <a:pos x="16" y="0"/>
                </a:cxn>
              </a:cxnLst>
              <a:rect l="0" t="0" r="r" b="b"/>
              <a:pathLst>
                <a:path w="1397" h="53">
                  <a:moveTo>
                    <a:pt x="16" y="0"/>
                  </a:moveTo>
                  <a:lnTo>
                    <a:pt x="1387" y="0"/>
                  </a:lnTo>
                  <a:lnTo>
                    <a:pt x="1393" y="24"/>
                  </a:lnTo>
                  <a:lnTo>
                    <a:pt x="1393" y="27"/>
                  </a:lnTo>
                  <a:lnTo>
                    <a:pt x="1394" y="31"/>
                  </a:lnTo>
                  <a:lnTo>
                    <a:pt x="1394" y="34"/>
                  </a:lnTo>
                  <a:lnTo>
                    <a:pt x="1396" y="39"/>
                  </a:lnTo>
                  <a:lnTo>
                    <a:pt x="1396" y="42"/>
                  </a:lnTo>
                  <a:lnTo>
                    <a:pt x="1397" y="46"/>
                  </a:lnTo>
                  <a:lnTo>
                    <a:pt x="1397" y="49"/>
                  </a:lnTo>
                  <a:lnTo>
                    <a:pt x="1397" y="53"/>
                  </a:lnTo>
                  <a:lnTo>
                    <a:pt x="0" y="53"/>
                  </a:lnTo>
                  <a:lnTo>
                    <a:pt x="1" y="46"/>
                  </a:lnTo>
                  <a:lnTo>
                    <a:pt x="4" y="40"/>
                  </a:lnTo>
                  <a:lnTo>
                    <a:pt x="6" y="33"/>
                  </a:lnTo>
                  <a:lnTo>
                    <a:pt x="8" y="27"/>
                  </a:lnTo>
                  <a:lnTo>
                    <a:pt x="9" y="21"/>
                  </a:lnTo>
                  <a:lnTo>
                    <a:pt x="11" y="14"/>
                  </a:lnTo>
                  <a:lnTo>
                    <a:pt x="14" y="7"/>
                  </a:lnTo>
                  <a:lnTo>
                    <a:pt x="16" y="0"/>
                  </a:lnTo>
                  <a:close/>
                </a:path>
              </a:pathLst>
            </a:custGeom>
            <a:solidFill>
              <a:srgbClr val="FFFF00"/>
            </a:solidFill>
            <a:ln w="9525">
              <a:solidFill>
                <a:srgbClr val="FFFF00"/>
              </a:solidFill>
              <a:round/>
              <a:headEnd/>
              <a:tailEnd/>
            </a:ln>
          </p:spPr>
          <p:txBody>
            <a:bodyPr/>
            <a:lstStyle/>
            <a:p>
              <a:endParaRPr lang="it-IT"/>
            </a:p>
          </p:txBody>
        </p:sp>
        <p:sp>
          <p:nvSpPr>
            <p:cNvPr id="21295" name="Freeform 815"/>
            <p:cNvSpPr>
              <a:spLocks/>
            </p:cNvSpPr>
            <p:nvPr/>
          </p:nvSpPr>
          <p:spPr bwMode="auto">
            <a:xfrm>
              <a:off x="1538" y="2627"/>
              <a:ext cx="201" cy="8"/>
            </a:xfrm>
            <a:custGeom>
              <a:avLst/>
              <a:gdLst/>
              <a:ahLst/>
              <a:cxnLst>
                <a:cxn ang="0">
                  <a:pos x="14" y="0"/>
                </a:cxn>
                <a:cxn ang="0">
                  <a:pos x="1399" y="0"/>
                </a:cxn>
                <a:cxn ang="0">
                  <a:pos x="1400" y="6"/>
                </a:cxn>
                <a:cxn ang="0">
                  <a:pos x="1402" y="13"/>
                </a:cxn>
                <a:cxn ang="0">
                  <a:pos x="1403" y="20"/>
                </a:cxn>
                <a:cxn ang="0">
                  <a:pos x="1403" y="26"/>
                </a:cxn>
                <a:cxn ang="0">
                  <a:pos x="1404" y="33"/>
                </a:cxn>
                <a:cxn ang="0">
                  <a:pos x="1405" y="39"/>
                </a:cxn>
                <a:cxn ang="0">
                  <a:pos x="1405" y="45"/>
                </a:cxn>
                <a:cxn ang="0">
                  <a:pos x="1406" y="52"/>
                </a:cxn>
                <a:cxn ang="0">
                  <a:pos x="0" y="52"/>
                </a:cxn>
                <a:cxn ang="0">
                  <a:pos x="1" y="46"/>
                </a:cxn>
                <a:cxn ang="0">
                  <a:pos x="2" y="39"/>
                </a:cxn>
                <a:cxn ang="0">
                  <a:pos x="4" y="33"/>
                </a:cxn>
                <a:cxn ang="0">
                  <a:pos x="5" y="26"/>
                </a:cxn>
                <a:cxn ang="0">
                  <a:pos x="7" y="20"/>
                </a:cxn>
                <a:cxn ang="0">
                  <a:pos x="10" y="13"/>
                </a:cxn>
                <a:cxn ang="0">
                  <a:pos x="12" y="6"/>
                </a:cxn>
                <a:cxn ang="0">
                  <a:pos x="14" y="0"/>
                </a:cxn>
              </a:cxnLst>
              <a:rect l="0" t="0" r="r" b="b"/>
              <a:pathLst>
                <a:path w="1406" h="52">
                  <a:moveTo>
                    <a:pt x="14" y="0"/>
                  </a:moveTo>
                  <a:lnTo>
                    <a:pt x="1399" y="0"/>
                  </a:lnTo>
                  <a:lnTo>
                    <a:pt x="1400" y="6"/>
                  </a:lnTo>
                  <a:lnTo>
                    <a:pt x="1402" y="13"/>
                  </a:lnTo>
                  <a:lnTo>
                    <a:pt x="1403" y="20"/>
                  </a:lnTo>
                  <a:lnTo>
                    <a:pt x="1403" y="26"/>
                  </a:lnTo>
                  <a:lnTo>
                    <a:pt x="1404" y="33"/>
                  </a:lnTo>
                  <a:lnTo>
                    <a:pt x="1405" y="39"/>
                  </a:lnTo>
                  <a:lnTo>
                    <a:pt x="1405" y="45"/>
                  </a:lnTo>
                  <a:lnTo>
                    <a:pt x="1406" y="52"/>
                  </a:lnTo>
                  <a:lnTo>
                    <a:pt x="0" y="52"/>
                  </a:lnTo>
                  <a:lnTo>
                    <a:pt x="1" y="46"/>
                  </a:lnTo>
                  <a:lnTo>
                    <a:pt x="2" y="39"/>
                  </a:lnTo>
                  <a:lnTo>
                    <a:pt x="4" y="33"/>
                  </a:lnTo>
                  <a:lnTo>
                    <a:pt x="5" y="26"/>
                  </a:lnTo>
                  <a:lnTo>
                    <a:pt x="7" y="20"/>
                  </a:lnTo>
                  <a:lnTo>
                    <a:pt x="10" y="13"/>
                  </a:lnTo>
                  <a:lnTo>
                    <a:pt x="12" y="6"/>
                  </a:lnTo>
                  <a:lnTo>
                    <a:pt x="14" y="0"/>
                  </a:lnTo>
                  <a:close/>
                </a:path>
              </a:pathLst>
            </a:custGeom>
            <a:solidFill>
              <a:srgbClr val="FFFF00"/>
            </a:solidFill>
            <a:ln w="9525">
              <a:solidFill>
                <a:srgbClr val="FFFF00"/>
              </a:solidFill>
              <a:round/>
              <a:headEnd/>
              <a:tailEnd/>
            </a:ln>
          </p:spPr>
          <p:txBody>
            <a:bodyPr/>
            <a:lstStyle/>
            <a:p>
              <a:endParaRPr lang="it-IT"/>
            </a:p>
          </p:txBody>
        </p:sp>
        <p:sp>
          <p:nvSpPr>
            <p:cNvPr id="21296" name="Freeform 816"/>
            <p:cNvSpPr>
              <a:spLocks/>
            </p:cNvSpPr>
            <p:nvPr/>
          </p:nvSpPr>
          <p:spPr bwMode="auto">
            <a:xfrm>
              <a:off x="1537" y="2631"/>
              <a:ext cx="202" cy="7"/>
            </a:xfrm>
            <a:custGeom>
              <a:avLst/>
              <a:gdLst/>
              <a:ahLst/>
              <a:cxnLst>
                <a:cxn ang="0">
                  <a:pos x="12" y="0"/>
                </a:cxn>
                <a:cxn ang="0">
                  <a:pos x="1409" y="0"/>
                </a:cxn>
                <a:cxn ang="0">
                  <a:pos x="1410" y="7"/>
                </a:cxn>
                <a:cxn ang="0">
                  <a:pos x="1411" y="13"/>
                </a:cxn>
                <a:cxn ang="0">
                  <a:pos x="1411" y="20"/>
                </a:cxn>
                <a:cxn ang="0">
                  <a:pos x="1412" y="26"/>
                </a:cxn>
                <a:cxn ang="0">
                  <a:pos x="1412" y="33"/>
                </a:cxn>
                <a:cxn ang="0">
                  <a:pos x="1413" y="39"/>
                </a:cxn>
                <a:cxn ang="0">
                  <a:pos x="1413" y="46"/>
                </a:cxn>
                <a:cxn ang="0">
                  <a:pos x="1414" y="53"/>
                </a:cxn>
                <a:cxn ang="0">
                  <a:pos x="0" y="53"/>
                </a:cxn>
                <a:cxn ang="0">
                  <a:pos x="2" y="46"/>
                </a:cxn>
                <a:cxn ang="0">
                  <a:pos x="3" y="39"/>
                </a:cxn>
                <a:cxn ang="0">
                  <a:pos x="4" y="33"/>
                </a:cxn>
                <a:cxn ang="0">
                  <a:pos x="5" y="26"/>
                </a:cxn>
                <a:cxn ang="0">
                  <a:pos x="7" y="20"/>
                </a:cxn>
                <a:cxn ang="0">
                  <a:pos x="8" y="13"/>
                </a:cxn>
                <a:cxn ang="0">
                  <a:pos x="10" y="7"/>
                </a:cxn>
                <a:cxn ang="0">
                  <a:pos x="12" y="0"/>
                </a:cxn>
              </a:cxnLst>
              <a:rect l="0" t="0" r="r" b="b"/>
              <a:pathLst>
                <a:path w="1414" h="53">
                  <a:moveTo>
                    <a:pt x="12" y="0"/>
                  </a:moveTo>
                  <a:lnTo>
                    <a:pt x="1409" y="0"/>
                  </a:lnTo>
                  <a:lnTo>
                    <a:pt x="1410" y="7"/>
                  </a:lnTo>
                  <a:lnTo>
                    <a:pt x="1411" y="13"/>
                  </a:lnTo>
                  <a:lnTo>
                    <a:pt x="1411" y="20"/>
                  </a:lnTo>
                  <a:lnTo>
                    <a:pt x="1412" y="26"/>
                  </a:lnTo>
                  <a:lnTo>
                    <a:pt x="1412" y="33"/>
                  </a:lnTo>
                  <a:lnTo>
                    <a:pt x="1413" y="39"/>
                  </a:lnTo>
                  <a:lnTo>
                    <a:pt x="1413" y="46"/>
                  </a:lnTo>
                  <a:lnTo>
                    <a:pt x="1414" y="53"/>
                  </a:lnTo>
                  <a:lnTo>
                    <a:pt x="0" y="53"/>
                  </a:lnTo>
                  <a:lnTo>
                    <a:pt x="2" y="46"/>
                  </a:lnTo>
                  <a:lnTo>
                    <a:pt x="3" y="39"/>
                  </a:lnTo>
                  <a:lnTo>
                    <a:pt x="4" y="33"/>
                  </a:lnTo>
                  <a:lnTo>
                    <a:pt x="5" y="26"/>
                  </a:lnTo>
                  <a:lnTo>
                    <a:pt x="7" y="20"/>
                  </a:lnTo>
                  <a:lnTo>
                    <a:pt x="8" y="13"/>
                  </a:lnTo>
                  <a:lnTo>
                    <a:pt x="10" y="7"/>
                  </a:lnTo>
                  <a:lnTo>
                    <a:pt x="12" y="0"/>
                  </a:lnTo>
                  <a:close/>
                </a:path>
              </a:pathLst>
            </a:custGeom>
            <a:solidFill>
              <a:srgbClr val="FFFF00"/>
            </a:solidFill>
            <a:ln w="9525">
              <a:solidFill>
                <a:srgbClr val="FFFF00"/>
              </a:solidFill>
              <a:round/>
              <a:headEnd/>
              <a:tailEnd/>
            </a:ln>
          </p:spPr>
          <p:txBody>
            <a:bodyPr/>
            <a:lstStyle/>
            <a:p>
              <a:endParaRPr lang="it-IT"/>
            </a:p>
          </p:txBody>
        </p:sp>
        <p:sp>
          <p:nvSpPr>
            <p:cNvPr id="21297" name="Freeform 817"/>
            <p:cNvSpPr>
              <a:spLocks/>
            </p:cNvSpPr>
            <p:nvPr/>
          </p:nvSpPr>
          <p:spPr bwMode="auto">
            <a:xfrm>
              <a:off x="1536" y="2635"/>
              <a:ext cx="203" cy="7"/>
            </a:xfrm>
            <a:custGeom>
              <a:avLst/>
              <a:gdLst/>
              <a:ahLst/>
              <a:cxnLst>
                <a:cxn ang="0">
                  <a:pos x="9" y="0"/>
                </a:cxn>
                <a:cxn ang="0">
                  <a:pos x="1415" y="0"/>
                </a:cxn>
                <a:cxn ang="0">
                  <a:pos x="1415" y="7"/>
                </a:cxn>
                <a:cxn ang="0">
                  <a:pos x="1416" y="13"/>
                </a:cxn>
                <a:cxn ang="0">
                  <a:pos x="1416" y="20"/>
                </a:cxn>
                <a:cxn ang="0">
                  <a:pos x="1417" y="27"/>
                </a:cxn>
                <a:cxn ang="0">
                  <a:pos x="1417" y="33"/>
                </a:cxn>
                <a:cxn ang="0">
                  <a:pos x="1418" y="39"/>
                </a:cxn>
                <a:cxn ang="0">
                  <a:pos x="1418" y="47"/>
                </a:cxn>
                <a:cxn ang="0">
                  <a:pos x="1418" y="53"/>
                </a:cxn>
                <a:cxn ang="0">
                  <a:pos x="0" y="53"/>
                </a:cxn>
                <a:cxn ang="0">
                  <a:pos x="1" y="47"/>
                </a:cxn>
                <a:cxn ang="0">
                  <a:pos x="1" y="39"/>
                </a:cxn>
                <a:cxn ang="0">
                  <a:pos x="2" y="33"/>
                </a:cxn>
                <a:cxn ang="0">
                  <a:pos x="4" y="27"/>
                </a:cxn>
                <a:cxn ang="0">
                  <a:pos x="5" y="20"/>
                </a:cxn>
                <a:cxn ang="0">
                  <a:pos x="6" y="13"/>
                </a:cxn>
                <a:cxn ang="0">
                  <a:pos x="7" y="7"/>
                </a:cxn>
                <a:cxn ang="0">
                  <a:pos x="9" y="0"/>
                </a:cxn>
              </a:cxnLst>
              <a:rect l="0" t="0" r="r" b="b"/>
              <a:pathLst>
                <a:path w="1418" h="53">
                  <a:moveTo>
                    <a:pt x="9" y="0"/>
                  </a:moveTo>
                  <a:lnTo>
                    <a:pt x="1415" y="0"/>
                  </a:lnTo>
                  <a:lnTo>
                    <a:pt x="1415" y="7"/>
                  </a:lnTo>
                  <a:lnTo>
                    <a:pt x="1416" y="13"/>
                  </a:lnTo>
                  <a:lnTo>
                    <a:pt x="1416" y="20"/>
                  </a:lnTo>
                  <a:lnTo>
                    <a:pt x="1417" y="27"/>
                  </a:lnTo>
                  <a:lnTo>
                    <a:pt x="1417" y="33"/>
                  </a:lnTo>
                  <a:lnTo>
                    <a:pt x="1418" y="39"/>
                  </a:lnTo>
                  <a:lnTo>
                    <a:pt x="1418" y="47"/>
                  </a:lnTo>
                  <a:lnTo>
                    <a:pt x="1418" y="53"/>
                  </a:lnTo>
                  <a:lnTo>
                    <a:pt x="0" y="53"/>
                  </a:lnTo>
                  <a:lnTo>
                    <a:pt x="1" y="47"/>
                  </a:lnTo>
                  <a:lnTo>
                    <a:pt x="1" y="39"/>
                  </a:lnTo>
                  <a:lnTo>
                    <a:pt x="2" y="33"/>
                  </a:lnTo>
                  <a:lnTo>
                    <a:pt x="4" y="27"/>
                  </a:lnTo>
                  <a:lnTo>
                    <a:pt x="5" y="20"/>
                  </a:lnTo>
                  <a:lnTo>
                    <a:pt x="6" y="13"/>
                  </a:lnTo>
                  <a:lnTo>
                    <a:pt x="7" y="7"/>
                  </a:lnTo>
                  <a:lnTo>
                    <a:pt x="9" y="0"/>
                  </a:lnTo>
                  <a:close/>
                </a:path>
              </a:pathLst>
            </a:custGeom>
            <a:solidFill>
              <a:srgbClr val="FFFF00"/>
            </a:solidFill>
            <a:ln w="9525">
              <a:solidFill>
                <a:srgbClr val="FFFF00"/>
              </a:solidFill>
              <a:round/>
              <a:headEnd/>
              <a:tailEnd/>
            </a:ln>
          </p:spPr>
          <p:txBody>
            <a:bodyPr/>
            <a:lstStyle/>
            <a:p>
              <a:endParaRPr lang="it-IT"/>
            </a:p>
          </p:txBody>
        </p:sp>
        <p:sp>
          <p:nvSpPr>
            <p:cNvPr id="21298" name="Freeform 818"/>
            <p:cNvSpPr>
              <a:spLocks/>
            </p:cNvSpPr>
            <p:nvPr/>
          </p:nvSpPr>
          <p:spPr bwMode="auto">
            <a:xfrm>
              <a:off x="1536" y="2638"/>
              <a:ext cx="203" cy="8"/>
            </a:xfrm>
            <a:custGeom>
              <a:avLst/>
              <a:gdLst/>
              <a:ahLst/>
              <a:cxnLst>
                <a:cxn ang="0">
                  <a:pos x="6" y="0"/>
                </a:cxn>
                <a:cxn ang="0">
                  <a:pos x="1420" y="0"/>
                </a:cxn>
                <a:cxn ang="0">
                  <a:pos x="1420" y="6"/>
                </a:cxn>
                <a:cxn ang="0">
                  <a:pos x="1421" y="12"/>
                </a:cxn>
                <a:cxn ang="0">
                  <a:pos x="1421" y="20"/>
                </a:cxn>
                <a:cxn ang="0">
                  <a:pos x="1421" y="26"/>
                </a:cxn>
                <a:cxn ang="0">
                  <a:pos x="1422" y="32"/>
                </a:cxn>
                <a:cxn ang="0">
                  <a:pos x="1422" y="39"/>
                </a:cxn>
                <a:cxn ang="0">
                  <a:pos x="1422" y="46"/>
                </a:cxn>
                <a:cxn ang="0">
                  <a:pos x="1422" y="52"/>
                </a:cxn>
                <a:cxn ang="0">
                  <a:pos x="0" y="52"/>
                </a:cxn>
                <a:cxn ang="0">
                  <a:pos x="1" y="46"/>
                </a:cxn>
                <a:cxn ang="0">
                  <a:pos x="1" y="39"/>
                </a:cxn>
                <a:cxn ang="0">
                  <a:pos x="2" y="32"/>
                </a:cxn>
                <a:cxn ang="0">
                  <a:pos x="3" y="26"/>
                </a:cxn>
                <a:cxn ang="0">
                  <a:pos x="3" y="20"/>
                </a:cxn>
                <a:cxn ang="0">
                  <a:pos x="4" y="12"/>
                </a:cxn>
                <a:cxn ang="0">
                  <a:pos x="5" y="6"/>
                </a:cxn>
                <a:cxn ang="0">
                  <a:pos x="6" y="0"/>
                </a:cxn>
              </a:cxnLst>
              <a:rect l="0" t="0" r="r" b="b"/>
              <a:pathLst>
                <a:path w="1422" h="52">
                  <a:moveTo>
                    <a:pt x="6" y="0"/>
                  </a:moveTo>
                  <a:lnTo>
                    <a:pt x="1420" y="0"/>
                  </a:lnTo>
                  <a:lnTo>
                    <a:pt x="1420" y="6"/>
                  </a:lnTo>
                  <a:lnTo>
                    <a:pt x="1421" y="12"/>
                  </a:lnTo>
                  <a:lnTo>
                    <a:pt x="1421" y="20"/>
                  </a:lnTo>
                  <a:lnTo>
                    <a:pt x="1421" y="26"/>
                  </a:lnTo>
                  <a:lnTo>
                    <a:pt x="1422" y="32"/>
                  </a:lnTo>
                  <a:lnTo>
                    <a:pt x="1422" y="39"/>
                  </a:lnTo>
                  <a:lnTo>
                    <a:pt x="1422" y="46"/>
                  </a:lnTo>
                  <a:lnTo>
                    <a:pt x="1422" y="52"/>
                  </a:lnTo>
                  <a:lnTo>
                    <a:pt x="0" y="52"/>
                  </a:lnTo>
                  <a:lnTo>
                    <a:pt x="1" y="46"/>
                  </a:lnTo>
                  <a:lnTo>
                    <a:pt x="1" y="39"/>
                  </a:lnTo>
                  <a:lnTo>
                    <a:pt x="2" y="32"/>
                  </a:lnTo>
                  <a:lnTo>
                    <a:pt x="3" y="26"/>
                  </a:lnTo>
                  <a:lnTo>
                    <a:pt x="3" y="20"/>
                  </a:lnTo>
                  <a:lnTo>
                    <a:pt x="4" y="12"/>
                  </a:lnTo>
                  <a:lnTo>
                    <a:pt x="5" y="6"/>
                  </a:lnTo>
                  <a:lnTo>
                    <a:pt x="6" y="0"/>
                  </a:lnTo>
                  <a:close/>
                </a:path>
              </a:pathLst>
            </a:custGeom>
            <a:solidFill>
              <a:srgbClr val="FFFF00"/>
            </a:solidFill>
            <a:ln w="9525">
              <a:solidFill>
                <a:srgbClr val="FFFF00"/>
              </a:solidFill>
              <a:round/>
              <a:headEnd/>
              <a:tailEnd/>
            </a:ln>
          </p:spPr>
          <p:txBody>
            <a:bodyPr/>
            <a:lstStyle/>
            <a:p>
              <a:endParaRPr lang="it-IT"/>
            </a:p>
          </p:txBody>
        </p:sp>
        <p:sp>
          <p:nvSpPr>
            <p:cNvPr id="21299" name="Freeform 819"/>
            <p:cNvSpPr>
              <a:spLocks/>
            </p:cNvSpPr>
            <p:nvPr/>
          </p:nvSpPr>
          <p:spPr bwMode="auto">
            <a:xfrm>
              <a:off x="1536" y="2642"/>
              <a:ext cx="203" cy="8"/>
            </a:xfrm>
            <a:custGeom>
              <a:avLst/>
              <a:gdLst/>
              <a:ahLst/>
              <a:cxnLst>
                <a:cxn ang="0">
                  <a:pos x="4" y="0"/>
                </a:cxn>
                <a:cxn ang="0">
                  <a:pos x="1422" y="0"/>
                </a:cxn>
                <a:cxn ang="0">
                  <a:pos x="1423" y="6"/>
                </a:cxn>
                <a:cxn ang="0">
                  <a:pos x="1423" y="13"/>
                </a:cxn>
                <a:cxn ang="0">
                  <a:pos x="1423" y="20"/>
                </a:cxn>
                <a:cxn ang="0">
                  <a:pos x="1423" y="26"/>
                </a:cxn>
                <a:cxn ang="0">
                  <a:pos x="1423" y="32"/>
                </a:cxn>
                <a:cxn ang="0">
                  <a:pos x="1423" y="40"/>
                </a:cxn>
                <a:cxn ang="0">
                  <a:pos x="1423" y="46"/>
                </a:cxn>
                <a:cxn ang="0">
                  <a:pos x="1423" y="52"/>
                </a:cxn>
                <a:cxn ang="0">
                  <a:pos x="0" y="52"/>
                </a:cxn>
                <a:cxn ang="0">
                  <a:pos x="0" y="46"/>
                </a:cxn>
                <a:cxn ang="0">
                  <a:pos x="0" y="40"/>
                </a:cxn>
                <a:cxn ang="0">
                  <a:pos x="1" y="32"/>
                </a:cxn>
                <a:cxn ang="0">
                  <a:pos x="1" y="26"/>
                </a:cxn>
                <a:cxn ang="0">
                  <a:pos x="2" y="20"/>
                </a:cxn>
                <a:cxn ang="0">
                  <a:pos x="2" y="13"/>
                </a:cxn>
                <a:cxn ang="0">
                  <a:pos x="3" y="6"/>
                </a:cxn>
                <a:cxn ang="0">
                  <a:pos x="4" y="0"/>
                </a:cxn>
              </a:cxnLst>
              <a:rect l="0" t="0" r="r" b="b"/>
              <a:pathLst>
                <a:path w="1423" h="52">
                  <a:moveTo>
                    <a:pt x="4" y="0"/>
                  </a:moveTo>
                  <a:lnTo>
                    <a:pt x="1422" y="0"/>
                  </a:lnTo>
                  <a:lnTo>
                    <a:pt x="1423" y="6"/>
                  </a:lnTo>
                  <a:lnTo>
                    <a:pt x="1423" y="13"/>
                  </a:lnTo>
                  <a:lnTo>
                    <a:pt x="1423" y="20"/>
                  </a:lnTo>
                  <a:lnTo>
                    <a:pt x="1423" y="26"/>
                  </a:lnTo>
                  <a:lnTo>
                    <a:pt x="1423" y="32"/>
                  </a:lnTo>
                  <a:lnTo>
                    <a:pt x="1423" y="40"/>
                  </a:lnTo>
                  <a:lnTo>
                    <a:pt x="1423" y="46"/>
                  </a:lnTo>
                  <a:lnTo>
                    <a:pt x="1423" y="52"/>
                  </a:lnTo>
                  <a:lnTo>
                    <a:pt x="0" y="52"/>
                  </a:lnTo>
                  <a:lnTo>
                    <a:pt x="0" y="46"/>
                  </a:lnTo>
                  <a:lnTo>
                    <a:pt x="0" y="40"/>
                  </a:lnTo>
                  <a:lnTo>
                    <a:pt x="1" y="32"/>
                  </a:lnTo>
                  <a:lnTo>
                    <a:pt x="1" y="26"/>
                  </a:lnTo>
                  <a:lnTo>
                    <a:pt x="2" y="20"/>
                  </a:lnTo>
                  <a:lnTo>
                    <a:pt x="2" y="13"/>
                  </a:lnTo>
                  <a:lnTo>
                    <a:pt x="3" y="6"/>
                  </a:lnTo>
                  <a:lnTo>
                    <a:pt x="4" y="0"/>
                  </a:lnTo>
                  <a:close/>
                </a:path>
              </a:pathLst>
            </a:custGeom>
            <a:solidFill>
              <a:srgbClr val="FFFF00"/>
            </a:solidFill>
            <a:ln w="9525">
              <a:solidFill>
                <a:srgbClr val="FFFF00"/>
              </a:solidFill>
              <a:round/>
              <a:headEnd/>
              <a:tailEnd/>
            </a:ln>
          </p:spPr>
          <p:txBody>
            <a:bodyPr/>
            <a:lstStyle/>
            <a:p>
              <a:endParaRPr lang="it-IT"/>
            </a:p>
          </p:txBody>
        </p:sp>
        <p:sp>
          <p:nvSpPr>
            <p:cNvPr id="21300" name="Freeform 820"/>
            <p:cNvSpPr>
              <a:spLocks/>
            </p:cNvSpPr>
            <p:nvPr/>
          </p:nvSpPr>
          <p:spPr bwMode="auto">
            <a:xfrm>
              <a:off x="1536" y="2646"/>
              <a:ext cx="203" cy="7"/>
            </a:xfrm>
            <a:custGeom>
              <a:avLst/>
              <a:gdLst/>
              <a:ahLst/>
              <a:cxnLst>
                <a:cxn ang="0">
                  <a:pos x="1" y="0"/>
                </a:cxn>
                <a:cxn ang="0">
                  <a:pos x="1423" y="0"/>
                </a:cxn>
                <a:cxn ang="0">
                  <a:pos x="1423" y="6"/>
                </a:cxn>
                <a:cxn ang="0">
                  <a:pos x="1423" y="14"/>
                </a:cxn>
                <a:cxn ang="0">
                  <a:pos x="1423" y="20"/>
                </a:cxn>
                <a:cxn ang="0">
                  <a:pos x="1423" y="26"/>
                </a:cxn>
                <a:cxn ang="0">
                  <a:pos x="1423" y="33"/>
                </a:cxn>
                <a:cxn ang="0">
                  <a:pos x="1423" y="40"/>
                </a:cxn>
                <a:cxn ang="0">
                  <a:pos x="1423" y="46"/>
                </a:cxn>
                <a:cxn ang="0">
                  <a:pos x="1423" y="52"/>
                </a:cxn>
                <a:cxn ang="0">
                  <a:pos x="0" y="52"/>
                </a:cxn>
                <a:cxn ang="0">
                  <a:pos x="0" y="46"/>
                </a:cxn>
                <a:cxn ang="0">
                  <a:pos x="0" y="40"/>
                </a:cxn>
                <a:cxn ang="0">
                  <a:pos x="0" y="33"/>
                </a:cxn>
                <a:cxn ang="0">
                  <a:pos x="0" y="26"/>
                </a:cxn>
                <a:cxn ang="0">
                  <a:pos x="0" y="20"/>
                </a:cxn>
                <a:cxn ang="0">
                  <a:pos x="0" y="14"/>
                </a:cxn>
                <a:cxn ang="0">
                  <a:pos x="1" y="6"/>
                </a:cxn>
                <a:cxn ang="0">
                  <a:pos x="1" y="0"/>
                </a:cxn>
              </a:cxnLst>
              <a:rect l="0" t="0" r="r" b="b"/>
              <a:pathLst>
                <a:path w="1423" h="52">
                  <a:moveTo>
                    <a:pt x="1" y="0"/>
                  </a:moveTo>
                  <a:lnTo>
                    <a:pt x="1423" y="0"/>
                  </a:lnTo>
                  <a:lnTo>
                    <a:pt x="1423" y="6"/>
                  </a:lnTo>
                  <a:lnTo>
                    <a:pt x="1423" y="14"/>
                  </a:lnTo>
                  <a:lnTo>
                    <a:pt x="1423" y="20"/>
                  </a:lnTo>
                  <a:lnTo>
                    <a:pt x="1423" y="26"/>
                  </a:lnTo>
                  <a:lnTo>
                    <a:pt x="1423" y="33"/>
                  </a:lnTo>
                  <a:lnTo>
                    <a:pt x="1423" y="40"/>
                  </a:lnTo>
                  <a:lnTo>
                    <a:pt x="1423" y="46"/>
                  </a:lnTo>
                  <a:lnTo>
                    <a:pt x="1423" y="52"/>
                  </a:lnTo>
                  <a:lnTo>
                    <a:pt x="0" y="52"/>
                  </a:lnTo>
                  <a:lnTo>
                    <a:pt x="0" y="46"/>
                  </a:lnTo>
                  <a:lnTo>
                    <a:pt x="0" y="40"/>
                  </a:lnTo>
                  <a:lnTo>
                    <a:pt x="0" y="33"/>
                  </a:lnTo>
                  <a:lnTo>
                    <a:pt x="0" y="26"/>
                  </a:lnTo>
                  <a:lnTo>
                    <a:pt x="0" y="20"/>
                  </a:lnTo>
                  <a:lnTo>
                    <a:pt x="0" y="14"/>
                  </a:lnTo>
                  <a:lnTo>
                    <a:pt x="1" y="6"/>
                  </a:lnTo>
                  <a:lnTo>
                    <a:pt x="1" y="0"/>
                  </a:lnTo>
                  <a:close/>
                </a:path>
              </a:pathLst>
            </a:custGeom>
            <a:solidFill>
              <a:srgbClr val="FFFF00"/>
            </a:solidFill>
            <a:ln w="9525">
              <a:solidFill>
                <a:srgbClr val="FFFF00"/>
              </a:solidFill>
              <a:round/>
              <a:headEnd/>
              <a:tailEnd/>
            </a:ln>
          </p:spPr>
          <p:txBody>
            <a:bodyPr/>
            <a:lstStyle/>
            <a:p>
              <a:endParaRPr lang="it-IT"/>
            </a:p>
          </p:txBody>
        </p:sp>
        <p:sp>
          <p:nvSpPr>
            <p:cNvPr id="21301" name="Freeform 821"/>
            <p:cNvSpPr>
              <a:spLocks/>
            </p:cNvSpPr>
            <p:nvPr/>
          </p:nvSpPr>
          <p:spPr bwMode="auto">
            <a:xfrm>
              <a:off x="1536" y="2650"/>
              <a:ext cx="203" cy="7"/>
            </a:xfrm>
            <a:custGeom>
              <a:avLst/>
              <a:gdLst/>
              <a:ahLst/>
              <a:cxnLst>
                <a:cxn ang="0">
                  <a:pos x="0" y="0"/>
                </a:cxn>
                <a:cxn ang="0">
                  <a:pos x="1423" y="0"/>
                </a:cxn>
                <a:cxn ang="0">
                  <a:pos x="1423" y="7"/>
                </a:cxn>
                <a:cxn ang="0">
                  <a:pos x="1423" y="14"/>
                </a:cxn>
                <a:cxn ang="0">
                  <a:pos x="1423" y="20"/>
                </a:cxn>
                <a:cxn ang="0">
                  <a:pos x="1423" y="26"/>
                </a:cxn>
                <a:cxn ang="0">
                  <a:pos x="1422" y="34"/>
                </a:cxn>
                <a:cxn ang="0">
                  <a:pos x="1422" y="40"/>
                </a:cxn>
                <a:cxn ang="0">
                  <a:pos x="1422" y="46"/>
                </a:cxn>
                <a:cxn ang="0">
                  <a:pos x="1421" y="53"/>
                </a:cxn>
                <a:cxn ang="0">
                  <a:pos x="1" y="53"/>
                </a:cxn>
                <a:cxn ang="0">
                  <a:pos x="1" y="46"/>
                </a:cxn>
                <a:cxn ang="0">
                  <a:pos x="0" y="40"/>
                </a:cxn>
                <a:cxn ang="0">
                  <a:pos x="0" y="34"/>
                </a:cxn>
                <a:cxn ang="0">
                  <a:pos x="0" y="26"/>
                </a:cxn>
                <a:cxn ang="0">
                  <a:pos x="0" y="20"/>
                </a:cxn>
                <a:cxn ang="0">
                  <a:pos x="0" y="14"/>
                </a:cxn>
                <a:cxn ang="0">
                  <a:pos x="0" y="7"/>
                </a:cxn>
                <a:cxn ang="0">
                  <a:pos x="0" y="0"/>
                </a:cxn>
              </a:cxnLst>
              <a:rect l="0" t="0" r="r" b="b"/>
              <a:pathLst>
                <a:path w="1423" h="53">
                  <a:moveTo>
                    <a:pt x="0" y="0"/>
                  </a:moveTo>
                  <a:lnTo>
                    <a:pt x="1423" y="0"/>
                  </a:lnTo>
                  <a:lnTo>
                    <a:pt x="1423" y="7"/>
                  </a:lnTo>
                  <a:lnTo>
                    <a:pt x="1423" y="14"/>
                  </a:lnTo>
                  <a:lnTo>
                    <a:pt x="1423" y="20"/>
                  </a:lnTo>
                  <a:lnTo>
                    <a:pt x="1423" y="26"/>
                  </a:lnTo>
                  <a:lnTo>
                    <a:pt x="1422" y="34"/>
                  </a:lnTo>
                  <a:lnTo>
                    <a:pt x="1422" y="40"/>
                  </a:lnTo>
                  <a:lnTo>
                    <a:pt x="1422" y="46"/>
                  </a:lnTo>
                  <a:lnTo>
                    <a:pt x="1421" y="53"/>
                  </a:lnTo>
                  <a:lnTo>
                    <a:pt x="1" y="53"/>
                  </a:lnTo>
                  <a:lnTo>
                    <a:pt x="1" y="46"/>
                  </a:lnTo>
                  <a:lnTo>
                    <a:pt x="0" y="40"/>
                  </a:lnTo>
                  <a:lnTo>
                    <a:pt x="0" y="34"/>
                  </a:lnTo>
                  <a:lnTo>
                    <a:pt x="0" y="26"/>
                  </a:lnTo>
                  <a:lnTo>
                    <a:pt x="0" y="20"/>
                  </a:lnTo>
                  <a:lnTo>
                    <a:pt x="0" y="14"/>
                  </a:lnTo>
                  <a:lnTo>
                    <a:pt x="0" y="7"/>
                  </a:lnTo>
                  <a:lnTo>
                    <a:pt x="0" y="0"/>
                  </a:lnTo>
                  <a:close/>
                </a:path>
              </a:pathLst>
            </a:custGeom>
            <a:solidFill>
              <a:srgbClr val="FFFF00"/>
            </a:solidFill>
            <a:ln w="9525">
              <a:solidFill>
                <a:srgbClr val="FFFF00"/>
              </a:solidFill>
              <a:round/>
              <a:headEnd/>
              <a:tailEnd/>
            </a:ln>
          </p:spPr>
          <p:txBody>
            <a:bodyPr/>
            <a:lstStyle/>
            <a:p>
              <a:endParaRPr lang="it-IT"/>
            </a:p>
          </p:txBody>
        </p:sp>
        <p:sp>
          <p:nvSpPr>
            <p:cNvPr id="21302" name="Freeform 822"/>
            <p:cNvSpPr>
              <a:spLocks/>
            </p:cNvSpPr>
            <p:nvPr/>
          </p:nvSpPr>
          <p:spPr bwMode="auto">
            <a:xfrm>
              <a:off x="1536" y="2653"/>
              <a:ext cx="203" cy="8"/>
            </a:xfrm>
            <a:custGeom>
              <a:avLst/>
              <a:gdLst/>
              <a:ahLst/>
              <a:cxnLst>
                <a:cxn ang="0">
                  <a:pos x="0" y="0"/>
                </a:cxn>
                <a:cxn ang="0">
                  <a:pos x="1423" y="0"/>
                </a:cxn>
                <a:cxn ang="0">
                  <a:pos x="1422" y="7"/>
                </a:cxn>
                <a:cxn ang="0">
                  <a:pos x="1422" y="14"/>
                </a:cxn>
                <a:cxn ang="0">
                  <a:pos x="1422" y="20"/>
                </a:cxn>
                <a:cxn ang="0">
                  <a:pos x="1421" y="27"/>
                </a:cxn>
                <a:cxn ang="0">
                  <a:pos x="1421" y="34"/>
                </a:cxn>
                <a:cxn ang="0">
                  <a:pos x="1421" y="40"/>
                </a:cxn>
                <a:cxn ang="0">
                  <a:pos x="1420" y="47"/>
                </a:cxn>
                <a:cxn ang="0">
                  <a:pos x="1419" y="53"/>
                </a:cxn>
                <a:cxn ang="0">
                  <a:pos x="4" y="53"/>
                </a:cxn>
                <a:cxn ang="0">
                  <a:pos x="3" y="47"/>
                </a:cxn>
                <a:cxn ang="0">
                  <a:pos x="2" y="40"/>
                </a:cxn>
                <a:cxn ang="0">
                  <a:pos x="2" y="34"/>
                </a:cxn>
                <a:cxn ang="0">
                  <a:pos x="1" y="27"/>
                </a:cxn>
                <a:cxn ang="0">
                  <a:pos x="1" y="20"/>
                </a:cxn>
                <a:cxn ang="0">
                  <a:pos x="0" y="14"/>
                </a:cxn>
                <a:cxn ang="0">
                  <a:pos x="0" y="7"/>
                </a:cxn>
                <a:cxn ang="0">
                  <a:pos x="0" y="0"/>
                </a:cxn>
              </a:cxnLst>
              <a:rect l="0" t="0" r="r" b="b"/>
              <a:pathLst>
                <a:path w="1423" h="53">
                  <a:moveTo>
                    <a:pt x="0" y="0"/>
                  </a:moveTo>
                  <a:lnTo>
                    <a:pt x="1423" y="0"/>
                  </a:lnTo>
                  <a:lnTo>
                    <a:pt x="1422" y="7"/>
                  </a:lnTo>
                  <a:lnTo>
                    <a:pt x="1422" y="14"/>
                  </a:lnTo>
                  <a:lnTo>
                    <a:pt x="1422" y="20"/>
                  </a:lnTo>
                  <a:lnTo>
                    <a:pt x="1421" y="27"/>
                  </a:lnTo>
                  <a:lnTo>
                    <a:pt x="1421" y="34"/>
                  </a:lnTo>
                  <a:lnTo>
                    <a:pt x="1421" y="40"/>
                  </a:lnTo>
                  <a:lnTo>
                    <a:pt x="1420" y="47"/>
                  </a:lnTo>
                  <a:lnTo>
                    <a:pt x="1419" y="53"/>
                  </a:lnTo>
                  <a:lnTo>
                    <a:pt x="4" y="53"/>
                  </a:lnTo>
                  <a:lnTo>
                    <a:pt x="3" y="47"/>
                  </a:lnTo>
                  <a:lnTo>
                    <a:pt x="2" y="40"/>
                  </a:lnTo>
                  <a:lnTo>
                    <a:pt x="2" y="34"/>
                  </a:lnTo>
                  <a:lnTo>
                    <a:pt x="1" y="27"/>
                  </a:lnTo>
                  <a:lnTo>
                    <a:pt x="1" y="20"/>
                  </a:lnTo>
                  <a:lnTo>
                    <a:pt x="0" y="14"/>
                  </a:lnTo>
                  <a:lnTo>
                    <a:pt x="0" y="7"/>
                  </a:lnTo>
                  <a:lnTo>
                    <a:pt x="0" y="0"/>
                  </a:lnTo>
                  <a:close/>
                </a:path>
              </a:pathLst>
            </a:custGeom>
            <a:solidFill>
              <a:srgbClr val="FFFF00"/>
            </a:solidFill>
            <a:ln w="9525">
              <a:solidFill>
                <a:srgbClr val="FFFF00"/>
              </a:solidFill>
              <a:round/>
              <a:headEnd/>
              <a:tailEnd/>
            </a:ln>
          </p:spPr>
          <p:txBody>
            <a:bodyPr/>
            <a:lstStyle/>
            <a:p>
              <a:endParaRPr lang="it-IT"/>
            </a:p>
          </p:txBody>
        </p:sp>
        <p:sp>
          <p:nvSpPr>
            <p:cNvPr id="21303" name="Freeform 823"/>
            <p:cNvSpPr>
              <a:spLocks/>
            </p:cNvSpPr>
            <p:nvPr/>
          </p:nvSpPr>
          <p:spPr bwMode="auto">
            <a:xfrm>
              <a:off x="1536" y="2657"/>
              <a:ext cx="203" cy="8"/>
            </a:xfrm>
            <a:custGeom>
              <a:avLst/>
              <a:gdLst/>
              <a:ahLst/>
              <a:cxnLst>
                <a:cxn ang="0">
                  <a:pos x="0" y="0"/>
                </a:cxn>
                <a:cxn ang="0">
                  <a:pos x="1420" y="0"/>
                </a:cxn>
                <a:cxn ang="0">
                  <a:pos x="1420" y="6"/>
                </a:cxn>
                <a:cxn ang="0">
                  <a:pos x="1420" y="13"/>
                </a:cxn>
                <a:cxn ang="0">
                  <a:pos x="1419" y="20"/>
                </a:cxn>
                <a:cxn ang="0">
                  <a:pos x="1418" y="26"/>
                </a:cxn>
                <a:cxn ang="0">
                  <a:pos x="1418" y="33"/>
                </a:cxn>
                <a:cxn ang="0">
                  <a:pos x="1417" y="39"/>
                </a:cxn>
                <a:cxn ang="0">
                  <a:pos x="1416" y="46"/>
                </a:cxn>
                <a:cxn ang="0">
                  <a:pos x="1416" y="52"/>
                </a:cxn>
                <a:cxn ang="0">
                  <a:pos x="8" y="52"/>
                </a:cxn>
                <a:cxn ang="0">
                  <a:pos x="6" y="46"/>
                </a:cxn>
                <a:cxn ang="0">
                  <a:pos x="5" y="39"/>
                </a:cxn>
                <a:cxn ang="0">
                  <a:pos x="4" y="33"/>
                </a:cxn>
                <a:cxn ang="0">
                  <a:pos x="3" y="26"/>
                </a:cxn>
                <a:cxn ang="0">
                  <a:pos x="2" y="20"/>
                </a:cxn>
                <a:cxn ang="0">
                  <a:pos x="1" y="13"/>
                </a:cxn>
                <a:cxn ang="0">
                  <a:pos x="1" y="6"/>
                </a:cxn>
                <a:cxn ang="0">
                  <a:pos x="0" y="0"/>
                </a:cxn>
              </a:cxnLst>
              <a:rect l="0" t="0" r="r" b="b"/>
              <a:pathLst>
                <a:path w="1420" h="52">
                  <a:moveTo>
                    <a:pt x="0" y="0"/>
                  </a:moveTo>
                  <a:lnTo>
                    <a:pt x="1420" y="0"/>
                  </a:lnTo>
                  <a:lnTo>
                    <a:pt x="1420" y="6"/>
                  </a:lnTo>
                  <a:lnTo>
                    <a:pt x="1420" y="13"/>
                  </a:lnTo>
                  <a:lnTo>
                    <a:pt x="1419" y="20"/>
                  </a:lnTo>
                  <a:lnTo>
                    <a:pt x="1418" y="26"/>
                  </a:lnTo>
                  <a:lnTo>
                    <a:pt x="1418" y="33"/>
                  </a:lnTo>
                  <a:lnTo>
                    <a:pt x="1417" y="39"/>
                  </a:lnTo>
                  <a:lnTo>
                    <a:pt x="1416" y="46"/>
                  </a:lnTo>
                  <a:lnTo>
                    <a:pt x="1416" y="52"/>
                  </a:lnTo>
                  <a:lnTo>
                    <a:pt x="8" y="52"/>
                  </a:lnTo>
                  <a:lnTo>
                    <a:pt x="6" y="46"/>
                  </a:lnTo>
                  <a:lnTo>
                    <a:pt x="5" y="39"/>
                  </a:lnTo>
                  <a:lnTo>
                    <a:pt x="4" y="33"/>
                  </a:lnTo>
                  <a:lnTo>
                    <a:pt x="3" y="26"/>
                  </a:lnTo>
                  <a:lnTo>
                    <a:pt x="2" y="20"/>
                  </a:lnTo>
                  <a:lnTo>
                    <a:pt x="1" y="13"/>
                  </a:lnTo>
                  <a:lnTo>
                    <a:pt x="1" y="6"/>
                  </a:lnTo>
                  <a:lnTo>
                    <a:pt x="0" y="0"/>
                  </a:lnTo>
                  <a:close/>
                </a:path>
              </a:pathLst>
            </a:custGeom>
            <a:solidFill>
              <a:srgbClr val="FFFF00"/>
            </a:solidFill>
            <a:ln w="9525">
              <a:solidFill>
                <a:srgbClr val="FFFF00"/>
              </a:solidFill>
              <a:round/>
              <a:headEnd/>
              <a:tailEnd/>
            </a:ln>
          </p:spPr>
          <p:txBody>
            <a:bodyPr/>
            <a:lstStyle/>
            <a:p>
              <a:endParaRPr lang="it-IT"/>
            </a:p>
          </p:txBody>
        </p:sp>
        <p:sp>
          <p:nvSpPr>
            <p:cNvPr id="21304" name="Freeform 824"/>
            <p:cNvSpPr>
              <a:spLocks/>
            </p:cNvSpPr>
            <p:nvPr/>
          </p:nvSpPr>
          <p:spPr bwMode="auto">
            <a:xfrm>
              <a:off x="1536" y="2661"/>
              <a:ext cx="203" cy="7"/>
            </a:xfrm>
            <a:custGeom>
              <a:avLst/>
              <a:gdLst/>
              <a:ahLst/>
              <a:cxnLst>
                <a:cxn ang="0">
                  <a:pos x="0" y="0"/>
                </a:cxn>
                <a:cxn ang="0">
                  <a:pos x="1415" y="0"/>
                </a:cxn>
                <a:cxn ang="0">
                  <a:pos x="1415" y="7"/>
                </a:cxn>
                <a:cxn ang="0">
                  <a:pos x="1414" y="13"/>
                </a:cxn>
                <a:cxn ang="0">
                  <a:pos x="1413" y="20"/>
                </a:cxn>
                <a:cxn ang="0">
                  <a:pos x="1413" y="27"/>
                </a:cxn>
                <a:cxn ang="0">
                  <a:pos x="1412" y="33"/>
                </a:cxn>
                <a:cxn ang="0">
                  <a:pos x="1411" y="40"/>
                </a:cxn>
                <a:cxn ang="0">
                  <a:pos x="1409" y="46"/>
                </a:cxn>
                <a:cxn ang="0">
                  <a:pos x="1408" y="52"/>
                </a:cxn>
                <a:cxn ang="0">
                  <a:pos x="11" y="52"/>
                </a:cxn>
                <a:cxn ang="0">
                  <a:pos x="9" y="46"/>
                </a:cxn>
                <a:cxn ang="0">
                  <a:pos x="8" y="40"/>
                </a:cxn>
                <a:cxn ang="0">
                  <a:pos x="6" y="33"/>
                </a:cxn>
                <a:cxn ang="0">
                  <a:pos x="5" y="27"/>
                </a:cxn>
                <a:cxn ang="0">
                  <a:pos x="3" y="20"/>
                </a:cxn>
                <a:cxn ang="0">
                  <a:pos x="2" y="13"/>
                </a:cxn>
                <a:cxn ang="0">
                  <a:pos x="1" y="7"/>
                </a:cxn>
                <a:cxn ang="0">
                  <a:pos x="0" y="0"/>
                </a:cxn>
              </a:cxnLst>
              <a:rect l="0" t="0" r="r" b="b"/>
              <a:pathLst>
                <a:path w="1415" h="52">
                  <a:moveTo>
                    <a:pt x="0" y="0"/>
                  </a:moveTo>
                  <a:lnTo>
                    <a:pt x="1415" y="0"/>
                  </a:lnTo>
                  <a:lnTo>
                    <a:pt x="1415" y="7"/>
                  </a:lnTo>
                  <a:lnTo>
                    <a:pt x="1414" y="13"/>
                  </a:lnTo>
                  <a:lnTo>
                    <a:pt x="1413" y="20"/>
                  </a:lnTo>
                  <a:lnTo>
                    <a:pt x="1413" y="27"/>
                  </a:lnTo>
                  <a:lnTo>
                    <a:pt x="1412" y="33"/>
                  </a:lnTo>
                  <a:lnTo>
                    <a:pt x="1411" y="40"/>
                  </a:lnTo>
                  <a:lnTo>
                    <a:pt x="1409" y="46"/>
                  </a:lnTo>
                  <a:lnTo>
                    <a:pt x="1408" y="52"/>
                  </a:lnTo>
                  <a:lnTo>
                    <a:pt x="11" y="52"/>
                  </a:lnTo>
                  <a:lnTo>
                    <a:pt x="9" y="46"/>
                  </a:lnTo>
                  <a:lnTo>
                    <a:pt x="8" y="40"/>
                  </a:lnTo>
                  <a:lnTo>
                    <a:pt x="6" y="33"/>
                  </a:lnTo>
                  <a:lnTo>
                    <a:pt x="5" y="27"/>
                  </a:lnTo>
                  <a:lnTo>
                    <a:pt x="3" y="20"/>
                  </a:lnTo>
                  <a:lnTo>
                    <a:pt x="2" y="13"/>
                  </a:lnTo>
                  <a:lnTo>
                    <a:pt x="1" y="7"/>
                  </a:lnTo>
                  <a:lnTo>
                    <a:pt x="0" y="0"/>
                  </a:lnTo>
                  <a:close/>
                </a:path>
              </a:pathLst>
            </a:custGeom>
            <a:solidFill>
              <a:srgbClr val="FFFF00"/>
            </a:solidFill>
            <a:ln w="9525">
              <a:solidFill>
                <a:srgbClr val="FFFF00"/>
              </a:solidFill>
              <a:round/>
              <a:headEnd/>
              <a:tailEnd/>
            </a:ln>
          </p:spPr>
          <p:txBody>
            <a:bodyPr/>
            <a:lstStyle/>
            <a:p>
              <a:endParaRPr lang="it-IT"/>
            </a:p>
          </p:txBody>
        </p:sp>
        <p:sp>
          <p:nvSpPr>
            <p:cNvPr id="21305" name="Freeform 825"/>
            <p:cNvSpPr>
              <a:spLocks/>
            </p:cNvSpPr>
            <p:nvPr/>
          </p:nvSpPr>
          <p:spPr bwMode="auto">
            <a:xfrm>
              <a:off x="1537" y="2665"/>
              <a:ext cx="201" cy="7"/>
            </a:xfrm>
            <a:custGeom>
              <a:avLst/>
              <a:gdLst/>
              <a:ahLst/>
              <a:cxnLst>
                <a:cxn ang="0">
                  <a:pos x="0" y="0"/>
                </a:cxn>
                <a:cxn ang="0">
                  <a:pos x="1408" y="0"/>
                </a:cxn>
                <a:cxn ang="0">
                  <a:pos x="1407" y="7"/>
                </a:cxn>
                <a:cxn ang="0">
                  <a:pos x="1406" y="14"/>
                </a:cxn>
                <a:cxn ang="0">
                  <a:pos x="1404" y="20"/>
                </a:cxn>
                <a:cxn ang="0">
                  <a:pos x="1403" y="27"/>
                </a:cxn>
                <a:cxn ang="0">
                  <a:pos x="1402" y="34"/>
                </a:cxn>
                <a:cxn ang="0">
                  <a:pos x="1400" y="40"/>
                </a:cxn>
                <a:cxn ang="0">
                  <a:pos x="1399" y="46"/>
                </a:cxn>
                <a:cxn ang="0">
                  <a:pos x="1398" y="52"/>
                </a:cxn>
                <a:cxn ang="0">
                  <a:pos x="15" y="52"/>
                </a:cxn>
                <a:cxn ang="0">
                  <a:pos x="13" y="46"/>
                </a:cxn>
                <a:cxn ang="0">
                  <a:pos x="10" y="40"/>
                </a:cxn>
                <a:cxn ang="0">
                  <a:pos x="8" y="34"/>
                </a:cxn>
                <a:cxn ang="0">
                  <a:pos x="6" y="27"/>
                </a:cxn>
                <a:cxn ang="0">
                  <a:pos x="4" y="20"/>
                </a:cxn>
                <a:cxn ang="0">
                  <a:pos x="3" y="14"/>
                </a:cxn>
                <a:cxn ang="0">
                  <a:pos x="1" y="7"/>
                </a:cxn>
                <a:cxn ang="0">
                  <a:pos x="0" y="0"/>
                </a:cxn>
              </a:cxnLst>
              <a:rect l="0" t="0" r="r" b="b"/>
              <a:pathLst>
                <a:path w="1408" h="52">
                  <a:moveTo>
                    <a:pt x="0" y="0"/>
                  </a:moveTo>
                  <a:lnTo>
                    <a:pt x="1408" y="0"/>
                  </a:lnTo>
                  <a:lnTo>
                    <a:pt x="1407" y="7"/>
                  </a:lnTo>
                  <a:lnTo>
                    <a:pt x="1406" y="14"/>
                  </a:lnTo>
                  <a:lnTo>
                    <a:pt x="1404" y="20"/>
                  </a:lnTo>
                  <a:lnTo>
                    <a:pt x="1403" y="27"/>
                  </a:lnTo>
                  <a:lnTo>
                    <a:pt x="1402" y="34"/>
                  </a:lnTo>
                  <a:lnTo>
                    <a:pt x="1400" y="40"/>
                  </a:lnTo>
                  <a:lnTo>
                    <a:pt x="1399" y="46"/>
                  </a:lnTo>
                  <a:lnTo>
                    <a:pt x="1398" y="52"/>
                  </a:lnTo>
                  <a:lnTo>
                    <a:pt x="15" y="52"/>
                  </a:lnTo>
                  <a:lnTo>
                    <a:pt x="13" y="46"/>
                  </a:lnTo>
                  <a:lnTo>
                    <a:pt x="10" y="40"/>
                  </a:lnTo>
                  <a:lnTo>
                    <a:pt x="8" y="34"/>
                  </a:lnTo>
                  <a:lnTo>
                    <a:pt x="6" y="27"/>
                  </a:lnTo>
                  <a:lnTo>
                    <a:pt x="4" y="20"/>
                  </a:lnTo>
                  <a:lnTo>
                    <a:pt x="3" y="14"/>
                  </a:lnTo>
                  <a:lnTo>
                    <a:pt x="1" y="7"/>
                  </a:lnTo>
                  <a:lnTo>
                    <a:pt x="0" y="0"/>
                  </a:lnTo>
                  <a:close/>
                </a:path>
              </a:pathLst>
            </a:custGeom>
            <a:solidFill>
              <a:srgbClr val="FFFF00"/>
            </a:solidFill>
            <a:ln w="9525">
              <a:solidFill>
                <a:srgbClr val="FFFF00"/>
              </a:solidFill>
              <a:round/>
              <a:headEnd/>
              <a:tailEnd/>
            </a:ln>
          </p:spPr>
          <p:txBody>
            <a:bodyPr/>
            <a:lstStyle/>
            <a:p>
              <a:endParaRPr lang="it-IT"/>
            </a:p>
          </p:txBody>
        </p:sp>
        <p:sp>
          <p:nvSpPr>
            <p:cNvPr id="21306" name="Freeform 826"/>
            <p:cNvSpPr>
              <a:spLocks/>
            </p:cNvSpPr>
            <p:nvPr/>
          </p:nvSpPr>
          <p:spPr bwMode="auto">
            <a:xfrm>
              <a:off x="1538" y="2668"/>
              <a:ext cx="200" cy="8"/>
            </a:xfrm>
            <a:custGeom>
              <a:avLst/>
              <a:gdLst/>
              <a:ahLst/>
              <a:cxnLst>
                <a:cxn ang="0">
                  <a:pos x="0" y="0"/>
                </a:cxn>
                <a:cxn ang="0">
                  <a:pos x="1397" y="0"/>
                </a:cxn>
                <a:cxn ang="0">
                  <a:pos x="1396" y="8"/>
                </a:cxn>
                <a:cxn ang="0">
                  <a:pos x="1394" y="14"/>
                </a:cxn>
                <a:cxn ang="0">
                  <a:pos x="1393" y="20"/>
                </a:cxn>
                <a:cxn ang="0">
                  <a:pos x="1392" y="27"/>
                </a:cxn>
                <a:cxn ang="0">
                  <a:pos x="1391" y="34"/>
                </a:cxn>
                <a:cxn ang="0">
                  <a:pos x="1389" y="40"/>
                </a:cxn>
                <a:cxn ang="0">
                  <a:pos x="1388" y="46"/>
                </a:cxn>
                <a:cxn ang="0">
                  <a:pos x="1386" y="53"/>
                </a:cxn>
                <a:cxn ang="0">
                  <a:pos x="19" y="53"/>
                </a:cxn>
                <a:cxn ang="0">
                  <a:pos x="16" y="46"/>
                </a:cxn>
                <a:cxn ang="0">
                  <a:pos x="14" y="40"/>
                </a:cxn>
                <a:cxn ang="0">
                  <a:pos x="11" y="34"/>
                </a:cxn>
                <a:cxn ang="0">
                  <a:pos x="9" y="27"/>
                </a:cxn>
                <a:cxn ang="0">
                  <a:pos x="7" y="20"/>
                </a:cxn>
                <a:cxn ang="0">
                  <a:pos x="4" y="14"/>
                </a:cxn>
                <a:cxn ang="0">
                  <a:pos x="2" y="8"/>
                </a:cxn>
                <a:cxn ang="0">
                  <a:pos x="0" y="0"/>
                </a:cxn>
              </a:cxnLst>
              <a:rect l="0" t="0" r="r" b="b"/>
              <a:pathLst>
                <a:path w="1397" h="53">
                  <a:moveTo>
                    <a:pt x="0" y="0"/>
                  </a:moveTo>
                  <a:lnTo>
                    <a:pt x="1397" y="0"/>
                  </a:lnTo>
                  <a:lnTo>
                    <a:pt x="1396" y="8"/>
                  </a:lnTo>
                  <a:lnTo>
                    <a:pt x="1394" y="14"/>
                  </a:lnTo>
                  <a:lnTo>
                    <a:pt x="1393" y="20"/>
                  </a:lnTo>
                  <a:lnTo>
                    <a:pt x="1392" y="27"/>
                  </a:lnTo>
                  <a:lnTo>
                    <a:pt x="1391" y="34"/>
                  </a:lnTo>
                  <a:lnTo>
                    <a:pt x="1389" y="40"/>
                  </a:lnTo>
                  <a:lnTo>
                    <a:pt x="1388" y="46"/>
                  </a:lnTo>
                  <a:lnTo>
                    <a:pt x="1386" y="53"/>
                  </a:lnTo>
                  <a:lnTo>
                    <a:pt x="19" y="53"/>
                  </a:lnTo>
                  <a:lnTo>
                    <a:pt x="16" y="46"/>
                  </a:lnTo>
                  <a:lnTo>
                    <a:pt x="14" y="40"/>
                  </a:lnTo>
                  <a:lnTo>
                    <a:pt x="11" y="34"/>
                  </a:lnTo>
                  <a:lnTo>
                    <a:pt x="9" y="27"/>
                  </a:lnTo>
                  <a:lnTo>
                    <a:pt x="7" y="20"/>
                  </a:lnTo>
                  <a:lnTo>
                    <a:pt x="4" y="14"/>
                  </a:lnTo>
                  <a:lnTo>
                    <a:pt x="2" y="8"/>
                  </a:lnTo>
                  <a:lnTo>
                    <a:pt x="0" y="0"/>
                  </a:lnTo>
                  <a:close/>
                </a:path>
              </a:pathLst>
            </a:custGeom>
            <a:solidFill>
              <a:srgbClr val="FFFF00"/>
            </a:solidFill>
            <a:ln w="9525">
              <a:solidFill>
                <a:srgbClr val="FFFF00"/>
              </a:solidFill>
              <a:round/>
              <a:headEnd/>
              <a:tailEnd/>
            </a:ln>
          </p:spPr>
          <p:txBody>
            <a:bodyPr/>
            <a:lstStyle/>
            <a:p>
              <a:endParaRPr lang="it-IT"/>
            </a:p>
          </p:txBody>
        </p:sp>
        <p:sp>
          <p:nvSpPr>
            <p:cNvPr id="21307" name="Freeform 827"/>
            <p:cNvSpPr>
              <a:spLocks/>
            </p:cNvSpPr>
            <p:nvPr/>
          </p:nvSpPr>
          <p:spPr bwMode="auto">
            <a:xfrm>
              <a:off x="1539" y="2672"/>
              <a:ext cx="198" cy="8"/>
            </a:xfrm>
            <a:custGeom>
              <a:avLst/>
              <a:gdLst/>
              <a:ahLst/>
              <a:cxnLst>
                <a:cxn ang="0">
                  <a:pos x="0" y="0"/>
                </a:cxn>
                <a:cxn ang="0">
                  <a:pos x="1383" y="0"/>
                </a:cxn>
                <a:cxn ang="0">
                  <a:pos x="1382" y="8"/>
                </a:cxn>
                <a:cxn ang="0">
                  <a:pos x="1380" y="14"/>
                </a:cxn>
                <a:cxn ang="0">
                  <a:pos x="1379" y="20"/>
                </a:cxn>
                <a:cxn ang="0">
                  <a:pos x="1377" y="28"/>
                </a:cxn>
                <a:cxn ang="0">
                  <a:pos x="1375" y="34"/>
                </a:cxn>
                <a:cxn ang="0">
                  <a:pos x="1374" y="40"/>
                </a:cxn>
                <a:cxn ang="0">
                  <a:pos x="1372" y="46"/>
                </a:cxn>
                <a:cxn ang="0">
                  <a:pos x="1370" y="53"/>
                </a:cxn>
                <a:cxn ang="0">
                  <a:pos x="23" y="53"/>
                </a:cxn>
                <a:cxn ang="0">
                  <a:pos x="20" y="46"/>
                </a:cxn>
                <a:cxn ang="0">
                  <a:pos x="16" y="40"/>
                </a:cxn>
                <a:cxn ang="0">
                  <a:pos x="13" y="34"/>
                </a:cxn>
                <a:cxn ang="0">
                  <a:pos x="10" y="28"/>
                </a:cxn>
                <a:cxn ang="0">
                  <a:pos x="7" y="21"/>
                </a:cxn>
                <a:cxn ang="0">
                  <a:pos x="5" y="14"/>
                </a:cxn>
                <a:cxn ang="0">
                  <a:pos x="2" y="8"/>
                </a:cxn>
                <a:cxn ang="0">
                  <a:pos x="0" y="0"/>
                </a:cxn>
              </a:cxnLst>
              <a:rect l="0" t="0" r="r" b="b"/>
              <a:pathLst>
                <a:path w="1383" h="53">
                  <a:moveTo>
                    <a:pt x="0" y="0"/>
                  </a:moveTo>
                  <a:lnTo>
                    <a:pt x="1383" y="0"/>
                  </a:lnTo>
                  <a:lnTo>
                    <a:pt x="1382" y="8"/>
                  </a:lnTo>
                  <a:lnTo>
                    <a:pt x="1380" y="14"/>
                  </a:lnTo>
                  <a:lnTo>
                    <a:pt x="1379" y="20"/>
                  </a:lnTo>
                  <a:lnTo>
                    <a:pt x="1377" y="28"/>
                  </a:lnTo>
                  <a:lnTo>
                    <a:pt x="1375" y="34"/>
                  </a:lnTo>
                  <a:lnTo>
                    <a:pt x="1374" y="40"/>
                  </a:lnTo>
                  <a:lnTo>
                    <a:pt x="1372" y="46"/>
                  </a:lnTo>
                  <a:lnTo>
                    <a:pt x="1370" y="53"/>
                  </a:lnTo>
                  <a:lnTo>
                    <a:pt x="23" y="53"/>
                  </a:lnTo>
                  <a:lnTo>
                    <a:pt x="20" y="46"/>
                  </a:lnTo>
                  <a:lnTo>
                    <a:pt x="16" y="40"/>
                  </a:lnTo>
                  <a:lnTo>
                    <a:pt x="13" y="34"/>
                  </a:lnTo>
                  <a:lnTo>
                    <a:pt x="10" y="28"/>
                  </a:lnTo>
                  <a:lnTo>
                    <a:pt x="7" y="21"/>
                  </a:lnTo>
                  <a:lnTo>
                    <a:pt x="5" y="14"/>
                  </a:lnTo>
                  <a:lnTo>
                    <a:pt x="2" y="8"/>
                  </a:lnTo>
                  <a:lnTo>
                    <a:pt x="0" y="0"/>
                  </a:lnTo>
                  <a:close/>
                </a:path>
              </a:pathLst>
            </a:custGeom>
            <a:solidFill>
              <a:srgbClr val="FFFF00"/>
            </a:solidFill>
            <a:ln w="9525">
              <a:solidFill>
                <a:srgbClr val="FFFF00"/>
              </a:solidFill>
              <a:round/>
              <a:headEnd/>
              <a:tailEnd/>
            </a:ln>
          </p:spPr>
          <p:txBody>
            <a:bodyPr/>
            <a:lstStyle/>
            <a:p>
              <a:endParaRPr lang="it-IT"/>
            </a:p>
          </p:txBody>
        </p:sp>
        <p:sp>
          <p:nvSpPr>
            <p:cNvPr id="21308" name="Freeform 828"/>
            <p:cNvSpPr>
              <a:spLocks/>
            </p:cNvSpPr>
            <p:nvPr/>
          </p:nvSpPr>
          <p:spPr bwMode="auto">
            <a:xfrm>
              <a:off x="1541" y="2676"/>
              <a:ext cx="195" cy="7"/>
            </a:xfrm>
            <a:custGeom>
              <a:avLst/>
              <a:gdLst/>
              <a:ahLst/>
              <a:cxnLst>
                <a:cxn ang="0">
                  <a:pos x="0" y="0"/>
                </a:cxn>
                <a:cxn ang="0">
                  <a:pos x="1367" y="0"/>
                </a:cxn>
                <a:cxn ang="0">
                  <a:pos x="1365" y="7"/>
                </a:cxn>
                <a:cxn ang="0">
                  <a:pos x="1364" y="13"/>
                </a:cxn>
                <a:cxn ang="0">
                  <a:pos x="1362" y="20"/>
                </a:cxn>
                <a:cxn ang="0">
                  <a:pos x="1360" y="27"/>
                </a:cxn>
                <a:cxn ang="0">
                  <a:pos x="1357" y="33"/>
                </a:cxn>
                <a:cxn ang="0">
                  <a:pos x="1355" y="39"/>
                </a:cxn>
                <a:cxn ang="0">
                  <a:pos x="1353" y="46"/>
                </a:cxn>
                <a:cxn ang="0">
                  <a:pos x="1351" y="53"/>
                </a:cxn>
                <a:cxn ang="0">
                  <a:pos x="28" y="53"/>
                </a:cxn>
                <a:cxn ang="0">
                  <a:pos x="24" y="46"/>
                </a:cxn>
                <a:cxn ang="0">
                  <a:pos x="20" y="39"/>
                </a:cxn>
                <a:cxn ang="0">
                  <a:pos x="17" y="33"/>
                </a:cxn>
                <a:cxn ang="0">
                  <a:pos x="13" y="27"/>
                </a:cxn>
                <a:cxn ang="0">
                  <a:pos x="10" y="20"/>
                </a:cxn>
                <a:cxn ang="0">
                  <a:pos x="6" y="13"/>
                </a:cxn>
                <a:cxn ang="0">
                  <a:pos x="3" y="7"/>
                </a:cxn>
                <a:cxn ang="0">
                  <a:pos x="0" y="0"/>
                </a:cxn>
              </a:cxnLst>
              <a:rect l="0" t="0" r="r" b="b"/>
              <a:pathLst>
                <a:path w="1367" h="53">
                  <a:moveTo>
                    <a:pt x="0" y="0"/>
                  </a:moveTo>
                  <a:lnTo>
                    <a:pt x="1367" y="0"/>
                  </a:lnTo>
                  <a:lnTo>
                    <a:pt x="1365" y="7"/>
                  </a:lnTo>
                  <a:lnTo>
                    <a:pt x="1364" y="13"/>
                  </a:lnTo>
                  <a:lnTo>
                    <a:pt x="1362" y="20"/>
                  </a:lnTo>
                  <a:lnTo>
                    <a:pt x="1360" y="27"/>
                  </a:lnTo>
                  <a:lnTo>
                    <a:pt x="1357" y="33"/>
                  </a:lnTo>
                  <a:lnTo>
                    <a:pt x="1355" y="39"/>
                  </a:lnTo>
                  <a:lnTo>
                    <a:pt x="1353" y="46"/>
                  </a:lnTo>
                  <a:lnTo>
                    <a:pt x="1351" y="53"/>
                  </a:lnTo>
                  <a:lnTo>
                    <a:pt x="28" y="53"/>
                  </a:lnTo>
                  <a:lnTo>
                    <a:pt x="24" y="46"/>
                  </a:lnTo>
                  <a:lnTo>
                    <a:pt x="20" y="39"/>
                  </a:lnTo>
                  <a:lnTo>
                    <a:pt x="17" y="33"/>
                  </a:lnTo>
                  <a:lnTo>
                    <a:pt x="13" y="27"/>
                  </a:lnTo>
                  <a:lnTo>
                    <a:pt x="10" y="20"/>
                  </a:lnTo>
                  <a:lnTo>
                    <a:pt x="6" y="13"/>
                  </a:lnTo>
                  <a:lnTo>
                    <a:pt x="3" y="7"/>
                  </a:lnTo>
                  <a:lnTo>
                    <a:pt x="0" y="0"/>
                  </a:lnTo>
                  <a:close/>
                </a:path>
              </a:pathLst>
            </a:custGeom>
            <a:solidFill>
              <a:srgbClr val="FFFF00"/>
            </a:solidFill>
            <a:ln w="9525">
              <a:solidFill>
                <a:srgbClr val="FFFF00"/>
              </a:solidFill>
              <a:round/>
              <a:headEnd/>
              <a:tailEnd/>
            </a:ln>
          </p:spPr>
          <p:txBody>
            <a:bodyPr/>
            <a:lstStyle/>
            <a:p>
              <a:endParaRPr lang="it-IT"/>
            </a:p>
          </p:txBody>
        </p:sp>
        <p:sp>
          <p:nvSpPr>
            <p:cNvPr id="21309" name="Freeform 829"/>
            <p:cNvSpPr>
              <a:spLocks/>
            </p:cNvSpPr>
            <p:nvPr/>
          </p:nvSpPr>
          <p:spPr bwMode="auto">
            <a:xfrm>
              <a:off x="1543" y="2680"/>
              <a:ext cx="192" cy="7"/>
            </a:xfrm>
            <a:custGeom>
              <a:avLst/>
              <a:gdLst/>
              <a:ahLst/>
              <a:cxnLst>
                <a:cxn ang="0">
                  <a:pos x="0" y="0"/>
                </a:cxn>
                <a:cxn ang="0">
                  <a:pos x="1347" y="0"/>
                </a:cxn>
                <a:cxn ang="0">
                  <a:pos x="1344" y="7"/>
                </a:cxn>
                <a:cxn ang="0">
                  <a:pos x="1342" y="13"/>
                </a:cxn>
                <a:cxn ang="0">
                  <a:pos x="1340" y="21"/>
                </a:cxn>
                <a:cxn ang="0">
                  <a:pos x="1338" y="27"/>
                </a:cxn>
                <a:cxn ang="0">
                  <a:pos x="1335" y="33"/>
                </a:cxn>
                <a:cxn ang="0">
                  <a:pos x="1333" y="40"/>
                </a:cxn>
                <a:cxn ang="0">
                  <a:pos x="1331" y="47"/>
                </a:cxn>
                <a:cxn ang="0">
                  <a:pos x="1328" y="53"/>
                </a:cxn>
                <a:cxn ang="0">
                  <a:pos x="33" y="53"/>
                </a:cxn>
                <a:cxn ang="0">
                  <a:pos x="28" y="47"/>
                </a:cxn>
                <a:cxn ang="0">
                  <a:pos x="24" y="40"/>
                </a:cxn>
                <a:cxn ang="0">
                  <a:pos x="20" y="33"/>
                </a:cxn>
                <a:cxn ang="0">
                  <a:pos x="15" y="27"/>
                </a:cxn>
                <a:cxn ang="0">
                  <a:pos x="11" y="21"/>
                </a:cxn>
                <a:cxn ang="0">
                  <a:pos x="7" y="13"/>
                </a:cxn>
                <a:cxn ang="0">
                  <a:pos x="4" y="7"/>
                </a:cxn>
                <a:cxn ang="0">
                  <a:pos x="0" y="0"/>
                </a:cxn>
              </a:cxnLst>
              <a:rect l="0" t="0" r="r" b="b"/>
              <a:pathLst>
                <a:path w="1347" h="53">
                  <a:moveTo>
                    <a:pt x="0" y="0"/>
                  </a:moveTo>
                  <a:lnTo>
                    <a:pt x="1347" y="0"/>
                  </a:lnTo>
                  <a:lnTo>
                    <a:pt x="1344" y="7"/>
                  </a:lnTo>
                  <a:lnTo>
                    <a:pt x="1342" y="13"/>
                  </a:lnTo>
                  <a:lnTo>
                    <a:pt x="1340" y="21"/>
                  </a:lnTo>
                  <a:lnTo>
                    <a:pt x="1338" y="27"/>
                  </a:lnTo>
                  <a:lnTo>
                    <a:pt x="1335" y="33"/>
                  </a:lnTo>
                  <a:lnTo>
                    <a:pt x="1333" y="40"/>
                  </a:lnTo>
                  <a:lnTo>
                    <a:pt x="1331" y="47"/>
                  </a:lnTo>
                  <a:lnTo>
                    <a:pt x="1328" y="53"/>
                  </a:lnTo>
                  <a:lnTo>
                    <a:pt x="33" y="53"/>
                  </a:lnTo>
                  <a:lnTo>
                    <a:pt x="28" y="47"/>
                  </a:lnTo>
                  <a:lnTo>
                    <a:pt x="24" y="40"/>
                  </a:lnTo>
                  <a:lnTo>
                    <a:pt x="20" y="33"/>
                  </a:lnTo>
                  <a:lnTo>
                    <a:pt x="15" y="27"/>
                  </a:lnTo>
                  <a:lnTo>
                    <a:pt x="11" y="21"/>
                  </a:lnTo>
                  <a:lnTo>
                    <a:pt x="7" y="13"/>
                  </a:lnTo>
                  <a:lnTo>
                    <a:pt x="4" y="7"/>
                  </a:lnTo>
                  <a:lnTo>
                    <a:pt x="0" y="0"/>
                  </a:lnTo>
                  <a:close/>
                </a:path>
              </a:pathLst>
            </a:custGeom>
            <a:solidFill>
              <a:srgbClr val="FFFF00"/>
            </a:solidFill>
            <a:ln w="9525">
              <a:solidFill>
                <a:srgbClr val="FFFF00"/>
              </a:solidFill>
              <a:round/>
              <a:headEnd/>
              <a:tailEnd/>
            </a:ln>
          </p:spPr>
          <p:txBody>
            <a:bodyPr/>
            <a:lstStyle/>
            <a:p>
              <a:endParaRPr lang="it-IT"/>
            </a:p>
          </p:txBody>
        </p:sp>
        <p:sp>
          <p:nvSpPr>
            <p:cNvPr id="21310" name="Freeform 830"/>
            <p:cNvSpPr>
              <a:spLocks/>
            </p:cNvSpPr>
            <p:nvPr/>
          </p:nvSpPr>
          <p:spPr bwMode="auto">
            <a:xfrm>
              <a:off x="1545" y="2683"/>
              <a:ext cx="189" cy="8"/>
            </a:xfrm>
            <a:custGeom>
              <a:avLst/>
              <a:gdLst/>
              <a:ahLst/>
              <a:cxnLst>
                <a:cxn ang="0">
                  <a:pos x="0" y="0"/>
                </a:cxn>
                <a:cxn ang="0">
                  <a:pos x="1323" y="0"/>
                </a:cxn>
                <a:cxn ang="0">
                  <a:pos x="1320" y="6"/>
                </a:cxn>
                <a:cxn ang="0">
                  <a:pos x="1318" y="13"/>
                </a:cxn>
                <a:cxn ang="0">
                  <a:pos x="1315" y="20"/>
                </a:cxn>
                <a:cxn ang="0">
                  <a:pos x="1313" y="26"/>
                </a:cxn>
                <a:cxn ang="0">
                  <a:pos x="1310" y="32"/>
                </a:cxn>
                <a:cxn ang="0">
                  <a:pos x="1306" y="40"/>
                </a:cxn>
                <a:cxn ang="0">
                  <a:pos x="1304" y="46"/>
                </a:cxn>
                <a:cxn ang="0">
                  <a:pos x="1301" y="52"/>
                </a:cxn>
                <a:cxn ang="0">
                  <a:pos x="39" y="52"/>
                </a:cxn>
                <a:cxn ang="0">
                  <a:pos x="33" y="46"/>
                </a:cxn>
                <a:cxn ang="0">
                  <a:pos x="29" y="40"/>
                </a:cxn>
                <a:cxn ang="0">
                  <a:pos x="23" y="32"/>
                </a:cxn>
                <a:cxn ang="0">
                  <a:pos x="18" y="26"/>
                </a:cxn>
                <a:cxn ang="0">
                  <a:pos x="14" y="20"/>
                </a:cxn>
                <a:cxn ang="0">
                  <a:pos x="9" y="13"/>
                </a:cxn>
                <a:cxn ang="0">
                  <a:pos x="5" y="6"/>
                </a:cxn>
                <a:cxn ang="0">
                  <a:pos x="0" y="0"/>
                </a:cxn>
              </a:cxnLst>
              <a:rect l="0" t="0" r="r" b="b"/>
              <a:pathLst>
                <a:path w="1323" h="52">
                  <a:moveTo>
                    <a:pt x="0" y="0"/>
                  </a:moveTo>
                  <a:lnTo>
                    <a:pt x="1323" y="0"/>
                  </a:lnTo>
                  <a:lnTo>
                    <a:pt x="1320" y="6"/>
                  </a:lnTo>
                  <a:lnTo>
                    <a:pt x="1318" y="13"/>
                  </a:lnTo>
                  <a:lnTo>
                    <a:pt x="1315" y="20"/>
                  </a:lnTo>
                  <a:lnTo>
                    <a:pt x="1313" y="26"/>
                  </a:lnTo>
                  <a:lnTo>
                    <a:pt x="1310" y="32"/>
                  </a:lnTo>
                  <a:lnTo>
                    <a:pt x="1306" y="40"/>
                  </a:lnTo>
                  <a:lnTo>
                    <a:pt x="1304" y="46"/>
                  </a:lnTo>
                  <a:lnTo>
                    <a:pt x="1301" y="52"/>
                  </a:lnTo>
                  <a:lnTo>
                    <a:pt x="39" y="52"/>
                  </a:lnTo>
                  <a:lnTo>
                    <a:pt x="33" y="46"/>
                  </a:lnTo>
                  <a:lnTo>
                    <a:pt x="29" y="40"/>
                  </a:lnTo>
                  <a:lnTo>
                    <a:pt x="23" y="32"/>
                  </a:lnTo>
                  <a:lnTo>
                    <a:pt x="18" y="26"/>
                  </a:lnTo>
                  <a:lnTo>
                    <a:pt x="14" y="20"/>
                  </a:lnTo>
                  <a:lnTo>
                    <a:pt x="9" y="13"/>
                  </a:lnTo>
                  <a:lnTo>
                    <a:pt x="5" y="6"/>
                  </a:lnTo>
                  <a:lnTo>
                    <a:pt x="0" y="0"/>
                  </a:lnTo>
                  <a:close/>
                </a:path>
              </a:pathLst>
            </a:custGeom>
            <a:solidFill>
              <a:srgbClr val="FFFF00"/>
            </a:solidFill>
            <a:ln w="9525">
              <a:solidFill>
                <a:srgbClr val="FFFF00"/>
              </a:solidFill>
              <a:round/>
              <a:headEnd/>
              <a:tailEnd/>
            </a:ln>
          </p:spPr>
          <p:txBody>
            <a:bodyPr/>
            <a:lstStyle/>
            <a:p>
              <a:endParaRPr lang="it-IT"/>
            </a:p>
          </p:txBody>
        </p:sp>
        <p:sp>
          <p:nvSpPr>
            <p:cNvPr id="21311" name="Freeform 831"/>
            <p:cNvSpPr>
              <a:spLocks/>
            </p:cNvSpPr>
            <p:nvPr/>
          </p:nvSpPr>
          <p:spPr bwMode="auto">
            <a:xfrm>
              <a:off x="1547" y="2687"/>
              <a:ext cx="185" cy="8"/>
            </a:xfrm>
            <a:custGeom>
              <a:avLst/>
              <a:gdLst/>
              <a:ahLst/>
              <a:cxnLst>
                <a:cxn ang="0">
                  <a:pos x="0" y="0"/>
                </a:cxn>
                <a:cxn ang="0">
                  <a:pos x="1295" y="0"/>
                </a:cxn>
                <a:cxn ang="0">
                  <a:pos x="1292" y="6"/>
                </a:cxn>
                <a:cxn ang="0">
                  <a:pos x="1288" y="14"/>
                </a:cxn>
                <a:cxn ang="0">
                  <a:pos x="1285" y="20"/>
                </a:cxn>
                <a:cxn ang="0">
                  <a:pos x="1282" y="26"/>
                </a:cxn>
                <a:cxn ang="0">
                  <a:pos x="1279" y="33"/>
                </a:cxn>
                <a:cxn ang="0">
                  <a:pos x="1276" y="40"/>
                </a:cxn>
                <a:cxn ang="0">
                  <a:pos x="1273" y="46"/>
                </a:cxn>
                <a:cxn ang="0">
                  <a:pos x="1270" y="53"/>
                </a:cxn>
                <a:cxn ang="0">
                  <a:pos x="44" y="53"/>
                </a:cxn>
                <a:cxn ang="0">
                  <a:pos x="39" y="46"/>
                </a:cxn>
                <a:cxn ang="0">
                  <a:pos x="33" y="40"/>
                </a:cxn>
                <a:cxn ang="0">
                  <a:pos x="26" y="33"/>
                </a:cxn>
                <a:cxn ang="0">
                  <a:pos x="21" y="26"/>
                </a:cxn>
                <a:cxn ang="0">
                  <a:pos x="16" y="20"/>
                </a:cxn>
                <a:cxn ang="0">
                  <a:pos x="11" y="14"/>
                </a:cxn>
                <a:cxn ang="0">
                  <a:pos x="5" y="6"/>
                </a:cxn>
                <a:cxn ang="0">
                  <a:pos x="0" y="0"/>
                </a:cxn>
              </a:cxnLst>
              <a:rect l="0" t="0" r="r" b="b"/>
              <a:pathLst>
                <a:path w="1295" h="53">
                  <a:moveTo>
                    <a:pt x="0" y="0"/>
                  </a:moveTo>
                  <a:lnTo>
                    <a:pt x="1295" y="0"/>
                  </a:lnTo>
                  <a:lnTo>
                    <a:pt x="1292" y="6"/>
                  </a:lnTo>
                  <a:lnTo>
                    <a:pt x="1288" y="14"/>
                  </a:lnTo>
                  <a:lnTo>
                    <a:pt x="1285" y="20"/>
                  </a:lnTo>
                  <a:lnTo>
                    <a:pt x="1282" y="26"/>
                  </a:lnTo>
                  <a:lnTo>
                    <a:pt x="1279" y="33"/>
                  </a:lnTo>
                  <a:lnTo>
                    <a:pt x="1276" y="40"/>
                  </a:lnTo>
                  <a:lnTo>
                    <a:pt x="1273" y="46"/>
                  </a:lnTo>
                  <a:lnTo>
                    <a:pt x="1270" y="53"/>
                  </a:lnTo>
                  <a:lnTo>
                    <a:pt x="44" y="53"/>
                  </a:lnTo>
                  <a:lnTo>
                    <a:pt x="39" y="46"/>
                  </a:lnTo>
                  <a:lnTo>
                    <a:pt x="33" y="40"/>
                  </a:lnTo>
                  <a:lnTo>
                    <a:pt x="26" y="33"/>
                  </a:lnTo>
                  <a:lnTo>
                    <a:pt x="21" y="26"/>
                  </a:lnTo>
                  <a:lnTo>
                    <a:pt x="16" y="20"/>
                  </a:lnTo>
                  <a:lnTo>
                    <a:pt x="11" y="14"/>
                  </a:lnTo>
                  <a:lnTo>
                    <a:pt x="5" y="6"/>
                  </a:lnTo>
                  <a:lnTo>
                    <a:pt x="0" y="0"/>
                  </a:lnTo>
                  <a:close/>
                </a:path>
              </a:pathLst>
            </a:custGeom>
            <a:solidFill>
              <a:srgbClr val="FFFF00"/>
            </a:solidFill>
            <a:ln w="9525">
              <a:solidFill>
                <a:srgbClr val="FFFF00"/>
              </a:solidFill>
              <a:round/>
              <a:headEnd/>
              <a:tailEnd/>
            </a:ln>
          </p:spPr>
          <p:txBody>
            <a:bodyPr/>
            <a:lstStyle/>
            <a:p>
              <a:endParaRPr lang="it-IT"/>
            </a:p>
          </p:txBody>
        </p:sp>
        <p:sp>
          <p:nvSpPr>
            <p:cNvPr id="21312" name="Freeform 832"/>
            <p:cNvSpPr>
              <a:spLocks/>
            </p:cNvSpPr>
            <p:nvPr/>
          </p:nvSpPr>
          <p:spPr bwMode="auto">
            <a:xfrm>
              <a:off x="1550" y="2691"/>
              <a:ext cx="181" cy="7"/>
            </a:xfrm>
            <a:custGeom>
              <a:avLst/>
              <a:gdLst/>
              <a:ahLst/>
              <a:cxnLst>
                <a:cxn ang="0">
                  <a:pos x="0" y="0"/>
                </a:cxn>
                <a:cxn ang="0">
                  <a:pos x="1262" y="0"/>
                </a:cxn>
                <a:cxn ang="0">
                  <a:pos x="1259" y="7"/>
                </a:cxn>
                <a:cxn ang="0">
                  <a:pos x="1255" y="14"/>
                </a:cxn>
                <a:cxn ang="0">
                  <a:pos x="1252" y="20"/>
                </a:cxn>
                <a:cxn ang="0">
                  <a:pos x="1248" y="27"/>
                </a:cxn>
                <a:cxn ang="0">
                  <a:pos x="1244" y="34"/>
                </a:cxn>
                <a:cxn ang="0">
                  <a:pos x="1240" y="40"/>
                </a:cxn>
                <a:cxn ang="0">
                  <a:pos x="1236" y="46"/>
                </a:cxn>
                <a:cxn ang="0">
                  <a:pos x="1232" y="53"/>
                </a:cxn>
                <a:cxn ang="0">
                  <a:pos x="51" y="53"/>
                </a:cxn>
                <a:cxn ang="0">
                  <a:pos x="44" y="46"/>
                </a:cxn>
                <a:cxn ang="0">
                  <a:pos x="37" y="40"/>
                </a:cxn>
                <a:cxn ang="0">
                  <a:pos x="30" y="34"/>
                </a:cxn>
                <a:cxn ang="0">
                  <a:pos x="24" y="27"/>
                </a:cxn>
                <a:cxn ang="0">
                  <a:pos x="18" y="20"/>
                </a:cxn>
                <a:cxn ang="0">
                  <a:pos x="12" y="14"/>
                </a:cxn>
                <a:cxn ang="0">
                  <a:pos x="5" y="7"/>
                </a:cxn>
                <a:cxn ang="0">
                  <a:pos x="0" y="0"/>
                </a:cxn>
              </a:cxnLst>
              <a:rect l="0" t="0" r="r" b="b"/>
              <a:pathLst>
                <a:path w="1262" h="53">
                  <a:moveTo>
                    <a:pt x="0" y="0"/>
                  </a:moveTo>
                  <a:lnTo>
                    <a:pt x="1262" y="0"/>
                  </a:lnTo>
                  <a:lnTo>
                    <a:pt x="1259" y="7"/>
                  </a:lnTo>
                  <a:lnTo>
                    <a:pt x="1255" y="14"/>
                  </a:lnTo>
                  <a:lnTo>
                    <a:pt x="1252" y="20"/>
                  </a:lnTo>
                  <a:lnTo>
                    <a:pt x="1248" y="27"/>
                  </a:lnTo>
                  <a:lnTo>
                    <a:pt x="1244" y="34"/>
                  </a:lnTo>
                  <a:lnTo>
                    <a:pt x="1240" y="40"/>
                  </a:lnTo>
                  <a:lnTo>
                    <a:pt x="1236" y="46"/>
                  </a:lnTo>
                  <a:lnTo>
                    <a:pt x="1232" y="53"/>
                  </a:lnTo>
                  <a:lnTo>
                    <a:pt x="51" y="53"/>
                  </a:lnTo>
                  <a:lnTo>
                    <a:pt x="44" y="46"/>
                  </a:lnTo>
                  <a:lnTo>
                    <a:pt x="37" y="40"/>
                  </a:lnTo>
                  <a:lnTo>
                    <a:pt x="30" y="34"/>
                  </a:lnTo>
                  <a:lnTo>
                    <a:pt x="24" y="27"/>
                  </a:lnTo>
                  <a:lnTo>
                    <a:pt x="18" y="20"/>
                  </a:lnTo>
                  <a:lnTo>
                    <a:pt x="12" y="14"/>
                  </a:lnTo>
                  <a:lnTo>
                    <a:pt x="5" y="7"/>
                  </a:lnTo>
                  <a:lnTo>
                    <a:pt x="0" y="0"/>
                  </a:lnTo>
                  <a:close/>
                </a:path>
              </a:pathLst>
            </a:custGeom>
            <a:solidFill>
              <a:srgbClr val="FFFF00"/>
            </a:solidFill>
            <a:ln w="9525">
              <a:solidFill>
                <a:srgbClr val="FFFF00"/>
              </a:solidFill>
              <a:round/>
              <a:headEnd/>
              <a:tailEnd/>
            </a:ln>
          </p:spPr>
          <p:txBody>
            <a:bodyPr/>
            <a:lstStyle/>
            <a:p>
              <a:endParaRPr lang="it-IT"/>
            </a:p>
          </p:txBody>
        </p:sp>
        <p:sp>
          <p:nvSpPr>
            <p:cNvPr id="21313" name="Freeform 833"/>
            <p:cNvSpPr>
              <a:spLocks/>
            </p:cNvSpPr>
            <p:nvPr/>
          </p:nvSpPr>
          <p:spPr bwMode="auto">
            <a:xfrm>
              <a:off x="1554" y="2695"/>
              <a:ext cx="175" cy="7"/>
            </a:xfrm>
            <a:custGeom>
              <a:avLst/>
              <a:gdLst/>
              <a:ahLst/>
              <a:cxnLst>
                <a:cxn ang="0">
                  <a:pos x="0" y="0"/>
                </a:cxn>
                <a:cxn ang="0">
                  <a:pos x="1226" y="0"/>
                </a:cxn>
                <a:cxn ang="0">
                  <a:pos x="1221" y="6"/>
                </a:cxn>
                <a:cxn ang="0">
                  <a:pos x="1217" y="13"/>
                </a:cxn>
                <a:cxn ang="0">
                  <a:pos x="1213" y="19"/>
                </a:cxn>
                <a:cxn ang="0">
                  <a:pos x="1209" y="26"/>
                </a:cxn>
                <a:cxn ang="0">
                  <a:pos x="1205" y="33"/>
                </a:cxn>
                <a:cxn ang="0">
                  <a:pos x="1200" y="39"/>
                </a:cxn>
                <a:cxn ang="0">
                  <a:pos x="1195" y="46"/>
                </a:cxn>
                <a:cxn ang="0">
                  <a:pos x="1191" y="52"/>
                </a:cxn>
                <a:cxn ang="0">
                  <a:pos x="60" y="52"/>
                </a:cxn>
                <a:cxn ang="0">
                  <a:pos x="51" y="46"/>
                </a:cxn>
                <a:cxn ang="0">
                  <a:pos x="44" y="39"/>
                </a:cxn>
                <a:cxn ang="0">
                  <a:pos x="36" y="33"/>
                </a:cxn>
                <a:cxn ang="0">
                  <a:pos x="28" y="26"/>
                </a:cxn>
                <a:cxn ang="0">
                  <a:pos x="21" y="19"/>
                </a:cxn>
                <a:cxn ang="0">
                  <a:pos x="15" y="13"/>
                </a:cxn>
                <a:cxn ang="0">
                  <a:pos x="7" y="6"/>
                </a:cxn>
                <a:cxn ang="0">
                  <a:pos x="0" y="0"/>
                </a:cxn>
              </a:cxnLst>
              <a:rect l="0" t="0" r="r" b="b"/>
              <a:pathLst>
                <a:path w="1226" h="52">
                  <a:moveTo>
                    <a:pt x="0" y="0"/>
                  </a:moveTo>
                  <a:lnTo>
                    <a:pt x="1226" y="0"/>
                  </a:lnTo>
                  <a:lnTo>
                    <a:pt x="1221" y="6"/>
                  </a:lnTo>
                  <a:lnTo>
                    <a:pt x="1217" y="13"/>
                  </a:lnTo>
                  <a:lnTo>
                    <a:pt x="1213" y="19"/>
                  </a:lnTo>
                  <a:lnTo>
                    <a:pt x="1209" y="26"/>
                  </a:lnTo>
                  <a:lnTo>
                    <a:pt x="1205" y="33"/>
                  </a:lnTo>
                  <a:lnTo>
                    <a:pt x="1200" y="39"/>
                  </a:lnTo>
                  <a:lnTo>
                    <a:pt x="1195" y="46"/>
                  </a:lnTo>
                  <a:lnTo>
                    <a:pt x="1191" y="52"/>
                  </a:lnTo>
                  <a:lnTo>
                    <a:pt x="60" y="52"/>
                  </a:lnTo>
                  <a:lnTo>
                    <a:pt x="51" y="46"/>
                  </a:lnTo>
                  <a:lnTo>
                    <a:pt x="44" y="39"/>
                  </a:lnTo>
                  <a:lnTo>
                    <a:pt x="36" y="33"/>
                  </a:lnTo>
                  <a:lnTo>
                    <a:pt x="28" y="26"/>
                  </a:lnTo>
                  <a:lnTo>
                    <a:pt x="21" y="19"/>
                  </a:lnTo>
                  <a:lnTo>
                    <a:pt x="15" y="13"/>
                  </a:lnTo>
                  <a:lnTo>
                    <a:pt x="7" y="6"/>
                  </a:lnTo>
                  <a:lnTo>
                    <a:pt x="0" y="0"/>
                  </a:lnTo>
                  <a:close/>
                </a:path>
              </a:pathLst>
            </a:custGeom>
            <a:solidFill>
              <a:srgbClr val="FFFF00"/>
            </a:solidFill>
            <a:ln w="9525">
              <a:solidFill>
                <a:srgbClr val="FFFF00"/>
              </a:solidFill>
              <a:round/>
              <a:headEnd/>
              <a:tailEnd/>
            </a:ln>
          </p:spPr>
          <p:txBody>
            <a:bodyPr/>
            <a:lstStyle/>
            <a:p>
              <a:endParaRPr lang="it-IT"/>
            </a:p>
          </p:txBody>
        </p:sp>
        <p:sp>
          <p:nvSpPr>
            <p:cNvPr id="21314" name="Freeform 834"/>
            <p:cNvSpPr>
              <a:spLocks/>
            </p:cNvSpPr>
            <p:nvPr/>
          </p:nvSpPr>
          <p:spPr bwMode="auto">
            <a:xfrm>
              <a:off x="1558" y="2698"/>
              <a:ext cx="168" cy="8"/>
            </a:xfrm>
            <a:custGeom>
              <a:avLst/>
              <a:gdLst/>
              <a:ahLst/>
              <a:cxnLst>
                <a:cxn ang="0">
                  <a:pos x="0" y="0"/>
                </a:cxn>
                <a:cxn ang="0">
                  <a:pos x="1181" y="0"/>
                </a:cxn>
                <a:cxn ang="0">
                  <a:pos x="1177" y="6"/>
                </a:cxn>
                <a:cxn ang="0">
                  <a:pos x="1172" y="13"/>
                </a:cxn>
                <a:cxn ang="0">
                  <a:pos x="1167" y="20"/>
                </a:cxn>
                <a:cxn ang="0">
                  <a:pos x="1162" y="27"/>
                </a:cxn>
                <a:cxn ang="0">
                  <a:pos x="1158" y="33"/>
                </a:cxn>
                <a:cxn ang="0">
                  <a:pos x="1153" y="40"/>
                </a:cxn>
                <a:cxn ang="0">
                  <a:pos x="1147" y="46"/>
                </a:cxn>
                <a:cxn ang="0">
                  <a:pos x="1142" y="52"/>
                </a:cxn>
                <a:cxn ang="0">
                  <a:pos x="67" y="52"/>
                </a:cxn>
                <a:cxn ang="0">
                  <a:pos x="58" y="46"/>
                </a:cxn>
                <a:cxn ang="0">
                  <a:pos x="50" y="40"/>
                </a:cxn>
                <a:cxn ang="0">
                  <a:pos x="41" y="33"/>
                </a:cxn>
                <a:cxn ang="0">
                  <a:pos x="32" y="27"/>
                </a:cxn>
                <a:cxn ang="0">
                  <a:pos x="23" y="20"/>
                </a:cxn>
                <a:cxn ang="0">
                  <a:pos x="16" y="13"/>
                </a:cxn>
                <a:cxn ang="0">
                  <a:pos x="8" y="6"/>
                </a:cxn>
                <a:cxn ang="0">
                  <a:pos x="0" y="0"/>
                </a:cxn>
              </a:cxnLst>
              <a:rect l="0" t="0" r="r" b="b"/>
              <a:pathLst>
                <a:path w="1181" h="52">
                  <a:moveTo>
                    <a:pt x="0" y="0"/>
                  </a:moveTo>
                  <a:lnTo>
                    <a:pt x="1181" y="0"/>
                  </a:lnTo>
                  <a:lnTo>
                    <a:pt x="1177" y="6"/>
                  </a:lnTo>
                  <a:lnTo>
                    <a:pt x="1172" y="13"/>
                  </a:lnTo>
                  <a:lnTo>
                    <a:pt x="1167" y="20"/>
                  </a:lnTo>
                  <a:lnTo>
                    <a:pt x="1162" y="27"/>
                  </a:lnTo>
                  <a:lnTo>
                    <a:pt x="1158" y="33"/>
                  </a:lnTo>
                  <a:lnTo>
                    <a:pt x="1153" y="40"/>
                  </a:lnTo>
                  <a:lnTo>
                    <a:pt x="1147" y="46"/>
                  </a:lnTo>
                  <a:lnTo>
                    <a:pt x="1142" y="52"/>
                  </a:lnTo>
                  <a:lnTo>
                    <a:pt x="67" y="52"/>
                  </a:lnTo>
                  <a:lnTo>
                    <a:pt x="58" y="46"/>
                  </a:lnTo>
                  <a:lnTo>
                    <a:pt x="50" y="40"/>
                  </a:lnTo>
                  <a:lnTo>
                    <a:pt x="41" y="33"/>
                  </a:lnTo>
                  <a:lnTo>
                    <a:pt x="32" y="27"/>
                  </a:lnTo>
                  <a:lnTo>
                    <a:pt x="23" y="20"/>
                  </a:lnTo>
                  <a:lnTo>
                    <a:pt x="16" y="13"/>
                  </a:lnTo>
                  <a:lnTo>
                    <a:pt x="8" y="6"/>
                  </a:lnTo>
                  <a:lnTo>
                    <a:pt x="0" y="0"/>
                  </a:lnTo>
                  <a:close/>
                </a:path>
              </a:pathLst>
            </a:custGeom>
            <a:solidFill>
              <a:srgbClr val="FFFF00"/>
            </a:solidFill>
            <a:ln w="9525">
              <a:solidFill>
                <a:srgbClr val="FFFF00"/>
              </a:solidFill>
              <a:round/>
              <a:headEnd/>
              <a:tailEnd/>
            </a:ln>
          </p:spPr>
          <p:txBody>
            <a:bodyPr/>
            <a:lstStyle/>
            <a:p>
              <a:endParaRPr lang="it-IT"/>
            </a:p>
          </p:txBody>
        </p:sp>
        <p:sp>
          <p:nvSpPr>
            <p:cNvPr id="21315" name="Freeform 835"/>
            <p:cNvSpPr>
              <a:spLocks/>
            </p:cNvSpPr>
            <p:nvPr/>
          </p:nvSpPr>
          <p:spPr bwMode="auto">
            <a:xfrm>
              <a:off x="1562" y="2702"/>
              <a:ext cx="162" cy="8"/>
            </a:xfrm>
            <a:custGeom>
              <a:avLst/>
              <a:gdLst/>
              <a:ahLst/>
              <a:cxnLst>
                <a:cxn ang="0">
                  <a:pos x="0" y="0"/>
                </a:cxn>
                <a:cxn ang="0">
                  <a:pos x="1131" y="0"/>
                </a:cxn>
                <a:cxn ang="0">
                  <a:pos x="1126" y="6"/>
                </a:cxn>
                <a:cxn ang="0">
                  <a:pos x="1121" y="14"/>
                </a:cxn>
                <a:cxn ang="0">
                  <a:pos x="1114" y="20"/>
                </a:cxn>
                <a:cxn ang="0">
                  <a:pos x="1109" y="27"/>
                </a:cxn>
                <a:cxn ang="0">
                  <a:pos x="1103" y="33"/>
                </a:cxn>
                <a:cxn ang="0">
                  <a:pos x="1098" y="40"/>
                </a:cxn>
                <a:cxn ang="0">
                  <a:pos x="1091" y="46"/>
                </a:cxn>
                <a:cxn ang="0">
                  <a:pos x="1085" y="52"/>
                </a:cxn>
                <a:cxn ang="0">
                  <a:pos x="76" y="52"/>
                </a:cxn>
                <a:cxn ang="0">
                  <a:pos x="66" y="46"/>
                </a:cxn>
                <a:cxn ang="0">
                  <a:pos x="56" y="40"/>
                </a:cxn>
                <a:cxn ang="0">
                  <a:pos x="46" y="33"/>
                </a:cxn>
                <a:cxn ang="0">
                  <a:pos x="37" y="27"/>
                </a:cxn>
                <a:cxn ang="0">
                  <a:pos x="27" y="20"/>
                </a:cxn>
                <a:cxn ang="0">
                  <a:pos x="18" y="14"/>
                </a:cxn>
                <a:cxn ang="0">
                  <a:pos x="8" y="6"/>
                </a:cxn>
                <a:cxn ang="0">
                  <a:pos x="0" y="0"/>
                </a:cxn>
              </a:cxnLst>
              <a:rect l="0" t="0" r="r" b="b"/>
              <a:pathLst>
                <a:path w="1131" h="52">
                  <a:moveTo>
                    <a:pt x="0" y="0"/>
                  </a:moveTo>
                  <a:lnTo>
                    <a:pt x="1131" y="0"/>
                  </a:lnTo>
                  <a:lnTo>
                    <a:pt x="1126" y="6"/>
                  </a:lnTo>
                  <a:lnTo>
                    <a:pt x="1121" y="14"/>
                  </a:lnTo>
                  <a:lnTo>
                    <a:pt x="1114" y="20"/>
                  </a:lnTo>
                  <a:lnTo>
                    <a:pt x="1109" y="27"/>
                  </a:lnTo>
                  <a:lnTo>
                    <a:pt x="1103" y="33"/>
                  </a:lnTo>
                  <a:lnTo>
                    <a:pt x="1098" y="40"/>
                  </a:lnTo>
                  <a:lnTo>
                    <a:pt x="1091" y="46"/>
                  </a:lnTo>
                  <a:lnTo>
                    <a:pt x="1085" y="52"/>
                  </a:lnTo>
                  <a:lnTo>
                    <a:pt x="76" y="52"/>
                  </a:lnTo>
                  <a:lnTo>
                    <a:pt x="66" y="46"/>
                  </a:lnTo>
                  <a:lnTo>
                    <a:pt x="56" y="40"/>
                  </a:lnTo>
                  <a:lnTo>
                    <a:pt x="46" y="33"/>
                  </a:lnTo>
                  <a:lnTo>
                    <a:pt x="37" y="27"/>
                  </a:lnTo>
                  <a:lnTo>
                    <a:pt x="27" y="20"/>
                  </a:lnTo>
                  <a:lnTo>
                    <a:pt x="18" y="14"/>
                  </a:lnTo>
                  <a:lnTo>
                    <a:pt x="8" y="6"/>
                  </a:lnTo>
                  <a:lnTo>
                    <a:pt x="0" y="0"/>
                  </a:lnTo>
                  <a:close/>
                </a:path>
              </a:pathLst>
            </a:custGeom>
            <a:solidFill>
              <a:srgbClr val="FFFF00"/>
            </a:solidFill>
            <a:ln w="9525">
              <a:solidFill>
                <a:srgbClr val="FFFF00"/>
              </a:solidFill>
              <a:round/>
              <a:headEnd/>
              <a:tailEnd/>
            </a:ln>
          </p:spPr>
          <p:txBody>
            <a:bodyPr/>
            <a:lstStyle/>
            <a:p>
              <a:endParaRPr lang="it-IT"/>
            </a:p>
          </p:txBody>
        </p:sp>
        <p:sp>
          <p:nvSpPr>
            <p:cNvPr id="21316" name="Freeform 836"/>
            <p:cNvSpPr>
              <a:spLocks/>
            </p:cNvSpPr>
            <p:nvPr/>
          </p:nvSpPr>
          <p:spPr bwMode="auto">
            <a:xfrm>
              <a:off x="1567" y="2706"/>
              <a:ext cx="154" cy="7"/>
            </a:xfrm>
            <a:custGeom>
              <a:avLst/>
              <a:gdLst/>
              <a:ahLst/>
              <a:cxnLst>
                <a:cxn ang="0">
                  <a:pos x="0" y="0"/>
                </a:cxn>
                <a:cxn ang="0">
                  <a:pos x="1075" y="0"/>
                </a:cxn>
                <a:cxn ang="0">
                  <a:pos x="1069" y="7"/>
                </a:cxn>
                <a:cxn ang="0">
                  <a:pos x="1063" y="14"/>
                </a:cxn>
                <a:cxn ang="0">
                  <a:pos x="1056" y="21"/>
                </a:cxn>
                <a:cxn ang="0">
                  <a:pos x="1049" y="27"/>
                </a:cxn>
                <a:cxn ang="0">
                  <a:pos x="1043" y="34"/>
                </a:cxn>
                <a:cxn ang="0">
                  <a:pos x="1035" y="40"/>
                </a:cxn>
                <a:cxn ang="0">
                  <a:pos x="1028" y="46"/>
                </a:cxn>
                <a:cxn ang="0">
                  <a:pos x="1021" y="52"/>
                </a:cxn>
                <a:cxn ang="0">
                  <a:pos x="88" y="52"/>
                </a:cxn>
                <a:cxn ang="0">
                  <a:pos x="77" y="46"/>
                </a:cxn>
                <a:cxn ang="0">
                  <a:pos x="65" y="40"/>
                </a:cxn>
                <a:cxn ang="0">
                  <a:pos x="54" y="34"/>
                </a:cxn>
                <a:cxn ang="0">
                  <a:pos x="42" y="27"/>
                </a:cxn>
                <a:cxn ang="0">
                  <a:pos x="32" y="20"/>
                </a:cxn>
                <a:cxn ang="0">
                  <a:pos x="21" y="14"/>
                </a:cxn>
                <a:cxn ang="0">
                  <a:pos x="11" y="7"/>
                </a:cxn>
                <a:cxn ang="0">
                  <a:pos x="0" y="0"/>
                </a:cxn>
              </a:cxnLst>
              <a:rect l="0" t="0" r="r" b="b"/>
              <a:pathLst>
                <a:path w="1075" h="52">
                  <a:moveTo>
                    <a:pt x="0" y="0"/>
                  </a:moveTo>
                  <a:lnTo>
                    <a:pt x="1075" y="0"/>
                  </a:lnTo>
                  <a:lnTo>
                    <a:pt x="1069" y="7"/>
                  </a:lnTo>
                  <a:lnTo>
                    <a:pt x="1063" y="14"/>
                  </a:lnTo>
                  <a:lnTo>
                    <a:pt x="1056" y="21"/>
                  </a:lnTo>
                  <a:lnTo>
                    <a:pt x="1049" y="27"/>
                  </a:lnTo>
                  <a:lnTo>
                    <a:pt x="1043" y="34"/>
                  </a:lnTo>
                  <a:lnTo>
                    <a:pt x="1035" y="40"/>
                  </a:lnTo>
                  <a:lnTo>
                    <a:pt x="1028" y="46"/>
                  </a:lnTo>
                  <a:lnTo>
                    <a:pt x="1021" y="52"/>
                  </a:lnTo>
                  <a:lnTo>
                    <a:pt x="88" y="52"/>
                  </a:lnTo>
                  <a:lnTo>
                    <a:pt x="77" y="46"/>
                  </a:lnTo>
                  <a:lnTo>
                    <a:pt x="65" y="40"/>
                  </a:lnTo>
                  <a:lnTo>
                    <a:pt x="54" y="34"/>
                  </a:lnTo>
                  <a:lnTo>
                    <a:pt x="42" y="27"/>
                  </a:lnTo>
                  <a:lnTo>
                    <a:pt x="32" y="20"/>
                  </a:lnTo>
                  <a:lnTo>
                    <a:pt x="21" y="14"/>
                  </a:lnTo>
                  <a:lnTo>
                    <a:pt x="11" y="7"/>
                  </a:lnTo>
                  <a:lnTo>
                    <a:pt x="0" y="0"/>
                  </a:lnTo>
                  <a:close/>
                </a:path>
              </a:pathLst>
            </a:custGeom>
            <a:solidFill>
              <a:srgbClr val="FFFF00"/>
            </a:solidFill>
            <a:ln w="9525">
              <a:solidFill>
                <a:srgbClr val="FFFF00"/>
              </a:solidFill>
              <a:round/>
              <a:headEnd/>
              <a:tailEnd/>
            </a:ln>
          </p:spPr>
          <p:txBody>
            <a:bodyPr/>
            <a:lstStyle/>
            <a:p>
              <a:endParaRPr lang="it-IT"/>
            </a:p>
          </p:txBody>
        </p:sp>
        <p:sp>
          <p:nvSpPr>
            <p:cNvPr id="21317" name="Freeform 837"/>
            <p:cNvSpPr>
              <a:spLocks/>
            </p:cNvSpPr>
            <p:nvPr/>
          </p:nvSpPr>
          <p:spPr bwMode="auto">
            <a:xfrm>
              <a:off x="1573" y="2710"/>
              <a:ext cx="144" cy="7"/>
            </a:xfrm>
            <a:custGeom>
              <a:avLst/>
              <a:gdLst/>
              <a:ahLst/>
              <a:cxnLst>
                <a:cxn ang="0">
                  <a:pos x="0" y="0"/>
                </a:cxn>
                <a:cxn ang="0">
                  <a:pos x="1009" y="0"/>
                </a:cxn>
                <a:cxn ang="0">
                  <a:pos x="1002" y="8"/>
                </a:cxn>
                <a:cxn ang="0">
                  <a:pos x="994" y="14"/>
                </a:cxn>
                <a:cxn ang="0">
                  <a:pos x="987" y="21"/>
                </a:cxn>
                <a:cxn ang="0">
                  <a:pos x="979" y="28"/>
                </a:cxn>
                <a:cxn ang="0">
                  <a:pos x="971" y="34"/>
                </a:cxn>
                <a:cxn ang="0">
                  <a:pos x="963" y="40"/>
                </a:cxn>
                <a:cxn ang="0">
                  <a:pos x="954" y="46"/>
                </a:cxn>
                <a:cxn ang="0">
                  <a:pos x="946" y="53"/>
                </a:cxn>
                <a:cxn ang="0">
                  <a:pos x="101" y="53"/>
                </a:cxn>
                <a:cxn ang="0">
                  <a:pos x="88" y="46"/>
                </a:cxn>
                <a:cxn ang="0">
                  <a:pos x="75" y="40"/>
                </a:cxn>
                <a:cxn ang="0">
                  <a:pos x="62" y="34"/>
                </a:cxn>
                <a:cxn ang="0">
                  <a:pos x="50" y="28"/>
                </a:cxn>
                <a:cxn ang="0">
                  <a:pos x="37" y="21"/>
                </a:cxn>
                <a:cxn ang="0">
                  <a:pos x="24" y="14"/>
                </a:cxn>
                <a:cxn ang="0">
                  <a:pos x="12" y="8"/>
                </a:cxn>
                <a:cxn ang="0">
                  <a:pos x="0" y="0"/>
                </a:cxn>
              </a:cxnLst>
              <a:rect l="0" t="0" r="r" b="b"/>
              <a:pathLst>
                <a:path w="1009" h="53">
                  <a:moveTo>
                    <a:pt x="0" y="0"/>
                  </a:moveTo>
                  <a:lnTo>
                    <a:pt x="1009" y="0"/>
                  </a:lnTo>
                  <a:lnTo>
                    <a:pt x="1002" y="8"/>
                  </a:lnTo>
                  <a:lnTo>
                    <a:pt x="994" y="14"/>
                  </a:lnTo>
                  <a:lnTo>
                    <a:pt x="987" y="21"/>
                  </a:lnTo>
                  <a:lnTo>
                    <a:pt x="979" y="28"/>
                  </a:lnTo>
                  <a:lnTo>
                    <a:pt x="971" y="34"/>
                  </a:lnTo>
                  <a:lnTo>
                    <a:pt x="963" y="40"/>
                  </a:lnTo>
                  <a:lnTo>
                    <a:pt x="954" y="46"/>
                  </a:lnTo>
                  <a:lnTo>
                    <a:pt x="946" y="53"/>
                  </a:lnTo>
                  <a:lnTo>
                    <a:pt x="101" y="53"/>
                  </a:lnTo>
                  <a:lnTo>
                    <a:pt x="88" y="46"/>
                  </a:lnTo>
                  <a:lnTo>
                    <a:pt x="75" y="40"/>
                  </a:lnTo>
                  <a:lnTo>
                    <a:pt x="62" y="34"/>
                  </a:lnTo>
                  <a:lnTo>
                    <a:pt x="50" y="28"/>
                  </a:lnTo>
                  <a:lnTo>
                    <a:pt x="37" y="21"/>
                  </a:lnTo>
                  <a:lnTo>
                    <a:pt x="24" y="14"/>
                  </a:lnTo>
                  <a:lnTo>
                    <a:pt x="12" y="8"/>
                  </a:lnTo>
                  <a:lnTo>
                    <a:pt x="0" y="0"/>
                  </a:lnTo>
                  <a:close/>
                </a:path>
              </a:pathLst>
            </a:custGeom>
            <a:solidFill>
              <a:srgbClr val="FFFF00"/>
            </a:solidFill>
            <a:ln w="9525">
              <a:solidFill>
                <a:srgbClr val="FFFF00"/>
              </a:solidFill>
              <a:round/>
              <a:headEnd/>
              <a:tailEnd/>
            </a:ln>
          </p:spPr>
          <p:txBody>
            <a:bodyPr/>
            <a:lstStyle/>
            <a:p>
              <a:endParaRPr lang="it-IT"/>
            </a:p>
          </p:txBody>
        </p:sp>
        <p:sp>
          <p:nvSpPr>
            <p:cNvPr id="21318" name="Freeform 838"/>
            <p:cNvSpPr>
              <a:spLocks/>
            </p:cNvSpPr>
            <p:nvPr/>
          </p:nvSpPr>
          <p:spPr bwMode="auto">
            <a:xfrm>
              <a:off x="1580" y="2713"/>
              <a:ext cx="133" cy="8"/>
            </a:xfrm>
            <a:custGeom>
              <a:avLst/>
              <a:gdLst/>
              <a:ahLst/>
              <a:cxnLst>
                <a:cxn ang="0">
                  <a:pos x="0" y="0"/>
                </a:cxn>
                <a:cxn ang="0">
                  <a:pos x="933" y="0"/>
                </a:cxn>
                <a:cxn ang="0">
                  <a:pos x="924" y="8"/>
                </a:cxn>
                <a:cxn ang="0">
                  <a:pos x="916" y="15"/>
                </a:cxn>
                <a:cxn ang="0">
                  <a:pos x="906" y="21"/>
                </a:cxn>
                <a:cxn ang="0">
                  <a:pos x="897" y="28"/>
                </a:cxn>
                <a:cxn ang="0">
                  <a:pos x="888" y="35"/>
                </a:cxn>
                <a:cxn ang="0">
                  <a:pos x="877" y="41"/>
                </a:cxn>
                <a:cxn ang="0">
                  <a:pos x="868" y="48"/>
                </a:cxn>
                <a:cxn ang="0">
                  <a:pos x="857" y="53"/>
                </a:cxn>
                <a:cxn ang="0">
                  <a:pos x="117" y="53"/>
                </a:cxn>
                <a:cxn ang="0">
                  <a:pos x="101" y="47"/>
                </a:cxn>
                <a:cxn ang="0">
                  <a:pos x="86" y="40"/>
                </a:cxn>
                <a:cxn ang="0">
                  <a:pos x="71" y="34"/>
                </a:cxn>
                <a:cxn ang="0">
                  <a:pos x="57" y="28"/>
                </a:cxn>
                <a:cxn ang="0">
                  <a:pos x="42" y="21"/>
                </a:cxn>
                <a:cxn ang="0">
                  <a:pos x="28" y="14"/>
                </a:cxn>
                <a:cxn ang="0">
                  <a:pos x="14" y="8"/>
                </a:cxn>
                <a:cxn ang="0">
                  <a:pos x="0" y="0"/>
                </a:cxn>
              </a:cxnLst>
              <a:rect l="0" t="0" r="r" b="b"/>
              <a:pathLst>
                <a:path w="933" h="53">
                  <a:moveTo>
                    <a:pt x="0" y="0"/>
                  </a:moveTo>
                  <a:lnTo>
                    <a:pt x="933" y="0"/>
                  </a:lnTo>
                  <a:lnTo>
                    <a:pt x="924" y="8"/>
                  </a:lnTo>
                  <a:lnTo>
                    <a:pt x="916" y="15"/>
                  </a:lnTo>
                  <a:lnTo>
                    <a:pt x="906" y="21"/>
                  </a:lnTo>
                  <a:lnTo>
                    <a:pt x="897" y="28"/>
                  </a:lnTo>
                  <a:lnTo>
                    <a:pt x="888" y="35"/>
                  </a:lnTo>
                  <a:lnTo>
                    <a:pt x="877" y="41"/>
                  </a:lnTo>
                  <a:lnTo>
                    <a:pt x="868" y="48"/>
                  </a:lnTo>
                  <a:lnTo>
                    <a:pt x="857" y="53"/>
                  </a:lnTo>
                  <a:lnTo>
                    <a:pt x="117" y="53"/>
                  </a:lnTo>
                  <a:lnTo>
                    <a:pt x="101" y="47"/>
                  </a:lnTo>
                  <a:lnTo>
                    <a:pt x="86" y="40"/>
                  </a:lnTo>
                  <a:lnTo>
                    <a:pt x="71" y="34"/>
                  </a:lnTo>
                  <a:lnTo>
                    <a:pt x="57" y="28"/>
                  </a:lnTo>
                  <a:lnTo>
                    <a:pt x="42" y="21"/>
                  </a:lnTo>
                  <a:lnTo>
                    <a:pt x="28" y="14"/>
                  </a:lnTo>
                  <a:lnTo>
                    <a:pt x="14" y="8"/>
                  </a:lnTo>
                  <a:lnTo>
                    <a:pt x="0" y="0"/>
                  </a:lnTo>
                  <a:close/>
                </a:path>
              </a:pathLst>
            </a:custGeom>
            <a:solidFill>
              <a:srgbClr val="FFFF00"/>
            </a:solidFill>
            <a:ln w="9525">
              <a:solidFill>
                <a:srgbClr val="FFFF00"/>
              </a:solidFill>
              <a:round/>
              <a:headEnd/>
              <a:tailEnd/>
            </a:ln>
          </p:spPr>
          <p:txBody>
            <a:bodyPr/>
            <a:lstStyle/>
            <a:p>
              <a:endParaRPr lang="it-IT"/>
            </a:p>
          </p:txBody>
        </p:sp>
        <p:sp>
          <p:nvSpPr>
            <p:cNvPr id="21319" name="Freeform 839"/>
            <p:cNvSpPr>
              <a:spLocks/>
            </p:cNvSpPr>
            <p:nvPr/>
          </p:nvSpPr>
          <p:spPr bwMode="auto">
            <a:xfrm>
              <a:off x="1587" y="2717"/>
              <a:ext cx="121" cy="8"/>
            </a:xfrm>
            <a:custGeom>
              <a:avLst/>
              <a:gdLst/>
              <a:ahLst/>
              <a:cxnLst>
                <a:cxn ang="0">
                  <a:pos x="0" y="0"/>
                </a:cxn>
                <a:cxn ang="0">
                  <a:pos x="845" y="0"/>
                </a:cxn>
                <a:cxn ang="0">
                  <a:pos x="834" y="7"/>
                </a:cxn>
                <a:cxn ang="0">
                  <a:pos x="823" y="14"/>
                </a:cxn>
                <a:cxn ang="0">
                  <a:pos x="812" y="21"/>
                </a:cxn>
                <a:cxn ang="0">
                  <a:pos x="800" y="28"/>
                </a:cxn>
                <a:cxn ang="0">
                  <a:pos x="789" y="34"/>
                </a:cxn>
                <a:cxn ang="0">
                  <a:pos x="776" y="40"/>
                </a:cxn>
                <a:cxn ang="0">
                  <a:pos x="764" y="47"/>
                </a:cxn>
                <a:cxn ang="0">
                  <a:pos x="752" y="52"/>
                </a:cxn>
                <a:cxn ang="0">
                  <a:pos x="135" y="52"/>
                </a:cxn>
                <a:cxn ang="0">
                  <a:pos x="117" y="46"/>
                </a:cxn>
                <a:cxn ang="0">
                  <a:pos x="99" y="40"/>
                </a:cxn>
                <a:cxn ang="0">
                  <a:pos x="83" y="34"/>
                </a:cxn>
                <a:cxn ang="0">
                  <a:pos x="66" y="27"/>
                </a:cxn>
                <a:cxn ang="0">
                  <a:pos x="49" y="21"/>
                </a:cxn>
                <a:cxn ang="0">
                  <a:pos x="32" y="14"/>
                </a:cxn>
                <a:cxn ang="0">
                  <a:pos x="17" y="7"/>
                </a:cxn>
                <a:cxn ang="0">
                  <a:pos x="0" y="0"/>
                </a:cxn>
              </a:cxnLst>
              <a:rect l="0" t="0" r="r" b="b"/>
              <a:pathLst>
                <a:path w="845" h="52">
                  <a:moveTo>
                    <a:pt x="0" y="0"/>
                  </a:moveTo>
                  <a:lnTo>
                    <a:pt x="845" y="0"/>
                  </a:lnTo>
                  <a:lnTo>
                    <a:pt x="834" y="7"/>
                  </a:lnTo>
                  <a:lnTo>
                    <a:pt x="823" y="14"/>
                  </a:lnTo>
                  <a:lnTo>
                    <a:pt x="812" y="21"/>
                  </a:lnTo>
                  <a:lnTo>
                    <a:pt x="800" y="28"/>
                  </a:lnTo>
                  <a:lnTo>
                    <a:pt x="789" y="34"/>
                  </a:lnTo>
                  <a:lnTo>
                    <a:pt x="776" y="40"/>
                  </a:lnTo>
                  <a:lnTo>
                    <a:pt x="764" y="47"/>
                  </a:lnTo>
                  <a:lnTo>
                    <a:pt x="752" y="52"/>
                  </a:lnTo>
                  <a:lnTo>
                    <a:pt x="135" y="52"/>
                  </a:lnTo>
                  <a:lnTo>
                    <a:pt x="117" y="46"/>
                  </a:lnTo>
                  <a:lnTo>
                    <a:pt x="99" y="40"/>
                  </a:lnTo>
                  <a:lnTo>
                    <a:pt x="83" y="34"/>
                  </a:lnTo>
                  <a:lnTo>
                    <a:pt x="66" y="27"/>
                  </a:lnTo>
                  <a:lnTo>
                    <a:pt x="49" y="21"/>
                  </a:lnTo>
                  <a:lnTo>
                    <a:pt x="32" y="14"/>
                  </a:lnTo>
                  <a:lnTo>
                    <a:pt x="17" y="7"/>
                  </a:lnTo>
                  <a:lnTo>
                    <a:pt x="0" y="0"/>
                  </a:lnTo>
                  <a:close/>
                </a:path>
              </a:pathLst>
            </a:custGeom>
            <a:solidFill>
              <a:srgbClr val="FFFF00"/>
            </a:solidFill>
            <a:ln w="9525">
              <a:solidFill>
                <a:srgbClr val="FFFF00"/>
              </a:solidFill>
              <a:round/>
              <a:headEnd/>
              <a:tailEnd/>
            </a:ln>
          </p:spPr>
          <p:txBody>
            <a:bodyPr/>
            <a:lstStyle/>
            <a:p>
              <a:endParaRPr lang="it-IT"/>
            </a:p>
          </p:txBody>
        </p:sp>
        <p:sp>
          <p:nvSpPr>
            <p:cNvPr id="21320" name="Freeform 840"/>
            <p:cNvSpPr>
              <a:spLocks/>
            </p:cNvSpPr>
            <p:nvPr/>
          </p:nvSpPr>
          <p:spPr bwMode="auto">
            <a:xfrm>
              <a:off x="1596" y="2721"/>
              <a:ext cx="106" cy="7"/>
            </a:xfrm>
            <a:custGeom>
              <a:avLst/>
              <a:gdLst/>
              <a:ahLst/>
              <a:cxnLst>
                <a:cxn ang="0">
                  <a:pos x="0" y="0"/>
                </a:cxn>
                <a:cxn ang="0">
                  <a:pos x="740" y="0"/>
                </a:cxn>
                <a:cxn ang="0">
                  <a:pos x="727" y="7"/>
                </a:cxn>
                <a:cxn ang="0">
                  <a:pos x="712" y="14"/>
                </a:cxn>
                <a:cxn ang="0">
                  <a:pos x="698" y="22"/>
                </a:cxn>
                <a:cxn ang="0">
                  <a:pos x="683" y="29"/>
                </a:cxn>
                <a:cxn ang="0">
                  <a:pos x="668" y="35"/>
                </a:cxn>
                <a:cxn ang="0">
                  <a:pos x="652" y="42"/>
                </a:cxn>
                <a:cxn ang="0">
                  <a:pos x="637" y="47"/>
                </a:cxn>
                <a:cxn ang="0">
                  <a:pos x="620" y="52"/>
                </a:cxn>
                <a:cxn ang="0">
                  <a:pos x="158" y="52"/>
                </a:cxn>
                <a:cxn ang="0">
                  <a:pos x="137" y="47"/>
                </a:cxn>
                <a:cxn ang="0">
                  <a:pos x="116" y="41"/>
                </a:cxn>
                <a:cxn ang="0">
                  <a:pos x="96" y="34"/>
                </a:cxn>
                <a:cxn ang="0">
                  <a:pos x="76" y="28"/>
                </a:cxn>
                <a:cxn ang="0">
                  <a:pos x="56" y="21"/>
                </a:cxn>
                <a:cxn ang="0">
                  <a:pos x="37" y="14"/>
                </a:cxn>
                <a:cxn ang="0">
                  <a:pos x="19" y="7"/>
                </a:cxn>
                <a:cxn ang="0">
                  <a:pos x="0" y="0"/>
                </a:cxn>
              </a:cxnLst>
              <a:rect l="0" t="0" r="r" b="b"/>
              <a:pathLst>
                <a:path w="740" h="52">
                  <a:moveTo>
                    <a:pt x="0" y="0"/>
                  </a:moveTo>
                  <a:lnTo>
                    <a:pt x="740" y="0"/>
                  </a:lnTo>
                  <a:lnTo>
                    <a:pt x="727" y="7"/>
                  </a:lnTo>
                  <a:lnTo>
                    <a:pt x="712" y="14"/>
                  </a:lnTo>
                  <a:lnTo>
                    <a:pt x="698" y="22"/>
                  </a:lnTo>
                  <a:lnTo>
                    <a:pt x="683" y="29"/>
                  </a:lnTo>
                  <a:lnTo>
                    <a:pt x="668" y="35"/>
                  </a:lnTo>
                  <a:lnTo>
                    <a:pt x="652" y="42"/>
                  </a:lnTo>
                  <a:lnTo>
                    <a:pt x="637" y="47"/>
                  </a:lnTo>
                  <a:lnTo>
                    <a:pt x="620" y="52"/>
                  </a:lnTo>
                  <a:lnTo>
                    <a:pt x="158" y="52"/>
                  </a:lnTo>
                  <a:lnTo>
                    <a:pt x="137" y="47"/>
                  </a:lnTo>
                  <a:lnTo>
                    <a:pt x="116" y="41"/>
                  </a:lnTo>
                  <a:lnTo>
                    <a:pt x="96" y="34"/>
                  </a:lnTo>
                  <a:lnTo>
                    <a:pt x="76" y="28"/>
                  </a:lnTo>
                  <a:lnTo>
                    <a:pt x="56" y="21"/>
                  </a:lnTo>
                  <a:lnTo>
                    <a:pt x="37" y="14"/>
                  </a:lnTo>
                  <a:lnTo>
                    <a:pt x="19" y="7"/>
                  </a:lnTo>
                  <a:lnTo>
                    <a:pt x="0" y="0"/>
                  </a:lnTo>
                  <a:close/>
                </a:path>
              </a:pathLst>
            </a:custGeom>
            <a:solidFill>
              <a:srgbClr val="FFFF00"/>
            </a:solidFill>
            <a:ln w="9525">
              <a:solidFill>
                <a:srgbClr val="FFFF00"/>
              </a:solidFill>
              <a:round/>
              <a:headEnd/>
              <a:tailEnd/>
            </a:ln>
          </p:spPr>
          <p:txBody>
            <a:bodyPr/>
            <a:lstStyle/>
            <a:p>
              <a:endParaRPr lang="it-IT"/>
            </a:p>
          </p:txBody>
        </p:sp>
        <p:sp>
          <p:nvSpPr>
            <p:cNvPr id="21321" name="Freeform 841"/>
            <p:cNvSpPr>
              <a:spLocks/>
            </p:cNvSpPr>
            <p:nvPr/>
          </p:nvSpPr>
          <p:spPr bwMode="auto">
            <a:xfrm>
              <a:off x="1607" y="2725"/>
              <a:ext cx="88" cy="7"/>
            </a:xfrm>
            <a:custGeom>
              <a:avLst/>
              <a:gdLst/>
              <a:ahLst/>
              <a:cxnLst>
                <a:cxn ang="0">
                  <a:pos x="0" y="0"/>
                </a:cxn>
                <a:cxn ang="0">
                  <a:pos x="617" y="0"/>
                </a:cxn>
                <a:cxn ang="0">
                  <a:pos x="597" y="8"/>
                </a:cxn>
                <a:cxn ang="0">
                  <a:pos x="577" y="17"/>
                </a:cxn>
                <a:cxn ang="0">
                  <a:pos x="556" y="24"/>
                </a:cxn>
                <a:cxn ang="0">
                  <a:pos x="535" y="30"/>
                </a:cxn>
                <a:cxn ang="0">
                  <a:pos x="513" y="37"/>
                </a:cxn>
                <a:cxn ang="0">
                  <a:pos x="491" y="43"/>
                </a:cxn>
                <a:cxn ang="0">
                  <a:pos x="468" y="48"/>
                </a:cxn>
                <a:cxn ang="0">
                  <a:pos x="445" y="52"/>
                </a:cxn>
                <a:cxn ang="0">
                  <a:pos x="190" y="52"/>
                </a:cxn>
                <a:cxn ang="0">
                  <a:pos x="164" y="47"/>
                </a:cxn>
                <a:cxn ang="0">
                  <a:pos x="140" y="41"/>
                </a:cxn>
                <a:cxn ang="0">
                  <a:pos x="115" y="35"/>
                </a:cxn>
                <a:cxn ang="0">
                  <a:pos x="92" y="28"/>
                </a:cxn>
                <a:cxn ang="0">
                  <a:pos x="68" y="22"/>
                </a:cxn>
                <a:cxn ang="0">
                  <a:pos x="45" y="15"/>
                </a:cxn>
                <a:cxn ang="0">
                  <a:pos x="22" y="7"/>
                </a:cxn>
                <a:cxn ang="0">
                  <a:pos x="0" y="0"/>
                </a:cxn>
              </a:cxnLst>
              <a:rect l="0" t="0" r="r" b="b"/>
              <a:pathLst>
                <a:path w="617" h="52">
                  <a:moveTo>
                    <a:pt x="0" y="0"/>
                  </a:moveTo>
                  <a:lnTo>
                    <a:pt x="617" y="0"/>
                  </a:lnTo>
                  <a:lnTo>
                    <a:pt x="597" y="8"/>
                  </a:lnTo>
                  <a:lnTo>
                    <a:pt x="577" y="17"/>
                  </a:lnTo>
                  <a:lnTo>
                    <a:pt x="556" y="24"/>
                  </a:lnTo>
                  <a:lnTo>
                    <a:pt x="535" y="30"/>
                  </a:lnTo>
                  <a:lnTo>
                    <a:pt x="513" y="37"/>
                  </a:lnTo>
                  <a:lnTo>
                    <a:pt x="491" y="43"/>
                  </a:lnTo>
                  <a:lnTo>
                    <a:pt x="468" y="48"/>
                  </a:lnTo>
                  <a:lnTo>
                    <a:pt x="445" y="52"/>
                  </a:lnTo>
                  <a:lnTo>
                    <a:pt x="190" y="52"/>
                  </a:lnTo>
                  <a:lnTo>
                    <a:pt x="164" y="47"/>
                  </a:lnTo>
                  <a:lnTo>
                    <a:pt x="140" y="41"/>
                  </a:lnTo>
                  <a:lnTo>
                    <a:pt x="115" y="35"/>
                  </a:lnTo>
                  <a:lnTo>
                    <a:pt x="92" y="28"/>
                  </a:lnTo>
                  <a:lnTo>
                    <a:pt x="68" y="22"/>
                  </a:lnTo>
                  <a:lnTo>
                    <a:pt x="45" y="15"/>
                  </a:lnTo>
                  <a:lnTo>
                    <a:pt x="22" y="7"/>
                  </a:lnTo>
                  <a:lnTo>
                    <a:pt x="0" y="0"/>
                  </a:lnTo>
                  <a:close/>
                </a:path>
              </a:pathLst>
            </a:custGeom>
            <a:solidFill>
              <a:srgbClr val="FFFF00"/>
            </a:solidFill>
            <a:ln w="9525">
              <a:solidFill>
                <a:srgbClr val="FFFF00"/>
              </a:solidFill>
              <a:round/>
              <a:headEnd/>
              <a:tailEnd/>
            </a:ln>
          </p:spPr>
          <p:txBody>
            <a:bodyPr/>
            <a:lstStyle/>
            <a:p>
              <a:endParaRPr lang="it-IT"/>
            </a:p>
          </p:txBody>
        </p:sp>
        <p:sp>
          <p:nvSpPr>
            <p:cNvPr id="21322" name="Freeform 842"/>
            <p:cNvSpPr>
              <a:spLocks/>
            </p:cNvSpPr>
            <p:nvPr/>
          </p:nvSpPr>
          <p:spPr bwMode="auto">
            <a:xfrm>
              <a:off x="1619" y="2728"/>
              <a:ext cx="66" cy="7"/>
            </a:xfrm>
            <a:custGeom>
              <a:avLst/>
              <a:gdLst/>
              <a:ahLst/>
              <a:cxnLst>
                <a:cxn ang="0">
                  <a:pos x="0" y="0"/>
                </a:cxn>
                <a:cxn ang="0">
                  <a:pos x="462" y="0"/>
                </a:cxn>
                <a:cxn ang="0">
                  <a:pos x="432" y="10"/>
                </a:cxn>
                <a:cxn ang="0">
                  <a:pos x="402" y="18"/>
                </a:cxn>
                <a:cxn ang="0">
                  <a:pos x="370" y="24"/>
                </a:cxn>
                <a:cxn ang="0">
                  <a:pos x="337" y="31"/>
                </a:cxn>
                <a:cxn ang="0">
                  <a:pos x="303" y="36"/>
                </a:cxn>
                <a:cxn ang="0">
                  <a:pos x="268" y="40"/>
                </a:cxn>
                <a:cxn ang="0">
                  <a:pos x="231" y="43"/>
                </a:cxn>
                <a:cxn ang="0">
                  <a:pos x="194" y="46"/>
                </a:cxn>
                <a:cxn ang="0">
                  <a:pos x="168" y="41"/>
                </a:cxn>
                <a:cxn ang="0">
                  <a:pos x="143" y="36"/>
                </a:cxn>
                <a:cxn ang="0">
                  <a:pos x="118" y="31"/>
                </a:cxn>
                <a:cxn ang="0">
                  <a:pos x="94" y="24"/>
                </a:cxn>
                <a:cxn ang="0">
                  <a:pos x="70" y="19"/>
                </a:cxn>
                <a:cxn ang="0">
                  <a:pos x="46" y="13"/>
                </a:cxn>
                <a:cxn ang="0">
                  <a:pos x="23" y="6"/>
                </a:cxn>
                <a:cxn ang="0">
                  <a:pos x="0" y="0"/>
                </a:cxn>
              </a:cxnLst>
              <a:rect l="0" t="0" r="r" b="b"/>
              <a:pathLst>
                <a:path w="462" h="46">
                  <a:moveTo>
                    <a:pt x="0" y="0"/>
                  </a:moveTo>
                  <a:lnTo>
                    <a:pt x="462" y="0"/>
                  </a:lnTo>
                  <a:lnTo>
                    <a:pt x="432" y="10"/>
                  </a:lnTo>
                  <a:lnTo>
                    <a:pt x="402" y="18"/>
                  </a:lnTo>
                  <a:lnTo>
                    <a:pt x="370" y="24"/>
                  </a:lnTo>
                  <a:lnTo>
                    <a:pt x="337" y="31"/>
                  </a:lnTo>
                  <a:lnTo>
                    <a:pt x="303" y="36"/>
                  </a:lnTo>
                  <a:lnTo>
                    <a:pt x="268" y="40"/>
                  </a:lnTo>
                  <a:lnTo>
                    <a:pt x="231" y="43"/>
                  </a:lnTo>
                  <a:lnTo>
                    <a:pt x="194" y="46"/>
                  </a:lnTo>
                  <a:lnTo>
                    <a:pt x="168" y="41"/>
                  </a:lnTo>
                  <a:lnTo>
                    <a:pt x="143" y="36"/>
                  </a:lnTo>
                  <a:lnTo>
                    <a:pt x="118" y="31"/>
                  </a:lnTo>
                  <a:lnTo>
                    <a:pt x="94" y="24"/>
                  </a:lnTo>
                  <a:lnTo>
                    <a:pt x="70" y="19"/>
                  </a:lnTo>
                  <a:lnTo>
                    <a:pt x="46" y="13"/>
                  </a:lnTo>
                  <a:lnTo>
                    <a:pt x="23" y="6"/>
                  </a:lnTo>
                  <a:lnTo>
                    <a:pt x="0" y="0"/>
                  </a:lnTo>
                  <a:close/>
                </a:path>
              </a:pathLst>
            </a:custGeom>
            <a:solidFill>
              <a:srgbClr val="FFFF00"/>
            </a:solidFill>
            <a:ln w="9525">
              <a:solidFill>
                <a:srgbClr val="FFFF00"/>
              </a:solidFill>
              <a:round/>
              <a:headEnd/>
              <a:tailEnd/>
            </a:ln>
          </p:spPr>
          <p:txBody>
            <a:bodyPr/>
            <a:lstStyle/>
            <a:p>
              <a:endParaRPr lang="it-IT"/>
            </a:p>
          </p:txBody>
        </p:sp>
        <p:sp>
          <p:nvSpPr>
            <p:cNvPr id="21323" name="Freeform 843"/>
            <p:cNvSpPr>
              <a:spLocks/>
            </p:cNvSpPr>
            <p:nvPr/>
          </p:nvSpPr>
          <p:spPr bwMode="auto">
            <a:xfrm>
              <a:off x="1634" y="2732"/>
              <a:ext cx="36" cy="3"/>
            </a:xfrm>
            <a:custGeom>
              <a:avLst/>
              <a:gdLst/>
              <a:ahLst/>
              <a:cxnLst>
                <a:cxn ang="0">
                  <a:pos x="0" y="0"/>
                </a:cxn>
                <a:cxn ang="0">
                  <a:pos x="255" y="0"/>
                </a:cxn>
                <a:cxn ang="0">
                  <a:pos x="235" y="5"/>
                </a:cxn>
                <a:cxn ang="0">
                  <a:pos x="216" y="8"/>
                </a:cxn>
                <a:cxn ang="0">
                  <a:pos x="195" y="11"/>
                </a:cxn>
                <a:cxn ang="0">
                  <a:pos x="176" y="13"/>
                </a:cxn>
                <a:cxn ang="0">
                  <a:pos x="155" y="15"/>
                </a:cxn>
                <a:cxn ang="0">
                  <a:pos x="134" y="17"/>
                </a:cxn>
                <a:cxn ang="0">
                  <a:pos x="112" y="18"/>
                </a:cxn>
                <a:cxn ang="0">
                  <a:pos x="90" y="20"/>
                </a:cxn>
                <a:cxn ang="0">
                  <a:pos x="78" y="17"/>
                </a:cxn>
                <a:cxn ang="0">
                  <a:pos x="67" y="15"/>
                </a:cxn>
                <a:cxn ang="0">
                  <a:pos x="55" y="13"/>
                </a:cxn>
                <a:cxn ang="0">
                  <a:pos x="44" y="11"/>
                </a:cxn>
                <a:cxn ang="0">
                  <a:pos x="33" y="8"/>
                </a:cxn>
                <a:cxn ang="0">
                  <a:pos x="22" y="6"/>
                </a:cxn>
                <a:cxn ang="0">
                  <a:pos x="10" y="4"/>
                </a:cxn>
                <a:cxn ang="0">
                  <a:pos x="0" y="0"/>
                </a:cxn>
              </a:cxnLst>
              <a:rect l="0" t="0" r="r" b="b"/>
              <a:pathLst>
                <a:path w="255" h="20">
                  <a:moveTo>
                    <a:pt x="0" y="0"/>
                  </a:moveTo>
                  <a:lnTo>
                    <a:pt x="255" y="0"/>
                  </a:lnTo>
                  <a:lnTo>
                    <a:pt x="235" y="5"/>
                  </a:lnTo>
                  <a:lnTo>
                    <a:pt x="216" y="8"/>
                  </a:lnTo>
                  <a:lnTo>
                    <a:pt x="195" y="11"/>
                  </a:lnTo>
                  <a:lnTo>
                    <a:pt x="176" y="13"/>
                  </a:lnTo>
                  <a:lnTo>
                    <a:pt x="155" y="15"/>
                  </a:lnTo>
                  <a:lnTo>
                    <a:pt x="134" y="17"/>
                  </a:lnTo>
                  <a:lnTo>
                    <a:pt x="112" y="18"/>
                  </a:lnTo>
                  <a:lnTo>
                    <a:pt x="90" y="20"/>
                  </a:lnTo>
                  <a:lnTo>
                    <a:pt x="78" y="17"/>
                  </a:lnTo>
                  <a:lnTo>
                    <a:pt x="67" y="15"/>
                  </a:lnTo>
                  <a:lnTo>
                    <a:pt x="55" y="13"/>
                  </a:lnTo>
                  <a:lnTo>
                    <a:pt x="44" y="11"/>
                  </a:lnTo>
                  <a:lnTo>
                    <a:pt x="33" y="8"/>
                  </a:lnTo>
                  <a:lnTo>
                    <a:pt x="22" y="6"/>
                  </a:lnTo>
                  <a:lnTo>
                    <a:pt x="10" y="4"/>
                  </a:lnTo>
                  <a:lnTo>
                    <a:pt x="0" y="0"/>
                  </a:lnTo>
                  <a:close/>
                </a:path>
              </a:pathLst>
            </a:custGeom>
            <a:solidFill>
              <a:srgbClr val="FFFF00"/>
            </a:solidFill>
            <a:ln w="9525">
              <a:solidFill>
                <a:srgbClr val="FFFF00"/>
              </a:solidFill>
              <a:round/>
              <a:headEnd/>
              <a:tailEnd/>
            </a:ln>
          </p:spPr>
          <p:txBody>
            <a:bodyPr/>
            <a:lstStyle/>
            <a:p>
              <a:endParaRPr lang="it-IT"/>
            </a:p>
          </p:txBody>
        </p:sp>
        <p:sp>
          <p:nvSpPr>
            <p:cNvPr id="21324" name="Freeform 844"/>
            <p:cNvSpPr>
              <a:spLocks/>
            </p:cNvSpPr>
            <p:nvPr/>
          </p:nvSpPr>
          <p:spPr bwMode="auto">
            <a:xfrm>
              <a:off x="1588" y="2399"/>
              <a:ext cx="152" cy="27"/>
            </a:xfrm>
            <a:custGeom>
              <a:avLst/>
              <a:gdLst/>
              <a:ahLst/>
              <a:cxnLst>
                <a:cxn ang="0">
                  <a:pos x="0" y="0"/>
                </a:cxn>
                <a:cxn ang="0">
                  <a:pos x="14" y="4"/>
                </a:cxn>
                <a:cxn ang="0">
                  <a:pos x="27" y="10"/>
                </a:cxn>
                <a:cxn ang="0">
                  <a:pos x="42" y="19"/>
                </a:cxn>
                <a:cxn ang="0">
                  <a:pos x="58" y="27"/>
                </a:cxn>
                <a:cxn ang="0">
                  <a:pos x="89" y="48"/>
                </a:cxn>
                <a:cxn ang="0">
                  <a:pos x="121" y="69"/>
                </a:cxn>
                <a:cxn ang="0">
                  <a:pos x="149" y="90"/>
                </a:cxn>
                <a:cxn ang="0">
                  <a:pos x="174" y="107"/>
                </a:cxn>
                <a:cxn ang="0">
                  <a:pos x="184" y="114"/>
                </a:cxn>
                <a:cxn ang="0">
                  <a:pos x="193" y="119"/>
                </a:cxn>
                <a:cxn ang="0">
                  <a:pos x="199" y="124"/>
                </a:cxn>
                <a:cxn ang="0">
                  <a:pos x="203" y="125"/>
                </a:cxn>
                <a:cxn ang="0">
                  <a:pos x="815" y="189"/>
                </a:cxn>
                <a:cxn ang="0">
                  <a:pos x="1065" y="95"/>
                </a:cxn>
                <a:cxn ang="0">
                  <a:pos x="1019" y="91"/>
                </a:cxn>
                <a:cxn ang="0">
                  <a:pos x="899" y="81"/>
                </a:cxn>
                <a:cxn ang="0">
                  <a:pos x="728" y="65"/>
                </a:cxn>
                <a:cxn ang="0">
                  <a:pos x="532" y="47"/>
                </a:cxn>
                <a:cxn ang="0">
                  <a:pos x="336" y="30"/>
                </a:cxn>
                <a:cxn ang="0">
                  <a:pos x="166" y="15"/>
                </a:cxn>
                <a:cxn ang="0">
                  <a:pos x="45" y="4"/>
                </a:cxn>
                <a:cxn ang="0">
                  <a:pos x="0" y="0"/>
                </a:cxn>
              </a:cxnLst>
              <a:rect l="0" t="0" r="r" b="b"/>
              <a:pathLst>
                <a:path w="1065" h="189">
                  <a:moveTo>
                    <a:pt x="0" y="0"/>
                  </a:moveTo>
                  <a:lnTo>
                    <a:pt x="14" y="4"/>
                  </a:lnTo>
                  <a:lnTo>
                    <a:pt x="27" y="10"/>
                  </a:lnTo>
                  <a:lnTo>
                    <a:pt x="42" y="19"/>
                  </a:lnTo>
                  <a:lnTo>
                    <a:pt x="58" y="27"/>
                  </a:lnTo>
                  <a:lnTo>
                    <a:pt x="89" y="48"/>
                  </a:lnTo>
                  <a:lnTo>
                    <a:pt x="121" y="69"/>
                  </a:lnTo>
                  <a:lnTo>
                    <a:pt x="149" y="90"/>
                  </a:lnTo>
                  <a:lnTo>
                    <a:pt x="174" y="107"/>
                  </a:lnTo>
                  <a:lnTo>
                    <a:pt x="184" y="114"/>
                  </a:lnTo>
                  <a:lnTo>
                    <a:pt x="193" y="119"/>
                  </a:lnTo>
                  <a:lnTo>
                    <a:pt x="199" y="124"/>
                  </a:lnTo>
                  <a:lnTo>
                    <a:pt x="203" y="125"/>
                  </a:lnTo>
                  <a:lnTo>
                    <a:pt x="815" y="189"/>
                  </a:lnTo>
                  <a:lnTo>
                    <a:pt x="1065" y="95"/>
                  </a:lnTo>
                  <a:lnTo>
                    <a:pt x="1019" y="91"/>
                  </a:lnTo>
                  <a:lnTo>
                    <a:pt x="899" y="81"/>
                  </a:lnTo>
                  <a:lnTo>
                    <a:pt x="728" y="65"/>
                  </a:lnTo>
                  <a:lnTo>
                    <a:pt x="532" y="47"/>
                  </a:lnTo>
                  <a:lnTo>
                    <a:pt x="336" y="30"/>
                  </a:lnTo>
                  <a:lnTo>
                    <a:pt x="166" y="15"/>
                  </a:lnTo>
                  <a:lnTo>
                    <a:pt x="45" y="4"/>
                  </a:lnTo>
                  <a:lnTo>
                    <a:pt x="0" y="0"/>
                  </a:lnTo>
                  <a:close/>
                </a:path>
              </a:pathLst>
            </a:custGeom>
            <a:solidFill>
              <a:srgbClr val="CCBA9E"/>
            </a:solidFill>
            <a:ln w="9525">
              <a:noFill/>
              <a:round/>
              <a:headEnd/>
              <a:tailEnd/>
            </a:ln>
          </p:spPr>
          <p:txBody>
            <a:bodyPr/>
            <a:lstStyle/>
            <a:p>
              <a:endParaRPr lang="it-IT"/>
            </a:p>
          </p:txBody>
        </p:sp>
        <p:sp>
          <p:nvSpPr>
            <p:cNvPr id="21325" name="Line 845"/>
            <p:cNvSpPr>
              <a:spLocks noChangeShapeType="1"/>
            </p:cNvSpPr>
            <p:nvPr/>
          </p:nvSpPr>
          <p:spPr bwMode="auto">
            <a:xfrm flipV="1">
              <a:off x="1902" y="935"/>
              <a:ext cx="1069" cy="908"/>
            </a:xfrm>
            <a:prstGeom prst="line">
              <a:avLst/>
            </a:prstGeom>
            <a:noFill/>
            <a:ln w="28575">
              <a:solidFill>
                <a:srgbClr val="0000FF"/>
              </a:solidFill>
              <a:round/>
              <a:headEnd type="triangle" w="med" len="med"/>
              <a:tailEnd/>
            </a:ln>
            <a:effectLst/>
          </p:spPr>
          <p:txBody>
            <a:bodyPr wrap="none" anchor="ctr"/>
            <a:lstStyle/>
            <a:p>
              <a:endParaRPr lang="it-IT"/>
            </a:p>
          </p:txBody>
        </p:sp>
        <p:sp>
          <p:nvSpPr>
            <p:cNvPr id="21326" name="Line 846"/>
            <p:cNvSpPr>
              <a:spLocks noChangeShapeType="1"/>
            </p:cNvSpPr>
            <p:nvPr/>
          </p:nvSpPr>
          <p:spPr bwMode="auto">
            <a:xfrm flipV="1">
              <a:off x="2472" y="1843"/>
              <a:ext cx="517" cy="264"/>
            </a:xfrm>
            <a:prstGeom prst="line">
              <a:avLst/>
            </a:prstGeom>
            <a:noFill/>
            <a:ln w="28575">
              <a:solidFill>
                <a:srgbClr val="0000FF"/>
              </a:solidFill>
              <a:round/>
              <a:headEnd type="triangle" w="med" len="med"/>
              <a:tailEnd/>
            </a:ln>
            <a:effectLst/>
          </p:spPr>
          <p:txBody>
            <a:bodyPr wrap="none" anchor="ctr"/>
            <a:lstStyle/>
            <a:p>
              <a:endParaRPr lang="it-IT"/>
            </a:p>
          </p:txBody>
        </p:sp>
        <p:sp>
          <p:nvSpPr>
            <p:cNvPr id="21327" name="Line 847"/>
            <p:cNvSpPr>
              <a:spLocks noChangeShapeType="1"/>
            </p:cNvSpPr>
            <p:nvPr/>
          </p:nvSpPr>
          <p:spPr bwMode="auto">
            <a:xfrm>
              <a:off x="1655" y="2387"/>
              <a:ext cx="1316" cy="151"/>
            </a:xfrm>
            <a:prstGeom prst="line">
              <a:avLst/>
            </a:prstGeom>
            <a:noFill/>
            <a:ln w="28575">
              <a:solidFill>
                <a:srgbClr val="0000FF"/>
              </a:solidFill>
              <a:round/>
              <a:headEnd type="triangle" w="med" len="med"/>
              <a:tailEnd/>
            </a:ln>
            <a:effectLst/>
          </p:spPr>
          <p:txBody>
            <a:bodyPr wrap="none" anchor="ctr"/>
            <a:lstStyle/>
            <a:p>
              <a:endParaRPr lang="it-IT"/>
            </a:p>
          </p:txBody>
        </p:sp>
        <p:sp>
          <p:nvSpPr>
            <p:cNvPr id="21328" name="Line 848"/>
            <p:cNvSpPr>
              <a:spLocks noChangeShapeType="1"/>
            </p:cNvSpPr>
            <p:nvPr/>
          </p:nvSpPr>
          <p:spPr bwMode="auto">
            <a:xfrm>
              <a:off x="2472" y="2659"/>
              <a:ext cx="517" cy="635"/>
            </a:xfrm>
            <a:prstGeom prst="line">
              <a:avLst/>
            </a:prstGeom>
            <a:noFill/>
            <a:ln w="28575">
              <a:solidFill>
                <a:srgbClr val="0000FF"/>
              </a:solidFill>
              <a:round/>
              <a:headEnd type="triangle" w="med" len="med"/>
              <a:tailEnd/>
            </a:ln>
            <a:effectLst/>
          </p:spPr>
          <p:txBody>
            <a:bodyPr wrap="none" anchor="ctr"/>
            <a:lstStyle/>
            <a:p>
              <a:endParaRPr lang="it-IT"/>
            </a:p>
          </p:txBody>
        </p:sp>
        <p:sp>
          <p:nvSpPr>
            <p:cNvPr id="21329" name="Line 849"/>
            <p:cNvSpPr>
              <a:spLocks noChangeShapeType="1"/>
            </p:cNvSpPr>
            <p:nvPr/>
          </p:nvSpPr>
          <p:spPr bwMode="auto">
            <a:xfrm>
              <a:off x="2290" y="2538"/>
              <a:ext cx="699" cy="1255"/>
            </a:xfrm>
            <a:prstGeom prst="line">
              <a:avLst/>
            </a:prstGeom>
            <a:noFill/>
            <a:ln w="28575">
              <a:solidFill>
                <a:srgbClr val="0000FF"/>
              </a:solidFill>
              <a:round/>
              <a:headEnd type="triangle" w="med" len="med"/>
              <a:tailEnd/>
            </a:ln>
            <a:effectLst/>
          </p:spPr>
          <p:txBody>
            <a:bodyPr wrap="none" anchor="ctr"/>
            <a:lstStyle/>
            <a:p>
              <a:endParaRPr lang="it-IT"/>
            </a:p>
          </p:txBody>
        </p:sp>
      </p:grpSp>
      <p:sp>
        <p:nvSpPr>
          <p:cNvPr id="21330" name="Text Box 850"/>
          <p:cNvSpPr txBox="1">
            <a:spLocks noChangeArrowheads="1"/>
          </p:cNvSpPr>
          <p:nvPr/>
        </p:nvSpPr>
        <p:spPr bwMode="auto">
          <a:xfrm>
            <a:off x="3851275" y="6381750"/>
            <a:ext cx="5087938" cy="274638"/>
          </a:xfrm>
          <a:prstGeom prst="rect">
            <a:avLst/>
          </a:prstGeom>
          <a:noFill/>
          <a:ln w="9525">
            <a:noFill/>
            <a:miter lim="800000"/>
            <a:headEnd/>
            <a:tailEnd/>
          </a:ln>
          <a:effectLst/>
        </p:spPr>
        <p:txBody>
          <a:bodyPr>
            <a:spAutoFit/>
          </a:bodyPr>
          <a:lstStyle/>
          <a:p>
            <a:pPr algn="r">
              <a:spcBef>
                <a:spcPct val="50000"/>
              </a:spcBef>
            </a:pPr>
            <a:r>
              <a:rPr lang="it-IT" sz="1200">
                <a:solidFill>
                  <a:srgbClr val="FFFF00"/>
                </a:solidFill>
                <a:effectLst>
                  <a:outerShdw blurRad="38100" dist="38100" dir="2700000" algn="tl">
                    <a:srgbClr val="000000"/>
                  </a:outerShdw>
                </a:effectLst>
                <a:latin typeface="Times New Roman" pitchFamily="18" charset="0"/>
              </a:rPr>
              <a:t>Arthritis Rheum, 1991</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250825" y="160338"/>
            <a:ext cx="8628063" cy="531812"/>
          </a:xfrm>
          <a:prstGeom prst="rect">
            <a:avLst/>
          </a:prstGeom>
          <a:noFill/>
          <a:ln w="9525" algn="ctr">
            <a:noFill/>
            <a:miter lim="800000"/>
            <a:headEnd/>
            <a:tailEnd/>
          </a:ln>
          <a:effectLst>
            <a:outerShdw dist="17961" dir="2700000" algn="ctr" rotWithShape="0">
              <a:schemeClr val="tx1"/>
            </a:outerShdw>
          </a:effectLst>
        </p:spPr>
        <p:txBody>
          <a:bodyPr anchor="b">
            <a:spAutoFit/>
          </a:bodyPr>
          <a:lstStyle/>
          <a:p>
            <a:pPr algn="ctr">
              <a:lnSpc>
                <a:spcPct val="80000"/>
              </a:lnSpc>
            </a:pPr>
            <a:r>
              <a:rPr lang="en-US" sz="3600">
                <a:solidFill>
                  <a:srgbClr val="FF0000"/>
                </a:solidFill>
                <a:effectLst>
                  <a:outerShdw blurRad="38100" dist="38100" dir="2700000" algn="tl">
                    <a:srgbClr val="000000"/>
                  </a:outerShdw>
                </a:effectLst>
                <a:latin typeface="Times New Roman" pitchFamily="18" charset="0"/>
              </a:rPr>
              <a:t>QUADRO  CLINICO</a:t>
            </a:r>
            <a:endParaRPr lang="it-IT" sz="3600">
              <a:solidFill>
                <a:srgbClr val="FF0000"/>
              </a:solidFill>
              <a:effectLst>
                <a:outerShdw blurRad="38100" dist="38100" dir="2700000" algn="tl">
                  <a:srgbClr val="000000"/>
                </a:outerShdw>
              </a:effectLst>
              <a:latin typeface="Times New Roman" pitchFamily="18" charset="0"/>
            </a:endParaRPr>
          </a:p>
        </p:txBody>
      </p:sp>
      <p:sp>
        <p:nvSpPr>
          <p:cNvPr id="40963" name="Rectangle 3"/>
          <p:cNvSpPr>
            <a:spLocks noChangeArrowheads="1"/>
          </p:cNvSpPr>
          <p:nvPr/>
        </p:nvSpPr>
        <p:spPr bwMode="auto">
          <a:xfrm>
            <a:off x="250825" y="765175"/>
            <a:ext cx="8642350" cy="6369050"/>
          </a:xfrm>
          <a:prstGeom prst="rect">
            <a:avLst/>
          </a:prstGeom>
          <a:noFill/>
          <a:ln w="12700">
            <a:noFill/>
            <a:miter lim="800000"/>
            <a:headEnd/>
            <a:tailEnd/>
          </a:ln>
          <a:effectLst/>
        </p:spPr>
        <p:txBody>
          <a:bodyPr lIns="90488" tIns="44450" rIns="90488" bIns="44450">
            <a:spAutoFit/>
          </a:bodyPr>
          <a:lstStyle/>
          <a:p>
            <a:pPr defTabSz="762000">
              <a:lnSpc>
                <a:spcPct val="130000"/>
              </a:lnSpc>
              <a:spcBef>
                <a:spcPct val="50000"/>
              </a:spcBef>
              <a:buClr>
                <a:schemeClr val="hlink"/>
              </a:buClr>
              <a:buSzPct val="90000"/>
              <a:buFont typeface="Wingdings" pitchFamily="2" charset="2"/>
              <a:buBlip>
                <a:blip r:embed="rId3"/>
              </a:buBlip>
              <a:tabLst>
                <a:tab pos="1333500" algn="l"/>
              </a:tabLst>
            </a:pPr>
            <a:r>
              <a:rPr lang="it-IT" sz="2800">
                <a:solidFill>
                  <a:srgbClr val="00FF00"/>
                </a:solidFill>
                <a:effectLst>
                  <a:outerShdw blurRad="38100" dist="38100" dir="2700000" algn="tl">
                    <a:srgbClr val="000000"/>
                  </a:outerShdw>
                </a:effectLst>
              </a:rPr>
              <a:t>    </a:t>
            </a:r>
            <a:r>
              <a:rPr lang="it-IT" sz="2800">
                <a:solidFill>
                  <a:srgbClr val="00FF00"/>
                </a:solidFill>
                <a:effectLst>
                  <a:outerShdw blurRad="38100" dist="38100" dir="2700000" algn="tl">
                    <a:srgbClr val="000000"/>
                  </a:outerShdw>
                </a:effectLst>
                <a:latin typeface="Times New Roman" pitchFamily="18" charset="0"/>
              </a:rPr>
              <a:t>Dolore:</a:t>
            </a:r>
            <a:br>
              <a:rPr lang="it-IT" sz="2800">
                <a:solidFill>
                  <a:srgbClr val="00FF00"/>
                </a:solidFill>
                <a:effectLst>
                  <a:outerShdw blurRad="38100" dist="38100" dir="2700000" algn="tl">
                    <a:srgbClr val="000000"/>
                  </a:outerShdw>
                </a:effectLst>
                <a:latin typeface="Times New Roman" pitchFamily="18" charset="0"/>
              </a:rPr>
            </a:br>
            <a:r>
              <a:rPr lang="it-IT" sz="2800">
                <a:solidFill>
                  <a:srgbClr val="00FF00"/>
                </a:solidFill>
                <a:effectLst>
                  <a:outerShdw blurRad="38100" dist="38100" dir="2700000" algn="tl">
                    <a:srgbClr val="000000"/>
                  </a:outerShdw>
                </a:effectLst>
                <a:latin typeface="Times New Roman" pitchFamily="18" charset="0"/>
              </a:rPr>
              <a:t>       </a:t>
            </a:r>
            <a:r>
              <a:rPr lang="it-IT" sz="2000" b="0">
                <a:solidFill>
                  <a:srgbClr val="FFFF00"/>
                </a:solidFill>
                <a:effectLst>
                  <a:outerShdw blurRad="38100" dist="38100" dir="2700000" algn="tl">
                    <a:srgbClr val="000000"/>
                  </a:outerShdw>
                </a:effectLst>
                <a:latin typeface="Times New Roman" pitchFamily="18" charset="0"/>
              </a:rPr>
              <a:t>meccanico	</a:t>
            </a:r>
          </a:p>
          <a:p>
            <a:pPr defTabSz="762000">
              <a:lnSpc>
                <a:spcPct val="130000"/>
              </a:lnSpc>
              <a:spcBef>
                <a:spcPct val="50000"/>
              </a:spcBef>
              <a:buClr>
                <a:schemeClr val="hlink"/>
              </a:buClr>
              <a:buSzPct val="90000"/>
              <a:buFont typeface="Wingdings" pitchFamily="2" charset="2"/>
              <a:buBlip>
                <a:blip r:embed="rId3"/>
              </a:buBlip>
              <a:tabLst>
                <a:tab pos="1333500" algn="l"/>
              </a:tabLst>
            </a:pPr>
            <a:r>
              <a:rPr lang="it-IT" sz="2800">
                <a:solidFill>
                  <a:srgbClr val="00FF00"/>
                </a:solidFill>
                <a:effectLst>
                  <a:outerShdw blurRad="38100" dist="38100" dir="2700000" algn="tl">
                    <a:srgbClr val="000000"/>
                  </a:outerShdw>
                </a:effectLst>
                <a:latin typeface="Times New Roman" pitchFamily="18" charset="0"/>
              </a:rPr>
              <a:t>    Rigidità mattutina di breve durata</a:t>
            </a:r>
          </a:p>
          <a:p>
            <a:pPr defTabSz="762000">
              <a:lnSpc>
                <a:spcPct val="130000"/>
              </a:lnSpc>
              <a:spcBef>
                <a:spcPct val="50000"/>
              </a:spcBef>
              <a:buClr>
                <a:schemeClr val="hlink"/>
              </a:buClr>
              <a:buSzPct val="90000"/>
              <a:buFont typeface="Wingdings" pitchFamily="2" charset="2"/>
              <a:buBlip>
                <a:blip r:embed="rId3"/>
              </a:buBlip>
              <a:tabLst>
                <a:tab pos="1333500" algn="l"/>
              </a:tabLst>
            </a:pPr>
            <a:r>
              <a:rPr lang="it-IT" sz="2800">
                <a:solidFill>
                  <a:srgbClr val="00FF00"/>
                </a:solidFill>
                <a:effectLst>
                  <a:outerShdw blurRad="38100" dist="38100" dir="2700000" algn="tl">
                    <a:srgbClr val="000000"/>
                  </a:outerShdw>
                </a:effectLst>
                <a:latin typeface="Times New Roman" pitchFamily="18" charset="0"/>
              </a:rPr>
              <a:t>    Limitazione funzionale</a:t>
            </a:r>
            <a:r>
              <a:rPr lang="it-IT" b="0">
                <a:solidFill>
                  <a:srgbClr val="FFFF00"/>
                </a:solidFill>
                <a:effectLst>
                  <a:outerShdw blurRad="38100" dist="38100" dir="2700000" algn="tl">
                    <a:srgbClr val="000000"/>
                  </a:outerShdw>
                </a:effectLst>
                <a:latin typeface="Times New Roman" pitchFamily="18" charset="0"/>
              </a:rPr>
              <a:t> </a:t>
            </a:r>
          </a:p>
          <a:p>
            <a:pPr defTabSz="762000">
              <a:lnSpc>
                <a:spcPct val="130000"/>
              </a:lnSpc>
              <a:spcBef>
                <a:spcPct val="50000"/>
              </a:spcBef>
              <a:buClr>
                <a:schemeClr val="hlink"/>
              </a:buClr>
              <a:buSzPct val="90000"/>
              <a:buFont typeface="Wingdings" pitchFamily="2" charset="2"/>
              <a:buNone/>
              <a:tabLst>
                <a:tab pos="1333500" algn="l"/>
              </a:tabLst>
            </a:pPr>
            <a:r>
              <a:rPr lang="it-IT" b="0">
                <a:solidFill>
                  <a:srgbClr val="FFFF00"/>
                </a:solidFill>
                <a:effectLst>
                  <a:outerShdw blurRad="38100" dist="38100" dir="2700000" algn="tl">
                    <a:srgbClr val="000000"/>
                  </a:outerShdw>
                </a:effectLst>
                <a:latin typeface="Times New Roman" pitchFamily="18" charset="0"/>
              </a:rPr>
              <a:t>           </a:t>
            </a:r>
            <a:r>
              <a:rPr lang="it-IT" sz="2000" b="0">
                <a:solidFill>
                  <a:srgbClr val="FFFF00"/>
                </a:solidFill>
                <a:effectLst>
                  <a:outerShdw blurRad="38100" dist="38100" dir="2700000" algn="tl">
                    <a:srgbClr val="000000"/>
                  </a:outerShdw>
                </a:effectLst>
                <a:latin typeface="Times New Roman" pitchFamily="18" charset="0"/>
              </a:rPr>
              <a:t>prevalentemente antalgica all’inizio del processo, </a:t>
            </a:r>
          </a:p>
          <a:p>
            <a:pPr defTabSz="762000">
              <a:lnSpc>
                <a:spcPct val="130000"/>
              </a:lnSpc>
              <a:spcBef>
                <a:spcPct val="50000"/>
              </a:spcBef>
              <a:buClr>
                <a:schemeClr val="hlink"/>
              </a:buClr>
              <a:buSzPct val="90000"/>
              <a:buFont typeface="Wingdings" pitchFamily="2" charset="2"/>
              <a:buNone/>
              <a:tabLst>
                <a:tab pos="1333500" algn="l"/>
              </a:tabLst>
            </a:pPr>
            <a:r>
              <a:rPr lang="it-IT" sz="2000" b="0">
                <a:solidFill>
                  <a:srgbClr val="FFFF00"/>
                </a:solidFill>
                <a:effectLst>
                  <a:outerShdw blurRad="38100" dist="38100" dir="2700000" algn="tl">
                    <a:srgbClr val="000000"/>
                  </a:outerShdw>
                </a:effectLst>
                <a:latin typeface="Times New Roman" pitchFamily="18" charset="0"/>
              </a:rPr>
              <a:t>         di natura prevalentemente meccanico dopo           	</a:t>
            </a:r>
          </a:p>
          <a:p>
            <a:pPr defTabSz="762000">
              <a:lnSpc>
                <a:spcPct val="130000"/>
              </a:lnSpc>
              <a:spcBef>
                <a:spcPct val="50000"/>
              </a:spcBef>
              <a:buClr>
                <a:schemeClr val="hlink"/>
              </a:buClr>
              <a:buSzPct val="90000"/>
              <a:buFont typeface="Wingdings" pitchFamily="2" charset="2"/>
              <a:buBlip>
                <a:blip r:embed="rId3"/>
              </a:buBlip>
              <a:tabLst>
                <a:tab pos="1333500" algn="l"/>
              </a:tabLst>
            </a:pPr>
            <a:r>
              <a:rPr lang="it-IT" sz="2800" b="0">
                <a:solidFill>
                  <a:srgbClr val="00FF00"/>
                </a:solidFill>
                <a:effectLst>
                  <a:outerShdw blurRad="38100" dist="38100" dir="2700000" algn="tl">
                    <a:srgbClr val="000000"/>
                  </a:outerShdw>
                </a:effectLst>
                <a:latin typeface="Times New Roman" pitchFamily="18" charset="0"/>
              </a:rPr>
              <a:t>    </a:t>
            </a:r>
            <a:r>
              <a:rPr lang="it-IT" sz="2800">
                <a:solidFill>
                  <a:srgbClr val="00FF00"/>
                </a:solidFill>
                <a:effectLst>
                  <a:outerShdw blurRad="38100" dist="38100" dir="2700000" algn="tl">
                    <a:srgbClr val="000000"/>
                  </a:outerShdw>
                </a:effectLst>
                <a:latin typeface="Times New Roman" pitchFamily="18" charset="0"/>
              </a:rPr>
              <a:t>Deformità articolari</a:t>
            </a:r>
            <a:endParaRPr lang="it-IT" sz="2400">
              <a:solidFill>
                <a:srgbClr val="00FF00"/>
              </a:solidFill>
              <a:effectLst>
                <a:outerShdw blurRad="38100" dist="38100" dir="2700000" algn="tl">
                  <a:srgbClr val="000000"/>
                </a:outerShdw>
              </a:effectLst>
              <a:latin typeface="Times New Roman" pitchFamily="18" charset="0"/>
            </a:endParaRPr>
          </a:p>
          <a:p>
            <a:pPr defTabSz="762000">
              <a:lnSpc>
                <a:spcPct val="130000"/>
              </a:lnSpc>
              <a:spcBef>
                <a:spcPct val="50000"/>
              </a:spcBef>
              <a:buClr>
                <a:schemeClr val="hlink"/>
              </a:buClr>
              <a:buSzPct val="90000"/>
              <a:buFont typeface="Wingdings" pitchFamily="2" charset="2"/>
              <a:buNone/>
              <a:tabLst>
                <a:tab pos="1333500" algn="l"/>
              </a:tabLst>
            </a:pPr>
            <a:r>
              <a:rPr lang="it-IT" sz="2800" b="0">
                <a:solidFill>
                  <a:srgbClr val="FFFF00"/>
                </a:solidFill>
                <a:effectLst>
                  <a:outerShdw blurRad="38100" dist="38100" dir="2700000" algn="tl">
                    <a:srgbClr val="000000"/>
                  </a:outerShdw>
                </a:effectLst>
                <a:latin typeface="Times New Roman" pitchFamily="18" charset="0"/>
              </a:rPr>
              <a:t>       </a:t>
            </a:r>
            <a:r>
              <a:rPr lang="it-IT" sz="2000" b="0">
                <a:solidFill>
                  <a:srgbClr val="FFFF00"/>
                </a:solidFill>
                <a:effectLst>
                  <a:outerShdw blurRad="38100" dist="38100" dir="2700000" algn="tl">
                    <a:srgbClr val="000000"/>
                  </a:outerShdw>
                </a:effectLst>
                <a:latin typeface="Times New Roman" pitchFamily="18" charset="0"/>
              </a:rPr>
              <a:t>tumefazioni “fredde”</a:t>
            </a:r>
          </a:p>
          <a:p>
            <a:pPr defTabSz="762000">
              <a:lnSpc>
                <a:spcPct val="130000"/>
              </a:lnSpc>
              <a:spcBef>
                <a:spcPct val="50000"/>
              </a:spcBef>
              <a:buClr>
                <a:schemeClr val="hlink"/>
              </a:buClr>
              <a:buSzPct val="90000"/>
              <a:buFont typeface="Wingdings" pitchFamily="2" charset="2"/>
              <a:buNone/>
              <a:tabLst>
                <a:tab pos="1333500" algn="l"/>
              </a:tabLst>
            </a:pPr>
            <a:r>
              <a:rPr lang="it-IT" b="0">
                <a:solidFill>
                  <a:srgbClr val="FFFF00"/>
                </a:solidFill>
                <a:effectLst>
                  <a:outerShdw blurRad="38100" dist="38100" dir="2700000" algn="tl">
                    <a:srgbClr val="000000"/>
                  </a:outerShdw>
                </a:effectLst>
                <a:latin typeface="Times New Roman" pitchFamily="18" charset="0"/>
              </a:rPr>
              <a:t>                     </a:t>
            </a:r>
          </a:p>
          <a:p>
            <a:pPr defTabSz="762000">
              <a:lnSpc>
                <a:spcPct val="130000"/>
              </a:lnSpc>
              <a:spcBef>
                <a:spcPct val="50000"/>
              </a:spcBef>
              <a:buClr>
                <a:schemeClr val="hlink"/>
              </a:buClr>
              <a:buSzPct val="90000"/>
              <a:buFont typeface="Wingdings" pitchFamily="2" charset="2"/>
              <a:buNone/>
              <a:tabLst>
                <a:tab pos="1333500" algn="l"/>
              </a:tabLst>
            </a:pPr>
            <a:endParaRPr lang="it-IT">
              <a:solidFill>
                <a:srgbClr val="FFFF00"/>
              </a:solidFill>
              <a:effectLst>
                <a:outerShdw blurRad="38100" dist="38100" dir="2700000" algn="tl">
                  <a:srgbClr val="000000"/>
                </a:outerShdw>
              </a:effectLst>
              <a:latin typeface="Times New Roman" pitchFamily="18" charset="0"/>
            </a:endParaRPr>
          </a:p>
        </p:txBody>
      </p:sp>
      <p:sp>
        <p:nvSpPr>
          <p:cNvPr id="40964" name="Text Box 4"/>
          <p:cNvSpPr txBox="1">
            <a:spLocks noChangeArrowheads="1"/>
          </p:cNvSpPr>
          <p:nvPr/>
        </p:nvSpPr>
        <p:spPr bwMode="auto">
          <a:xfrm>
            <a:off x="3563938" y="6381750"/>
            <a:ext cx="5087937" cy="274638"/>
          </a:xfrm>
          <a:prstGeom prst="rect">
            <a:avLst/>
          </a:prstGeom>
          <a:noFill/>
          <a:ln w="9525">
            <a:noFill/>
            <a:miter lim="800000"/>
            <a:headEnd/>
            <a:tailEnd/>
          </a:ln>
          <a:effectLst/>
        </p:spPr>
        <p:txBody>
          <a:bodyPr>
            <a:spAutoFit/>
          </a:bodyPr>
          <a:lstStyle/>
          <a:p>
            <a:pPr algn="r">
              <a:spcBef>
                <a:spcPct val="50000"/>
              </a:spcBef>
            </a:pPr>
            <a:r>
              <a:rPr lang="it-IT" sz="1200">
                <a:solidFill>
                  <a:srgbClr val="FFFF00"/>
                </a:solidFill>
                <a:latin typeface="Times New Roman" pitchFamily="18" charset="0"/>
              </a:rPr>
              <a:t>Clin Orthop, 1999, MODIFICATA</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6370" name="Rectangle 2"/>
          <p:cNvSpPr>
            <a:spLocks noChangeArrowheads="1"/>
          </p:cNvSpPr>
          <p:nvPr/>
        </p:nvSpPr>
        <p:spPr bwMode="auto">
          <a:xfrm>
            <a:off x="179388" y="234950"/>
            <a:ext cx="8628062" cy="971550"/>
          </a:xfrm>
          <a:prstGeom prst="rect">
            <a:avLst/>
          </a:prstGeom>
          <a:noFill/>
          <a:ln w="9525" algn="ctr">
            <a:noFill/>
            <a:miter lim="800000"/>
            <a:headEnd/>
            <a:tailEnd/>
          </a:ln>
          <a:effectLst>
            <a:outerShdw dist="17961" dir="2700000" algn="ctr" rotWithShape="0">
              <a:schemeClr val="tx1"/>
            </a:outerShdw>
          </a:effectLst>
        </p:spPr>
        <p:txBody>
          <a:bodyPr anchor="b">
            <a:spAutoFit/>
          </a:bodyPr>
          <a:lstStyle/>
          <a:p>
            <a:pPr algn="ctr">
              <a:lnSpc>
                <a:spcPct val="80000"/>
              </a:lnSpc>
            </a:pPr>
            <a:r>
              <a:rPr lang="en-US" sz="3600">
                <a:solidFill>
                  <a:srgbClr val="FF0000"/>
                </a:solidFill>
                <a:effectLst>
                  <a:outerShdw blurRad="38100" dist="38100" dir="2700000" algn="tl">
                    <a:srgbClr val="000000"/>
                  </a:outerShdw>
                </a:effectLst>
                <a:latin typeface="Times New Roman" pitchFamily="18" charset="0"/>
              </a:rPr>
              <a:t>QUADRO   CLINICO</a:t>
            </a:r>
            <a:br>
              <a:rPr lang="en-US" sz="3600">
                <a:solidFill>
                  <a:srgbClr val="FF0000"/>
                </a:solidFill>
                <a:effectLst>
                  <a:outerShdw blurRad="38100" dist="38100" dir="2700000" algn="tl">
                    <a:srgbClr val="000000"/>
                  </a:outerShdw>
                </a:effectLst>
                <a:latin typeface="Times New Roman" pitchFamily="18" charset="0"/>
              </a:rPr>
            </a:br>
            <a:r>
              <a:rPr lang="en-US" sz="3600">
                <a:solidFill>
                  <a:srgbClr val="FF0000"/>
                </a:solidFill>
                <a:effectLst>
                  <a:outerShdw blurRad="38100" dist="38100" dir="2700000" algn="tl">
                    <a:srgbClr val="000000"/>
                  </a:outerShdw>
                </a:effectLst>
                <a:latin typeface="Times New Roman" pitchFamily="18" charset="0"/>
              </a:rPr>
              <a:t>COMPLICANZE</a:t>
            </a:r>
            <a:endParaRPr lang="it-IT" sz="3600">
              <a:solidFill>
                <a:srgbClr val="FF0000"/>
              </a:solidFill>
              <a:effectLst>
                <a:outerShdw blurRad="38100" dist="38100" dir="2700000" algn="tl">
                  <a:srgbClr val="000000"/>
                </a:outerShdw>
              </a:effectLst>
              <a:latin typeface="Times New Roman" pitchFamily="18" charset="0"/>
            </a:endParaRPr>
          </a:p>
        </p:txBody>
      </p:sp>
      <p:sp>
        <p:nvSpPr>
          <p:cNvPr id="186371" name="Rectangle 3"/>
          <p:cNvSpPr>
            <a:spLocks noChangeArrowheads="1"/>
          </p:cNvSpPr>
          <p:nvPr/>
        </p:nvSpPr>
        <p:spPr bwMode="auto">
          <a:xfrm>
            <a:off x="323850" y="1557338"/>
            <a:ext cx="8569325" cy="4755661"/>
          </a:xfrm>
          <a:prstGeom prst="rect">
            <a:avLst/>
          </a:prstGeom>
          <a:noFill/>
          <a:ln w="12700">
            <a:noFill/>
            <a:miter lim="800000"/>
            <a:headEnd/>
            <a:tailEnd/>
          </a:ln>
          <a:effectLst/>
        </p:spPr>
        <p:txBody>
          <a:bodyPr lIns="90488" tIns="44450" rIns="90488" bIns="44450">
            <a:spAutoFit/>
          </a:bodyPr>
          <a:lstStyle/>
          <a:p>
            <a:pPr defTabSz="762000">
              <a:lnSpc>
                <a:spcPct val="130000"/>
              </a:lnSpc>
              <a:spcBef>
                <a:spcPct val="50000"/>
              </a:spcBef>
              <a:buClr>
                <a:srgbClr val="FFFF00"/>
              </a:buClr>
              <a:buSzPct val="90000"/>
              <a:buFont typeface="Wingdings" pitchFamily="2" charset="2"/>
              <a:buChar char="Ø"/>
              <a:tabLst>
                <a:tab pos="1333500" algn="l"/>
              </a:tabLst>
            </a:pPr>
            <a:r>
              <a:rPr lang="it-IT" sz="2000" dirty="0">
                <a:solidFill>
                  <a:srgbClr val="00FF00"/>
                </a:solidFill>
                <a:effectLst>
                  <a:outerShdw blurRad="38100" dist="38100" dir="2700000" algn="tl">
                    <a:srgbClr val="000000"/>
                  </a:outerShdw>
                </a:effectLst>
              </a:rPr>
              <a:t>   </a:t>
            </a:r>
            <a:r>
              <a:rPr lang="it-IT" sz="2000" dirty="0">
                <a:solidFill>
                  <a:srgbClr val="00FF00"/>
                </a:solidFill>
                <a:effectLst>
                  <a:outerShdw blurRad="38100" dist="38100" dir="2700000" algn="tl">
                    <a:srgbClr val="000000"/>
                  </a:outerShdw>
                </a:effectLst>
                <a:latin typeface="Times New Roman" pitchFamily="18" charset="0"/>
              </a:rPr>
              <a:t>FLOGOSI  ACUTA </a:t>
            </a:r>
            <a:r>
              <a:rPr lang="it-IT" sz="1400" dirty="0">
                <a:solidFill>
                  <a:srgbClr val="FFFF00"/>
                </a:solidFill>
                <a:effectLst>
                  <a:outerShdw blurRad="38100" dist="38100" dir="2700000" algn="tl">
                    <a:srgbClr val="000000"/>
                  </a:outerShdw>
                </a:effectLst>
                <a:latin typeface="Times New Roman" pitchFamily="18" charset="0"/>
              </a:rPr>
              <a:t>,        SPESSO    CON      VERSAMENTO    ARTICOLARE </a:t>
            </a:r>
          </a:p>
          <a:p>
            <a:pPr defTabSz="762000">
              <a:lnSpc>
                <a:spcPct val="130000"/>
              </a:lnSpc>
              <a:spcBef>
                <a:spcPct val="50000"/>
              </a:spcBef>
              <a:buClr>
                <a:srgbClr val="FFFF00"/>
              </a:buClr>
              <a:buSzPct val="90000"/>
              <a:buFont typeface="Wingdings" pitchFamily="2" charset="2"/>
              <a:buChar char="Ø"/>
              <a:tabLst>
                <a:tab pos="1333500" algn="l"/>
              </a:tabLst>
            </a:pPr>
            <a:endParaRPr lang="it-IT" sz="1400" dirty="0">
              <a:solidFill>
                <a:srgbClr val="FFFF00"/>
              </a:solidFill>
              <a:effectLst>
                <a:outerShdw blurRad="38100" dist="38100" dir="2700000" algn="tl">
                  <a:srgbClr val="000000"/>
                </a:outerShdw>
              </a:effectLst>
              <a:latin typeface="Times New Roman" pitchFamily="18" charset="0"/>
            </a:endParaRPr>
          </a:p>
          <a:p>
            <a:pPr defTabSz="762000">
              <a:lnSpc>
                <a:spcPct val="130000"/>
              </a:lnSpc>
              <a:spcBef>
                <a:spcPct val="50000"/>
              </a:spcBef>
              <a:buClr>
                <a:srgbClr val="FFFF00"/>
              </a:buClr>
              <a:buSzPct val="90000"/>
              <a:buFont typeface="Wingdings" pitchFamily="2" charset="2"/>
              <a:buChar char="Ø"/>
              <a:tabLst>
                <a:tab pos="1333500" algn="l"/>
              </a:tabLst>
            </a:pPr>
            <a:r>
              <a:rPr lang="it-IT" sz="2000" dirty="0">
                <a:solidFill>
                  <a:srgbClr val="00FF00"/>
                </a:solidFill>
                <a:effectLst>
                  <a:outerShdw blurRad="38100" dist="38100" dir="2700000" algn="tl">
                    <a:srgbClr val="000000"/>
                  </a:outerShdw>
                </a:effectLst>
                <a:latin typeface="Times New Roman" pitchFamily="18" charset="0"/>
              </a:rPr>
              <a:t>   ERNIA DEL DISCO       </a:t>
            </a:r>
            <a:r>
              <a:rPr lang="it-IT" sz="1400" dirty="0">
                <a:solidFill>
                  <a:srgbClr val="FFFF00"/>
                </a:solidFill>
                <a:effectLst>
                  <a:outerShdw blurRad="38100" dist="38100" dir="2700000" algn="tl">
                    <a:srgbClr val="000000"/>
                  </a:outerShdw>
                </a:effectLst>
                <a:latin typeface="Times New Roman" pitchFamily="18" charset="0"/>
              </a:rPr>
              <a:t>CON   QUADRI     CLINICI   </a:t>
            </a:r>
            <a:r>
              <a:rPr lang="it-IT" sz="1400" dirty="0" err="1">
                <a:solidFill>
                  <a:srgbClr val="FFFF00"/>
                </a:solidFill>
                <a:effectLst>
                  <a:outerShdw blurRad="38100" dist="38100" dir="2700000" algn="tl">
                    <a:srgbClr val="000000"/>
                  </a:outerShdw>
                </a:effectLst>
                <a:latin typeface="Times New Roman" pitchFamily="18" charset="0"/>
              </a:rPr>
              <a:t>DI</a:t>
            </a:r>
            <a:r>
              <a:rPr lang="it-IT" sz="2000" dirty="0">
                <a:solidFill>
                  <a:srgbClr val="00FF00"/>
                </a:solidFill>
                <a:effectLst>
                  <a:outerShdw blurRad="38100" dist="38100" dir="2700000" algn="tl">
                    <a:srgbClr val="000000"/>
                  </a:outerShdw>
                </a:effectLst>
                <a:latin typeface="Times New Roman" pitchFamily="18" charset="0"/>
              </a:rPr>
              <a:t>     </a:t>
            </a:r>
          </a:p>
          <a:p>
            <a:pPr defTabSz="762000">
              <a:lnSpc>
                <a:spcPct val="130000"/>
              </a:lnSpc>
              <a:spcBef>
                <a:spcPct val="50000"/>
              </a:spcBef>
              <a:buClr>
                <a:srgbClr val="FFFF00"/>
              </a:buClr>
              <a:buSzPct val="90000"/>
              <a:tabLst>
                <a:tab pos="1333500" algn="l"/>
              </a:tabLst>
            </a:pPr>
            <a:r>
              <a:rPr lang="it-IT" sz="2000" dirty="0">
                <a:solidFill>
                  <a:srgbClr val="00FF00"/>
                </a:solidFill>
                <a:effectLst>
                  <a:outerShdw blurRad="38100" dist="38100" dir="2700000" algn="tl">
                    <a:srgbClr val="000000"/>
                  </a:outerShdw>
                </a:effectLst>
                <a:latin typeface="Times New Roman" pitchFamily="18" charset="0"/>
              </a:rPr>
              <a:t>      RADICOLOPATIA     E / O    MIELOPATIA            		 </a:t>
            </a:r>
          </a:p>
          <a:p>
            <a:pPr defTabSz="762000">
              <a:lnSpc>
                <a:spcPct val="130000"/>
              </a:lnSpc>
              <a:spcBef>
                <a:spcPct val="50000"/>
              </a:spcBef>
              <a:buClr>
                <a:srgbClr val="FFFF00"/>
              </a:buClr>
              <a:buSzPct val="90000"/>
              <a:buFont typeface="Wingdings" pitchFamily="2" charset="2"/>
              <a:buChar char="Ø"/>
              <a:tabLst>
                <a:tab pos="1333500" algn="l"/>
              </a:tabLst>
            </a:pPr>
            <a:endParaRPr lang="it-IT" sz="2000" dirty="0">
              <a:solidFill>
                <a:srgbClr val="00FF00"/>
              </a:solidFill>
              <a:effectLst>
                <a:outerShdw blurRad="38100" dist="38100" dir="2700000" algn="tl">
                  <a:srgbClr val="000000"/>
                </a:outerShdw>
              </a:effectLst>
              <a:latin typeface="Times New Roman" pitchFamily="18" charset="0"/>
            </a:endParaRPr>
          </a:p>
          <a:p>
            <a:pPr defTabSz="762000">
              <a:lnSpc>
                <a:spcPct val="130000"/>
              </a:lnSpc>
              <a:spcBef>
                <a:spcPct val="50000"/>
              </a:spcBef>
              <a:buClr>
                <a:srgbClr val="FFFF00"/>
              </a:buClr>
              <a:buSzPct val="90000"/>
              <a:buFont typeface="Wingdings" pitchFamily="2" charset="2"/>
              <a:buChar char="Ø"/>
              <a:tabLst>
                <a:tab pos="1333500" algn="l"/>
              </a:tabLst>
            </a:pPr>
            <a:r>
              <a:rPr lang="it-IT" sz="2000" dirty="0">
                <a:solidFill>
                  <a:srgbClr val="00FF00"/>
                </a:solidFill>
                <a:effectLst>
                  <a:outerShdw blurRad="38100" dist="38100" dir="2700000" algn="tl">
                    <a:srgbClr val="000000"/>
                  </a:outerShdw>
                </a:effectLst>
                <a:latin typeface="Times New Roman" pitchFamily="18" charset="0"/>
              </a:rPr>
              <a:t>   CISTI  </a:t>
            </a:r>
            <a:r>
              <a:rPr lang="it-IT" sz="2000" dirty="0" err="1">
                <a:solidFill>
                  <a:srgbClr val="00FF00"/>
                </a:solidFill>
                <a:effectLst>
                  <a:outerShdw blurRad="38100" dist="38100" dir="2700000" algn="tl">
                    <a:srgbClr val="000000"/>
                  </a:outerShdw>
                </a:effectLst>
                <a:latin typeface="Times New Roman" pitchFamily="18" charset="0"/>
              </a:rPr>
              <a:t>DI</a:t>
            </a:r>
            <a:r>
              <a:rPr lang="it-IT" sz="2000" dirty="0">
                <a:solidFill>
                  <a:srgbClr val="00FF00"/>
                </a:solidFill>
                <a:effectLst>
                  <a:outerShdw blurRad="38100" dist="38100" dir="2700000" algn="tl">
                    <a:srgbClr val="000000"/>
                  </a:outerShdw>
                </a:effectLst>
                <a:latin typeface="Times New Roman" pitchFamily="18" charset="0"/>
              </a:rPr>
              <a:t>  BAKER</a:t>
            </a:r>
          </a:p>
          <a:p>
            <a:pPr defTabSz="762000">
              <a:lnSpc>
                <a:spcPct val="130000"/>
              </a:lnSpc>
              <a:spcBef>
                <a:spcPct val="50000"/>
              </a:spcBef>
              <a:buClr>
                <a:srgbClr val="FFFF00"/>
              </a:buClr>
              <a:buSzPct val="90000"/>
              <a:buFont typeface="Wingdings" pitchFamily="2" charset="2"/>
              <a:buChar char="Ø"/>
              <a:tabLst>
                <a:tab pos="1333500" algn="l"/>
              </a:tabLst>
            </a:pPr>
            <a:endParaRPr lang="it-IT" sz="2000" dirty="0">
              <a:solidFill>
                <a:srgbClr val="00FF00"/>
              </a:solidFill>
              <a:effectLst>
                <a:outerShdw blurRad="38100" dist="38100" dir="2700000" algn="tl">
                  <a:srgbClr val="000000"/>
                </a:outerShdw>
              </a:effectLst>
              <a:latin typeface="Times New Roman" pitchFamily="18" charset="0"/>
            </a:endParaRPr>
          </a:p>
          <a:p>
            <a:pPr defTabSz="762000">
              <a:lnSpc>
                <a:spcPct val="130000"/>
              </a:lnSpc>
              <a:spcBef>
                <a:spcPct val="50000"/>
              </a:spcBef>
              <a:buClr>
                <a:srgbClr val="FFFF00"/>
              </a:buClr>
              <a:buSzPct val="90000"/>
              <a:buFont typeface="Wingdings" pitchFamily="2" charset="2"/>
              <a:buChar char="Ø"/>
              <a:tabLst>
                <a:tab pos="1333500" algn="l"/>
              </a:tabLst>
            </a:pPr>
            <a:r>
              <a:rPr lang="it-IT" sz="2000" dirty="0">
                <a:solidFill>
                  <a:srgbClr val="00FF00"/>
                </a:solidFill>
                <a:effectLst>
                  <a:outerShdw blurRad="38100" dist="38100" dir="2700000" algn="tl">
                    <a:srgbClr val="000000"/>
                  </a:outerShdw>
                </a:effectLst>
                <a:latin typeface="Times New Roman" pitchFamily="18" charset="0"/>
              </a:rPr>
              <a:t>   LESIONI  MENISCHI</a:t>
            </a:r>
          </a:p>
          <a:p>
            <a:pPr defTabSz="762000">
              <a:lnSpc>
                <a:spcPct val="130000"/>
              </a:lnSpc>
              <a:spcBef>
                <a:spcPct val="50000"/>
              </a:spcBef>
              <a:buClr>
                <a:srgbClr val="FFFF00"/>
              </a:buClr>
              <a:buSzPct val="90000"/>
              <a:buFont typeface="Wingdings" pitchFamily="2" charset="2"/>
              <a:buNone/>
              <a:tabLst>
                <a:tab pos="1333500" algn="l"/>
              </a:tabLst>
            </a:pPr>
            <a:endParaRPr lang="it-IT" sz="2000" dirty="0">
              <a:solidFill>
                <a:srgbClr val="00FF00"/>
              </a:solidFill>
              <a:effectLst>
                <a:outerShdw blurRad="38100" dist="38100" dir="2700000" algn="tl">
                  <a:srgbClr val="000000"/>
                </a:outerShdw>
              </a:effectLst>
              <a:latin typeface="Times New Roman" pitchFamily="18" charset="0"/>
            </a:endParaRPr>
          </a:p>
        </p:txBody>
      </p:sp>
      <p:sp>
        <p:nvSpPr>
          <p:cNvPr id="186372" name="Text Box 4"/>
          <p:cNvSpPr txBox="1">
            <a:spLocks noChangeArrowheads="1"/>
          </p:cNvSpPr>
          <p:nvPr/>
        </p:nvSpPr>
        <p:spPr bwMode="auto">
          <a:xfrm>
            <a:off x="3563938" y="6381750"/>
            <a:ext cx="5087937" cy="274638"/>
          </a:xfrm>
          <a:prstGeom prst="rect">
            <a:avLst/>
          </a:prstGeom>
          <a:noFill/>
          <a:ln w="9525">
            <a:noFill/>
            <a:miter lim="800000"/>
            <a:headEnd/>
            <a:tailEnd/>
          </a:ln>
          <a:effectLst/>
        </p:spPr>
        <p:txBody>
          <a:bodyPr>
            <a:spAutoFit/>
          </a:bodyPr>
          <a:lstStyle/>
          <a:p>
            <a:pPr algn="r">
              <a:spcBef>
                <a:spcPct val="50000"/>
              </a:spcBef>
            </a:pPr>
            <a:r>
              <a:rPr lang="it-IT" sz="1200">
                <a:solidFill>
                  <a:srgbClr val="FFFF00"/>
                </a:solidFill>
                <a:latin typeface="Times New Roman" pitchFamily="18" charset="0"/>
              </a:rPr>
              <a:t>Clin Orthop, 1999, MODIFICATA</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295275" y="449263"/>
            <a:ext cx="7948613" cy="531812"/>
          </a:xfrm>
          <a:prstGeom prst="rect">
            <a:avLst/>
          </a:prstGeom>
          <a:noFill/>
          <a:ln w="9525">
            <a:noFill/>
            <a:miter lim="800000"/>
            <a:headEnd/>
            <a:tailEnd/>
          </a:ln>
          <a:effectLst>
            <a:outerShdw dist="17961" dir="2700000" algn="ctr" rotWithShape="0">
              <a:schemeClr val="tx1"/>
            </a:outerShdw>
          </a:effectLst>
        </p:spPr>
        <p:txBody>
          <a:bodyPr anchor="b">
            <a:spAutoFit/>
          </a:bodyPr>
          <a:lstStyle/>
          <a:p>
            <a:pPr algn="ctr">
              <a:lnSpc>
                <a:spcPct val="80000"/>
              </a:lnSpc>
            </a:pPr>
            <a:r>
              <a:rPr lang="it-IT" sz="3600">
                <a:solidFill>
                  <a:srgbClr val="FF0000"/>
                </a:solidFill>
                <a:effectLst>
                  <a:outerShdw blurRad="38100" dist="38100" dir="2700000" algn="tl">
                    <a:srgbClr val="000000"/>
                  </a:outerShdw>
                </a:effectLst>
                <a:latin typeface="Times New Roman" pitchFamily="18" charset="0"/>
              </a:rPr>
              <a:t>DIAGNOSI</a:t>
            </a:r>
          </a:p>
        </p:txBody>
      </p:sp>
      <p:sp>
        <p:nvSpPr>
          <p:cNvPr id="178179" name="Text Box 3"/>
          <p:cNvSpPr txBox="1">
            <a:spLocks noChangeArrowheads="1"/>
          </p:cNvSpPr>
          <p:nvPr/>
        </p:nvSpPr>
        <p:spPr bwMode="auto">
          <a:xfrm>
            <a:off x="250825" y="1628775"/>
            <a:ext cx="8785225" cy="4394200"/>
          </a:xfrm>
          <a:prstGeom prst="rect">
            <a:avLst/>
          </a:prstGeom>
          <a:noFill/>
          <a:ln w="9525">
            <a:noFill/>
            <a:miter lim="800000"/>
            <a:headEnd/>
            <a:tailEnd/>
          </a:ln>
          <a:effectLst/>
        </p:spPr>
        <p:txBody>
          <a:bodyPr>
            <a:spAutoFit/>
          </a:bodyPr>
          <a:lstStyle/>
          <a:p>
            <a:pPr>
              <a:buClr>
                <a:schemeClr val="folHlink"/>
              </a:buClr>
              <a:buSzPct val="85000"/>
              <a:buFont typeface="Wingdings" pitchFamily="2" charset="2"/>
              <a:buChar char="n"/>
            </a:pPr>
            <a:r>
              <a:rPr lang="it-IT" sz="2800" b="0">
                <a:effectLst>
                  <a:outerShdw blurRad="38100" dist="38100" dir="2700000" algn="tl">
                    <a:srgbClr val="000000"/>
                  </a:outerShdw>
                </a:effectLst>
                <a:latin typeface="Tahoma" pitchFamily="34" charset="0"/>
              </a:rPr>
              <a:t>   </a:t>
            </a:r>
            <a:r>
              <a:rPr lang="it-IT" sz="2800">
                <a:solidFill>
                  <a:srgbClr val="00FF00"/>
                </a:solidFill>
                <a:effectLst>
                  <a:outerShdw blurRad="38100" dist="38100" dir="2700000" algn="tl">
                    <a:srgbClr val="000000"/>
                  </a:outerShdw>
                </a:effectLst>
                <a:latin typeface="Times New Roman" pitchFamily="18" charset="0"/>
              </a:rPr>
              <a:t>DOLORE  ARTICOLARE</a:t>
            </a:r>
          </a:p>
          <a:p>
            <a:pPr>
              <a:buClr>
                <a:schemeClr val="folHlink"/>
              </a:buClr>
              <a:buSzPct val="85000"/>
              <a:buFont typeface="Wingdings" pitchFamily="2" charset="2"/>
              <a:buChar char="n"/>
            </a:pPr>
            <a:endParaRPr lang="it-IT" sz="2800">
              <a:solidFill>
                <a:srgbClr val="00FF00"/>
              </a:solidFill>
              <a:effectLst>
                <a:outerShdw blurRad="38100" dist="38100" dir="2700000" algn="tl">
                  <a:srgbClr val="000000"/>
                </a:outerShdw>
              </a:effectLst>
              <a:latin typeface="Times New Roman" pitchFamily="18" charset="0"/>
            </a:endParaRPr>
          </a:p>
          <a:p>
            <a:pPr>
              <a:buClr>
                <a:schemeClr val="folHlink"/>
              </a:buClr>
              <a:buSzPct val="85000"/>
              <a:buFont typeface="Wingdings" pitchFamily="2" charset="2"/>
              <a:buNone/>
            </a:pPr>
            <a:endParaRPr lang="it-IT" sz="2800" b="0">
              <a:solidFill>
                <a:srgbClr val="00FF00"/>
              </a:solidFill>
              <a:effectLst>
                <a:outerShdw blurRad="38100" dist="38100" dir="2700000" algn="tl">
                  <a:srgbClr val="000000"/>
                </a:outerShdw>
              </a:effectLst>
              <a:latin typeface="Times New Roman" pitchFamily="18" charset="0"/>
            </a:endParaRPr>
          </a:p>
          <a:p>
            <a:pPr>
              <a:buClr>
                <a:schemeClr val="folHlink"/>
              </a:buClr>
              <a:buSzPct val="85000"/>
              <a:buFont typeface="Wingdings" pitchFamily="2" charset="2"/>
              <a:buChar char="n"/>
            </a:pPr>
            <a:r>
              <a:rPr lang="it-IT" sz="2800" b="0">
                <a:solidFill>
                  <a:srgbClr val="FFFF00"/>
                </a:solidFill>
                <a:effectLst>
                  <a:outerShdw blurRad="38100" dist="38100" dir="2700000" algn="tl">
                    <a:srgbClr val="000000"/>
                  </a:outerShdw>
                </a:effectLst>
                <a:latin typeface="Times New Roman" pitchFamily="18" charset="0"/>
              </a:rPr>
              <a:t>    </a:t>
            </a:r>
            <a:r>
              <a:rPr lang="it-IT" sz="2800">
                <a:solidFill>
                  <a:srgbClr val="00FF00"/>
                </a:solidFill>
                <a:effectLst>
                  <a:outerShdw blurRad="38100" dist="38100" dir="2700000" algn="tl">
                    <a:srgbClr val="000000"/>
                  </a:outerShdw>
                </a:effectLst>
                <a:latin typeface="Times New Roman" pitchFamily="18" charset="0"/>
              </a:rPr>
              <a:t>DEFORMITA’    ARTICOLARI    TIPICHE</a:t>
            </a:r>
          </a:p>
          <a:p>
            <a:pPr>
              <a:buClr>
                <a:schemeClr val="folHlink"/>
              </a:buClr>
              <a:buSzPct val="85000"/>
              <a:buFont typeface="Wingdings" pitchFamily="2" charset="2"/>
              <a:buNone/>
            </a:pPr>
            <a:endParaRPr lang="it-IT" sz="1000">
              <a:solidFill>
                <a:srgbClr val="00FF00"/>
              </a:solidFill>
              <a:effectLst>
                <a:outerShdw blurRad="38100" dist="38100" dir="2700000" algn="tl">
                  <a:srgbClr val="000000"/>
                </a:outerShdw>
              </a:effectLst>
              <a:latin typeface="Times New Roman" pitchFamily="18" charset="0"/>
            </a:endParaRPr>
          </a:p>
          <a:p>
            <a:pPr lvl="2">
              <a:buClr>
                <a:schemeClr val="folHlink"/>
              </a:buClr>
              <a:buSzPct val="85000"/>
              <a:buFont typeface="Wingdings" pitchFamily="2" charset="2"/>
              <a:buChar char="Ø"/>
            </a:pPr>
            <a:r>
              <a:rPr lang="it-IT" sz="1600" b="0">
                <a:solidFill>
                  <a:srgbClr val="FFFF00"/>
                </a:solidFill>
                <a:effectLst>
                  <a:outerShdw blurRad="38100" dist="38100" dir="2700000" algn="tl">
                    <a:srgbClr val="000000"/>
                  </a:outerShdw>
                </a:effectLst>
                <a:latin typeface="Times New Roman" pitchFamily="18" charset="0"/>
              </a:rPr>
              <a:t>      </a:t>
            </a:r>
            <a:r>
              <a:rPr lang="it-IT" sz="1600">
                <a:solidFill>
                  <a:srgbClr val="FFFF00"/>
                </a:solidFill>
                <a:effectLst>
                  <a:outerShdw blurRad="38100" dist="38100" dir="2700000" algn="tl">
                    <a:srgbClr val="000000"/>
                  </a:outerShdw>
                </a:effectLst>
                <a:latin typeface="Times New Roman" pitchFamily="18" charset="0"/>
              </a:rPr>
              <a:t>NODULI    DI    BOUCHARD   ALLE    IFP   DELLE   MANI</a:t>
            </a:r>
          </a:p>
          <a:p>
            <a:pPr lvl="2">
              <a:buClr>
                <a:schemeClr val="folHlink"/>
              </a:buClr>
              <a:buSzPct val="85000"/>
              <a:buFont typeface="Wingdings" pitchFamily="2" charset="2"/>
              <a:buChar char="Ø"/>
            </a:pPr>
            <a:r>
              <a:rPr lang="it-IT" sz="1600">
                <a:solidFill>
                  <a:srgbClr val="FFFF00"/>
                </a:solidFill>
                <a:effectLst>
                  <a:outerShdw blurRad="38100" dist="38100" dir="2700000" algn="tl">
                    <a:srgbClr val="000000"/>
                  </a:outerShdw>
                </a:effectLst>
                <a:latin typeface="Times New Roman" pitchFamily="18" charset="0"/>
              </a:rPr>
              <a:t>      NODULI    DI    HEBERDEN    ALLE    IFD   DELLE   MANI </a:t>
            </a:r>
          </a:p>
          <a:p>
            <a:pPr lvl="2">
              <a:buClr>
                <a:schemeClr val="folHlink"/>
              </a:buClr>
              <a:buSzPct val="85000"/>
              <a:buFont typeface="Wingdings" pitchFamily="2" charset="2"/>
              <a:buChar char="Ø"/>
            </a:pPr>
            <a:r>
              <a:rPr lang="it-IT" sz="1600">
                <a:solidFill>
                  <a:srgbClr val="FFFF00"/>
                </a:solidFill>
                <a:effectLst>
                  <a:outerShdw blurRad="38100" dist="38100" dir="2700000" algn="tl">
                    <a:srgbClr val="000000"/>
                  </a:outerShdw>
                </a:effectLst>
                <a:latin typeface="Times New Roman" pitchFamily="18" charset="0"/>
              </a:rPr>
              <a:t>      MANO    “ QUADRATA ”      PER     LA   RIZOARTROSI    DELLE    MANI </a:t>
            </a:r>
          </a:p>
          <a:p>
            <a:pPr>
              <a:buClr>
                <a:schemeClr val="folHlink"/>
              </a:buClr>
              <a:buSzPct val="85000"/>
              <a:buFont typeface="Wingdings" pitchFamily="2" charset="2"/>
              <a:buNone/>
            </a:pPr>
            <a:endParaRPr lang="it-IT" sz="1600">
              <a:solidFill>
                <a:srgbClr val="FFFF00"/>
              </a:solidFill>
              <a:effectLst>
                <a:outerShdw blurRad="38100" dist="38100" dir="2700000" algn="tl">
                  <a:srgbClr val="000000"/>
                </a:outerShdw>
              </a:effectLst>
              <a:latin typeface="Times New Roman" pitchFamily="18" charset="0"/>
            </a:endParaRPr>
          </a:p>
          <a:p>
            <a:pPr>
              <a:buClr>
                <a:schemeClr val="folHlink"/>
              </a:buClr>
              <a:buSzPct val="85000"/>
              <a:buFont typeface="Wingdings" pitchFamily="2" charset="2"/>
              <a:buNone/>
            </a:pPr>
            <a:endParaRPr lang="it-IT" sz="2000" b="0">
              <a:solidFill>
                <a:srgbClr val="FFFF00"/>
              </a:solidFill>
              <a:effectLst>
                <a:outerShdw blurRad="38100" dist="38100" dir="2700000" algn="tl">
                  <a:srgbClr val="000000"/>
                </a:outerShdw>
              </a:effectLst>
              <a:latin typeface="Times New Roman" pitchFamily="18" charset="0"/>
            </a:endParaRPr>
          </a:p>
          <a:p>
            <a:pPr>
              <a:buClr>
                <a:schemeClr val="folHlink"/>
              </a:buClr>
              <a:buSzPct val="85000"/>
              <a:buFont typeface="Wingdings" pitchFamily="2" charset="2"/>
              <a:buNone/>
            </a:pPr>
            <a:endParaRPr lang="it-IT" sz="2000" b="0">
              <a:solidFill>
                <a:srgbClr val="FFFF00"/>
              </a:solidFill>
              <a:effectLst>
                <a:outerShdw blurRad="38100" dist="38100" dir="2700000" algn="tl">
                  <a:srgbClr val="000000"/>
                </a:outerShdw>
              </a:effectLst>
              <a:latin typeface="Times New Roman" pitchFamily="18" charset="0"/>
            </a:endParaRPr>
          </a:p>
          <a:p>
            <a:pPr>
              <a:buClr>
                <a:schemeClr val="folHlink"/>
              </a:buClr>
              <a:buSzPct val="85000"/>
              <a:buFont typeface="Wingdings" pitchFamily="2" charset="2"/>
              <a:buChar char="n"/>
            </a:pPr>
            <a:r>
              <a:rPr lang="it-IT" sz="2800" b="0">
                <a:solidFill>
                  <a:srgbClr val="FFFF00"/>
                </a:solidFill>
                <a:effectLst>
                  <a:outerShdw blurRad="38100" dist="38100" dir="2700000" algn="tl">
                    <a:srgbClr val="000000"/>
                  </a:outerShdw>
                </a:effectLst>
                <a:latin typeface="Times New Roman" pitchFamily="18" charset="0"/>
              </a:rPr>
              <a:t>   </a:t>
            </a:r>
            <a:r>
              <a:rPr lang="it-IT" sz="2800">
                <a:solidFill>
                  <a:srgbClr val="00FF00"/>
                </a:solidFill>
                <a:effectLst>
                  <a:outerShdw blurRad="38100" dist="38100" dir="2700000" algn="tl">
                    <a:srgbClr val="000000"/>
                  </a:outerShdw>
                </a:effectLst>
                <a:latin typeface="Times New Roman" pitchFamily="18" charset="0"/>
              </a:rPr>
              <a:t>MODIFICAZIONI   RADIOLOGICHE</a:t>
            </a:r>
            <a:r>
              <a:rPr lang="it-IT" sz="2800">
                <a:solidFill>
                  <a:srgbClr val="FFFF00"/>
                </a:solidFill>
                <a:effectLst>
                  <a:outerShdw blurRad="38100" dist="38100" dir="2700000" algn="tl">
                    <a:srgbClr val="000000"/>
                  </a:outerShdw>
                </a:effectLst>
                <a:latin typeface="Times New Roman" pitchFamily="18" charset="0"/>
              </a:rPr>
              <a:t> </a:t>
            </a:r>
          </a:p>
          <a:p>
            <a:pPr>
              <a:buClr>
                <a:schemeClr val="folHlink"/>
              </a:buClr>
              <a:buSzPct val="85000"/>
              <a:buFont typeface="Wingdings" pitchFamily="2" charset="2"/>
              <a:buNone/>
            </a:pPr>
            <a:r>
              <a:rPr lang="it-IT" sz="2800" b="0">
                <a:solidFill>
                  <a:srgbClr val="FFFF00"/>
                </a:solidFill>
                <a:effectLst>
                  <a:outerShdw blurRad="38100" dist="38100" dir="2700000" algn="tl">
                    <a:srgbClr val="000000"/>
                  </a:outerShdw>
                </a:effectLst>
                <a:latin typeface="Times New Roman" pitchFamily="18" charset="0"/>
              </a:rPr>
              <a:t>      </a:t>
            </a:r>
            <a:r>
              <a:rPr lang="it-IT" sz="1600">
                <a:solidFill>
                  <a:srgbClr val="FFFF00"/>
                </a:solidFill>
                <a:effectLst>
                  <a:outerShdw blurRad="38100" dist="38100" dir="2700000" algn="tl">
                    <a:srgbClr val="000000"/>
                  </a:outerShdw>
                </a:effectLst>
                <a:latin typeface="Times New Roman" pitchFamily="18" charset="0"/>
              </a:rPr>
              <a:t>DELLE   ARTICOLAZIONI</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0" y="161925"/>
            <a:ext cx="8878888" cy="774700"/>
          </a:xfrm>
          <a:prstGeom prst="rect">
            <a:avLst/>
          </a:prstGeom>
          <a:noFill/>
          <a:ln w="9525" algn="ctr">
            <a:noFill/>
            <a:miter lim="800000"/>
            <a:headEnd/>
            <a:tailEnd/>
          </a:ln>
          <a:effectLst>
            <a:outerShdw dist="17961" dir="2700000" algn="ctr" rotWithShape="0">
              <a:schemeClr val="tx1"/>
            </a:outerShdw>
          </a:effectLst>
        </p:spPr>
        <p:txBody>
          <a:bodyPr anchor="b">
            <a:spAutoFit/>
          </a:bodyPr>
          <a:lstStyle/>
          <a:p>
            <a:pPr algn="ctr">
              <a:lnSpc>
                <a:spcPct val="80000"/>
              </a:lnSpc>
            </a:pPr>
            <a:r>
              <a:rPr lang="it-IT" sz="2800">
                <a:solidFill>
                  <a:srgbClr val="FF0000"/>
                </a:solidFill>
                <a:effectLst>
                  <a:outerShdw blurRad="38100" dist="38100" dir="2700000" algn="tl">
                    <a:srgbClr val="000000"/>
                  </a:outerShdw>
                </a:effectLst>
                <a:latin typeface="Times New Roman" pitchFamily="18" charset="0"/>
              </a:rPr>
              <a:t>PRINCIPALI  ALTERAZIONI  RADIOLOGICHE NELL’ OSTEOARTROSI</a:t>
            </a:r>
          </a:p>
        </p:txBody>
      </p:sp>
      <p:sp>
        <p:nvSpPr>
          <p:cNvPr id="54275" name="Rectangle 3"/>
          <p:cNvSpPr>
            <a:spLocks noChangeArrowheads="1"/>
          </p:cNvSpPr>
          <p:nvPr/>
        </p:nvSpPr>
        <p:spPr bwMode="auto">
          <a:xfrm>
            <a:off x="468313" y="1628775"/>
            <a:ext cx="8137525" cy="4376738"/>
          </a:xfrm>
          <a:prstGeom prst="rect">
            <a:avLst/>
          </a:prstGeom>
          <a:noFill/>
          <a:ln w="12700">
            <a:noFill/>
            <a:miter lim="800000"/>
            <a:headEnd/>
            <a:tailEnd/>
          </a:ln>
          <a:effectLst/>
        </p:spPr>
        <p:txBody>
          <a:bodyPr lIns="90488" tIns="44450" rIns="90488" bIns="44450">
            <a:spAutoFit/>
          </a:bodyPr>
          <a:lstStyle/>
          <a:p>
            <a:pPr defTabSz="762000">
              <a:lnSpc>
                <a:spcPct val="120000"/>
              </a:lnSpc>
              <a:spcBef>
                <a:spcPct val="50000"/>
              </a:spcBef>
              <a:buClr>
                <a:schemeClr val="hlink"/>
              </a:buClr>
              <a:buSzPct val="90000"/>
              <a:buFont typeface="Wingdings" pitchFamily="2" charset="2"/>
              <a:buBlip>
                <a:blip r:embed="rId3"/>
              </a:buBlip>
              <a:tabLst>
                <a:tab pos="1333500" algn="l"/>
              </a:tabLst>
            </a:pPr>
            <a:r>
              <a:rPr lang="it-IT" sz="3000" b="0">
                <a:solidFill>
                  <a:srgbClr val="FFFF00"/>
                </a:solidFill>
                <a:effectLst>
                  <a:outerShdw blurRad="38100" dist="38100" dir="2700000" algn="tl">
                    <a:srgbClr val="000000"/>
                  </a:outerShdw>
                </a:effectLst>
              </a:rPr>
              <a:t>  </a:t>
            </a:r>
            <a:r>
              <a:rPr lang="it-IT" sz="3000">
                <a:solidFill>
                  <a:srgbClr val="00FF00"/>
                </a:solidFill>
                <a:effectLst>
                  <a:outerShdw blurRad="38100" dist="38100" dir="2700000" algn="tl">
                    <a:srgbClr val="000000"/>
                  </a:outerShdw>
                </a:effectLst>
                <a:latin typeface="Times New Roman" pitchFamily="18" charset="0"/>
              </a:rPr>
              <a:t>Riduzione della rima articolare</a:t>
            </a:r>
          </a:p>
          <a:p>
            <a:pPr defTabSz="762000">
              <a:lnSpc>
                <a:spcPct val="120000"/>
              </a:lnSpc>
              <a:spcBef>
                <a:spcPct val="50000"/>
              </a:spcBef>
              <a:buClr>
                <a:schemeClr val="hlink"/>
              </a:buClr>
              <a:buSzPct val="90000"/>
              <a:buFont typeface="Wingdings" pitchFamily="2" charset="2"/>
              <a:buBlip>
                <a:blip r:embed="rId3"/>
              </a:buBlip>
              <a:tabLst>
                <a:tab pos="1333500" algn="l"/>
              </a:tabLst>
            </a:pPr>
            <a:endParaRPr lang="it-IT">
              <a:solidFill>
                <a:srgbClr val="00FF00"/>
              </a:solidFill>
              <a:effectLst>
                <a:outerShdw blurRad="38100" dist="38100" dir="2700000" algn="tl">
                  <a:srgbClr val="000000"/>
                </a:outerShdw>
              </a:effectLst>
              <a:latin typeface="Times New Roman" pitchFamily="18" charset="0"/>
            </a:endParaRPr>
          </a:p>
          <a:p>
            <a:pPr defTabSz="762000">
              <a:lnSpc>
                <a:spcPct val="120000"/>
              </a:lnSpc>
              <a:spcBef>
                <a:spcPct val="50000"/>
              </a:spcBef>
              <a:buClr>
                <a:schemeClr val="hlink"/>
              </a:buClr>
              <a:buSzPct val="90000"/>
              <a:buFont typeface="Wingdings" pitchFamily="2" charset="2"/>
              <a:buBlip>
                <a:blip r:embed="rId3"/>
              </a:buBlip>
              <a:tabLst>
                <a:tab pos="1333500" algn="l"/>
              </a:tabLst>
            </a:pPr>
            <a:r>
              <a:rPr lang="it-IT" sz="3000">
                <a:solidFill>
                  <a:srgbClr val="00FF00"/>
                </a:solidFill>
                <a:effectLst>
                  <a:outerShdw blurRad="38100" dist="38100" dir="2700000" algn="tl">
                    <a:srgbClr val="000000"/>
                  </a:outerShdw>
                </a:effectLst>
                <a:latin typeface="Times New Roman" pitchFamily="18" charset="0"/>
              </a:rPr>
              <a:t>  Sclerosi subcondrale</a:t>
            </a:r>
          </a:p>
          <a:p>
            <a:pPr defTabSz="762000">
              <a:lnSpc>
                <a:spcPct val="120000"/>
              </a:lnSpc>
              <a:spcBef>
                <a:spcPct val="50000"/>
              </a:spcBef>
              <a:buClr>
                <a:schemeClr val="hlink"/>
              </a:buClr>
              <a:buSzPct val="90000"/>
              <a:buFont typeface="Wingdings" pitchFamily="2" charset="2"/>
              <a:buBlip>
                <a:blip r:embed="rId3"/>
              </a:buBlip>
              <a:tabLst>
                <a:tab pos="1333500" algn="l"/>
              </a:tabLst>
            </a:pPr>
            <a:endParaRPr lang="it-IT">
              <a:solidFill>
                <a:srgbClr val="00FF00"/>
              </a:solidFill>
              <a:effectLst>
                <a:outerShdw blurRad="38100" dist="38100" dir="2700000" algn="tl">
                  <a:srgbClr val="000000"/>
                </a:outerShdw>
              </a:effectLst>
              <a:latin typeface="Times New Roman" pitchFamily="18" charset="0"/>
            </a:endParaRPr>
          </a:p>
          <a:p>
            <a:pPr defTabSz="762000">
              <a:lnSpc>
                <a:spcPct val="120000"/>
              </a:lnSpc>
              <a:spcBef>
                <a:spcPct val="50000"/>
              </a:spcBef>
              <a:buClr>
                <a:schemeClr val="hlink"/>
              </a:buClr>
              <a:buSzPct val="90000"/>
              <a:buFont typeface="Wingdings" pitchFamily="2" charset="2"/>
              <a:buBlip>
                <a:blip r:embed="rId3"/>
              </a:buBlip>
              <a:tabLst>
                <a:tab pos="1333500" algn="l"/>
              </a:tabLst>
            </a:pPr>
            <a:r>
              <a:rPr lang="it-IT" sz="3000">
                <a:solidFill>
                  <a:srgbClr val="00FF00"/>
                </a:solidFill>
                <a:effectLst>
                  <a:outerShdw blurRad="38100" dist="38100" dir="2700000" algn="tl">
                    <a:srgbClr val="000000"/>
                  </a:outerShdw>
                </a:effectLst>
                <a:latin typeface="Times New Roman" pitchFamily="18" charset="0"/>
              </a:rPr>
              <a:t>  Cisti subcondrali</a:t>
            </a:r>
          </a:p>
          <a:p>
            <a:pPr defTabSz="762000">
              <a:lnSpc>
                <a:spcPct val="120000"/>
              </a:lnSpc>
              <a:spcBef>
                <a:spcPct val="50000"/>
              </a:spcBef>
              <a:buClr>
                <a:schemeClr val="hlink"/>
              </a:buClr>
              <a:buSzPct val="90000"/>
              <a:buFont typeface="Wingdings" pitchFamily="2" charset="2"/>
              <a:buNone/>
              <a:tabLst>
                <a:tab pos="1333500" algn="l"/>
              </a:tabLst>
            </a:pPr>
            <a:endParaRPr lang="it-IT">
              <a:solidFill>
                <a:srgbClr val="00FF00"/>
              </a:solidFill>
              <a:effectLst>
                <a:outerShdw blurRad="38100" dist="38100" dir="2700000" algn="tl">
                  <a:srgbClr val="000000"/>
                </a:outerShdw>
              </a:effectLst>
              <a:latin typeface="Times New Roman" pitchFamily="18" charset="0"/>
            </a:endParaRPr>
          </a:p>
          <a:p>
            <a:pPr defTabSz="762000">
              <a:lnSpc>
                <a:spcPct val="120000"/>
              </a:lnSpc>
              <a:spcBef>
                <a:spcPct val="50000"/>
              </a:spcBef>
              <a:buClr>
                <a:schemeClr val="hlink"/>
              </a:buClr>
              <a:buSzPct val="90000"/>
              <a:buFont typeface="Wingdings" pitchFamily="2" charset="2"/>
              <a:buBlip>
                <a:blip r:embed="rId3"/>
              </a:buBlip>
              <a:tabLst>
                <a:tab pos="1333500" algn="l"/>
              </a:tabLst>
            </a:pPr>
            <a:r>
              <a:rPr lang="it-IT" sz="3000">
                <a:solidFill>
                  <a:srgbClr val="00FF00"/>
                </a:solidFill>
                <a:effectLst>
                  <a:outerShdw blurRad="38100" dist="38100" dir="2700000" algn="tl">
                    <a:srgbClr val="000000"/>
                  </a:outerShdw>
                </a:effectLst>
                <a:latin typeface="Times New Roman" pitchFamily="18" charset="0"/>
              </a:rPr>
              <a:t>  Osteofiti</a:t>
            </a:r>
          </a:p>
        </p:txBody>
      </p:sp>
      <p:sp>
        <p:nvSpPr>
          <p:cNvPr id="54276" name="Text Box 4"/>
          <p:cNvSpPr txBox="1">
            <a:spLocks noChangeArrowheads="1"/>
          </p:cNvSpPr>
          <p:nvPr/>
        </p:nvSpPr>
        <p:spPr bwMode="auto">
          <a:xfrm>
            <a:off x="3708400" y="6308725"/>
            <a:ext cx="5087938" cy="274638"/>
          </a:xfrm>
          <a:prstGeom prst="rect">
            <a:avLst/>
          </a:prstGeom>
          <a:noFill/>
          <a:ln w="9525">
            <a:noFill/>
            <a:miter lim="800000"/>
            <a:headEnd/>
            <a:tailEnd/>
          </a:ln>
          <a:effectLst/>
        </p:spPr>
        <p:txBody>
          <a:bodyPr>
            <a:spAutoFit/>
          </a:bodyPr>
          <a:lstStyle/>
          <a:p>
            <a:pPr algn="r">
              <a:spcBef>
                <a:spcPct val="50000"/>
              </a:spcBef>
            </a:pPr>
            <a:r>
              <a:rPr lang="it-IT" sz="1200">
                <a:solidFill>
                  <a:srgbClr val="FFFF00"/>
                </a:solidFill>
                <a:latin typeface="Times New Roman" pitchFamily="18" charset="0"/>
              </a:rPr>
              <a:t>Arthritis Rheum, 2000</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p:txBody>
          <a:bodyPr/>
          <a:lstStyle/>
          <a:p>
            <a:r>
              <a:rPr lang="it-IT" sz="3200" b="1">
                <a:solidFill>
                  <a:srgbClr val="FF0000"/>
                </a:solidFill>
                <a:latin typeface="Times New Roman" pitchFamily="18" charset="0"/>
              </a:rPr>
              <a:t>OSTEOARTROSI DEL GINOCCHIO</a:t>
            </a:r>
          </a:p>
        </p:txBody>
      </p:sp>
      <p:sp>
        <p:nvSpPr>
          <p:cNvPr id="366595" name="Rectangle 3"/>
          <p:cNvSpPr>
            <a:spLocks noGrp="1" noChangeArrowheads="1"/>
          </p:cNvSpPr>
          <p:nvPr>
            <p:ph type="body" idx="1"/>
          </p:nvPr>
        </p:nvSpPr>
        <p:spPr/>
        <p:txBody>
          <a:bodyPr/>
          <a:lstStyle/>
          <a:p>
            <a:pPr>
              <a:buFont typeface="Wingdings" pitchFamily="2" charset="2"/>
              <a:buNone/>
            </a:pPr>
            <a:endParaRPr lang="it-IT"/>
          </a:p>
        </p:txBody>
      </p:sp>
      <p:pic>
        <p:nvPicPr>
          <p:cNvPr id="366596" name="Picture 4" descr="Immagine1"/>
          <p:cNvPicPr>
            <a:picLocks noChangeAspect="1" noChangeArrowheads="1"/>
          </p:cNvPicPr>
          <p:nvPr/>
        </p:nvPicPr>
        <p:blipFill>
          <a:blip r:embed="rId2"/>
          <a:srcRect/>
          <a:stretch>
            <a:fillRect/>
          </a:stretch>
        </p:blipFill>
        <p:spPr bwMode="auto">
          <a:xfrm>
            <a:off x="395288" y="1557338"/>
            <a:ext cx="8424862" cy="4824412"/>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a:xfrm>
            <a:off x="457200" y="277813"/>
            <a:ext cx="8229600" cy="558800"/>
          </a:xfrm>
        </p:spPr>
        <p:txBody>
          <a:bodyPr/>
          <a:lstStyle/>
          <a:p>
            <a:r>
              <a:rPr lang="it-IT" sz="3200" b="1">
                <a:solidFill>
                  <a:srgbClr val="FF0000"/>
                </a:solidFill>
                <a:latin typeface="Times New Roman" pitchFamily="18" charset="0"/>
              </a:rPr>
              <a:t>OSTEOARTROSI DEL GINOCCHIO</a:t>
            </a:r>
          </a:p>
        </p:txBody>
      </p:sp>
      <p:pic>
        <p:nvPicPr>
          <p:cNvPr id="365574" name="Picture 6" descr="Immagine2"/>
          <p:cNvPicPr>
            <a:picLocks noGrp="1" noChangeAspect="1" noChangeArrowheads="1"/>
          </p:cNvPicPr>
          <p:nvPr>
            <p:ph type="body" idx="1"/>
          </p:nvPr>
        </p:nvPicPr>
        <p:blipFill>
          <a:blip r:embed="rId2"/>
          <a:srcRect/>
          <a:stretch>
            <a:fillRect/>
          </a:stretch>
        </p:blipFill>
        <p:spPr>
          <a:xfrm>
            <a:off x="755650" y="1196975"/>
            <a:ext cx="7704138" cy="5256213"/>
          </a:xfrm>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850900"/>
          </a:xfrm>
        </p:spPr>
        <p:txBody>
          <a:bodyPr/>
          <a:lstStyle/>
          <a:p>
            <a:pPr algn="ctr">
              <a:defRPr/>
            </a:pPr>
            <a:r>
              <a:rPr lang="it-IT" sz="4000" b="1" dirty="0">
                <a:solidFill>
                  <a:srgbClr val="FF0000"/>
                </a:solidFill>
              </a:rPr>
              <a:t>MALATTIE  REUMATICHE</a:t>
            </a:r>
          </a:p>
        </p:txBody>
      </p:sp>
      <p:sp>
        <p:nvSpPr>
          <p:cNvPr id="7171" name="Rectangle 3"/>
          <p:cNvSpPr>
            <a:spLocks noGrp="1" noChangeArrowheads="1"/>
          </p:cNvSpPr>
          <p:nvPr>
            <p:ph type="body" idx="1"/>
          </p:nvPr>
        </p:nvSpPr>
        <p:spPr>
          <a:xfrm>
            <a:off x="642910" y="1643050"/>
            <a:ext cx="7772400" cy="4572000"/>
          </a:xfrm>
        </p:spPr>
        <p:txBody>
          <a:bodyPr>
            <a:normAutofit fontScale="92500" lnSpcReduction="20000"/>
          </a:bodyPr>
          <a:lstStyle/>
          <a:p>
            <a:pPr>
              <a:lnSpc>
                <a:spcPct val="80000"/>
              </a:lnSpc>
              <a:defRPr/>
            </a:pPr>
            <a:r>
              <a:rPr lang="it-IT" sz="2400" dirty="0">
                <a:solidFill>
                  <a:srgbClr val="FFFF00"/>
                </a:solidFill>
              </a:rPr>
              <a:t>SONO  CIRCA  </a:t>
            </a:r>
            <a:r>
              <a:rPr lang="it-IT" sz="3200" dirty="0">
                <a:solidFill>
                  <a:srgbClr val="00FF00"/>
                </a:solidFill>
              </a:rPr>
              <a:t>200</a:t>
            </a:r>
            <a:r>
              <a:rPr lang="it-IT" sz="2400" dirty="0">
                <a:solidFill>
                  <a:srgbClr val="00FF00"/>
                </a:solidFill>
              </a:rPr>
              <a:t>  MALATTIE  DIVERSE</a:t>
            </a:r>
          </a:p>
          <a:p>
            <a:pPr>
              <a:lnSpc>
                <a:spcPct val="80000"/>
              </a:lnSpc>
              <a:defRPr/>
            </a:pPr>
            <a:endParaRPr lang="it-IT" sz="2400" dirty="0">
              <a:solidFill>
                <a:srgbClr val="FFFF00"/>
              </a:solidFill>
            </a:endParaRPr>
          </a:p>
          <a:p>
            <a:pPr>
              <a:lnSpc>
                <a:spcPct val="80000"/>
              </a:lnSpc>
              <a:defRPr/>
            </a:pPr>
            <a:r>
              <a:rPr lang="it-IT" sz="2400" dirty="0">
                <a:solidFill>
                  <a:srgbClr val="FFFF00"/>
                </a:solidFill>
              </a:rPr>
              <a:t>SONO   AL    </a:t>
            </a:r>
            <a:r>
              <a:rPr lang="it-IT" sz="3200" dirty="0">
                <a:solidFill>
                  <a:srgbClr val="00FF00"/>
                </a:solidFill>
              </a:rPr>
              <a:t>1°</a:t>
            </a:r>
            <a:r>
              <a:rPr lang="it-IT" sz="2400" dirty="0">
                <a:solidFill>
                  <a:srgbClr val="00FF00"/>
                </a:solidFill>
              </a:rPr>
              <a:t>  POSTO</a:t>
            </a:r>
            <a:r>
              <a:rPr lang="it-IT" sz="2400" dirty="0">
                <a:solidFill>
                  <a:srgbClr val="FFFF00"/>
                </a:solidFill>
              </a:rPr>
              <a:t>    COME    MOTIVAZIONE    </a:t>
            </a:r>
            <a:r>
              <a:rPr lang="it-IT" sz="2400" dirty="0" err="1">
                <a:solidFill>
                  <a:srgbClr val="FFFF00"/>
                </a:solidFill>
              </a:rPr>
              <a:t>DI</a:t>
            </a:r>
            <a:r>
              <a:rPr lang="it-IT" sz="2400" dirty="0">
                <a:solidFill>
                  <a:srgbClr val="FFFF00"/>
                </a:solidFill>
              </a:rPr>
              <a:t> </a:t>
            </a:r>
          </a:p>
          <a:p>
            <a:pPr>
              <a:lnSpc>
                <a:spcPct val="80000"/>
              </a:lnSpc>
              <a:buNone/>
              <a:defRPr/>
            </a:pPr>
            <a:r>
              <a:rPr lang="it-IT" sz="2400" dirty="0">
                <a:solidFill>
                  <a:srgbClr val="FFFF00"/>
                </a:solidFill>
              </a:rPr>
              <a:t>      RICHIESTA  </a:t>
            </a:r>
            <a:r>
              <a:rPr lang="it-IT" sz="2400" dirty="0" err="1">
                <a:solidFill>
                  <a:srgbClr val="FFFF00"/>
                </a:solidFill>
              </a:rPr>
              <a:t>DI</a:t>
            </a:r>
            <a:r>
              <a:rPr lang="it-IT" sz="2400" dirty="0">
                <a:solidFill>
                  <a:srgbClr val="FFFF00"/>
                </a:solidFill>
              </a:rPr>
              <a:t>  </a:t>
            </a:r>
            <a:r>
              <a:rPr lang="it-IT" sz="2400" dirty="0">
                <a:solidFill>
                  <a:srgbClr val="00FF00"/>
                </a:solidFill>
              </a:rPr>
              <a:t>PRESTAZIONE  MEDICA  PRESSO  GLI </a:t>
            </a:r>
          </a:p>
          <a:p>
            <a:pPr>
              <a:lnSpc>
                <a:spcPct val="80000"/>
              </a:lnSpc>
              <a:buNone/>
              <a:defRPr/>
            </a:pPr>
            <a:r>
              <a:rPr lang="it-IT" sz="2400" dirty="0">
                <a:solidFill>
                  <a:srgbClr val="00FF00"/>
                </a:solidFill>
              </a:rPr>
              <a:t>      STUDI   DEL  MMG</a:t>
            </a:r>
          </a:p>
          <a:p>
            <a:pPr>
              <a:lnSpc>
                <a:spcPct val="80000"/>
              </a:lnSpc>
              <a:defRPr/>
            </a:pPr>
            <a:endParaRPr lang="it-IT" sz="2400" dirty="0">
              <a:solidFill>
                <a:srgbClr val="00FF00"/>
              </a:solidFill>
            </a:endParaRPr>
          </a:p>
          <a:p>
            <a:pPr>
              <a:lnSpc>
                <a:spcPct val="80000"/>
              </a:lnSpc>
              <a:defRPr/>
            </a:pPr>
            <a:r>
              <a:rPr lang="it-IT" sz="2400" dirty="0">
                <a:solidFill>
                  <a:srgbClr val="FFFF00"/>
                </a:solidFill>
              </a:rPr>
              <a:t>SONO  AL   </a:t>
            </a:r>
            <a:r>
              <a:rPr lang="it-IT" sz="3200" dirty="0">
                <a:solidFill>
                  <a:srgbClr val="00FF00"/>
                </a:solidFill>
              </a:rPr>
              <a:t>1°</a:t>
            </a:r>
            <a:r>
              <a:rPr lang="it-IT" sz="2400" dirty="0">
                <a:solidFill>
                  <a:srgbClr val="00FF00"/>
                </a:solidFill>
              </a:rPr>
              <a:t>  POSTO</a:t>
            </a:r>
            <a:r>
              <a:rPr lang="it-IT" sz="2400" dirty="0">
                <a:solidFill>
                  <a:srgbClr val="FFFF00"/>
                </a:solidFill>
              </a:rPr>
              <a:t>  COME   </a:t>
            </a:r>
            <a:r>
              <a:rPr lang="it-IT" sz="2400" dirty="0">
                <a:solidFill>
                  <a:srgbClr val="00FF00"/>
                </a:solidFill>
              </a:rPr>
              <a:t>CAUSA   </a:t>
            </a:r>
            <a:r>
              <a:rPr lang="it-IT" sz="2400" dirty="0" err="1">
                <a:solidFill>
                  <a:srgbClr val="00FF00"/>
                </a:solidFill>
              </a:rPr>
              <a:t>DI</a:t>
            </a:r>
            <a:r>
              <a:rPr lang="it-IT" sz="2400" dirty="0">
                <a:solidFill>
                  <a:srgbClr val="FFFF00"/>
                </a:solidFill>
              </a:rPr>
              <a:t>  </a:t>
            </a:r>
            <a:r>
              <a:rPr lang="it-IT" sz="2400" dirty="0">
                <a:solidFill>
                  <a:srgbClr val="00FF00"/>
                </a:solidFill>
              </a:rPr>
              <a:t>ASSENZA </a:t>
            </a:r>
          </a:p>
          <a:p>
            <a:pPr>
              <a:lnSpc>
                <a:spcPct val="80000"/>
              </a:lnSpc>
              <a:buNone/>
              <a:defRPr/>
            </a:pPr>
            <a:r>
              <a:rPr lang="it-IT" sz="2400" dirty="0">
                <a:solidFill>
                  <a:srgbClr val="00FF00"/>
                </a:solidFill>
              </a:rPr>
              <a:t>      DAL  LAVORO</a:t>
            </a:r>
          </a:p>
          <a:p>
            <a:pPr>
              <a:lnSpc>
                <a:spcPct val="80000"/>
              </a:lnSpc>
              <a:defRPr/>
            </a:pPr>
            <a:endParaRPr lang="it-IT" sz="2400" dirty="0">
              <a:solidFill>
                <a:srgbClr val="00FF00"/>
              </a:solidFill>
            </a:endParaRPr>
          </a:p>
          <a:p>
            <a:pPr>
              <a:lnSpc>
                <a:spcPct val="80000"/>
              </a:lnSpc>
              <a:defRPr/>
            </a:pPr>
            <a:r>
              <a:rPr lang="it-IT" sz="2400" dirty="0">
                <a:solidFill>
                  <a:srgbClr val="FFFF00"/>
                </a:solidFill>
              </a:rPr>
              <a:t>SONO  AL  </a:t>
            </a:r>
            <a:r>
              <a:rPr lang="it-IT" sz="3500" dirty="0">
                <a:solidFill>
                  <a:srgbClr val="00FF00"/>
                </a:solidFill>
              </a:rPr>
              <a:t>1°</a:t>
            </a:r>
            <a:r>
              <a:rPr lang="it-IT" sz="2400" dirty="0">
                <a:solidFill>
                  <a:srgbClr val="00FF00"/>
                </a:solidFill>
              </a:rPr>
              <a:t> POSTO</a:t>
            </a:r>
            <a:r>
              <a:rPr lang="it-IT" sz="2400" dirty="0">
                <a:solidFill>
                  <a:srgbClr val="FFFF00"/>
                </a:solidFill>
              </a:rPr>
              <a:t>  COME </a:t>
            </a:r>
            <a:r>
              <a:rPr lang="it-IT" sz="2400" dirty="0">
                <a:solidFill>
                  <a:srgbClr val="00FF00"/>
                </a:solidFill>
              </a:rPr>
              <a:t>CAUSA  </a:t>
            </a:r>
            <a:r>
              <a:rPr lang="it-IT" sz="2400" dirty="0" err="1">
                <a:solidFill>
                  <a:srgbClr val="00FF00"/>
                </a:solidFill>
              </a:rPr>
              <a:t>DI</a:t>
            </a:r>
            <a:r>
              <a:rPr lang="it-IT" sz="2400" dirty="0">
                <a:solidFill>
                  <a:srgbClr val="00FF00"/>
                </a:solidFill>
              </a:rPr>
              <a:t> INVALIDITA’</a:t>
            </a:r>
          </a:p>
          <a:p>
            <a:pPr>
              <a:lnSpc>
                <a:spcPct val="80000"/>
              </a:lnSpc>
              <a:buFontTx/>
              <a:buNone/>
              <a:defRPr/>
            </a:pPr>
            <a:endParaRPr lang="it-IT" sz="2400" dirty="0">
              <a:solidFill>
                <a:srgbClr val="00FF00"/>
              </a:solidFill>
            </a:endParaRPr>
          </a:p>
          <a:p>
            <a:pPr>
              <a:lnSpc>
                <a:spcPct val="80000"/>
              </a:lnSpc>
              <a:defRPr/>
            </a:pPr>
            <a:r>
              <a:rPr lang="it-IT" sz="2400" dirty="0">
                <a:solidFill>
                  <a:srgbClr val="FFFF00"/>
                </a:solidFill>
              </a:rPr>
              <a:t>SONO   AL   </a:t>
            </a:r>
            <a:r>
              <a:rPr lang="it-IT" sz="2400" dirty="0">
                <a:solidFill>
                  <a:srgbClr val="00FF00"/>
                </a:solidFill>
              </a:rPr>
              <a:t>1°  POSTO   </a:t>
            </a:r>
            <a:r>
              <a:rPr lang="it-IT" sz="2400" dirty="0">
                <a:solidFill>
                  <a:srgbClr val="FFFF00"/>
                </a:solidFill>
              </a:rPr>
              <a:t> COME    </a:t>
            </a:r>
            <a:r>
              <a:rPr lang="it-IT" sz="2400" dirty="0">
                <a:solidFill>
                  <a:srgbClr val="00FF00"/>
                </a:solidFill>
              </a:rPr>
              <a:t>COSTI    SANITARI -  SOCIALI</a:t>
            </a:r>
          </a:p>
          <a:p>
            <a:pPr>
              <a:lnSpc>
                <a:spcPct val="80000"/>
              </a:lnSpc>
              <a:buNone/>
              <a:defRPr/>
            </a:pPr>
            <a:r>
              <a:rPr lang="it-IT" sz="2400" dirty="0">
                <a:solidFill>
                  <a:srgbClr val="00FF00"/>
                </a:solidFill>
              </a:rPr>
              <a:t>      - ASSISTENZIALI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9986" name="Rectangle 2"/>
          <p:cNvSpPr>
            <a:spLocks noChangeArrowheads="1"/>
          </p:cNvSpPr>
          <p:nvPr/>
        </p:nvSpPr>
        <p:spPr bwMode="auto">
          <a:xfrm>
            <a:off x="358775" y="188913"/>
            <a:ext cx="8785225" cy="531812"/>
          </a:xfrm>
          <a:prstGeom prst="rect">
            <a:avLst/>
          </a:prstGeom>
          <a:noFill/>
          <a:ln w="9525" algn="ctr">
            <a:noFill/>
            <a:miter lim="800000"/>
            <a:headEnd/>
            <a:tailEnd/>
          </a:ln>
          <a:effectLst>
            <a:outerShdw dist="17961" dir="2700000" algn="ctr" rotWithShape="0">
              <a:schemeClr val="tx1"/>
            </a:outerShdw>
          </a:effectLst>
        </p:spPr>
        <p:txBody>
          <a:bodyPr anchor="b">
            <a:spAutoFit/>
          </a:bodyPr>
          <a:lstStyle/>
          <a:p>
            <a:pPr>
              <a:lnSpc>
                <a:spcPct val="80000"/>
              </a:lnSpc>
            </a:pPr>
            <a:r>
              <a:rPr lang="it-IT" sz="3200">
                <a:solidFill>
                  <a:srgbClr val="FF0000"/>
                </a:solidFill>
                <a:effectLst>
                  <a:outerShdw blurRad="38100" dist="38100" dir="2700000" algn="tl">
                    <a:srgbClr val="000000"/>
                  </a:outerShdw>
                </a:effectLst>
                <a:latin typeface="Times New Roman" pitchFamily="18" charset="0"/>
              </a:rPr>
              <a:t>                                 </a:t>
            </a:r>
            <a:r>
              <a:rPr lang="it-IT" sz="3600">
                <a:solidFill>
                  <a:srgbClr val="FF0000"/>
                </a:solidFill>
                <a:effectLst>
                  <a:outerShdw blurRad="38100" dist="38100" dir="2700000" algn="tl">
                    <a:srgbClr val="000000"/>
                  </a:outerShdw>
                </a:effectLst>
                <a:latin typeface="Times New Roman" pitchFamily="18" charset="0"/>
              </a:rPr>
              <a:t>TERAPIA</a:t>
            </a:r>
          </a:p>
        </p:txBody>
      </p:sp>
      <p:sp>
        <p:nvSpPr>
          <p:cNvPr id="169987" name="Rectangle 3"/>
          <p:cNvSpPr>
            <a:spLocks noChangeArrowheads="1"/>
          </p:cNvSpPr>
          <p:nvPr/>
        </p:nvSpPr>
        <p:spPr bwMode="auto">
          <a:xfrm>
            <a:off x="179388" y="1052513"/>
            <a:ext cx="5113337" cy="5376862"/>
          </a:xfrm>
          <a:prstGeom prst="rect">
            <a:avLst/>
          </a:prstGeom>
          <a:noFill/>
          <a:ln w="12700">
            <a:noFill/>
            <a:miter lim="800000"/>
            <a:headEnd/>
            <a:tailEnd/>
          </a:ln>
          <a:effectLst/>
        </p:spPr>
        <p:txBody>
          <a:bodyPr lIns="90488" tIns="44450" rIns="90488" bIns="44450">
            <a:spAutoFit/>
          </a:bodyPr>
          <a:lstStyle/>
          <a:p>
            <a:pPr defTabSz="762000">
              <a:lnSpc>
                <a:spcPct val="105000"/>
              </a:lnSpc>
              <a:spcBef>
                <a:spcPct val="40000"/>
              </a:spcBef>
              <a:buClr>
                <a:schemeClr val="hlink"/>
              </a:buClr>
              <a:buSzPct val="90000"/>
              <a:buFont typeface="Wingdings" pitchFamily="2" charset="2"/>
              <a:buBlip>
                <a:blip r:embed="rId3"/>
              </a:buBlip>
              <a:tabLst>
                <a:tab pos="1333500" algn="l"/>
              </a:tabLst>
            </a:pPr>
            <a:r>
              <a:rPr lang="it-IT" sz="2400" b="0">
                <a:solidFill>
                  <a:srgbClr val="FFFF00"/>
                </a:solidFill>
                <a:effectLst>
                  <a:outerShdw blurRad="38100" dist="38100" dir="2700000" algn="tl">
                    <a:srgbClr val="000000"/>
                  </a:outerShdw>
                </a:effectLst>
              </a:rPr>
              <a:t> </a:t>
            </a:r>
            <a:r>
              <a:rPr lang="it-IT" sz="2400" b="0">
                <a:solidFill>
                  <a:srgbClr val="FFFF00"/>
                </a:solidFill>
                <a:effectLst>
                  <a:outerShdw blurRad="38100" dist="38100" dir="2700000" algn="tl">
                    <a:srgbClr val="000000"/>
                  </a:outerShdw>
                </a:effectLst>
                <a:latin typeface="Times New Roman" pitchFamily="18" charset="0"/>
              </a:rPr>
              <a:t>Modificazione dello stile di vita</a:t>
            </a:r>
          </a:p>
          <a:p>
            <a:pPr defTabSz="762000">
              <a:lnSpc>
                <a:spcPct val="105000"/>
              </a:lnSpc>
              <a:spcBef>
                <a:spcPct val="40000"/>
              </a:spcBef>
              <a:buClr>
                <a:schemeClr val="hlink"/>
              </a:buClr>
              <a:buSzPct val="90000"/>
              <a:buFont typeface="Wingdings" pitchFamily="2" charset="2"/>
              <a:buBlip>
                <a:blip r:embed="rId3"/>
              </a:buBlip>
              <a:tabLst>
                <a:tab pos="1333500" algn="l"/>
              </a:tabLst>
            </a:pPr>
            <a:r>
              <a:rPr lang="it-IT" sz="2400" b="0">
                <a:solidFill>
                  <a:srgbClr val="FFFF00"/>
                </a:solidFill>
                <a:effectLst>
                  <a:outerShdw blurRad="38100" dist="38100" dir="2700000" algn="tl">
                    <a:srgbClr val="000000"/>
                  </a:outerShdw>
                </a:effectLst>
                <a:latin typeface="Times New Roman" pitchFamily="18" charset="0"/>
              </a:rPr>
              <a:t> Terapia fisica</a:t>
            </a:r>
          </a:p>
          <a:p>
            <a:pPr defTabSz="762000">
              <a:lnSpc>
                <a:spcPct val="105000"/>
              </a:lnSpc>
              <a:spcBef>
                <a:spcPct val="40000"/>
              </a:spcBef>
              <a:buClr>
                <a:schemeClr val="hlink"/>
              </a:buClr>
              <a:buSzPct val="90000"/>
              <a:buFont typeface="Wingdings" pitchFamily="2" charset="2"/>
              <a:buBlip>
                <a:blip r:embed="rId3"/>
              </a:buBlip>
              <a:tabLst>
                <a:tab pos="1333500" algn="l"/>
              </a:tabLst>
            </a:pPr>
            <a:r>
              <a:rPr lang="it-IT" sz="2400" b="0">
                <a:solidFill>
                  <a:srgbClr val="FFFF00"/>
                </a:solidFill>
                <a:effectLst>
                  <a:outerShdw blurRad="38100" dist="38100" dir="2700000" algn="tl">
                    <a:srgbClr val="000000"/>
                  </a:outerShdw>
                </a:effectLst>
                <a:latin typeface="Times New Roman" pitchFamily="18" charset="0"/>
              </a:rPr>
              <a:t> Kinesiterapia</a:t>
            </a:r>
          </a:p>
          <a:p>
            <a:pPr defTabSz="762000">
              <a:lnSpc>
                <a:spcPct val="105000"/>
              </a:lnSpc>
              <a:spcBef>
                <a:spcPct val="40000"/>
              </a:spcBef>
              <a:buClr>
                <a:schemeClr val="hlink"/>
              </a:buClr>
              <a:buSzPct val="90000"/>
              <a:buFont typeface="Wingdings" pitchFamily="2" charset="2"/>
              <a:buBlip>
                <a:blip r:embed="rId3"/>
              </a:buBlip>
              <a:tabLst>
                <a:tab pos="1333500" algn="l"/>
              </a:tabLst>
            </a:pPr>
            <a:r>
              <a:rPr lang="it-IT" sz="2400" b="0">
                <a:solidFill>
                  <a:srgbClr val="FFFF00"/>
                </a:solidFill>
                <a:effectLst>
                  <a:outerShdw blurRad="38100" dist="38100" dir="2700000" algn="tl">
                    <a:srgbClr val="000000"/>
                  </a:outerShdw>
                </a:effectLst>
                <a:latin typeface="Times New Roman" pitchFamily="18" charset="0"/>
              </a:rPr>
              <a:t> Terapia occupazionale</a:t>
            </a:r>
          </a:p>
          <a:p>
            <a:pPr defTabSz="762000">
              <a:lnSpc>
                <a:spcPct val="105000"/>
              </a:lnSpc>
              <a:spcBef>
                <a:spcPct val="40000"/>
              </a:spcBef>
              <a:buClr>
                <a:schemeClr val="hlink"/>
              </a:buClr>
              <a:buSzPct val="90000"/>
              <a:buFont typeface="Wingdings" pitchFamily="2" charset="2"/>
              <a:buBlip>
                <a:blip r:embed="rId3"/>
              </a:buBlip>
              <a:tabLst>
                <a:tab pos="1333500" algn="l"/>
              </a:tabLst>
            </a:pPr>
            <a:r>
              <a:rPr lang="it-IT" sz="3000" b="0">
                <a:solidFill>
                  <a:srgbClr val="00FF00"/>
                </a:solidFill>
                <a:effectLst>
                  <a:outerShdw blurRad="38100" dist="38100" dir="2700000" algn="tl">
                    <a:srgbClr val="000000"/>
                  </a:outerShdw>
                </a:effectLst>
                <a:latin typeface="Times New Roman" pitchFamily="18" charset="0"/>
              </a:rPr>
              <a:t> </a:t>
            </a:r>
            <a:r>
              <a:rPr lang="it-IT" sz="2800" u="sng">
                <a:solidFill>
                  <a:srgbClr val="00FF00"/>
                </a:solidFill>
                <a:effectLst>
                  <a:outerShdw blurRad="38100" dist="38100" dir="2700000" algn="tl">
                    <a:srgbClr val="000000"/>
                  </a:outerShdw>
                </a:effectLst>
                <a:latin typeface="Times New Roman" pitchFamily="18" charset="0"/>
              </a:rPr>
              <a:t>Terapia farmacologica :</a:t>
            </a:r>
          </a:p>
          <a:p>
            <a:pPr marL="1714500" lvl="1" indent="-285750" defTabSz="762000">
              <a:lnSpc>
                <a:spcPct val="105000"/>
              </a:lnSpc>
              <a:spcBef>
                <a:spcPct val="40000"/>
              </a:spcBef>
              <a:buClr>
                <a:srgbClr val="00FF00"/>
              </a:buClr>
              <a:buFont typeface="Wingdings" pitchFamily="2" charset="2"/>
              <a:buChar char="Ø"/>
              <a:tabLst>
                <a:tab pos="1333500" algn="l"/>
              </a:tabLst>
            </a:pPr>
            <a:r>
              <a:rPr lang="it-IT" sz="2400" u="sng">
                <a:solidFill>
                  <a:srgbClr val="00FF00"/>
                </a:solidFill>
                <a:effectLst>
                  <a:outerShdw blurRad="38100" dist="38100" dir="2700000" algn="tl">
                    <a:srgbClr val="000000"/>
                  </a:outerShdw>
                </a:effectLst>
                <a:latin typeface="Times New Roman" pitchFamily="18" charset="0"/>
              </a:rPr>
              <a:t>di fondo </a:t>
            </a:r>
          </a:p>
          <a:p>
            <a:pPr marL="2133600" lvl="2" indent="-228600" defTabSz="762000">
              <a:lnSpc>
                <a:spcPct val="105000"/>
              </a:lnSpc>
              <a:spcBef>
                <a:spcPct val="40000"/>
              </a:spcBef>
              <a:buClr>
                <a:srgbClr val="FF0000"/>
              </a:buClr>
              <a:buSzPct val="90000"/>
              <a:buFontTx/>
              <a:buChar char="•"/>
              <a:tabLst>
                <a:tab pos="1333500" algn="l"/>
              </a:tabLst>
            </a:pPr>
            <a:r>
              <a:rPr lang="it-IT" sz="2400" u="sng">
                <a:solidFill>
                  <a:srgbClr val="FF0000"/>
                </a:solidFill>
                <a:effectLst>
                  <a:outerShdw blurRad="38100" dist="38100" dir="2700000" algn="tl">
                    <a:srgbClr val="000000"/>
                  </a:outerShdw>
                </a:effectLst>
                <a:latin typeface="Times New Roman" pitchFamily="18" charset="0"/>
              </a:rPr>
              <a:t>condroprotettiva</a:t>
            </a:r>
          </a:p>
          <a:p>
            <a:pPr marL="1714500" lvl="1" indent="-285750" defTabSz="762000">
              <a:lnSpc>
                <a:spcPct val="105000"/>
              </a:lnSpc>
              <a:spcBef>
                <a:spcPct val="40000"/>
              </a:spcBef>
              <a:buClr>
                <a:srgbClr val="00FF00"/>
              </a:buClr>
              <a:buFont typeface="Wingdings" pitchFamily="2" charset="2"/>
              <a:buChar char="Ø"/>
              <a:tabLst>
                <a:tab pos="1333500" algn="l"/>
              </a:tabLst>
            </a:pPr>
            <a:r>
              <a:rPr lang="it-IT" sz="2400" u="sng">
                <a:solidFill>
                  <a:srgbClr val="00FF00"/>
                </a:solidFill>
                <a:effectLst>
                  <a:outerShdw blurRad="38100" dist="38100" dir="2700000" algn="tl">
                    <a:srgbClr val="000000"/>
                  </a:outerShdw>
                </a:effectLst>
                <a:latin typeface="Times New Roman" pitchFamily="18" charset="0"/>
              </a:rPr>
              <a:t>sintomatica:</a:t>
            </a:r>
          </a:p>
          <a:p>
            <a:pPr marL="2133600" lvl="2" indent="-228600" defTabSz="762000">
              <a:lnSpc>
                <a:spcPct val="105000"/>
              </a:lnSpc>
              <a:spcBef>
                <a:spcPct val="40000"/>
              </a:spcBef>
              <a:buClr>
                <a:srgbClr val="FF0066"/>
              </a:buClr>
              <a:buSzPct val="90000"/>
              <a:buFontTx/>
              <a:buChar char="•"/>
              <a:tabLst>
                <a:tab pos="1333500" algn="l"/>
              </a:tabLst>
            </a:pPr>
            <a:r>
              <a:rPr lang="it-IT" sz="2400" u="sng">
                <a:solidFill>
                  <a:srgbClr val="FF0000"/>
                </a:solidFill>
                <a:effectLst>
                  <a:outerShdw blurRad="38100" dist="38100" dir="2700000" algn="tl">
                    <a:srgbClr val="000000"/>
                  </a:outerShdw>
                </a:effectLst>
                <a:latin typeface="Times New Roman" pitchFamily="18" charset="0"/>
              </a:rPr>
              <a:t>analgesica</a:t>
            </a:r>
          </a:p>
          <a:p>
            <a:pPr marL="2133600" lvl="2" indent="-228600" defTabSz="762000">
              <a:lnSpc>
                <a:spcPct val="105000"/>
              </a:lnSpc>
              <a:spcBef>
                <a:spcPct val="40000"/>
              </a:spcBef>
              <a:buClr>
                <a:srgbClr val="FF0066"/>
              </a:buClr>
              <a:buSzPct val="90000"/>
              <a:buFontTx/>
              <a:buChar char="•"/>
              <a:tabLst>
                <a:tab pos="1333500" algn="l"/>
              </a:tabLst>
            </a:pPr>
            <a:r>
              <a:rPr lang="it-IT" sz="2400" u="sng">
                <a:solidFill>
                  <a:srgbClr val="FF0000"/>
                </a:solidFill>
                <a:effectLst>
                  <a:outerShdw blurRad="38100" dist="38100" dir="2700000" algn="tl">
                    <a:srgbClr val="000000"/>
                  </a:outerShdw>
                </a:effectLst>
                <a:latin typeface="Times New Roman" pitchFamily="18" charset="0"/>
              </a:rPr>
              <a:t>antiinfiammatoria</a:t>
            </a:r>
          </a:p>
        </p:txBody>
      </p:sp>
      <p:sp>
        <p:nvSpPr>
          <p:cNvPr id="169988" name="Rectangle 4"/>
          <p:cNvSpPr>
            <a:spLocks noChangeArrowheads="1"/>
          </p:cNvSpPr>
          <p:nvPr/>
        </p:nvSpPr>
        <p:spPr bwMode="auto">
          <a:xfrm>
            <a:off x="5435600" y="1125538"/>
            <a:ext cx="3527425" cy="3343275"/>
          </a:xfrm>
          <a:prstGeom prst="rect">
            <a:avLst/>
          </a:prstGeom>
          <a:noFill/>
          <a:ln w="12700">
            <a:noFill/>
            <a:miter lim="800000"/>
            <a:headEnd/>
            <a:tailEnd/>
          </a:ln>
          <a:effectLst/>
        </p:spPr>
        <p:txBody>
          <a:bodyPr lIns="90488" tIns="44450" rIns="90488" bIns="44450">
            <a:spAutoFit/>
          </a:bodyPr>
          <a:lstStyle/>
          <a:p>
            <a:pPr defTabSz="762000">
              <a:lnSpc>
                <a:spcPct val="115000"/>
              </a:lnSpc>
              <a:spcBef>
                <a:spcPct val="40000"/>
              </a:spcBef>
              <a:buClr>
                <a:schemeClr val="hlink"/>
              </a:buClr>
              <a:buSzPct val="90000"/>
              <a:buFont typeface="Wingdings" pitchFamily="2" charset="2"/>
              <a:buBlip>
                <a:blip r:embed="rId3"/>
              </a:buBlip>
              <a:tabLst>
                <a:tab pos="1333500" algn="l"/>
              </a:tabLst>
            </a:pPr>
            <a:r>
              <a:rPr lang="it-IT" sz="2400" b="0">
                <a:solidFill>
                  <a:srgbClr val="FFFF00"/>
                </a:solidFill>
                <a:effectLst>
                  <a:outerShdw blurRad="38100" dist="38100" dir="2700000" algn="tl">
                    <a:srgbClr val="000000"/>
                  </a:outerShdw>
                </a:effectLst>
              </a:rPr>
              <a:t> </a:t>
            </a:r>
            <a:r>
              <a:rPr lang="it-IT" sz="2400" b="0">
                <a:solidFill>
                  <a:srgbClr val="FFFF00"/>
                </a:solidFill>
                <a:effectLst>
                  <a:outerShdw blurRad="38100" dist="38100" dir="2700000" algn="tl">
                    <a:srgbClr val="000000"/>
                  </a:outerShdw>
                </a:effectLst>
                <a:latin typeface="Times New Roman" pitchFamily="18" charset="0"/>
              </a:rPr>
              <a:t>Lavaggio articolare</a:t>
            </a:r>
          </a:p>
          <a:p>
            <a:pPr defTabSz="762000">
              <a:lnSpc>
                <a:spcPct val="115000"/>
              </a:lnSpc>
              <a:spcBef>
                <a:spcPct val="40000"/>
              </a:spcBef>
              <a:buClr>
                <a:schemeClr val="hlink"/>
              </a:buClr>
              <a:buSzPct val="90000"/>
              <a:buFont typeface="Wingdings" pitchFamily="2" charset="2"/>
              <a:buBlip>
                <a:blip r:embed="rId3"/>
              </a:buBlip>
              <a:tabLst>
                <a:tab pos="1333500" algn="l"/>
              </a:tabLst>
            </a:pPr>
            <a:r>
              <a:rPr lang="it-IT" sz="2400" b="0">
                <a:solidFill>
                  <a:srgbClr val="FFFF00"/>
                </a:solidFill>
                <a:effectLst>
                  <a:outerShdw blurRad="38100" dist="38100" dir="2700000" algn="tl">
                    <a:srgbClr val="000000"/>
                  </a:outerShdw>
                </a:effectLst>
                <a:latin typeface="Times New Roman" pitchFamily="18" charset="0"/>
              </a:rPr>
              <a:t> Ortesi</a:t>
            </a:r>
          </a:p>
          <a:p>
            <a:pPr defTabSz="762000">
              <a:lnSpc>
                <a:spcPct val="115000"/>
              </a:lnSpc>
              <a:spcBef>
                <a:spcPct val="40000"/>
              </a:spcBef>
              <a:buClr>
                <a:schemeClr val="hlink"/>
              </a:buClr>
              <a:buSzPct val="90000"/>
              <a:buFont typeface="Wingdings" pitchFamily="2" charset="2"/>
              <a:buBlip>
                <a:blip r:embed="rId3"/>
              </a:buBlip>
              <a:tabLst>
                <a:tab pos="1333500" algn="l"/>
              </a:tabLst>
            </a:pPr>
            <a:r>
              <a:rPr lang="it-IT" sz="2400" b="0">
                <a:solidFill>
                  <a:srgbClr val="FFFF00"/>
                </a:solidFill>
                <a:effectLst>
                  <a:outerShdw blurRad="38100" dist="38100" dir="2700000" algn="tl">
                    <a:srgbClr val="000000"/>
                  </a:outerShdw>
                </a:effectLst>
                <a:latin typeface="Times New Roman" pitchFamily="18" charset="0"/>
              </a:rPr>
              <a:t> Artroscopia</a:t>
            </a:r>
          </a:p>
          <a:p>
            <a:pPr defTabSz="762000">
              <a:lnSpc>
                <a:spcPct val="115000"/>
              </a:lnSpc>
              <a:spcBef>
                <a:spcPct val="40000"/>
              </a:spcBef>
              <a:buClr>
                <a:schemeClr val="hlink"/>
              </a:buClr>
              <a:buSzPct val="90000"/>
              <a:buFont typeface="Wingdings" pitchFamily="2" charset="2"/>
              <a:buBlip>
                <a:blip r:embed="rId3"/>
              </a:buBlip>
              <a:tabLst>
                <a:tab pos="1333500" algn="l"/>
              </a:tabLst>
            </a:pPr>
            <a:r>
              <a:rPr lang="it-IT" sz="2400" b="0">
                <a:solidFill>
                  <a:srgbClr val="FFFF00"/>
                </a:solidFill>
                <a:effectLst>
                  <a:outerShdw blurRad="38100" dist="38100" dir="2700000" algn="tl">
                    <a:srgbClr val="000000"/>
                  </a:outerShdw>
                </a:effectLst>
                <a:latin typeface="Times New Roman" pitchFamily="18" charset="0"/>
              </a:rPr>
              <a:t> Chirurgia conservativa o</a:t>
            </a:r>
          </a:p>
          <a:p>
            <a:pPr defTabSz="762000">
              <a:lnSpc>
                <a:spcPct val="115000"/>
              </a:lnSpc>
              <a:spcBef>
                <a:spcPct val="40000"/>
              </a:spcBef>
              <a:buClr>
                <a:schemeClr val="hlink"/>
              </a:buClr>
              <a:buSzPct val="90000"/>
              <a:buFont typeface="Wingdings" pitchFamily="2" charset="2"/>
              <a:buNone/>
              <a:tabLst>
                <a:tab pos="1333500" algn="l"/>
              </a:tabLst>
            </a:pPr>
            <a:r>
              <a:rPr lang="it-IT" sz="2400" b="0">
                <a:solidFill>
                  <a:srgbClr val="FFFF00"/>
                </a:solidFill>
                <a:effectLst>
                  <a:outerShdw blurRad="38100" dist="38100" dir="2700000" algn="tl">
                    <a:srgbClr val="000000"/>
                  </a:outerShdw>
                </a:effectLst>
                <a:latin typeface="Times New Roman" pitchFamily="18" charset="0"/>
              </a:rPr>
              <a:t>  protesica     </a:t>
            </a:r>
          </a:p>
          <a:p>
            <a:pPr defTabSz="762000">
              <a:lnSpc>
                <a:spcPct val="115000"/>
              </a:lnSpc>
              <a:spcBef>
                <a:spcPct val="40000"/>
              </a:spcBef>
              <a:buClr>
                <a:schemeClr val="hlink"/>
              </a:buClr>
              <a:buSzPct val="90000"/>
              <a:buFont typeface="Wingdings" pitchFamily="2" charset="2"/>
              <a:buBlip>
                <a:blip r:embed="rId3"/>
              </a:buBlip>
              <a:tabLst>
                <a:tab pos="1333500" algn="l"/>
              </a:tabLst>
            </a:pPr>
            <a:r>
              <a:rPr lang="it-IT" sz="2400" b="0">
                <a:solidFill>
                  <a:srgbClr val="FFFF00"/>
                </a:solidFill>
                <a:effectLst>
                  <a:outerShdw blurRad="38100" dist="38100" dir="2700000" algn="tl">
                    <a:srgbClr val="000000"/>
                  </a:outerShdw>
                </a:effectLst>
                <a:latin typeface="Times New Roman" pitchFamily="18" charset="0"/>
              </a:rPr>
              <a:t> Trapianti di    condrociti</a:t>
            </a:r>
          </a:p>
        </p:txBody>
      </p:sp>
      <p:sp>
        <p:nvSpPr>
          <p:cNvPr id="169989" name="Text Box 5"/>
          <p:cNvSpPr txBox="1">
            <a:spLocks noChangeArrowheads="1"/>
          </p:cNvSpPr>
          <p:nvPr/>
        </p:nvSpPr>
        <p:spPr bwMode="auto">
          <a:xfrm>
            <a:off x="3544888" y="6381750"/>
            <a:ext cx="5087937" cy="274638"/>
          </a:xfrm>
          <a:prstGeom prst="rect">
            <a:avLst/>
          </a:prstGeom>
          <a:noFill/>
          <a:ln w="9525">
            <a:noFill/>
            <a:miter lim="800000"/>
            <a:headEnd/>
            <a:tailEnd/>
          </a:ln>
          <a:effectLst/>
        </p:spPr>
        <p:txBody>
          <a:bodyPr>
            <a:spAutoFit/>
          </a:bodyPr>
          <a:lstStyle/>
          <a:p>
            <a:pPr algn="r">
              <a:spcBef>
                <a:spcPct val="50000"/>
              </a:spcBef>
            </a:pPr>
            <a:r>
              <a:rPr lang="it-IT" sz="1200">
                <a:solidFill>
                  <a:srgbClr val="FFFF00"/>
                </a:solidFill>
                <a:latin typeface="Times New Roman" pitchFamily="18" charset="0"/>
              </a:rPr>
              <a:t>Arthritis Rheum, 2000</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22" name="Rectangle 2"/>
          <p:cNvSpPr>
            <a:spLocks noChangeArrowheads="1"/>
          </p:cNvSpPr>
          <p:nvPr/>
        </p:nvSpPr>
        <p:spPr bwMode="auto">
          <a:xfrm>
            <a:off x="0" y="541338"/>
            <a:ext cx="9144000" cy="482600"/>
          </a:xfrm>
          <a:prstGeom prst="rect">
            <a:avLst/>
          </a:prstGeom>
          <a:noFill/>
          <a:ln w="9525" algn="ctr">
            <a:noFill/>
            <a:miter lim="800000"/>
            <a:headEnd/>
            <a:tailEnd/>
          </a:ln>
          <a:effectLst>
            <a:outerShdw dist="17961" dir="2700000" algn="ctr" rotWithShape="0">
              <a:schemeClr val="tx1"/>
            </a:outerShdw>
          </a:effectLst>
        </p:spPr>
        <p:txBody>
          <a:bodyPr anchor="b">
            <a:spAutoFit/>
          </a:bodyPr>
          <a:lstStyle/>
          <a:p>
            <a:pPr algn="ctr">
              <a:lnSpc>
                <a:spcPct val="80000"/>
              </a:lnSpc>
            </a:pPr>
            <a:r>
              <a:rPr lang="it-IT" sz="3200" b="0">
                <a:solidFill>
                  <a:srgbClr val="00FF00"/>
                </a:solidFill>
                <a:effectLst>
                  <a:outerShdw blurRad="38100" dist="38100" dir="2700000" algn="tl">
                    <a:srgbClr val="000000"/>
                  </a:outerShdw>
                </a:effectLst>
              </a:rPr>
              <a:t>  </a:t>
            </a:r>
            <a:r>
              <a:rPr lang="it-IT" sz="2800">
                <a:solidFill>
                  <a:srgbClr val="FF0000"/>
                </a:solidFill>
                <a:effectLst>
                  <a:outerShdw blurRad="38100" dist="38100" dir="2700000" algn="tl">
                    <a:srgbClr val="000000"/>
                  </a:outerShdw>
                </a:effectLst>
                <a:latin typeface="Times New Roman" pitchFamily="18" charset="0"/>
              </a:rPr>
              <a:t>LA TERAPIA CONDROPROTETTIVA</a:t>
            </a:r>
          </a:p>
        </p:txBody>
      </p:sp>
      <p:sp>
        <p:nvSpPr>
          <p:cNvPr id="184323" name="Line 3"/>
          <p:cNvSpPr>
            <a:spLocks noChangeShapeType="1"/>
          </p:cNvSpPr>
          <p:nvPr/>
        </p:nvSpPr>
        <p:spPr bwMode="auto">
          <a:xfrm>
            <a:off x="0" y="981075"/>
            <a:ext cx="9144000" cy="0"/>
          </a:xfrm>
          <a:prstGeom prst="line">
            <a:avLst/>
          </a:prstGeom>
          <a:noFill/>
          <a:ln w="57150">
            <a:solidFill>
              <a:srgbClr val="FFFF00"/>
            </a:solidFill>
            <a:round/>
            <a:headEnd/>
            <a:tailEnd/>
          </a:ln>
          <a:effectLst/>
        </p:spPr>
        <p:txBody>
          <a:bodyPr/>
          <a:lstStyle/>
          <a:p>
            <a:endParaRPr lang="it-IT"/>
          </a:p>
        </p:txBody>
      </p:sp>
      <p:sp>
        <p:nvSpPr>
          <p:cNvPr id="184333" name="Rectangle 13"/>
          <p:cNvSpPr>
            <a:spLocks noChangeArrowheads="1"/>
          </p:cNvSpPr>
          <p:nvPr/>
        </p:nvSpPr>
        <p:spPr bwMode="auto">
          <a:xfrm>
            <a:off x="250825" y="1628775"/>
            <a:ext cx="8785225" cy="1709738"/>
          </a:xfrm>
          <a:prstGeom prst="rect">
            <a:avLst/>
          </a:prstGeom>
          <a:noFill/>
          <a:ln w="9525">
            <a:noFill/>
            <a:miter lim="800000"/>
            <a:headEnd/>
            <a:tailEnd/>
          </a:ln>
          <a:effectLst/>
        </p:spPr>
        <p:txBody>
          <a:bodyPr>
            <a:spAutoFit/>
          </a:bodyPr>
          <a:lstStyle/>
          <a:p>
            <a:pPr algn="ctr"/>
            <a:r>
              <a:rPr lang="it-IT" sz="2800">
                <a:solidFill>
                  <a:srgbClr val="FF0000"/>
                </a:solidFill>
                <a:latin typeface="Times New Roman" pitchFamily="18" charset="0"/>
              </a:rPr>
              <a:t>SDMOADs</a:t>
            </a:r>
          </a:p>
          <a:p>
            <a:pPr algn="ctr"/>
            <a:r>
              <a:rPr lang="it-IT" sz="2800" b="0">
                <a:solidFill>
                  <a:srgbClr val="FFFF00"/>
                </a:solidFill>
                <a:latin typeface="Times New Roman" pitchFamily="18" charset="0"/>
              </a:rPr>
              <a:t>  </a:t>
            </a:r>
            <a:r>
              <a:rPr lang="it-IT">
                <a:solidFill>
                  <a:srgbClr val="00FF00"/>
                </a:solidFill>
                <a:latin typeface="Times New Roman" pitchFamily="18" charset="0"/>
              </a:rPr>
              <a:t>STRUCTURE DISEASE  MODIFYING OSTEOARTHRITIS DRUGS</a:t>
            </a:r>
          </a:p>
          <a:p>
            <a:endParaRPr lang="it-IT">
              <a:solidFill>
                <a:srgbClr val="00FF00"/>
              </a:solidFill>
              <a:latin typeface="Times New Roman" pitchFamily="18" charset="0"/>
            </a:endParaRPr>
          </a:p>
          <a:p>
            <a:r>
              <a:rPr lang="it-IT" sz="1600" b="0">
                <a:solidFill>
                  <a:srgbClr val="FFFF00"/>
                </a:solidFill>
                <a:latin typeface="Times New Roman" pitchFamily="18" charset="0"/>
              </a:rPr>
              <a:t>FARMACI  A  DIMOSTRATA  AZIONE   RITARDANTE   LA   DEGENERAZIONE/DISTRUZIONE CARTILAGINEA,  A  CUI  SI  AGGIUNGE  UN   EFFETTO  ANCHE  ANALGESICO</a:t>
            </a:r>
          </a:p>
        </p:txBody>
      </p:sp>
      <p:sp>
        <p:nvSpPr>
          <p:cNvPr id="184334" name="AutoShape 14"/>
          <p:cNvSpPr>
            <a:spLocks noChangeArrowheads="1"/>
          </p:cNvSpPr>
          <p:nvPr/>
        </p:nvSpPr>
        <p:spPr bwMode="auto">
          <a:xfrm>
            <a:off x="1979613" y="4437063"/>
            <a:ext cx="576262" cy="769937"/>
          </a:xfrm>
          <a:prstGeom prst="downArrow">
            <a:avLst>
              <a:gd name="adj1" fmla="val 50000"/>
              <a:gd name="adj2" fmla="val 33402"/>
            </a:avLst>
          </a:prstGeom>
          <a:solidFill>
            <a:srgbClr val="FFFF66"/>
          </a:solidFill>
          <a:ln w="19050" algn="ctr">
            <a:solidFill>
              <a:srgbClr val="FFFF66"/>
            </a:solidFill>
            <a:miter lim="800000"/>
            <a:headEnd/>
            <a:tailEnd/>
          </a:ln>
          <a:effectLst/>
        </p:spPr>
        <p:txBody>
          <a:bodyPr wrap="none" anchor="ctr"/>
          <a:lstStyle/>
          <a:p>
            <a:endParaRPr lang="it-IT"/>
          </a:p>
        </p:txBody>
      </p:sp>
      <p:sp>
        <p:nvSpPr>
          <p:cNvPr id="184335" name="AutoShape 15"/>
          <p:cNvSpPr>
            <a:spLocks noChangeArrowheads="1"/>
          </p:cNvSpPr>
          <p:nvPr/>
        </p:nvSpPr>
        <p:spPr bwMode="auto">
          <a:xfrm>
            <a:off x="6443663" y="4508500"/>
            <a:ext cx="576262" cy="769938"/>
          </a:xfrm>
          <a:prstGeom prst="downArrow">
            <a:avLst>
              <a:gd name="adj1" fmla="val 50000"/>
              <a:gd name="adj2" fmla="val 33402"/>
            </a:avLst>
          </a:prstGeom>
          <a:solidFill>
            <a:srgbClr val="FFFF66"/>
          </a:solidFill>
          <a:ln w="19050" algn="ctr">
            <a:solidFill>
              <a:srgbClr val="FFFF66"/>
            </a:solidFill>
            <a:miter lim="800000"/>
            <a:headEnd/>
            <a:tailEnd/>
          </a:ln>
          <a:effectLst/>
        </p:spPr>
        <p:txBody>
          <a:bodyPr wrap="none" anchor="ctr"/>
          <a:lstStyle/>
          <a:p>
            <a:endParaRPr lang="it-IT"/>
          </a:p>
        </p:txBody>
      </p:sp>
      <p:sp>
        <p:nvSpPr>
          <p:cNvPr id="184336" name="Rectangle 16"/>
          <p:cNvSpPr>
            <a:spLocks noChangeArrowheads="1"/>
          </p:cNvSpPr>
          <p:nvPr/>
        </p:nvSpPr>
        <p:spPr bwMode="auto">
          <a:xfrm>
            <a:off x="971550" y="3790950"/>
            <a:ext cx="2476500" cy="530225"/>
          </a:xfrm>
          <a:prstGeom prst="rect">
            <a:avLst/>
          </a:prstGeom>
          <a:noFill/>
          <a:ln w="9525">
            <a:noFill/>
            <a:miter lim="800000"/>
            <a:headEnd/>
            <a:tailEnd/>
          </a:ln>
          <a:effectLst/>
        </p:spPr>
        <p:txBody>
          <a:bodyPr wrap="none">
            <a:spAutoFit/>
          </a:bodyPr>
          <a:lstStyle/>
          <a:p>
            <a:pPr>
              <a:lnSpc>
                <a:spcPct val="120000"/>
              </a:lnSpc>
              <a:spcBef>
                <a:spcPct val="50000"/>
              </a:spcBef>
            </a:pPr>
            <a:r>
              <a:rPr lang="it-IT" sz="2400">
                <a:solidFill>
                  <a:srgbClr val="66FF33"/>
                </a:solidFill>
                <a:latin typeface="Times New Roman" pitchFamily="18" charset="0"/>
              </a:rPr>
              <a:t>Terapia sistemica</a:t>
            </a:r>
          </a:p>
        </p:txBody>
      </p:sp>
      <p:sp>
        <p:nvSpPr>
          <p:cNvPr id="184337" name="Rectangle 17"/>
          <p:cNvSpPr>
            <a:spLocks noChangeArrowheads="1"/>
          </p:cNvSpPr>
          <p:nvPr/>
        </p:nvSpPr>
        <p:spPr bwMode="auto">
          <a:xfrm>
            <a:off x="4643438" y="3790950"/>
            <a:ext cx="4073525" cy="530225"/>
          </a:xfrm>
          <a:prstGeom prst="rect">
            <a:avLst/>
          </a:prstGeom>
          <a:noFill/>
          <a:ln w="9525">
            <a:noFill/>
            <a:miter lim="800000"/>
            <a:headEnd/>
            <a:tailEnd/>
          </a:ln>
          <a:effectLst/>
        </p:spPr>
        <p:txBody>
          <a:bodyPr wrap="none">
            <a:spAutoFit/>
          </a:bodyPr>
          <a:lstStyle/>
          <a:p>
            <a:pPr>
              <a:lnSpc>
                <a:spcPct val="120000"/>
              </a:lnSpc>
              <a:spcBef>
                <a:spcPct val="50000"/>
              </a:spcBef>
            </a:pPr>
            <a:r>
              <a:rPr lang="it-IT" sz="2400">
                <a:solidFill>
                  <a:srgbClr val="66FF33"/>
                </a:solidFill>
                <a:latin typeface="Times New Roman" pitchFamily="18" charset="0"/>
              </a:rPr>
              <a:t>Terapia topica intraarticolare</a:t>
            </a:r>
          </a:p>
        </p:txBody>
      </p:sp>
      <p:sp>
        <p:nvSpPr>
          <p:cNvPr id="184338" name="Rectangle 18"/>
          <p:cNvSpPr>
            <a:spLocks noChangeArrowheads="1"/>
          </p:cNvSpPr>
          <p:nvPr/>
        </p:nvSpPr>
        <p:spPr bwMode="auto">
          <a:xfrm>
            <a:off x="1042988" y="5589588"/>
            <a:ext cx="3816350" cy="581025"/>
          </a:xfrm>
          <a:prstGeom prst="rect">
            <a:avLst/>
          </a:prstGeom>
          <a:noFill/>
          <a:ln w="9525">
            <a:noFill/>
            <a:miter lim="800000"/>
            <a:headEnd/>
            <a:tailEnd/>
          </a:ln>
          <a:effectLst/>
        </p:spPr>
        <p:txBody>
          <a:bodyPr>
            <a:spAutoFit/>
          </a:bodyPr>
          <a:lstStyle/>
          <a:p>
            <a:r>
              <a:rPr lang="it-IT" sz="1600">
                <a:solidFill>
                  <a:srgbClr val="FFFF00"/>
                </a:solidFill>
                <a:latin typeface="Times New Roman" pitchFamily="18" charset="0"/>
              </a:rPr>
              <a:t>GLUCOSAMINA-SOLFATO CONDROITIN-SOLFATO</a:t>
            </a:r>
          </a:p>
        </p:txBody>
      </p:sp>
      <p:sp>
        <p:nvSpPr>
          <p:cNvPr id="184339" name="Rectangle 19"/>
          <p:cNvSpPr>
            <a:spLocks noChangeArrowheads="1"/>
          </p:cNvSpPr>
          <p:nvPr/>
        </p:nvSpPr>
        <p:spPr bwMode="auto">
          <a:xfrm>
            <a:off x="5580063" y="5589588"/>
            <a:ext cx="2397125" cy="336550"/>
          </a:xfrm>
          <a:prstGeom prst="rect">
            <a:avLst/>
          </a:prstGeom>
          <a:noFill/>
          <a:ln w="9525">
            <a:noFill/>
            <a:miter lim="800000"/>
            <a:headEnd/>
            <a:tailEnd/>
          </a:ln>
          <a:effectLst/>
        </p:spPr>
        <p:txBody>
          <a:bodyPr>
            <a:spAutoFit/>
          </a:bodyPr>
          <a:lstStyle/>
          <a:p>
            <a:r>
              <a:rPr lang="it-IT" sz="1600">
                <a:solidFill>
                  <a:srgbClr val="FFFF00"/>
                </a:solidFill>
                <a:latin typeface="Times New Roman" pitchFamily="18" charset="0"/>
              </a:rPr>
              <a:t>ACIDO IALURONICO</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2034" name="Rectangle 2"/>
          <p:cNvSpPr>
            <a:spLocks noChangeArrowheads="1"/>
          </p:cNvSpPr>
          <p:nvPr/>
        </p:nvSpPr>
        <p:spPr bwMode="auto">
          <a:xfrm>
            <a:off x="179388" y="476250"/>
            <a:ext cx="8713787" cy="482600"/>
          </a:xfrm>
          <a:prstGeom prst="rect">
            <a:avLst/>
          </a:prstGeom>
          <a:noFill/>
          <a:ln w="9525" algn="ctr">
            <a:noFill/>
            <a:miter lim="800000"/>
            <a:headEnd/>
            <a:tailEnd/>
          </a:ln>
          <a:effectLst>
            <a:outerShdw dist="17961" dir="2700000" algn="ctr" rotWithShape="0">
              <a:schemeClr val="tx1"/>
            </a:outerShdw>
          </a:effectLst>
        </p:spPr>
        <p:txBody>
          <a:bodyPr anchor="b">
            <a:spAutoFit/>
          </a:bodyPr>
          <a:lstStyle/>
          <a:p>
            <a:pPr>
              <a:lnSpc>
                <a:spcPct val="80000"/>
              </a:lnSpc>
            </a:pPr>
            <a:r>
              <a:rPr lang="it-IT" sz="3200" b="0">
                <a:solidFill>
                  <a:srgbClr val="00FF00"/>
                </a:solidFill>
                <a:effectLst>
                  <a:outerShdw blurRad="38100" dist="38100" dir="2700000" algn="tl">
                    <a:srgbClr val="000000"/>
                  </a:outerShdw>
                </a:effectLst>
              </a:rPr>
              <a:t>  </a:t>
            </a:r>
            <a:r>
              <a:rPr lang="it-IT" sz="2800">
                <a:solidFill>
                  <a:srgbClr val="FF0000"/>
                </a:solidFill>
                <a:effectLst>
                  <a:outerShdw blurRad="38100" dist="38100" dir="2700000" algn="tl">
                    <a:srgbClr val="000000"/>
                  </a:outerShdw>
                </a:effectLst>
                <a:latin typeface="Times New Roman" pitchFamily="18" charset="0"/>
              </a:rPr>
              <a:t>LA TERAPIA FARMACOLOGICA SINTOMATICA</a:t>
            </a:r>
          </a:p>
        </p:txBody>
      </p:sp>
      <p:sp>
        <p:nvSpPr>
          <p:cNvPr id="172035" name="Line 3"/>
          <p:cNvSpPr>
            <a:spLocks noChangeShapeType="1"/>
          </p:cNvSpPr>
          <p:nvPr/>
        </p:nvSpPr>
        <p:spPr bwMode="auto">
          <a:xfrm>
            <a:off x="0" y="981075"/>
            <a:ext cx="9144000" cy="0"/>
          </a:xfrm>
          <a:prstGeom prst="line">
            <a:avLst/>
          </a:prstGeom>
          <a:noFill/>
          <a:ln w="57150">
            <a:solidFill>
              <a:srgbClr val="FFFF00"/>
            </a:solidFill>
            <a:round/>
            <a:headEnd/>
            <a:tailEnd/>
          </a:ln>
          <a:effectLst/>
        </p:spPr>
        <p:txBody>
          <a:bodyPr/>
          <a:lstStyle/>
          <a:p>
            <a:endParaRPr lang="it-IT"/>
          </a:p>
        </p:txBody>
      </p:sp>
      <p:sp>
        <p:nvSpPr>
          <p:cNvPr id="172037" name="Rectangle 5"/>
          <p:cNvSpPr>
            <a:spLocks noChangeArrowheads="1"/>
          </p:cNvSpPr>
          <p:nvPr/>
        </p:nvSpPr>
        <p:spPr bwMode="auto">
          <a:xfrm>
            <a:off x="323850" y="1700213"/>
            <a:ext cx="2976563" cy="601662"/>
          </a:xfrm>
          <a:prstGeom prst="rect">
            <a:avLst/>
          </a:prstGeom>
          <a:noFill/>
          <a:ln w="12700">
            <a:noFill/>
            <a:miter lim="800000"/>
            <a:headEnd/>
            <a:tailEnd/>
          </a:ln>
          <a:effectLst/>
        </p:spPr>
        <p:txBody>
          <a:bodyPr lIns="90488" tIns="44450" rIns="90488" bIns="44450">
            <a:spAutoFit/>
          </a:bodyPr>
          <a:lstStyle/>
          <a:p>
            <a:pPr indent="7938" algn="ctr" defTabSz="762000">
              <a:lnSpc>
                <a:spcPct val="120000"/>
              </a:lnSpc>
              <a:spcBef>
                <a:spcPct val="50000"/>
              </a:spcBef>
              <a:buClr>
                <a:schemeClr val="hlink"/>
              </a:buClr>
              <a:buSzPct val="90000"/>
              <a:buFont typeface="Wingdings" pitchFamily="2" charset="2"/>
              <a:buNone/>
              <a:tabLst>
                <a:tab pos="1333500" algn="l"/>
              </a:tabLst>
            </a:pPr>
            <a:r>
              <a:rPr lang="it-IT" sz="2800">
                <a:solidFill>
                  <a:srgbClr val="66FF33"/>
                </a:solidFill>
                <a:effectLst>
                  <a:outerShdw blurRad="38100" dist="38100" dir="2700000" algn="tl">
                    <a:srgbClr val="000000"/>
                  </a:outerShdw>
                </a:effectLst>
                <a:latin typeface="Times New Roman" pitchFamily="18" charset="0"/>
              </a:rPr>
              <a:t>Terapia topica</a:t>
            </a:r>
          </a:p>
        </p:txBody>
      </p:sp>
      <p:sp>
        <p:nvSpPr>
          <p:cNvPr id="172038" name="Rectangle 6"/>
          <p:cNvSpPr>
            <a:spLocks noChangeArrowheads="1"/>
          </p:cNvSpPr>
          <p:nvPr/>
        </p:nvSpPr>
        <p:spPr bwMode="auto">
          <a:xfrm>
            <a:off x="4787900" y="1700213"/>
            <a:ext cx="3557588" cy="601662"/>
          </a:xfrm>
          <a:prstGeom prst="rect">
            <a:avLst/>
          </a:prstGeom>
          <a:noFill/>
          <a:ln w="12700">
            <a:noFill/>
            <a:miter lim="800000"/>
            <a:headEnd/>
            <a:tailEnd/>
          </a:ln>
          <a:effectLst/>
        </p:spPr>
        <p:txBody>
          <a:bodyPr lIns="90488" tIns="44450" rIns="90488" bIns="44450">
            <a:spAutoFit/>
          </a:bodyPr>
          <a:lstStyle/>
          <a:p>
            <a:pPr indent="7938" algn="ctr" defTabSz="762000">
              <a:lnSpc>
                <a:spcPct val="120000"/>
              </a:lnSpc>
              <a:spcBef>
                <a:spcPct val="50000"/>
              </a:spcBef>
              <a:buClr>
                <a:schemeClr val="hlink"/>
              </a:buClr>
              <a:buSzPct val="90000"/>
              <a:buFont typeface="Wingdings" pitchFamily="2" charset="2"/>
              <a:buNone/>
              <a:tabLst>
                <a:tab pos="1333500" algn="l"/>
              </a:tabLst>
            </a:pPr>
            <a:r>
              <a:rPr lang="it-IT" sz="2800">
                <a:solidFill>
                  <a:srgbClr val="66FF33"/>
                </a:solidFill>
                <a:effectLst>
                  <a:outerShdw blurRad="38100" dist="38100" dir="2700000" algn="tl">
                    <a:srgbClr val="000000"/>
                  </a:outerShdw>
                </a:effectLst>
                <a:latin typeface="Times New Roman" pitchFamily="18" charset="0"/>
              </a:rPr>
              <a:t>Terapia sistemica</a:t>
            </a:r>
          </a:p>
        </p:txBody>
      </p:sp>
      <p:sp>
        <p:nvSpPr>
          <p:cNvPr id="172039" name="Rectangle 7"/>
          <p:cNvSpPr>
            <a:spLocks noChangeArrowheads="1"/>
          </p:cNvSpPr>
          <p:nvPr/>
        </p:nvSpPr>
        <p:spPr bwMode="auto">
          <a:xfrm>
            <a:off x="323850" y="4005263"/>
            <a:ext cx="3816350" cy="2133600"/>
          </a:xfrm>
          <a:prstGeom prst="rect">
            <a:avLst/>
          </a:prstGeom>
          <a:noFill/>
          <a:ln w="12700">
            <a:noFill/>
            <a:miter lim="800000"/>
            <a:headEnd/>
            <a:tailEnd/>
          </a:ln>
          <a:effectLst/>
        </p:spPr>
        <p:txBody>
          <a:bodyPr lIns="90488" tIns="44450" rIns="90488" bIns="44450">
            <a:spAutoFit/>
          </a:bodyPr>
          <a:lstStyle/>
          <a:p>
            <a:pPr indent="7938" defTabSz="762000">
              <a:lnSpc>
                <a:spcPct val="120000"/>
              </a:lnSpc>
              <a:spcBef>
                <a:spcPct val="50000"/>
              </a:spcBef>
              <a:buClr>
                <a:schemeClr val="hlink"/>
              </a:buClr>
              <a:buSzPct val="90000"/>
              <a:buFont typeface="Wingdings" pitchFamily="2" charset="2"/>
              <a:buBlip>
                <a:blip r:embed="rId3"/>
              </a:buBlip>
              <a:tabLst>
                <a:tab pos="1333500" algn="l"/>
              </a:tabLst>
            </a:pPr>
            <a:r>
              <a:rPr lang="it-IT" sz="2400">
                <a:solidFill>
                  <a:srgbClr val="FFFA2F"/>
                </a:solidFill>
                <a:effectLst>
                  <a:outerShdw blurRad="38100" dist="38100" dir="2700000" algn="tl">
                    <a:srgbClr val="000000"/>
                  </a:outerShdw>
                </a:effectLst>
              </a:rPr>
              <a:t>   </a:t>
            </a:r>
            <a:r>
              <a:rPr lang="it-IT" sz="2400">
                <a:solidFill>
                  <a:srgbClr val="FFFA2F"/>
                </a:solidFill>
                <a:effectLst>
                  <a:outerShdw blurRad="38100" dist="38100" dir="2700000" algn="tl">
                    <a:srgbClr val="000000"/>
                  </a:outerShdw>
                </a:effectLst>
                <a:latin typeface="Times New Roman" pitchFamily="18" charset="0"/>
              </a:rPr>
              <a:t>FANS  </a:t>
            </a:r>
          </a:p>
          <a:p>
            <a:pPr indent="7938" defTabSz="762000">
              <a:lnSpc>
                <a:spcPct val="120000"/>
              </a:lnSpc>
              <a:spcBef>
                <a:spcPct val="50000"/>
              </a:spcBef>
              <a:buClr>
                <a:schemeClr val="hlink"/>
              </a:buClr>
              <a:buSzPct val="90000"/>
              <a:buFont typeface="Wingdings" pitchFamily="2" charset="2"/>
              <a:buNone/>
              <a:tabLst>
                <a:tab pos="1333500" algn="l"/>
              </a:tabLst>
            </a:pPr>
            <a:r>
              <a:rPr lang="it-IT" b="0">
                <a:solidFill>
                  <a:srgbClr val="FFFFFF"/>
                </a:solidFill>
                <a:effectLst>
                  <a:outerShdw blurRad="38100" dist="38100" dir="2700000" algn="tl">
                    <a:srgbClr val="000000"/>
                  </a:outerShdw>
                </a:effectLst>
                <a:latin typeface="Times New Roman" pitchFamily="18" charset="0"/>
              </a:rPr>
              <a:t>      (gel, crema, spray, cerotto)</a:t>
            </a:r>
          </a:p>
          <a:p>
            <a:pPr indent="7938" defTabSz="762000">
              <a:lnSpc>
                <a:spcPct val="120000"/>
              </a:lnSpc>
              <a:spcBef>
                <a:spcPct val="50000"/>
              </a:spcBef>
              <a:buClr>
                <a:schemeClr val="hlink"/>
              </a:buClr>
              <a:buSzPct val="90000"/>
              <a:buFont typeface="Wingdings" pitchFamily="2" charset="2"/>
              <a:buBlip>
                <a:blip r:embed="rId3"/>
              </a:buBlip>
              <a:tabLst>
                <a:tab pos="1333500" algn="l"/>
              </a:tabLst>
            </a:pPr>
            <a:r>
              <a:rPr lang="it-IT" sz="2400">
                <a:solidFill>
                  <a:srgbClr val="FFFA2F"/>
                </a:solidFill>
                <a:effectLst>
                  <a:outerShdw blurRad="38100" dist="38100" dir="2700000" algn="tl">
                    <a:srgbClr val="000000"/>
                  </a:outerShdw>
                </a:effectLst>
                <a:latin typeface="Times New Roman" pitchFamily="18" charset="0"/>
              </a:rPr>
              <a:t>   IL</a:t>
            </a:r>
          </a:p>
          <a:p>
            <a:pPr indent="7938" defTabSz="762000">
              <a:lnSpc>
                <a:spcPct val="120000"/>
              </a:lnSpc>
              <a:spcBef>
                <a:spcPct val="50000"/>
              </a:spcBef>
              <a:buClr>
                <a:schemeClr val="hlink"/>
              </a:buClr>
              <a:buSzPct val="90000"/>
              <a:buFont typeface="Wingdings" pitchFamily="2" charset="2"/>
              <a:buNone/>
              <a:tabLst>
                <a:tab pos="1333500" algn="l"/>
              </a:tabLst>
            </a:pPr>
            <a:r>
              <a:rPr lang="it-IT" sz="2000" b="0">
                <a:solidFill>
                  <a:schemeClr val="bg1"/>
                </a:solidFill>
                <a:effectLst>
                  <a:outerShdw blurRad="38100" dist="38100" dir="2700000" algn="tl">
                    <a:srgbClr val="000000"/>
                  </a:outerShdw>
                </a:effectLst>
                <a:latin typeface="Times New Roman" pitchFamily="18" charset="0"/>
              </a:rPr>
              <a:t>     </a:t>
            </a:r>
            <a:r>
              <a:rPr lang="it-IT" sz="2000" b="0">
                <a:effectLst>
                  <a:outerShdw blurRad="38100" dist="38100" dir="2700000" algn="tl">
                    <a:srgbClr val="000000"/>
                  </a:outerShdw>
                </a:effectLst>
                <a:latin typeface="Times New Roman" pitchFamily="18" charset="0"/>
              </a:rPr>
              <a:t>(cortisonici)</a:t>
            </a:r>
          </a:p>
        </p:txBody>
      </p:sp>
      <p:sp>
        <p:nvSpPr>
          <p:cNvPr id="172040" name="Rectangle 8"/>
          <p:cNvSpPr>
            <a:spLocks noChangeArrowheads="1"/>
          </p:cNvSpPr>
          <p:nvPr/>
        </p:nvSpPr>
        <p:spPr bwMode="auto">
          <a:xfrm>
            <a:off x="4427538" y="4076700"/>
            <a:ext cx="1871662" cy="857250"/>
          </a:xfrm>
          <a:prstGeom prst="rect">
            <a:avLst/>
          </a:prstGeom>
          <a:noFill/>
          <a:ln w="12700">
            <a:noFill/>
            <a:miter lim="800000"/>
            <a:headEnd/>
            <a:tailEnd/>
          </a:ln>
          <a:effectLst/>
        </p:spPr>
        <p:txBody>
          <a:bodyPr lIns="90488" tIns="44450" rIns="90488" bIns="44450">
            <a:spAutoFit/>
          </a:bodyPr>
          <a:lstStyle/>
          <a:p>
            <a:pPr indent="7938" algn="ctr" defTabSz="762000">
              <a:lnSpc>
                <a:spcPct val="120000"/>
              </a:lnSpc>
              <a:spcBef>
                <a:spcPct val="50000"/>
              </a:spcBef>
              <a:buClr>
                <a:schemeClr val="hlink"/>
              </a:buClr>
              <a:buSzPct val="90000"/>
              <a:buFont typeface="Wingdings" pitchFamily="2" charset="2"/>
              <a:buNone/>
              <a:tabLst>
                <a:tab pos="1333500" algn="l"/>
              </a:tabLst>
            </a:pPr>
            <a:r>
              <a:rPr lang="it-IT" sz="2400">
                <a:solidFill>
                  <a:srgbClr val="FFFA2F"/>
                </a:solidFill>
                <a:effectLst>
                  <a:outerShdw blurRad="38100" dist="38100" dir="2700000" algn="tl">
                    <a:srgbClr val="000000"/>
                  </a:outerShdw>
                </a:effectLst>
                <a:latin typeface="Times New Roman" pitchFamily="18" charset="0"/>
              </a:rPr>
              <a:t>Analgesici</a:t>
            </a:r>
            <a:br>
              <a:rPr lang="it-IT" sz="2400">
                <a:solidFill>
                  <a:srgbClr val="FFFA2F"/>
                </a:solidFill>
                <a:effectLst>
                  <a:outerShdw blurRad="38100" dist="38100" dir="2700000" algn="tl">
                    <a:srgbClr val="000000"/>
                  </a:outerShdw>
                </a:effectLst>
                <a:latin typeface="Times New Roman" pitchFamily="18" charset="0"/>
              </a:rPr>
            </a:br>
            <a:r>
              <a:rPr lang="it-IT" b="0">
                <a:solidFill>
                  <a:srgbClr val="FFFFFF"/>
                </a:solidFill>
                <a:effectLst>
                  <a:outerShdw blurRad="38100" dist="38100" dir="2700000" algn="tl">
                    <a:srgbClr val="000000"/>
                  </a:outerShdw>
                </a:effectLst>
                <a:latin typeface="Times New Roman" pitchFamily="18" charset="0"/>
              </a:rPr>
              <a:t>(orali, i.m./e.v.)</a:t>
            </a:r>
            <a:endParaRPr lang="it-IT" sz="1400" b="0">
              <a:solidFill>
                <a:srgbClr val="FFFFFF"/>
              </a:solidFill>
              <a:effectLst>
                <a:outerShdw blurRad="38100" dist="38100" dir="2700000" algn="tl">
                  <a:srgbClr val="000000"/>
                </a:outerShdw>
              </a:effectLst>
              <a:latin typeface="Times New Roman" pitchFamily="18" charset="0"/>
            </a:endParaRPr>
          </a:p>
        </p:txBody>
      </p:sp>
      <p:sp>
        <p:nvSpPr>
          <p:cNvPr id="172041" name="Rectangle 9"/>
          <p:cNvSpPr>
            <a:spLocks noChangeArrowheads="1"/>
          </p:cNvSpPr>
          <p:nvPr/>
        </p:nvSpPr>
        <p:spPr bwMode="auto">
          <a:xfrm>
            <a:off x="6516688" y="4149725"/>
            <a:ext cx="2447925" cy="857250"/>
          </a:xfrm>
          <a:prstGeom prst="rect">
            <a:avLst/>
          </a:prstGeom>
          <a:noFill/>
          <a:ln w="12700">
            <a:noFill/>
            <a:miter lim="800000"/>
            <a:headEnd/>
            <a:tailEnd/>
          </a:ln>
          <a:effectLst/>
        </p:spPr>
        <p:txBody>
          <a:bodyPr lIns="90488" tIns="44450" rIns="90488" bIns="44450">
            <a:spAutoFit/>
          </a:bodyPr>
          <a:lstStyle/>
          <a:p>
            <a:pPr indent="7938" algn="ctr" defTabSz="762000">
              <a:lnSpc>
                <a:spcPct val="120000"/>
              </a:lnSpc>
              <a:spcBef>
                <a:spcPct val="50000"/>
              </a:spcBef>
              <a:buClr>
                <a:schemeClr val="hlink"/>
              </a:buClr>
              <a:buSzPct val="90000"/>
              <a:buFont typeface="Wingdings" pitchFamily="2" charset="2"/>
              <a:buNone/>
              <a:tabLst>
                <a:tab pos="1333500" algn="l"/>
              </a:tabLst>
            </a:pPr>
            <a:r>
              <a:rPr lang="it-IT" sz="2400">
                <a:solidFill>
                  <a:srgbClr val="FFFA2F"/>
                </a:solidFill>
                <a:effectLst>
                  <a:outerShdw blurRad="38100" dist="38100" dir="2700000" algn="tl">
                    <a:srgbClr val="000000"/>
                  </a:outerShdw>
                </a:effectLst>
                <a:latin typeface="Times New Roman" pitchFamily="18" charset="0"/>
              </a:rPr>
              <a:t>FANS / COXIB</a:t>
            </a:r>
            <a:br>
              <a:rPr lang="it-IT" sz="2400">
                <a:solidFill>
                  <a:srgbClr val="FFFA2F"/>
                </a:solidFill>
                <a:effectLst>
                  <a:outerShdw blurRad="38100" dist="38100" dir="2700000" algn="tl">
                    <a:srgbClr val="000000"/>
                  </a:outerShdw>
                </a:effectLst>
                <a:latin typeface="Times New Roman" pitchFamily="18" charset="0"/>
              </a:rPr>
            </a:br>
            <a:r>
              <a:rPr lang="it-IT" b="0">
                <a:solidFill>
                  <a:srgbClr val="FFFFFF"/>
                </a:solidFill>
                <a:effectLst>
                  <a:outerShdw blurRad="38100" dist="38100" dir="2700000" algn="tl">
                    <a:srgbClr val="000000"/>
                  </a:outerShdw>
                </a:effectLst>
                <a:latin typeface="Times New Roman" pitchFamily="18" charset="0"/>
              </a:rPr>
              <a:t>(orali, i.m./e.v.)</a:t>
            </a:r>
            <a:endParaRPr lang="it-IT" sz="1400" b="0">
              <a:solidFill>
                <a:srgbClr val="FFFFFF"/>
              </a:solidFill>
              <a:effectLst>
                <a:outerShdw blurRad="38100" dist="38100" dir="2700000" algn="tl">
                  <a:srgbClr val="000000"/>
                </a:outerShdw>
              </a:effectLst>
              <a:latin typeface="Times New Roman" pitchFamily="18" charset="0"/>
            </a:endParaRPr>
          </a:p>
        </p:txBody>
      </p:sp>
      <p:sp>
        <p:nvSpPr>
          <p:cNvPr id="172044" name="AutoShape 12"/>
          <p:cNvSpPr>
            <a:spLocks noChangeArrowheads="1"/>
          </p:cNvSpPr>
          <p:nvPr/>
        </p:nvSpPr>
        <p:spPr bwMode="auto">
          <a:xfrm>
            <a:off x="1476375" y="2636838"/>
            <a:ext cx="576263" cy="769937"/>
          </a:xfrm>
          <a:prstGeom prst="downArrow">
            <a:avLst>
              <a:gd name="adj1" fmla="val 50000"/>
              <a:gd name="adj2" fmla="val 33402"/>
            </a:avLst>
          </a:prstGeom>
          <a:solidFill>
            <a:srgbClr val="FFFF66"/>
          </a:solidFill>
          <a:ln w="19050" algn="ctr">
            <a:solidFill>
              <a:srgbClr val="FFFF66"/>
            </a:solidFill>
            <a:miter lim="800000"/>
            <a:headEnd/>
            <a:tailEnd/>
          </a:ln>
          <a:effectLst/>
        </p:spPr>
        <p:txBody>
          <a:bodyPr wrap="none" anchor="ctr"/>
          <a:lstStyle/>
          <a:p>
            <a:endParaRPr lang="it-IT"/>
          </a:p>
        </p:txBody>
      </p:sp>
      <p:sp>
        <p:nvSpPr>
          <p:cNvPr id="172045" name="AutoShape 13"/>
          <p:cNvSpPr>
            <a:spLocks noChangeArrowheads="1"/>
          </p:cNvSpPr>
          <p:nvPr/>
        </p:nvSpPr>
        <p:spPr bwMode="auto">
          <a:xfrm>
            <a:off x="5076825" y="2708275"/>
            <a:ext cx="576263" cy="769938"/>
          </a:xfrm>
          <a:prstGeom prst="downArrow">
            <a:avLst>
              <a:gd name="adj1" fmla="val 50000"/>
              <a:gd name="adj2" fmla="val 33402"/>
            </a:avLst>
          </a:prstGeom>
          <a:solidFill>
            <a:srgbClr val="FFFF66"/>
          </a:solidFill>
          <a:ln w="19050" algn="ctr">
            <a:solidFill>
              <a:srgbClr val="FFFF66"/>
            </a:solidFill>
            <a:miter lim="800000"/>
            <a:headEnd/>
            <a:tailEnd/>
          </a:ln>
          <a:effectLst/>
        </p:spPr>
        <p:txBody>
          <a:bodyPr wrap="none" anchor="ctr"/>
          <a:lstStyle/>
          <a:p>
            <a:endParaRPr lang="it-IT"/>
          </a:p>
        </p:txBody>
      </p:sp>
      <p:sp>
        <p:nvSpPr>
          <p:cNvPr id="172046" name="AutoShape 14"/>
          <p:cNvSpPr>
            <a:spLocks noChangeArrowheads="1"/>
          </p:cNvSpPr>
          <p:nvPr/>
        </p:nvSpPr>
        <p:spPr bwMode="auto">
          <a:xfrm>
            <a:off x="7235825" y="2708275"/>
            <a:ext cx="576263" cy="769938"/>
          </a:xfrm>
          <a:prstGeom prst="downArrow">
            <a:avLst>
              <a:gd name="adj1" fmla="val 50000"/>
              <a:gd name="adj2" fmla="val 33402"/>
            </a:avLst>
          </a:prstGeom>
          <a:solidFill>
            <a:srgbClr val="FFFF66"/>
          </a:solidFill>
          <a:ln w="19050" algn="ctr">
            <a:solidFill>
              <a:srgbClr val="FFFF66"/>
            </a:solidFill>
            <a:miter lim="800000"/>
            <a:headEnd/>
            <a:tailEnd/>
          </a:ln>
          <a:effectLst/>
        </p:spPr>
        <p:txBody>
          <a:bodyPr wrap="none" anchor="ctr"/>
          <a:lstStyle/>
          <a:p>
            <a:endParaRPr lang="it-IT"/>
          </a:p>
        </p:txBody>
      </p:sp>
      <p:sp>
        <p:nvSpPr>
          <p:cNvPr id="172047" name="Text Box 15"/>
          <p:cNvSpPr txBox="1">
            <a:spLocks noChangeArrowheads="1"/>
          </p:cNvSpPr>
          <p:nvPr/>
        </p:nvSpPr>
        <p:spPr bwMode="auto">
          <a:xfrm>
            <a:off x="3924300" y="6381750"/>
            <a:ext cx="5087938" cy="274638"/>
          </a:xfrm>
          <a:prstGeom prst="rect">
            <a:avLst/>
          </a:prstGeom>
          <a:noFill/>
          <a:ln w="9525">
            <a:noFill/>
            <a:miter lim="800000"/>
            <a:headEnd/>
            <a:tailEnd/>
          </a:ln>
          <a:effectLst/>
        </p:spPr>
        <p:txBody>
          <a:bodyPr>
            <a:spAutoFit/>
          </a:bodyPr>
          <a:lstStyle/>
          <a:p>
            <a:pPr algn="r">
              <a:spcBef>
                <a:spcPct val="50000"/>
              </a:spcBef>
            </a:pPr>
            <a:r>
              <a:rPr lang="it-IT" sz="1200">
                <a:solidFill>
                  <a:srgbClr val="FFFF00"/>
                </a:solidFill>
                <a:latin typeface="Times New Roman" pitchFamily="18" charset="0"/>
              </a:rPr>
              <a:t>Arthritis Rheum, 1991; Ann Rheum Dis, 2002; BMJ,2005</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defRPr/>
            </a:pPr>
            <a:r>
              <a:rPr lang="it-IT" dirty="0">
                <a:solidFill>
                  <a:srgbClr val="FF0000"/>
                </a:solidFill>
              </a:rPr>
              <a:t>ARTRITE:</a:t>
            </a:r>
            <a:r>
              <a:rPr lang="it-IT" dirty="0"/>
              <a:t> </a:t>
            </a:r>
            <a:r>
              <a:rPr lang="it-IT" dirty="0">
                <a:solidFill>
                  <a:schemeClr val="accent4">
                    <a:lumMod val="60000"/>
                    <a:lumOff val="40000"/>
                  </a:schemeClr>
                </a:solidFill>
              </a:rPr>
              <a:t>UNA SFIDA</a:t>
            </a:r>
          </a:p>
        </p:txBody>
      </p:sp>
      <p:sp>
        <p:nvSpPr>
          <p:cNvPr id="3" name="Segnaposto contenuto 2"/>
          <p:cNvSpPr>
            <a:spLocks noGrp="1"/>
          </p:cNvSpPr>
          <p:nvPr>
            <p:ph idx="1"/>
          </p:nvPr>
        </p:nvSpPr>
        <p:spPr/>
        <p:txBody>
          <a:bodyPr/>
          <a:lstStyle/>
          <a:p>
            <a:pPr>
              <a:defRPr/>
            </a:pPr>
            <a:r>
              <a:rPr lang="it-IT" dirty="0">
                <a:solidFill>
                  <a:srgbClr val="04FC2D"/>
                </a:solidFill>
              </a:rPr>
              <a:t>CORRETTA DIAGNOSTICA IN UNA  ARTRITE INIZIALE</a:t>
            </a:r>
          </a:p>
          <a:p>
            <a:pPr>
              <a:defRPr/>
            </a:pPr>
            <a:endParaRPr lang="it-IT" dirty="0">
              <a:solidFill>
                <a:srgbClr val="04FC2D"/>
              </a:solidFill>
            </a:endParaRPr>
          </a:p>
          <a:p>
            <a:pPr>
              <a:defRPr/>
            </a:pPr>
            <a:r>
              <a:rPr lang="it-IT" dirty="0">
                <a:solidFill>
                  <a:srgbClr val="04FC2D"/>
                </a:solidFill>
              </a:rPr>
              <a:t>TRATTAMENTO TERAPEUTICO PRECOCE</a:t>
            </a:r>
          </a:p>
          <a:p>
            <a:pPr>
              <a:defRPr/>
            </a:pPr>
            <a:endParaRPr lang="it-IT" dirty="0">
              <a:solidFill>
                <a:srgbClr val="04FC2D"/>
              </a:solidFill>
            </a:endParaRPr>
          </a:p>
          <a:p>
            <a:pPr>
              <a:defRPr/>
            </a:pPr>
            <a:r>
              <a:rPr lang="it-IT" dirty="0">
                <a:solidFill>
                  <a:srgbClr val="04FC2D"/>
                </a:solidFill>
              </a:rPr>
              <a:t>TRATTAMENTO TERAPEUTICO IL PIU’ EFFICACE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395288" y="188913"/>
            <a:ext cx="8424862" cy="774700"/>
          </a:xfrm>
        </p:spPr>
        <p:txBody>
          <a:bodyPr/>
          <a:lstStyle/>
          <a:p>
            <a:pPr algn="ctr" eaLnBrk="1" hangingPunct="1">
              <a:defRPr/>
            </a:pPr>
            <a:r>
              <a:rPr lang="it-IT" sz="3200" b="1" dirty="0">
                <a:solidFill>
                  <a:srgbClr val="FF0000"/>
                </a:solidFill>
                <a:latin typeface="Comic Sans MS" pitchFamily="66" charset="0"/>
              </a:rPr>
              <a:t>EARLY  ARTHRITIS</a:t>
            </a:r>
            <a:r>
              <a:rPr lang="it-IT" sz="3200" b="1" dirty="0">
                <a:solidFill>
                  <a:srgbClr val="00FFFF"/>
                </a:solidFill>
              </a:rPr>
              <a:t>   </a:t>
            </a:r>
            <a:r>
              <a:rPr lang="it-IT" sz="4000" dirty="0"/>
              <a:t>  </a:t>
            </a:r>
          </a:p>
        </p:txBody>
      </p:sp>
      <p:sp>
        <p:nvSpPr>
          <p:cNvPr id="129027" name="Rectangle 3"/>
          <p:cNvSpPr>
            <a:spLocks noGrp="1" noChangeArrowheads="1"/>
          </p:cNvSpPr>
          <p:nvPr>
            <p:ph type="body" idx="1"/>
          </p:nvPr>
        </p:nvSpPr>
        <p:spPr>
          <a:xfrm>
            <a:off x="179388" y="1052513"/>
            <a:ext cx="8713787" cy="5545137"/>
          </a:xfrm>
        </p:spPr>
        <p:txBody>
          <a:bodyPr>
            <a:normAutofit fontScale="92500" lnSpcReduction="20000"/>
          </a:bodyPr>
          <a:lstStyle/>
          <a:p>
            <a:pPr eaLnBrk="1" hangingPunct="1">
              <a:lnSpc>
                <a:spcPct val="80000"/>
              </a:lnSpc>
              <a:buFont typeface="Wingdings" pitchFamily="2" charset="2"/>
              <a:buNone/>
              <a:defRPr/>
            </a:pPr>
            <a:r>
              <a:rPr lang="it-IT" sz="1400" dirty="0"/>
              <a:t>     </a:t>
            </a:r>
            <a:r>
              <a:rPr lang="it-IT" sz="1600" b="1" dirty="0">
                <a:solidFill>
                  <a:srgbClr val="00FFFF"/>
                </a:solidFill>
              </a:rPr>
              <a:t> </a:t>
            </a:r>
            <a:endParaRPr lang="it-IT" sz="900" b="1" dirty="0">
              <a:solidFill>
                <a:srgbClr val="00FFFF"/>
              </a:solidFill>
            </a:endParaRPr>
          </a:p>
          <a:p>
            <a:pPr algn="ctr" eaLnBrk="1" hangingPunct="1">
              <a:lnSpc>
                <a:spcPct val="80000"/>
              </a:lnSpc>
              <a:buFont typeface="Wingdings" pitchFamily="2" charset="2"/>
              <a:buNone/>
              <a:defRPr/>
            </a:pPr>
            <a:r>
              <a:rPr lang="it-IT" sz="1400" b="1" dirty="0">
                <a:solidFill>
                  <a:srgbClr val="00FFFF"/>
                </a:solidFill>
              </a:rPr>
              <a:t>     </a:t>
            </a:r>
            <a:r>
              <a:rPr lang="it-IT" sz="2000" b="1" u="sng" dirty="0">
                <a:solidFill>
                  <a:srgbClr val="00FFFF"/>
                </a:solidFill>
                <a:latin typeface="Comic Sans MS" pitchFamily="66" charset="0"/>
              </a:rPr>
              <a:t>ARTRITE  </a:t>
            </a:r>
            <a:r>
              <a:rPr lang="it-IT" sz="2000" b="1" u="sng" dirty="0" err="1">
                <a:solidFill>
                  <a:srgbClr val="00FFFF"/>
                </a:solidFill>
                <a:latin typeface="Comic Sans MS" pitchFamily="66" charset="0"/>
              </a:rPr>
              <a:t>DI</a:t>
            </a:r>
            <a:r>
              <a:rPr lang="it-IT" sz="2000" b="1" u="sng" dirty="0">
                <a:solidFill>
                  <a:srgbClr val="00FFFF"/>
                </a:solidFill>
                <a:latin typeface="Comic Sans MS" pitchFamily="66" charset="0"/>
              </a:rPr>
              <a:t>  RECENTE  INSORGENZA, &lt; 6 MESI</a:t>
            </a:r>
            <a:r>
              <a:rPr lang="it-IT" sz="1600" b="1" u="sng" dirty="0">
                <a:latin typeface="Comic Sans MS" pitchFamily="66" charset="0"/>
              </a:rPr>
              <a:t>  </a:t>
            </a:r>
          </a:p>
          <a:p>
            <a:pPr algn="ctr" eaLnBrk="1" hangingPunct="1">
              <a:lnSpc>
                <a:spcPct val="80000"/>
              </a:lnSpc>
              <a:buFont typeface="Wingdings" pitchFamily="2" charset="2"/>
              <a:buNone/>
              <a:defRPr/>
            </a:pPr>
            <a:r>
              <a:rPr lang="it-IT" sz="1600" b="1" u="sng" dirty="0">
                <a:latin typeface="Comic Sans MS" pitchFamily="66" charset="0"/>
              </a:rPr>
              <a:t>(VERY EARLY ARTHRITIS &lt;3MESI) </a:t>
            </a:r>
          </a:p>
          <a:p>
            <a:pPr eaLnBrk="1" hangingPunct="1">
              <a:lnSpc>
                <a:spcPct val="80000"/>
              </a:lnSpc>
              <a:buFont typeface="Wingdings" pitchFamily="2" charset="2"/>
              <a:buNone/>
              <a:defRPr/>
            </a:pPr>
            <a:r>
              <a:rPr lang="it-IT" sz="1600" b="1" dirty="0">
                <a:solidFill>
                  <a:srgbClr val="00FF00"/>
                </a:solidFill>
                <a:latin typeface="Comic Sans MS" pitchFamily="66" charset="0"/>
              </a:rPr>
              <a:t>      </a:t>
            </a:r>
            <a:endParaRPr lang="it-IT" sz="1600" dirty="0">
              <a:latin typeface="Comic Sans MS" pitchFamily="66" charset="0"/>
            </a:endParaRPr>
          </a:p>
          <a:p>
            <a:pPr algn="ctr" eaLnBrk="1" hangingPunct="1">
              <a:lnSpc>
                <a:spcPct val="80000"/>
              </a:lnSpc>
              <a:buFont typeface="Wingdings" pitchFamily="2" charset="2"/>
              <a:buNone/>
              <a:defRPr/>
            </a:pPr>
            <a:r>
              <a:rPr lang="it-IT" sz="1400" dirty="0">
                <a:latin typeface="Comic Sans MS" pitchFamily="66" charset="0"/>
              </a:rPr>
              <a:t> </a:t>
            </a:r>
            <a:r>
              <a:rPr lang="it-IT" sz="2800" b="1" dirty="0">
                <a:solidFill>
                  <a:srgbClr val="FF0000"/>
                </a:solidFill>
                <a:latin typeface="Comic Sans MS" pitchFamily="66" charset="0"/>
              </a:rPr>
              <a:t>SFIDA:</a:t>
            </a:r>
            <a:endParaRPr lang="it-IT" sz="1400" dirty="0">
              <a:latin typeface="Comic Sans MS" pitchFamily="66" charset="0"/>
            </a:endParaRPr>
          </a:p>
          <a:p>
            <a:pPr eaLnBrk="1" hangingPunct="1">
              <a:lnSpc>
                <a:spcPct val="80000"/>
              </a:lnSpc>
              <a:buFont typeface="Wingdings" pitchFamily="2" charset="2"/>
              <a:buNone/>
              <a:defRPr/>
            </a:pPr>
            <a:endParaRPr lang="it-IT" sz="1400" dirty="0">
              <a:latin typeface="Comic Sans MS" pitchFamily="66" charset="0"/>
            </a:endParaRPr>
          </a:p>
          <a:p>
            <a:pPr eaLnBrk="1" hangingPunct="1">
              <a:lnSpc>
                <a:spcPct val="80000"/>
              </a:lnSpc>
              <a:buFont typeface="Wingdings" pitchFamily="2" charset="2"/>
              <a:buNone/>
              <a:defRPr/>
            </a:pPr>
            <a:endParaRPr lang="it-IT" sz="700" dirty="0">
              <a:latin typeface="Comic Sans MS" pitchFamily="66" charset="0"/>
            </a:endParaRPr>
          </a:p>
          <a:p>
            <a:pPr eaLnBrk="1" hangingPunct="1">
              <a:lnSpc>
                <a:spcPct val="80000"/>
              </a:lnSpc>
              <a:defRPr/>
            </a:pPr>
            <a:r>
              <a:rPr lang="it-IT" sz="1800" b="1" dirty="0" err="1">
                <a:solidFill>
                  <a:srgbClr val="FFFF00"/>
                </a:solidFill>
                <a:latin typeface="Comic Sans MS" pitchFamily="66" charset="0"/>
              </a:rPr>
              <a:t>DI</a:t>
            </a:r>
            <a:r>
              <a:rPr lang="it-IT" sz="1800" b="1" dirty="0">
                <a:solidFill>
                  <a:srgbClr val="FFFF00"/>
                </a:solidFill>
                <a:latin typeface="Comic Sans MS" pitchFamily="66" charset="0"/>
              </a:rPr>
              <a:t> FRONTE A QUALE MALATTIA </a:t>
            </a:r>
            <a:r>
              <a:rPr lang="it-IT" sz="1800" b="1" dirty="0" err="1">
                <a:solidFill>
                  <a:srgbClr val="FFFF00"/>
                </a:solidFill>
                <a:latin typeface="Comic Sans MS" pitchFamily="66" charset="0"/>
              </a:rPr>
              <a:t>MI</a:t>
            </a:r>
            <a:r>
              <a:rPr lang="it-IT" sz="1800" b="1" dirty="0">
                <a:solidFill>
                  <a:srgbClr val="FFFF00"/>
                </a:solidFill>
                <a:latin typeface="Comic Sans MS" pitchFamily="66" charset="0"/>
              </a:rPr>
              <a:t> TROVO?</a:t>
            </a:r>
          </a:p>
          <a:p>
            <a:pPr eaLnBrk="1" hangingPunct="1">
              <a:lnSpc>
                <a:spcPct val="80000"/>
              </a:lnSpc>
              <a:buFont typeface="Wingdings" pitchFamily="2" charset="2"/>
              <a:buNone/>
              <a:defRPr/>
            </a:pPr>
            <a:r>
              <a:rPr lang="it-IT" sz="1800" b="1" dirty="0">
                <a:solidFill>
                  <a:srgbClr val="FFFF00"/>
                </a:solidFill>
                <a:latin typeface="Comic Sans MS" pitchFamily="66" charset="0"/>
              </a:rPr>
              <a:t>    </a:t>
            </a:r>
            <a:r>
              <a:rPr lang="it-IT" sz="1800" b="1" dirty="0">
                <a:solidFill>
                  <a:srgbClr val="00FF00"/>
                </a:solidFill>
                <a:latin typeface="Comic Sans MS" pitchFamily="66" charset="0"/>
              </a:rPr>
              <a:t>( DIAGNOSI )</a:t>
            </a:r>
          </a:p>
          <a:p>
            <a:pPr eaLnBrk="1" hangingPunct="1">
              <a:lnSpc>
                <a:spcPct val="80000"/>
              </a:lnSpc>
              <a:buFont typeface="Wingdings" pitchFamily="2" charset="2"/>
              <a:buNone/>
              <a:defRPr/>
            </a:pPr>
            <a:endParaRPr lang="it-IT" sz="1800" b="1" dirty="0">
              <a:solidFill>
                <a:srgbClr val="00FF00"/>
              </a:solidFill>
              <a:latin typeface="Comic Sans MS" pitchFamily="66" charset="0"/>
            </a:endParaRPr>
          </a:p>
          <a:p>
            <a:pPr eaLnBrk="1" hangingPunct="1">
              <a:lnSpc>
                <a:spcPct val="80000"/>
              </a:lnSpc>
              <a:buFont typeface="Wingdings" pitchFamily="2" charset="2"/>
              <a:buNone/>
              <a:defRPr/>
            </a:pPr>
            <a:r>
              <a:rPr lang="it-IT" sz="1600" b="1" dirty="0">
                <a:solidFill>
                  <a:srgbClr val="FF0000"/>
                </a:solidFill>
                <a:latin typeface="Comic Sans MS" pitchFamily="66" charset="0"/>
              </a:rPr>
              <a:t> </a:t>
            </a:r>
            <a:endParaRPr lang="it-IT" sz="1600" dirty="0">
              <a:solidFill>
                <a:srgbClr val="FF0000"/>
              </a:solidFill>
              <a:latin typeface="Comic Sans MS" pitchFamily="66" charset="0"/>
            </a:endParaRPr>
          </a:p>
          <a:p>
            <a:pPr eaLnBrk="1" hangingPunct="1">
              <a:lnSpc>
                <a:spcPct val="80000"/>
              </a:lnSpc>
              <a:defRPr/>
            </a:pPr>
            <a:r>
              <a:rPr lang="it-IT" sz="2400" b="1" dirty="0">
                <a:solidFill>
                  <a:srgbClr val="00FFFF"/>
                </a:solidFill>
                <a:latin typeface="Comic Sans MS" pitchFamily="66" charset="0"/>
              </a:rPr>
              <a:t> CHE   CAPACITA’   </a:t>
            </a:r>
            <a:r>
              <a:rPr lang="it-IT" sz="2400" b="1" dirty="0" err="1">
                <a:solidFill>
                  <a:srgbClr val="00FFFF"/>
                </a:solidFill>
                <a:latin typeface="Comic Sans MS" pitchFamily="66" charset="0"/>
              </a:rPr>
              <a:t>DI</a:t>
            </a:r>
            <a:r>
              <a:rPr lang="it-IT" sz="2400" b="1" dirty="0">
                <a:solidFill>
                  <a:srgbClr val="00FFFF"/>
                </a:solidFill>
                <a:latin typeface="Comic Sans MS" pitchFamily="66" charset="0"/>
              </a:rPr>
              <a:t>  DANNO  ANATOMO-</a:t>
            </a:r>
          </a:p>
          <a:p>
            <a:pPr eaLnBrk="1" hangingPunct="1">
              <a:lnSpc>
                <a:spcPct val="80000"/>
              </a:lnSpc>
              <a:buNone/>
              <a:defRPr/>
            </a:pPr>
            <a:r>
              <a:rPr lang="it-IT" sz="2400" b="1" dirty="0">
                <a:solidFill>
                  <a:srgbClr val="00FFFF"/>
                </a:solidFill>
                <a:latin typeface="Comic Sans MS" pitchFamily="66" charset="0"/>
              </a:rPr>
              <a:t>    FUNZIONALE HA, QUANTO POTRA’ ESSERE </a:t>
            </a:r>
          </a:p>
          <a:p>
            <a:pPr eaLnBrk="1" hangingPunct="1">
              <a:lnSpc>
                <a:spcPct val="80000"/>
              </a:lnSpc>
              <a:buNone/>
              <a:defRPr/>
            </a:pPr>
            <a:r>
              <a:rPr lang="it-IT" sz="2400" b="1" dirty="0">
                <a:solidFill>
                  <a:srgbClr val="00FFFF"/>
                </a:solidFill>
                <a:latin typeface="Comic Sans MS" pitchFamily="66" charset="0"/>
              </a:rPr>
              <a:t>    INVALIDANTE? </a:t>
            </a:r>
          </a:p>
          <a:p>
            <a:pPr eaLnBrk="1" hangingPunct="1">
              <a:lnSpc>
                <a:spcPct val="80000"/>
              </a:lnSpc>
              <a:buFont typeface="Wingdings" pitchFamily="2" charset="2"/>
              <a:buNone/>
              <a:defRPr/>
            </a:pPr>
            <a:r>
              <a:rPr lang="it-IT" sz="2400" b="1" dirty="0">
                <a:solidFill>
                  <a:srgbClr val="00FF00"/>
                </a:solidFill>
                <a:latin typeface="Comic Sans MS" pitchFamily="66" charset="0"/>
              </a:rPr>
              <a:t>    </a:t>
            </a:r>
            <a:r>
              <a:rPr lang="it-IT" sz="2400" b="1" dirty="0">
                <a:solidFill>
                  <a:srgbClr val="FF0000"/>
                </a:solidFill>
                <a:latin typeface="Comic Sans MS" pitchFamily="66" charset="0"/>
              </a:rPr>
              <a:t>( VALUTAZIONE  PROGNOSTICA )</a:t>
            </a:r>
          </a:p>
          <a:p>
            <a:pPr eaLnBrk="1" hangingPunct="1">
              <a:lnSpc>
                <a:spcPct val="80000"/>
              </a:lnSpc>
              <a:buFont typeface="Wingdings" pitchFamily="2" charset="2"/>
              <a:buNone/>
              <a:defRPr/>
            </a:pPr>
            <a:endParaRPr lang="it-IT" sz="1000" b="1" dirty="0">
              <a:solidFill>
                <a:srgbClr val="FF0000"/>
              </a:solidFill>
              <a:latin typeface="Comic Sans MS" pitchFamily="66" charset="0"/>
            </a:endParaRPr>
          </a:p>
          <a:p>
            <a:pPr eaLnBrk="1" hangingPunct="1">
              <a:lnSpc>
                <a:spcPct val="80000"/>
              </a:lnSpc>
              <a:buFont typeface="Wingdings" pitchFamily="2" charset="2"/>
              <a:buNone/>
              <a:defRPr/>
            </a:pPr>
            <a:r>
              <a:rPr lang="it-IT" sz="2400" b="1" dirty="0">
                <a:solidFill>
                  <a:srgbClr val="FF0000"/>
                </a:solidFill>
                <a:latin typeface="Comic Sans MS" pitchFamily="66" charset="0"/>
              </a:rPr>
              <a:t> </a:t>
            </a:r>
          </a:p>
          <a:p>
            <a:pPr eaLnBrk="1" hangingPunct="1">
              <a:lnSpc>
                <a:spcPct val="80000"/>
              </a:lnSpc>
              <a:defRPr/>
            </a:pPr>
            <a:r>
              <a:rPr lang="it-IT" sz="2000" b="1" dirty="0">
                <a:solidFill>
                  <a:srgbClr val="FFFF00"/>
                </a:solidFill>
                <a:latin typeface="Comic Sans MS" pitchFamily="66" charset="0"/>
              </a:rPr>
              <a:t>HA    BISOGNO    </a:t>
            </a:r>
            <a:r>
              <a:rPr lang="it-IT" sz="2000" b="1" dirty="0" err="1">
                <a:solidFill>
                  <a:srgbClr val="FFFF00"/>
                </a:solidFill>
                <a:latin typeface="Comic Sans MS" pitchFamily="66" charset="0"/>
              </a:rPr>
              <a:t>DI</a:t>
            </a:r>
            <a:r>
              <a:rPr lang="it-IT" sz="2000" b="1" dirty="0">
                <a:solidFill>
                  <a:srgbClr val="FFFF00"/>
                </a:solidFill>
                <a:latin typeface="Comic Sans MS" pitchFamily="66" charset="0"/>
              </a:rPr>
              <a:t>    UNA    TERAPIA   ANTIREUMATICA</a:t>
            </a:r>
          </a:p>
          <a:p>
            <a:pPr eaLnBrk="1" hangingPunct="1">
              <a:lnSpc>
                <a:spcPct val="80000"/>
              </a:lnSpc>
              <a:buNone/>
              <a:defRPr/>
            </a:pPr>
            <a:r>
              <a:rPr lang="it-IT" sz="2000" b="1" dirty="0">
                <a:solidFill>
                  <a:srgbClr val="FFFF00"/>
                </a:solidFill>
                <a:latin typeface="Comic Sans MS" pitchFamily="66" charset="0"/>
              </a:rPr>
              <a:t>   </a:t>
            </a:r>
            <a:r>
              <a:rPr lang="it-IT" sz="2000" b="1" dirty="0" err="1">
                <a:solidFill>
                  <a:srgbClr val="FFFF00"/>
                </a:solidFill>
                <a:latin typeface="Comic Sans MS" pitchFamily="66" charset="0"/>
              </a:rPr>
              <a:t>DI</a:t>
            </a:r>
            <a:r>
              <a:rPr lang="it-IT" sz="2000" b="1" dirty="0">
                <a:solidFill>
                  <a:srgbClr val="FFFF00"/>
                </a:solidFill>
                <a:latin typeface="Comic Sans MS" pitchFamily="66" charset="0"/>
              </a:rPr>
              <a:t>   FONDO, IMMUNOSOPPRESSIVA?</a:t>
            </a:r>
          </a:p>
          <a:p>
            <a:pPr eaLnBrk="1" hangingPunct="1">
              <a:lnSpc>
                <a:spcPct val="80000"/>
              </a:lnSpc>
              <a:buNone/>
              <a:defRPr/>
            </a:pPr>
            <a:endParaRPr lang="it-IT" sz="2000" b="1" dirty="0">
              <a:solidFill>
                <a:srgbClr val="FFFF00"/>
              </a:solidFill>
              <a:latin typeface="Comic Sans MS" pitchFamily="66" charset="0"/>
            </a:endParaRPr>
          </a:p>
          <a:p>
            <a:pPr eaLnBrk="1" hangingPunct="1">
              <a:lnSpc>
                <a:spcPct val="80000"/>
              </a:lnSpc>
              <a:buFont typeface="Wingdings" pitchFamily="2" charset="2"/>
              <a:buNone/>
              <a:defRPr/>
            </a:pPr>
            <a:r>
              <a:rPr lang="it-IT" sz="2000" b="1" dirty="0">
                <a:solidFill>
                  <a:srgbClr val="00FF00"/>
                </a:solidFill>
                <a:latin typeface="Comic Sans MS" pitchFamily="66" charset="0"/>
              </a:rPr>
              <a:t>    ( </a:t>
            </a:r>
            <a:r>
              <a:rPr lang="it-IT" sz="2000" b="1" dirty="0">
                <a:solidFill>
                  <a:srgbClr val="FF0000"/>
                </a:solidFill>
                <a:latin typeface="Comic Sans MS" pitchFamily="66" charset="0"/>
              </a:rPr>
              <a:t>TERAPIA</a:t>
            </a:r>
            <a:r>
              <a:rPr lang="it-IT" sz="2000" b="1" dirty="0">
                <a:solidFill>
                  <a:srgbClr val="00FF00"/>
                </a:solidFill>
                <a:latin typeface="Comic Sans MS" pitchFamily="66" charset="0"/>
              </a:rPr>
              <a:t>  </a:t>
            </a:r>
            <a:r>
              <a:rPr lang="it-IT" sz="2000" b="1" dirty="0">
                <a:solidFill>
                  <a:srgbClr val="FF0000"/>
                </a:solidFill>
                <a:latin typeface="Comic Sans MS" pitchFamily="66" charset="0"/>
              </a:rPr>
              <a:t>CONGRUA</a:t>
            </a:r>
            <a:r>
              <a:rPr lang="it-IT" sz="2000" b="1" dirty="0">
                <a:solidFill>
                  <a:srgbClr val="00FF00"/>
                </a:solidFill>
                <a:latin typeface="Comic Sans MS" pitchFamily="66" charset="0"/>
              </a:rPr>
              <a:t>  E,  SOPRATTUTTO,  </a:t>
            </a:r>
            <a:r>
              <a:rPr lang="it-IT" sz="2000" b="1" dirty="0">
                <a:solidFill>
                  <a:srgbClr val="FF0000"/>
                </a:solidFill>
                <a:latin typeface="Comic Sans MS" pitchFamily="66" charset="0"/>
              </a:rPr>
              <a:t>TEMPESTIVA</a:t>
            </a:r>
            <a:r>
              <a:rPr lang="it-IT" sz="2000" b="1" dirty="0">
                <a:solidFill>
                  <a:srgbClr val="00FF00"/>
                </a:solidFill>
                <a:latin typeface="Comic Sans MS" pitchFamily="66" charset="0"/>
              </a:rPr>
              <a:t> )</a:t>
            </a:r>
          </a:p>
          <a:p>
            <a:pPr eaLnBrk="1" hangingPunct="1">
              <a:lnSpc>
                <a:spcPct val="80000"/>
              </a:lnSpc>
              <a:buFont typeface="Wingdings" pitchFamily="2" charset="2"/>
              <a:buNone/>
              <a:defRPr/>
            </a:pPr>
            <a:r>
              <a:rPr lang="it-IT" sz="2000" b="1" dirty="0">
                <a:solidFill>
                  <a:srgbClr val="00FF00"/>
                </a:solidFill>
                <a:latin typeface="Comic Sans MS" pitchFamily="66" charset="0"/>
              </a:rPr>
              <a:t>     </a:t>
            </a:r>
          </a:p>
          <a:p>
            <a:pPr eaLnBrk="1" hangingPunct="1">
              <a:lnSpc>
                <a:spcPct val="80000"/>
              </a:lnSpc>
              <a:defRPr/>
            </a:pPr>
            <a:endParaRPr lang="it-IT" sz="2000" b="1" dirty="0">
              <a:solidFill>
                <a:srgbClr val="FFFF00"/>
              </a:solidFill>
              <a:latin typeface="Comic Sans MS" pitchFamily="66" charset="0"/>
            </a:endParaRPr>
          </a:p>
          <a:p>
            <a:pPr eaLnBrk="1" hangingPunct="1">
              <a:lnSpc>
                <a:spcPct val="80000"/>
              </a:lnSpc>
              <a:buFont typeface="Wingdings" pitchFamily="2" charset="2"/>
              <a:buNone/>
              <a:defRPr/>
            </a:pPr>
            <a:endParaRPr lang="it-IT" sz="2000" dirty="0">
              <a:latin typeface="Comic Sans MS" pitchFamily="66" charset="0"/>
            </a:endParaRPr>
          </a:p>
          <a:p>
            <a:pPr eaLnBrk="1" hangingPunct="1">
              <a:lnSpc>
                <a:spcPct val="80000"/>
              </a:lnSpc>
              <a:buFont typeface="Wingdings" pitchFamily="2" charset="2"/>
              <a:buNone/>
              <a:defRPr/>
            </a:pPr>
            <a:endParaRPr lang="it-IT" sz="1600" u="sng" dirty="0">
              <a:solidFill>
                <a:srgbClr val="00FF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287338" y="357166"/>
            <a:ext cx="8856662" cy="576262"/>
          </a:xfrm>
        </p:spPr>
        <p:txBody>
          <a:bodyPr/>
          <a:lstStyle/>
          <a:p>
            <a:pPr algn="ctr" eaLnBrk="1" hangingPunct="1">
              <a:defRPr/>
            </a:pPr>
            <a:r>
              <a:rPr lang="it-IT" sz="3200" b="1" dirty="0">
                <a:solidFill>
                  <a:srgbClr val="00FFFF"/>
                </a:solidFill>
                <a:latin typeface="Comic Sans MS" pitchFamily="66" charset="0"/>
              </a:rPr>
              <a:t>EARLY  ARTHRITIS</a:t>
            </a:r>
            <a:r>
              <a:rPr lang="it-IT" sz="3200" dirty="0">
                <a:solidFill>
                  <a:srgbClr val="00FFFF"/>
                </a:solidFill>
                <a:latin typeface="Comic Sans MS" pitchFamily="66" charset="0"/>
              </a:rPr>
              <a:t>  </a:t>
            </a:r>
            <a:br>
              <a:rPr lang="it-IT" sz="3200" dirty="0">
                <a:solidFill>
                  <a:srgbClr val="00FFFF"/>
                </a:solidFill>
                <a:latin typeface="Comic Sans MS" pitchFamily="66" charset="0"/>
              </a:rPr>
            </a:br>
            <a:r>
              <a:rPr lang="it-IT" sz="2000" dirty="0">
                <a:solidFill>
                  <a:srgbClr val="FFFF00"/>
                </a:solidFill>
              </a:rPr>
              <a:t> </a:t>
            </a:r>
            <a:r>
              <a:rPr lang="it-IT" sz="4000" dirty="0"/>
              <a:t> </a:t>
            </a:r>
          </a:p>
        </p:txBody>
      </p:sp>
      <p:sp>
        <p:nvSpPr>
          <p:cNvPr id="130051" name="Rectangle 3"/>
          <p:cNvSpPr>
            <a:spLocks noGrp="1" noChangeArrowheads="1"/>
          </p:cNvSpPr>
          <p:nvPr>
            <p:ph type="body" idx="1"/>
          </p:nvPr>
        </p:nvSpPr>
        <p:spPr>
          <a:xfrm>
            <a:off x="179388" y="1412875"/>
            <a:ext cx="8856662" cy="5184775"/>
          </a:xfrm>
        </p:spPr>
        <p:txBody>
          <a:bodyPr>
            <a:normAutofit fontScale="92500" lnSpcReduction="20000"/>
          </a:bodyPr>
          <a:lstStyle/>
          <a:p>
            <a:pPr eaLnBrk="1" hangingPunct="1">
              <a:lnSpc>
                <a:spcPct val="80000"/>
              </a:lnSpc>
              <a:defRPr/>
            </a:pPr>
            <a:r>
              <a:rPr lang="it-IT" sz="1400" b="1">
                <a:solidFill>
                  <a:srgbClr val="00FF00"/>
                </a:solidFill>
                <a:latin typeface="Comic Sans MS" pitchFamily="66" charset="0"/>
              </a:rPr>
              <a:t>ARTRITE REUMATOIDE</a:t>
            </a:r>
          </a:p>
          <a:p>
            <a:pPr eaLnBrk="1" hangingPunct="1">
              <a:lnSpc>
                <a:spcPct val="80000"/>
              </a:lnSpc>
              <a:defRPr/>
            </a:pPr>
            <a:endParaRPr lang="it-IT" sz="1400" b="1">
              <a:solidFill>
                <a:srgbClr val="00FF00"/>
              </a:solidFill>
              <a:latin typeface="Comic Sans MS" pitchFamily="66" charset="0"/>
            </a:endParaRPr>
          </a:p>
          <a:p>
            <a:pPr eaLnBrk="1" hangingPunct="1">
              <a:lnSpc>
                <a:spcPct val="80000"/>
              </a:lnSpc>
              <a:defRPr/>
            </a:pPr>
            <a:r>
              <a:rPr lang="it-IT" sz="1400" b="1">
                <a:solidFill>
                  <a:srgbClr val="00FF00"/>
                </a:solidFill>
                <a:latin typeface="Comic Sans MS" pitchFamily="66" charset="0"/>
              </a:rPr>
              <a:t>ARTRITE REATTIVA</a:t>
            </a:r>
          </a:p>
          <a:p>
            <a:pPr eaLnBrk="1" hangingPunct="1">
              <a:lnSpc>
                <a:spcPct val="80000"/>
              </a:lnSpc>
              <a:defRPr/>
            </a:pPr>
            <a:endParaRPr lang="it-IT" sz="1400" b="1">
              <a:solidFill>
                <a:srgbClr val="00FF00"/>
              </a:solidFill>
              <a:latin typeface="Comic Sans MS" pitchFamily="66" charset="0"/>
            </a:endParaRPr>
          </a:p>
          <a:p>
            <a:pPr eaLnBrk="1" hangingPunct="1">
              <a:lnSpc>
                <a:spcPct val="80000"/>
              </a:lnSpc>
              <a:defRPr/>
            </a:pPr>
            <a:r>
              <a:rPr lang="it-IT" sz="1400" b="1">
                <a:solidFill>
                  <a:srgbClr val="00FF00"/>
                </a:solidFill>
                <a:latin typeface="Comic Sans MS" pitchFamily="66" charset="0"/>
              </a:rPr>
              <a:t>SPONDILOENTESOARTRITE   </a:t>
            </a:r>
            <a:r>
              <a:rPr lang="it-IT" sz="1400" b="1">
                <a:solidFill>
                  <a:srgbClr val="FFFF00"/>
                </a:solidFill>
                <a:latin typeface="Comic Sans MS" pitchFamily="66" charset="0"/>
              </a:rPr>
              <a:t>( PSORIASICA, ENTEROPATICA, INDIFFERENZIATA )</a:t>
            </a:r>
          </a:p>
          <a:p>
            <a:pPr eaLnBrk="1" hangingPunct="1">
              <a:lnSpc>
                <a:spcPct val="80000"/>
              </a:lnSpc>
              <a:defRPr/>
            </a:pPr>
            <a:endParaRPr lang="it-IT" sz="1400" b="1">
              <a:solidFill>
                <a:srgbClr val="00FF00"/>
              </a:solidFill>
              <a:latin typeface="Comic Sans MS" pitchFamily="66" charset="0"/>
            </a:endParaRPr>
          </a:p>
          <a:p>
            <a:pPr eaLnBrk="1" hangingPunct="1">
              <a:lnSpc>
                <a:spcPct val="80000"/>
              </a:lnSpc>
              <a:defRPr/>
            </a:pPr>
            <a:r>
              <a:rPr lang="it-IT" sz="1400" b="1">
                <a:solidFill>
                  <a:srgbClr val="00FF00"/>
                </a:solidFill>
                <a:latin typeface="Comic Sans MS" pitchFamily="66" charset="0"/>
              </a:rPr>
              <a:t>CONNETTIVITE</a:t>
            </a:r>
          </a:p>
          <a:p>
            <a:pPr eaLnBrk="1" hangingPunct="1">
              <a:lnSpc>
                <a:spcPct val="80000"/>
              </a:lnSpc>
              <a:buFont typeface="Wingdings" pitchFamily="2" charset="2"/>
              <a:buNone/>
              <a:defRPr/>
            </a:pPr>
            <a:endParaRPr lang="it-IT" sz="1400" b="1">
              <a:solidFill>
                <a:srgbClr val="00FF00"/>
              </a:solidFill>
              <a:latin typeface="Comic Sans MS" pitchFamily="66" charset="0"/>
            </a:endParaRPr>
          </a:p>
          <a:p>
            <a:pPr eaLnBrk="1" hangingPunct="1">
              <a:lnSpc>
                <a:spcPct val="80000"/>
              </a:lnSpc>
              <a:defRPr/>
            </a:pPr>
            <a:r>
              <a:rPr lang="it-IT" sz="1400" b="1">
                <a:solidFill>
                  <a:srgbClr val="00FF00"/>
                </a:solidFill>
                <a:latin typeface="Comic Sans MS" pitchFamily="66" charset="0"/>
              </a:rPr>
              <a:t>GOTTA</a:t>
            </a:r>
          </a:p>
          <a:p>
            <a:pPr eaLnBrk="1" hangingPunct="1">
              <a:lnSpc>
                <a:spcPct val="80000"/>
              </a:lnSpc>
              <a:buFont typeface="Wingdings" pitchFamily="2" charset="2"/>
              <a:buNone/>
              <a:defRPr/>
            </a:pPr>
            <a:endParaRPr lang="it-IT" sz="1400" b="1">
              <a:solidFill>
                <a:srgbClr val="00FF00"/>
              </a:solidFill>
              <a:latin typeface="Comic Sans MS" pitchFamily="66" charset="0"/>
            </a:endParaRPr>
          </a:p>
          <a:p>
            <a:pPr eaLnBrk="1" hangingPunct="1">
              <a:lnSpc>
                <a:spcPct val="80000"/>
              </a:lnSpc>
              <a:defRPr/>
            </a:pPr>
            <a:r>
              <a:rPr lang="it-IT" sz="1400" b="1">
                <a:solidFill>
                  <a:srgbClr val="00FF00"/>
                </a:solidFill>
                <a:latin typeface="Comic Sans MS" pitchFamily="66" charset="0"/>
              </a:rPr>
              <a:t>CONDROCALCINOSI</a:t>
            </a:r>
          </a:p>
          <a:p>
            <a:pPr eaLnBrk="1" hangingPunct="1">
              <a:lnSpc>
                <a:spcPct val="80000"/>
              </a:lnSpc>
              <a:defRPr/>
            </a:pPr>
            <a:endParaRPr lang="it-IT" sz="1400" b="1">
              <a:solidFill>
                <a:srgbClr val="00FF00"/>
              </a:solidFill>
              <a:latin typeface="Comic Sans MS" pitchFamily="66" charset="0"/>
            </a:endParaRPr>
          </a:p>
          <a:p>
            <a:pPr eaLnBrk="1" hangingPunct="1">
              <a:lnSpc>
                <a:spcPct val="80000"/>
              </a:lnSpc>
              <a:defRPr/>
            </a:pPr>
            <a:r>
              <a:rPr lang="it-IT" sz="1400" b="1">
                <a:solidFill>
                  <a:srgbClr val="00FF00"/>
                </a:solidFill>
                <a:latin typeface="Comic Sans MS" pitchFamily="66" charset="0"/>
              </a:rPr>
              <a:t>ARTRITI INFETTIVE:</a:t>
            </a:r>
          </a:p>
          <a:p>
            <a:pPr eaLnBrk="1" hangingPunct="1">
              <a:lnSpc>
                <a:spcPct val="80000"/>
              </a:lnSpc>
              <a:buFont typeface="Wingdings" pitchFamily="2" charset="2"/>
              <a:buNone/>
              <a:defRPr/>
            </a:pPr>
            <a:r>
              <a:rPr lang="it-IT" sz="1400" b="1">
                <a:solidFill>
                  <a:srgbClr val="00FF00"/>
                </a:solidFill>
                <a:latin typeface="Comic Sans MS" pitchFamily="66" charset="0"/>
              </a:rPr>
              <a:t>     </a:t>
            </a:r>
            <a:r>
              <a:rPr lang="it-IT" sz="1400" b="1">
                <a:solidFill>
                  <a:srgbClr val="FFFF00"/>
                </a:solidFill>
                <a:latin typeface="Comic Sans MS" pitchFamily="66" charset="0"/>
              </a:rPr>
              <a:t>MALATTIA DI LYME   ( BORRELIA BURGDORFERI )</a:t>
            </a:r>
          </a:p>
          <a:p>
            <a:pPr eaLnBrk="1" hangingPunct="1">
              <a:lnSpc>
                <a:spcPct val="80000"/>
              </a:lnSpc>
              <a:buFont typeface="Wingdings" pitchFamily="2" charset="2"/>
              <a:buNone/>
              <a:defRPr/>
            </a:pPr>
            <a:r>
              <a:rPr lang="it-IT" sz="1400" b="1">
                <a:solidFill>
                  <a:srgbClr val="FFFF00"/>
                </a:solidFill>
                <a:latin typeface="Comic Sans MS" pitchFamily="66" charset="0"/>
              </a:rPr>
              <a:t>     ARTRITI VIRALI       ( EBV, PARVOVIRUS B19, ROSOLIA, HBV, HCV, … CHIKUNGUNYA )</a:t>
            </a:r>
            <a:endParaRPr lang="it-IT" sz="1400" b="1">
              <a:solidFill>
                <a:srgbClr val="00FF00"/>
              </a:solidFill>
              <a:latin typeface="Comic Sans MS" pitchFamily="66" charset="0"/>
            </a:endParaRPr>
          </a:p>
          <a:p>
            <a:pPr eaLnBrk="1" hangingPunct="1">
              <a:lnSpc>
                <a:spcPct val="80000"/>
              </a:lnSpc>
              <a:buFont typeface="Wingdings" pitchFamily="2" charset="2"/>
              <a:buNone/>
              <a:defRPr/>
            </a:pPr>
            <a:r>
              <a:rPr lang="it-IT" sz="1400" b="1">
                <a:solidFill>
                  <a:srgbClr val="00FF00"/>
                </a:solidFill>
                <a:latin typeface="Comic Sans MS" pitchFamily="66" charset="0"/>
              </a:rPr>
              <a:t>     </a:t>
            </a:r>
            <a:r>
              <a:rPr lang="it-IT" sz="1400" b="1">
                <a:solidFill>
                  <a:srgbClr val="FFFF00"/>
                </a:solidFill>
                <a:latin typeface="Comic Sans MS" pitchFamily="66" charset="0"/>
              </a:rPr>
              <a:t> </a:t>
            </a:r>
          </a:p>
          <a:p>
            <a:pPr eaLnBrk="1" hangingPunct="1">
              <a:lnSpc>
                <a:spcPct val="80000"/>
              </a:lnSpc>
              <a:defRPr/>
            </a:pPr>
            <a:r>
              <a:rPr lang="it-IT" sz="1400" b="1">
                <a:solidFill>
                  <a:srgbClr val="00FF00"/>
                </a:solidFill>
                <a:latin typeface="Comic Sans MS" pitchFamily="66" charset="0"/>
              </a:rPr>
              <a:t>SINDROME AUTOINFIAMMATORIA</a:t>
            </a:r>
          </a:p>
          <a:p>
            <a:pPr eaLnBrk="1" hangingPunct="1">
              <a:lnSpc>
                <a:spcPct val="80000"/>
              </a:lnSpc>
              <a:buFont typeface="Wingdings" pitchFamily="2" charset="2"/>
              <a:buNone/>
              <a:defRPr/>
            </a:pPr>
            <a:endParaRPr lang="it-IT" sz="1400" b="1">
              <a:solidFill>
                <a:srgbClr val="00FF00"/>
              </a:solidFill>
              <a:latin typeface="Comic Sans MS" pitchFamily="66" charset="0"/>
            </a:endParaRPr>
          </a:p>
          <a:p>
            <a:pPr eaLnBrk="1" hangingPunct="1">
              <a:lnSpc>
                <a:spcPct val="80000"/>
              </a:lnSpc>
              <a:defRPr/>
            </a:pPr>
            <a:r>
              <a:rPr lang="it-IT" sz="1400" b="1">
                <a:solidFill>
                  <a:srgbClr val="00FF00"/>
                </a:solidFill>
                <a:latin typeface="Comic Sans MS" pitchFamily="66" charset="0"/>
              </a:rPr>
              <a:t>SINDROME PARANEOPLASTICA</a:t>
            </a:r>
          </a:p>
          <a:p>
            <a:pPr eaLnBrk="1" hangingPunct="1">
              <a:lnSpc>
                <a:spcPct val="80000"/>
              </a:lnSpc>
              <a:defRPr/>
            </a:pPr>
            <a:endParaRPr lang="it-IT" sz="1400" b="1">
              <a:solidFill>
                <a:srgbClr val="00FF00"/>
              </a:solidFill>
              <a:latin typeface="Comic Sans MS" pitchFamily="66" charset="0"/>
            </a:endParaRPr>
          </a:p>
          <a:p>
            <a:pPr eaLnBrk="1" hangingPunct="1">
              <a:lnSpc>
                <a:spcPct val="80000"/>
              </a:lnSpc>
              <a:defRPr/>
            </a:pPr>
            <a:r>
              <a:rPr lang="it-IT" sz="1400" b="1">
                <a:solidFill>
                  <a:srgbClr val="00FF00"/>
                </a:solidFill>
                <a:latin typeface="Comic Sans MS" pitchFamily="66" charset="0"/>
              </a:rPr>
              <a:t>ALTRE    </a:t>
            </a:r>
            <a:r>
              <a:rPr lang="it-IT" sz="1400" b="1">
                <a:solidFill>
                  <a:srgbClr val="FFFF00"/>
                </a:solidFill>
                <a:latin typeface="Comic Sans MS" pitchFamily="66" charset="0"/>
              </a:rPr>
              <a:t>( SARCOIDOSI,  ERITEMA NODOSO, ECC. )</a:t>
            </a:r>
          </a:p>
          <a:p>
            <a:pPr eaLnBrk="1" hangingPunct="1">
              <a:lnSpc>
                <a:spcPct val="80000"/>
              </a:lnSpc>
              <a:buFont typeface="Wingdings" pitchFamily="2" charset="2"/>
              <a:buNone/>
              <a:defRPr/>
            </a:pPr>
            <a:endParaRPr lang="it-IT" sz="1400" b="1">
              <a:solidFill>
                <a:srgbClr val="FFFF00"/>
              </a:solidFill>
              <a:latin typeface="Comic Sans MS" pitchFamily="66" charset="0"/>
            </a:endParaRPr>
          </a:p>
          <a:p>
            <a:pPr eaLnBrk="1" hangingPunct="1">
              <a:lnSpc>
                <a:spcPct val="80000"/>
              </a:lnSpc>
              <a:defRPr/>
            </a:pPr>
            <a:r>
              <a:rPr lang="it-IT" sz="1800" b="1">
                <a:solidFill>
                  <a:srgbClr val="FF0000"/>
                </a:solidFill>
                <a:latin typeface="Comic Sans MS" pitchFamily="66" charset="0"/>
              </a:rPr>
              <a:t>ARTRITE  INDIFFERENZIATA</a:t>
            </a:r>
          </a:p>
          <a:p>
            <a:pPr eaLnBrk="1" hangingPunct="1">
              <a:lnSpc>
                <a:spcPct val="80000"/>
              </a:lnSpc>
              <a:defRPr/>
            </a:pPr>
            <a:endParaRPr lang="it-IT" sz="1800" b="1">
              <a:solidFill>
                <a:srgbClr val="FF0000"/>
              </a:solidFill>
              <a:latin typeface="Comic Sans MS" pitchFamily="66" charset="0"/>
            </a:endParaRPr>
          </a:p>
          <a:p>
            <a:pPr eaLnBrk="1" hangingPunct="1">
              <a:lnSpc>
                <a:spcPct val="80000"/>
              </a:lnSpc>
              <a:defRPr/>
            </a:pPr>
            <a:endParaRPr lang="it-IT" sz="1400" b="1">
              <a:solidFill>
                <a:srgbClr val="FFFF00"/>
              </a:solidFill>
              <a:latin typeface="Comic Sans MS" pitchFamily="66"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57200" y="188913"/>
            <a:ext cx="8229600" cy="792162"/>
          </a:xfrm>
        </p:spPr>
        <p:txBody>
          <a:bodyPr/>
          <a:lstStyle/>
          <a:p>
            <a:pPr algn="ctr"/>
            <a:r>
              <a:rPr lang="it-IT" sz="4000" b="1" dirty="0">
                <a:solidFill>
                  <a:srgbClr val="FF0000"/>
                </a:solidFill>
                <a:latin typeface="Times New Roman" pitchFamily="18" charset="0"/>
              </a:rPr>
              <a:t>ARTRITE    REUMATOIDE</a:t>
            </a:r>
          </a:p>
        </p:txBody>
      </p:sp>
      <p:sp>
        <p:nvSpPr>
          <p:cNvPr id="90115" name="Rectangle 3"/>
          <p:cNvSpPr>
            <a:spLocks noGrp="1" noChangeArrowheads="1"/>
          </p:cNvSpPr>
          <p:nvPr>
            <p:ph type="body" idx="1"/>
          </p:nvPr>
        </p:nvSpPr>
        <p:spPr>
          <a:xfrm>
            <a:off x="179388" y="1141413"/>
            <a:ext cx="8785225" cy="5716587"/>
          </a:xfrm>
        </p:spPr>
        <p:txBody>
          <a:bodyPr/>
          <a:lstStyle/>
          <a:p>
            <a:pPr>
              <a:buFont typeface="Wingdings" pitchFamily="2" charset="2"/>
              <a:buNone/>
            </a:pPr>
            <a:r>
              <a:rPr lang="it-IT" sz="2400" b="1" i="1">
                <a:solidFill>
                  <a:srgbClr val="00FF00"/>
                </a:solidFill>
                <a:latin typeface="Times New Roman" pitchFamily="18" charset="0"/>
              </a:rPr>
              <a:t>    L’ARTRITE      REUMATOIDE         (  AR  )</a:t>
            </a:r>
            <a:r>
              <a:rPr lang="it-IT" sz="2400" b="1" i="1">
                <a:solidFill>
                  <a:srgbClr val="FFFF00"/>
                </a:solidFill>
                <a:latin typeface="Times New Roman" pitchFamily="18" charset="0"/>
              </a:rPr>
              <a:t>         E’          UNA         MALATTIA   INFIAMMATORIA    CRONICA   SISTEMICA ,       AD   EZIOLOGIA   SCONOSCIUTA   ED   A    PATOGENESI   AUTOIMMUNE ,       CHE       HA       COME      “ TARGET ”  SOPRATTUTTO     LE    STRUTTURE     DELL’ APPARATO LOCOMOTORE  DOTATE  DI  </a:t>
            </a:r>
            <a:r>
              <a:rPr lang="it-IT" sz="2400" b="1" i="1" u="sng">
                <a:solidFill>
                  <a:srgbClr val="00FF00"/>
                </a:solidFill>
                <a:latin typeface="Times New Roman" pitchFamily="18" charset="0"/>
              </a:rPr>
              <a:t>MEMBRANA   SINOVIALE :</a:t>
            </a:r>
          </a:p>
          <a:p>
            <a:pPr>
              <a:buFont typeface="Wingdings" pitchFamily="2" charset="2"/>
              <a:buNone/>
            </a:pPr>
            <a:endParaRPr lang="it-IT" sz="2400" b="1" i="1" u="sng">
              <a:solidFill>
                <a:srgbClr val="00FF00"/>
              </a:solidFill>
              <a:latin typeface="Times New Roman" pitchFamily="18" charset="0"/>
            </a:endParaRPr>
          </a:p>
          <a:p>
            <a:r>
              <a:rPr lang="it-IT" sz="2000" b="1" i="1">
                <a:solidFill>
                  <a:srgbClr val="FFFF00"/>
                </a:solidFill>
                <a:latin typeface="Times New Roman" pitchFamily="18" charset="0"/>
              </a:rPr>
              <a:t>    </a:t>
            </a:r>
            <a:r>
              <a:rPr lang="it-IT" sz="2000" b="1">
                <a:solidFill>
                  <a:srgbClr val="FFFF00"/>
                </a:solidFill>
                <a:latin typeface="Times New Roman" pitchFamily="18" charset="0"/>
              </a:rPr>
              <a:t> </a:t>
            </a:r>
            <a:r>
              <a:rPr lang="it-IT" sz="2400" b="1">
                <a:solidFill>
                  <a:srgbClr val="00FF00"/>
                </a:solidFill>
                <a:latin typeface="Times New Roman" pitchFamily="18" charset="0"/>
              </a:rPr>
              <a:t>ARTICOLAZIONI  DIARTRODIALI   </a:t>
            </a:r>
          </a:p>
          <a:p>
            <a:r>
              <a:rPr lang="it-IT" sz="2400" b="1">
                <a:solidFill>
                  <a:srgbClr val="00FF00"/>
                </a:solidFill>
                <a:latin typeface="Times New Roman" pitchFamily="18" charset="0"/>
              </a:rPr>
              <a:t>     GUAINE  TENDINEE</a:t>
            </a:r>
          </a:p>
          <a:p>
            <a:r>
              <a:rPr lang="it-IT" sz="2400" b="1">
                <a:solidFill>
                  <a:srgbClr val="00FF00"/>
                </a:solidFill>
                <a:latin typeface="Times New Roman" pitchFamily="18" charset="0"/>
              </a:rPr>
              <a:t>     BORSE  SIEROSE</a:t>
            </a:r>
          </a:p>
          <a:p>
            <a:pPr>
              <a:buFont typeface="Wingdings" pitchFamily="2" charset="2"/>
              <a:buNone/>
            </a:pPr>
            <a:endParaRPr lang="it-IT" sz="1800" b="1">
              <a:solidFill>
                <a:srgbClr val="00FF00"/>
              </a:solidFill>
              <a:latin typeface="Times New Roman" pitchFamily="18" charset="0"/>
            </a:endParaRPr>
          </a:p>
          <a:p>
            <a:pPr>
              <a:buFont typeface="Wingdings" pitchFamily="2" charset="2"/>
              <a:buNone/>
            </a:pPr>
            <a:r>
              <a:rPr lang="it-IT">
                <a:solidFill>
                  <a:srgbClr val="FFFF00"/>
                </a:solidFill>
                <a:latin typeface="Times New Roman" pitchFamily="18" charset="0"/>
              </a:rPr>
              <a:t>   </a:t>
            </a:r>
            <a:r>
              <a:rPr lang="it-IT" sz="2800" b="1" i="1">
                <a:solidFill>
                  <a:srgbClr val="FFFF00"/>
                </a:solidFill>
                <a:latin typeface="Times New Roman" pitchFamily="18" charset="0"/>
              </a:rPr>
              <a:t>CON        </a:t>
            </a:r>
            <a:r>
              <a:rPr lang="it-IT" sz="2800" b="1" i="1" u="sng">
                <a:solidFill>
                  <a:srgbClr val="FF0000"/>
                </a:solidFill>
                <a:latin typeface="Times New Roman" pitchFamily="18" charset="0"/>
              </a:rPr>
              <a:t>CARATTERISTICHE          DESTRUENTI,  DEFORMANTI,      INVALIDANTI</a:t>
            </a:r>
          </a:p>
          <a:p>
            <a:pPr>
              <a:buFont typeface="Wingdings" pitchFamily="2" charset="2"/>
              <a:buNone/>
            </a:pPr>
            <a:endParaRPr lang="it-IT" sz="2000" b="1" i="1">
              <a:solidFill>
                <a:srgbClr val="FF0000"/>
              </a:solidFill>
              <a:latin typeface="Times New Roman" pitchFamily="18" charset="0"/>
            </a:endParaRPr>
          </a:p>
          <a:p>
            <a:endParaRPr lang="it-IT" sz="2000" b="1">
              <a:solidFill>
                <a:srgbClr val="FFFF00"/>
              </a:solidFill>
              <a:latin typeface="Times New Roman" pitchFamily="18" charset="0"/>
            </a:endParaRPr>
          </a:p>
          <a:p>
            <a:pPr>
              <a:buFont typeface="Wingdings" pitchFamily="2" charset="2"/>
              <a:buNone/>
            </a:pPr>
            <a:endParaRPr lang="it-IT" sz="2400">
              <a:solidFill>
                <a:srgbClr val="FFFF00"/>
              </a:solidFill>
            </a:endParaRPr>
          </a:p>
          <a:p>
            <a:pPr>
              <a:buFont typeface="Wingdings" pitchFamily="2" charset="2"/>
              <a:buNone/>
            </a:pPr>
            <a:endParaRPr lang="it-IT" sz="2400">
              <a:solidFill>
                <a:srgbClr val="FFFF00"/>
              </a:solidFill>
            </a:endParaRPr>
          </a:p>
          <a:p>
            <a:endParaRPr lang="it-IT" sz="2400">
              <a:solidFill>
                <a:srgbClr val="FFFF00"/>
              </a:solidFill>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539750" y="260350"/>
            <a:ext cx="8229600" cy="342900"/>
          </a:xfrm>
        </p:spPr>
        <p:txBody>
          <a:bodyPr/>
          <a:lstStyle/>
          <a:p>
            <a:pPr algn="ctr"/>
            <a:r>
              <a:rPr lang="it-IT" sz="3200" b="1" dirty="0">
                <a:solidFill>
                  <a:srgbClr val="FD2703"/>
                </a:solidFill>
                <a:latin typeface="Times New Roman" pitchFamily="18" charset="0"/>
              </a:rPr>
              <a:t>ALTRE   SEDI   COLPITE</a:t>
            </a:r>
          </a:p>
        </p:txBody>
      </p:sp>
      <p:sp>
        <p:nvSpPr>
          <p:cNvPr id="169987" name="Rectangle 3"/>
          <p:cNvSpPr>
            <a:spLocks noGrp="1" noChangeArrowheads="1"/>
          </p:cNvSpPr>
          <p:nvPr>
            <p:ph type="body" idx="1"/>
          </p:nvPr>
        </p:nvSpPr>
        <p:spPr>
          <a:xfrm>
            <a:off x="215900" y="908050"/>
            <a:ext cx="8748713" cy="5834063"/>
          </a:xfrm>
        </p:spPr>
        <p:txBody>
          <a:bodyPr>
            <a:normAutofit lnSpcReduction="10000"/>
          </a:bodyPr>
          <a:lstStyle/>
          <a:p>
            <a:pPr>
              <a:lnSpc>
                <a:spcPct val="80000"/>
              </a:lnSpc>
            </a:pPr>
            <a:r>
              <a:rPr lang="it-IT" sz="2000" b="1" i="1">
                <a:solidFill>
                  <a:srgbClr val="00FF00"/>
                </a:solidFill>
                <a:latin typeface="Times New Roman" pitchFamily="18" charset="0"/>
              </a:rPr>
              <a:t>PUO’  COLPIRE  ANCHE  TESSUTI  E  ORGANI  EXTRA - APPARATO  LOCOMOTORE:</a:t>
            </a:r>
          </a:p>
          <a:p>
            <a:pPr>
              <a:lnSpc>
                <a:spcPct val="80000"/>
              </a:lnSpc>
              <a:buFont typeface="Wingdings" pitchFamily="2" charset="2"/>
              <a:buNone/>
            </a:pPr>
            <a:endParaRPr lang="it-IT" sz="1000" b="1" i="1">
              <a:solidFill>
                <a:srgbClr val="00FF00"/>
              </a:solidFill>
              <a:latin typeface="Times New Roman" pitchFamily="18" charset="0"/>
            </a:endParaRPr>
          </a:p>
          <a:p>
            <a:pPr lvl="1">
              <a:lnSpc>
                <a:spcPct val="80000"/>
              </a:lnSpc>
              <a:buFont typeface="Wingdings" pitchFamily="2" charset="2"/>
              <a:buChar char="Ø"/>
            </a:pPr>
            <a:r>
              <a:rPr lang="it-IT" sz="1800">
                <a:solidFill>
                  <a:srgbClr val="FFFF00"/>
                </a:solidFill>
                <a:latin typeface="Times New Roman" pitchFamily="18" charset="0"/>
              </a:rPr>
              <a:t> </a:t>
            </a:r>
            <a:r>
              <a:rPr lang="it-IT" sz="1800" b="1">
                <a:solidFill>
                  <a:srgbClr val="FFFF00"/>
                </a:solidFill>
                <a:latin typeface="Times New Roman" pitchFamily="18" charset="0"/>
              </a:rPr>
              <a:t>CUTE   E</a:t>
            </a:r>
            <a:r>
              <a:rPr lang="it-IT" sz="1800">
                <a:solidFill>
                  <a:srgbClr val="FFFF00"/>
                </a:solidFill>
                <a:latin typeface="Times New Roman" pitchFamily="18" charset="0"/>
              </a:rPr>
              <a:t>  </a:t>
            </a:r>
            <a:r>
              <a:rPr lang="it-IT" sz="1800" b="1">
                <a:solidFill>
                  <a:srgbClr val="FFFF00"/>
                </a:solidFill>
                <a:latin typeface="Times New Roman" pitchFamily="18" charset="0"/>
              </a:rPr>
              <a:t>TESSUTO SOTTOCUTANEO   ( NODULI  REUMATOIDI )</a:t>
            </a:r>
          </a:p>
          <a:p>
            <a:pPr lvl="1">
              <a:lnSpc>
                <a:spcPct val="80000"/>
              </a:lnSpc>
              <a:buFont typeface="Wingdings" pitchFamily="2" charset="2"/>
              <a:buChar char="Ø"/>
            </a:pPr>
            <a:r>
              <a:rPr lang="it-IT" sz="1800" b="1">
                <a:solidFill>
                  <a:srgbClr val="FFFF00"/>
                </a:solidFill>
                <a:latin typeface="Times New Roman" pitchFamily="18" charset="0"/>
              </a:rPr>
              <a:t> CUORE</a:t>
            </a:r>
          </a:p>
          <a:p>
            <a:pPr lvl="1">
              <a:lnSpc>
                <a:spcPct val="80000"/>
              </a:lnSpc>
              <a:buFont typeface="Wingdings" pitchFamily="2" charset="2"/>
              <a:buChar char="Ø"/>
            </a:pPr>
            <a:r>
              <a:rPr lang="it-IT" sz="1800" b="1">
                <a:solidFill>
                  <a:srgbClr val="FFFF00"/>
                </a:solidFill>
                <a:latin typeface="Times New Roman" pitchFamily="18" charset="0"/>
              </a:rPr>
              <a:t> POLMONI </a:t>
            </a:r>
          </a:p>
          <a:p>
            <a:pPr lvl="1">
              <a:lnSpc>
                <a:spcPct val="80000"/>
              </a:lnSpc>
              <a:buFont typeface="Wingdings" pitchFamily="2" charset="2"/>
              <a:buChar char="Ø"/>
            </a:pPr>
            <a:r>
              <a:rPr lang="it-IT" sz="1800" b="1">
                <a:solidFill>
                  <a:srgbClr val="FFFF00"/>
                </a:solidFill>
                <a:latin typeface="Times New Roman" pitchFamily="18" charset="0"/>
              </a:rPr>
              <a:t> OCCHI</a:t>
            </a:r>
          </a:p>
          <a:p>
            <a:pPr lvl="1">
              <a:lnSpc>
                <a:spcPct val="80000"/>
              </a:lnSpc>
              <a:buFont typeface="Wingdings" pitchFamily="2" charset="2"/>
              <a:buChar char="Ø"/>
            </a:pPr>
            <a:r>
              <a:rPr lang="it-IT" sz="1800" b="1">
                <a:solidFill>
                  <a:srgbClr val="FFFF00"/>
                </a:solidFill>
                <a:latin typeface="Times New Roman" pitchFamily="18" charset="0"/>
              </a:rPr>
              <a:t> SISTEMA NERVOSO  CENTRALE  E  PERIFERICO </a:t>
            </a:r>
          </a:p>
          <a:p>
            <a:pPr lvl="1">
              <a:lnSpc>
                <a:spcPct val="80000"/>
              </a:lnSpc>
              <a:buFont typeface="Wingdings" pitchFamily="2" charset="2"/>
              <a:buChar char="Ø"/>
            </a:pPr>
            <a:r>
              <a:rPr lang="it-IT" sz="1800" b="1">
                <a:solidFill>
                  <a:srgbClr val="FFFF00"/>
                </a:solidFill>
                <a:latin typeface="Times New Roman" pitchFamily="18" charset="0"/>
              </a:rPr>
              <a:t> VASI</a:t>
            </a:r>
          </a:p>
          <a:p>
            <a:pPr lvl="1">
              <a:lnSpc>
                <a:spcPct val="80000"/>
              </a:lnSpc>
              <a:buFont typeface="Wingdings" pitchFamily="2" charset="2"/>
              <a:buChar char="Ø"/>
            </a:pPr>
            <a:r>
              <a:rPr lang="it-IT" sz="1800" b="1">
                <a:solidFill>
                  <a:srgbClr val="FFFF00"/>
                </a:solidFill>
                <a:latin typeface="Times New Roman" pitchFamily="18" charset="0"/>
              </a:rPr>
              <a:t> SISTEMA EMOPOIETICO  ( ANEMIA )</a:t>
            </a:r>
          </a:p>
          <a:p>
            <a:pPr lvl="1">
              <a:lnSpc>
                <a:spcPct val="80000"/>
              </a:lnSpc>
              <a:buFont typeface="Wingdings" pitchFamily="2" charset="2"/>
              <a:buChar char="Ø"/>
            </a:pPr>
            <a:endParaRPr lang="it-IT" sz="1800" b="1">
              <a:solidFill>
                <a:srgbClr val="FFFF00"/>
              </a:solidFill>
              <a:latin typeface="Times New Roman" pitchFamily="18" charset="0"/>
            </a:endParaRPr>
          </a:p>
          <a:p>
            <a:pPr>
              <a:lnSpc>
                <a:spcPct val="80000"/>
              </a:lnSpc>
              <a:buFont typeface="Wingdings" pitchFamily="2" charset="2"/>
              <a:buNone/>
            </a:pPr>
            <a:endParaRPr lang="it-IT" sz="1800" b="1">
              <a:solidFill>
                <a:srgbClr val="FFFF00"/>
              </a:solidFill>
              <a:latin typeface="Times New Roman" pitchFamily="18" charset="0"/>
            </a:endParaRPr>
          </a:p>
          <a:p>
            <a:pPr>
              <a:lnSpc>
                <a:spcPct val="80000"/>
              </a:lnSpc>
            </a:pPr>
            <a:r>
              <a:rPr lang="it-IT" sz="2000" b="1" i="1">
                <a:solidFill>
                  <a:srgbClr val="00FF00"/>
                </a:solidFill>
                <a:latin typeface="Times New Roman" pitchFamily="18" charset="0"/>
              </a:rPr>
              <a:t>COMPORTA  COSTANTEMENTE :</a:t>
            </a:r>
          </a:p>
          <a:p>
            <a:pPr>
              <a:lnSpc>
                <a:spcPct val="80000"/>
              </a:lnSpc>
            </a:pPr>
            <a:endParaRPr lang="it-IT" sz="1200" b="1" i="1">
              <a:solidFill>
                <a:srgbClr val="00FF00"/>
              </a:solidFill>
              <a:latin typeface="Times New Roman" pitchFamily="18" charset="0"/>
            </a:endParaRPr>
          </a:p>
          <a:p>
            <a:pPr lvl="1">
              <a:lnSpc>
                <a:spcPct val="80000"/>
              </a:lnSpc>
              <a:buFont typeface="Wingdings" pitchFamily="2" charset="2"/>
              <a:buChar char="Ø"/>
            </a:pPr>
            <a:r>
              <a:rPr lang="it-IT" sz="1800" b="1">
                <a:solidFill>
                  <a:srgbClr val="FFFF00"/>
                </a:solidFill>
                <a:latin typeface="Times New Roman" pitchFamily="18" charset="0"/>
              </a:rPr>
              <a:t>IPOTROFIA DEI  MUSCOLI  SCHELETRICI  LOCALIZZATA /  GENERALIZZATA</a:t>
            </a:r>
          </a:p>
          <a:p>
            <a:pPr lvl="1">
              <a:lnSpc>
                <a:spcPct val="80000"/>
              </a:lnSpc>
              <a:buFont typeface="Wingdings" pitchFamily="2" charset="2"/>
              <a:buChar char="Ø"/>
            </a:pPr>
            <a:r>
              <a:rPr lang="it-IT" sz="1800" b="1">
                <a:solidFill>
                  <a:srgbClr val="FFFF00"/>
                </a:solidFill>
                <a:latin typeface="Times New Roman" pitchFamily="18" charset="0"/>
              </a:rPr>
              <a:t>OSTEOPOROSI    PARA-ARTICOLARE  / GENERALIZZATA</a:t>
            </a:r>
          </a:p>
          <a:p>
            <a:pPr lvl="1">
              <a:lnSpc>
                <a:spcPct val="80000"/>
              </a:lnSpc>
              <a:buFont typeface="Wingdings" pitchFamily="2" charset="2"/>
              <a:buNone/>
            </a:pPr>
            <a:endParaRPr lang="it-IT" sz="1200" b="1">
              <a:solidFill>
                <a:srgbClr val="FFFF00"/>
              </a:solidFill>
              <a:latin typeface="Times New Roman" pitchFamily="18" charset="0"/>
            </a:endParaRPr>
          </a:p>
          <a:p>
            <a:pPr>
              <a:lnSpc>
                <a:spcPct val="80000"/>
              </a:lnSpc>
              <a:buFont typeface="Wingdings" pitchFamily="2" charset="2"/>
              <a:buNone/>
            </a:pPr>
            <a:endParaRPr lang="it-IT" sz="1800" b="1">
              <a:solidFill>
                <a:srgbClr val="FFFF00"/>
              </a:solidFill>
              <a:latin typeface="Times New Roman" pitchFamily="18" charset="0"/>
            </a:endParaRPr>
          </a:p>
          <a:p>
            <a:pPr>
              <a:lnSpc>
                <a:spcPct val="80000"/>
              </a:lnSpc>
            </a:pPr>
            <a:r>
              <a:rPr lang="it-IT" sz="2000" b="1" i="1">
                <a:solidFill>
                  <a:srgbClr val="00FF00"/>
                </a:solidFill>
                <a:latin typeface="Times New Roman" pitchFamily="18" charset="0"/>
              </a:rPr>
              <a:t>SI  PUO’  COMPLICARE  CON:</a:t>
            </a:r>
          </a:p>
          <a:p>
            <a:pPr>
              <a:lnSpc>
                <a:spcPct val="80000"/>
              </a:lnSpc>
            </a:pPr>
            <a:endParaRPr lang="it-IT" sz="1200" b="1" i="1">
              <a:solidFill>
                <a:srgbClr val="00FF00"/>
              </a:solidFill>
              <a:latin typeface="Times New Roman" pitchFamily="18" charset="0"/>
            </a:endParaRPr>
          </a:p>
          <a:p>
            <a:pPr lvl="1">
              <a:lnSpc>
                <a:spcPct val="80000"/>
              </a:lnSpc>
              <a:buFont typeface="Wingdings" pitchFamily="2" charset="2"/>
              <a:buChar char="Ø"/>
            </a:pPr>
            <a:r>
              <a:rPr lang="it-IT" sz="1800" b="1">
                <a:solidFill>
                  <a:srgbClr val="FFFF00"/>
                </a:solidFill>
                <a:latin typeface="Times New Roman" pitchFamily="18" charset="0"/>
              </a:rPr>
              <a:t>AMILOIDOSI</a:t>
            </a:r>
          </a:p>
          <a:p>
            <a:pPr>
              <a:lnSpc>
                <a:spcPct val="80000"/>
              </a:lnSpc>
            </a:pPr>
            <a:endParaRPr lang="it-IT" sz="1800"/>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5720" y="214290"/>
            <a:ext cx="8329642" cy="914400"/>
          </a:xfrm>
        </p:spPr>
        <p:txBody>
          <a:bodyPr/>
          <a:lstStyle/>
          <a:p>
            <a:pPr algn="ctr">
              <a:defRPr/>
            </a:pPr>
            <a:r>
              <a:rPr lang="it-IT" sz="2000" b="1" dirty="0">
                <a:solidFill>
                  <a:srgbClr val="FF0000"/>
                </a:solidFill>
              </a:rPr>
              <a:t>ATTUALI CRITERI ACR PER LA DIAGNOSI </a:t>
            </a:r>
            <a:r>
              <a:rPr lang="it-IT" sz="2000" b="1" dirty="0" err="1">
                <a:solidFill>
                  <a:srgbClr val="FF0000"/>
                </a:solidFill>
              </a:rPr>
              <a:t>DI</a:t>
            </a:r>
            <a:r>
              <a:rPr lang="it-IT" sz="2000" b="1" dirty="0">
                <a:solidFill>
                  <a:srgbClr val="FF0000"/>
                </a:solidFill>
              </a:rPr>
              <a:t> ARTRITE REUMATOIDE</a:t>
            </a:r>
          </a:p>
        </p:txBody>
      </p:sp>
      <p:pic>
        <p:nvPicPr>
          <p:cNvPr id="59395" name="Picture 2"/>
          <p:cNvPicPr>
            <a:picLocks noGrp="1" noChangeAspect="1" noChangeArrowheads="1"/>
          </p:cNvPicPr>
          <p:nvPr>
            <p:ph idx="1"/>
          </p:nvPr>
        </p:nvPicPr>
        <p:blipFill>
          <a:blip r:embed="rId2"/>
          <a:srcRect/>
          <a:stretch>
            <a:fillRect/>
          </a:stretch>
        </p:blipFill>
        <p:spPr>
          <a:xfrm>
            <a:off x="1643042" y="1142984"/>
            <a:ext cx="5857916" cy="5429288"/>
          </a:xfr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323850" y="1412875"/>
            <a:ext cx="8505825" cy="4835525"/>
          </a:xfrm>
          <a:prstGeom prst="rect">
            <a:avLst/>
          </a:prstGeom>
          <a:solidFill>
            <a:srgbClr val="FFFFCC">
              <a:alpha val="50195"/>
            </a:srgbClr>
          </a:solidFill>
          <a:ln w="12700">
            <a:solidFill>
              <a:schemeClr val="tx1"/>
            </a:solidFill>
            <a:miter lim="800000"/>
            <a:headEnd/>
            <a:tailEnd/>
          </a:ln>
        </p:spPr>
        <p:txBody>
          <a:bodyPr wrap="none" anchor="ctr"/>
          <a:lstStyle/>
          <a:p>
            <a:endParaRPr lang="it-IT"/>
          </a:p>
        </p:txBody>
      </p:sp>
      <p:sp>
        <p:nvSpPr>
          <p:cNvPr id="245763" name="Rectangle 3"/>
          <p:cNvSpPr>
            <a:spLocks noGrp="1" noChangeArrowheads="1"/>
          </p:cNvSpPr>
          <p:nvPr>
            <p:ph type="body" idx="1"/>
          </p:nvPr>
        </p:nvSpPr>
        <p:spPr>
          <a:xfrm>
            <a:off x="468313" y="1346200"/>
            <a:ext cx="8193087" cy="4114800"/>
          </a:xfrm>
        </p:spPr>
        <p:txBody>
          <a:bodyPr/>
          <a:lstStyle/>
          <a:p>
            <a:pPr eaLnBrk="1" hangingPunct="1">
              <a:spcBef>
                <a:spcPct val="40000"/>
              </a:spcBef>
              <a:buFont typeface="Wingdings" pitchFamily="2" charset="2"/>
              <a:buNone/>
              <a:defRPr/>
            </a:pPr>
            <a:r>
              <a:rPr lang="it-IT" sz="2800">
                <a:solidFill>
                  <a:srgbClr val="000066"/>
                </a:solidFill>
                <a:latin typeface="Tahoma" pitchFamily="34" charset="0"/>
              </a:rPr>
              <a:t>	</a:t>
            </a:r>
          </a:p>
        </p:txBody>
      </p:sp>
      <p:sp>
        <p:nvSpPr>
          <p:cNvPr id="245764" name="Rectangle 4"/>
          <p:cNvSpPr>
            <a:spLocks noGrp="1" noChangeArrowheads="1"/>
          </p:cNvSpPr>
          <p:nvPr>
            <p:ph type="title"/>
          </p:nvPr>
        </p:nvSpPr>
        <p:spPr>
          <a:xfrm>
            <a:off x="198438" y="142852"/>
            <a:ext cx="8945562" cy="790575"/>
          </a:xfrm>
        </p:spPr>
        <p:txBody>
          <a:bodyPr/>
          <a:lstStyle/>
          <a:p>
            <a:pPr algn="ctr" eaLnBrk="1" hangingPunct="1">
              <a:defRPr/>
            </a:pPr>
            <a:r>
              <a:rPr lang="en-US" sz="2000" b="1" dirty="0">
                <a:solidFill>
                  <a:srgbClr val="FF0000"/>
                </a:solidFill>
                <a:latin typeface="Comic Sans MS" pitchFamily="66" charset="0"/>
              </a:rPr>
              <a:t>ARTRITE    REUMATOIDE    PROGRESSIVA   </a:t>
            </a:r>
            <a:br>
              <a:rPr lang="en-US" sz="2000" b="1" dirty="0">
                <a:solidFill>
                  <a:srgbClr val="FF0000"/>
                </a:solidFill>
                <a:latin typeface="Comic Sans MS" pitchFamily="66" charset="0"/>
              </a:rPr>
            </a:br>
            <a:r>
              <a:rPr lang="en-US" sz="2000" b="1" dirty="0">
                <a:solidFill>
                  <a:srgbClr val="FF0000"/>
                </a:solidFill>
                <a:latin typeface="Comic Sans MS" pitchFamily="66" charset="0"/>
              </a:rPr>
              <a:t> DEFORMAZIONE     DELLE   ARTICOLAZIONI</a:t>
            </a:r>
            <a:endParaRPr lang="it-IT" sz="2000" b="1" dirty="0">
              <a:solidFill>
                <a:srgbClr val="FF0000"/>
              </a:solidFill>
              <a:latin typeface="Comic Sans MS" pitchFamily="66" charset="0"/>
            </a:endParaRPr>
          </a:p>
        </p:txBody>
      </p:sp>
      <p:sp>
        <p:nvSpPr>
          <p:cNvPr id="48133" name="Rectangle 5"/>
          <p:cNvSpPr>
            <a:spLocks noChangeArrowheads="1"/>
          </p:cNvSpPr>
          <p:nvPr/>
        </p:nvSpPr>
        <p:spPr bwMode="auto">
          <a:xfrm>
            <a:off x="4479925" y="3048000"/>
            <a:ext cx="184150" cy="762000"/>
          </a:xfrm>
          <a:prstGeom prst="rect">
            <a:avLst/>
          </a:prstGeom>
          <a:noFill/>
          <a:ln w="9525">
            <a:noFill/>
            <a:miter lim="800000"/>
            <a:headEnd/>
            <a:tailEnd/>
          </a:ln>
        </p:spPr>
        <p:txBody>
          <a:bodyPr wrap="none">
            <a:spAutoFit/>
          </a:bodyPr>
          <a:lstStyle/>
          <a:p>
            <a:endParaRPr lang="en-GB" sz="4400">
              <a:solidFill>
                <a:schemeClr val="tx2"/>
              </a:solidFill>
            </a:endParaRPr>
          </a:p>
        </p:txBody>
      </p:sp>
      <p:pic>
        <p:nvPicPr>
          <p:cNvPr id="48134" name="Picture 6" descr="P1010095"/>
          <p:cNvPicPr>
            <a:picLocks noChangeAspect="1" noChangeArrowheads="1"/>
          </p:cNvPicPr>
          <p:nvPr/>
        </p:nvPicPr>
        <p:blipFill>
          <a:blip r:embed="rId3"/>
          <a:srcRect l="3883" r="50485" b="9900"/>
          <a:stretch>
            <a:fillRect/>
          </a:stretch>
        </p:blipFill>
        <p:spPr bwMode="auto">
          <a:xfrm>
            <a:off x="482600" y="2344738"/>
            <a:ext cx="2360613" cy="3495675"/>
          </a:xfrm>
          <a:prstGeom prst="rect">
            <a:avLst/>
          </a:prstGeom>
          <a:noFill/>
          <a:ln w="9525">
            <a:noFill/>
            <a:miter lim="800000"/>
            <a:headEnd/>
            <a:tailEnd/>
          </a:ln>
        </p:spPr>
      </p:pic>
      <p:pic>
        <p:nvPicPr>
          <p:cNvPr id="48135" name="Picture 7" descr="P1010081"/>
          <p:cNvPicPr>
            <a:picLocks noChangeAspect="1" noChangeArrowheads="1"/>
          </p:cNvPicPr>
          <p:nvPr/>
        </p:nvPicPr>
        <p:blipFill>
          <a:blip r:embed="rId4"/>
          <a:srcRect l="23485" r="23022"/>
          <a:stretch>
            <a:fillRect/>
          </a:stretch>
        </p:blipFill>
        <p:spPr bwMode="auto">
          <a:xfrm>
            <a:off x="3009900" y="2370138"/>
            <a:ext cx="2487613" cy="3489325"/>
          </a:xfrm>
          <a:prstGeom prst="rect">
            <a:avLst/>
          </a:prstGeom>
          <a:noFill/>
          <a:ln w="9525">
            <a:noFill/>
            <a:miter lim="800000"/>
            <a:headEnd/>
            <a:tailEnd/>
          </a:ln>
        </p:spPr>
      </p:pic>
      <p:pic>
        <p:nvPicPr>
          <p:cNvPr id="48136" name="Picture 8" descr="ulnarsubluxed"/>
          <p:cNvPicPr>
            <a:picLocks noChangeAspect="1" noChangeArrowheads="1"/>
          </p:cNvPicPr>
          <p:nvPr/>
        </p:nvPicPr>
        <p:blipFill>
          <a:blip r:embed="rId5"/>
          <a:srcRect l="10320" r="5411" b="1968"/>
          <a:stretch>
            <a:fillRect/>
          </a:stretch>
        </p:blipFill>
        <p:spPr bwMode="auto">
          <a:xfrm>
            <a:off x="5676900" y="2370138"/>
            <a:ext cx="2906713" cy="3489325"/>
          </a:xfrm>
          <a:prstGeom prst="rect">
            <a:avLst/>
          </a:prstGeom>
          <a:noFill/>
          <a:ln w="9525">
            <a:noFill/>
            <a:miter lim="800000"/>
            <a:headEnd/>
            <a:tailEnd/>
          </a:ln>
        </p:spPr>
      </p:pic>
      <p:sp>
        <p:nvSpPr>
          <p:cNvPr id="48137" name="Rectangle 9"/>
          <p:cNvSpPr>
            <a:spLocks noChangeArrowheads="1"/>
          </p:cNvSpPr>
          <p:nvPr/>
        </p:nvSpPr>
        <p:spPr bwMode="auto">
          <a:xfrm>
            <a:off x="755650" y="1628775"/>
            <a:ext cx="1995488" cy="396875"/>
          </a:xfrm>
          <a:prstGeom prst="rect">
            <a:avLst/>
          </a:prstGeom>
          <a:noFill/>
          <a:ln w="9525">
            <a:noFill/>
            <a:miter lim="800000"/>
            <a:headEnd/>
            <a:tailEnd/>
          </a:ln>
        </p:spPr>
        <p:txBody>
          <a:bodyPr>
            <a:spAutoFit/>
          </a:bodyPr>
          <a:lstStyle/>
          <a:p>
            <a:r>
              <a:rPr lang="en-US" sz="2000">
                <a:solidFill>
                  <a:srgbClr val="FFFF00"/>
                </a:solidFill>
              </a:rPr>
              <a:t>EARLY AR</a:t>
            </a:r>
            <a:endParaRPr lang="en-GB" sz="2000">
              <a:solidFill>
                <a:srgbClr val="FFFF00"/>
              </a:solidFill>
            </a:endParaRPr>
          </a:p>
        </p:txBody>
      </p:sp>
      <p:sp>
        <p:nvSpPr>
          <p:cNvPr id="48138" name="Rectangle 10"/>
          <p:cNvSpPr>
            <a:spLocks noChangeArrowheads="1"/>
          </p:cNvSpPr>
          <p:nvPr/>
        </p:nvSpPr>
        <p:spPr bwMode="auto">
          <a:xfrm>
            <a:off x="2916238" y="1628775"/>
            <a:ext cx="2954337" cy="396875"/>
          </a:xfrm>
          <a:prstGeom prst="rect">
            <a:avLst/>
          </a:prstGeom>
          <a:noFill/>
          <a:ln w="9525">
            <a:noFill/>
            <a:miter lim="800000"/>
            <a:headEnd/>
            <a:tailEnd/>
          </a:ln>
        </p:spPr>
        <p:txBody>
          <a:bodyPr>
            <a:spAutoFit/>
          </a:bodyPr>
          <a:lstStyle/>
          <a:p>
            <a:r>
              <a:rPr lang="en-US" sz="2000">
                <a:solidFill>
                  <a:srgbClr val="FFFF00"/>
                </a:solidFill>
              </a:rPr>
              <a:t>AR in fase intermedia</a:t>
            </a:r>
            <a:endParaRPr lang="en-GB" sz="2000">
              <a:solidFill>
                <a:srgbClr val="FFFF00"/>
              </a:solidFill>
            </a:endParaRPr>
          </a:p>
        </p:txBody>
      </p:sp>
      <p:sp>
        <p:nvSpPr>
          <p:cNvPr id="48139" name="Rectangle 11"/>
          <p:cNvSpPr>
            <a:spLocks noChangeArrowheads="1"/>
          </p:cNvSpPr>
          <p:nvPr/>
        </p:nvSpPr>
        <p:spPr bwMode="auto">
          <a:xfrm>
            <a:off x="5867400" y="1628775"/>
            <a:ext cx="2620963" cy="396875"/>
          </a:xfrm>
          <a:prstGeom prst="rect">
            <a:avLst/>
          </a:prstGeom>
          <a:noFill/>
          <a:ln w="9525">
            <a:noFill/>
            <a:miter lim="800000"/>
            <a:headEnd/>
            <a:tailEnd/>
          </a:ln>
        </p:spPr>
        <p:txBody>
          <a:bodyPr>
            <a:spAutoFit/>
          </a:bodyPr>
          <a:lstStyle/>
          <a:p>
            <a:r>
              <a:rPr lang="en-US" sz="2000">
                <a:solidFill>
                  <a:srgbClr val="FFFF00"/>
                </a:solidFill>
              </a:rPr>
              <a:t>AR  in fase avanzata</a:t>
            </a:r>
          </a:p>
        </p:txBody>
      </p:sp>
      <p:sp>
        <p:nvSpPr>
          <p:cNvPr id="48140" name="Rectangle 12"/>
          <p:cNvSpPr>
            <a:spLocks noChangeArrowheads="1"/>
          </p:cNvSpPr>
          <p:nvPr/>
        </p:nvSpPr>
        <p:spPr bwMode="auto">
          <a:xfrm>
            <a:off x="468313" y="5864225"/>
            <a:ext cx="2316162" cy="822325"/>
          </a:xfrm>
          <a:prstGeom prst="rect">
            <a:avLst/>
          </a:prstGeom>
          <a:noFill/>
          <a:ln w="9525">
            <a:noFill/>
            <a:miter lim="800000"/>
            <a:headEnd/>
            <a:tailEnd/>
          </a:ln>
        </p:spPr>
        <p:txBody>
          <a:bodyPr>
            <a:spAutoFit/>
          </a:bodyPr>
          <a:lstStyle/>
          <a:p>
            <a:endParaRPr lang="en-US" sz="1200">
              <a:solidFill>
                <a:schemeClr val="bg1"/>
              </a:solidFill>
            </a:endParaRPr>
          </a:p>
          <a:p>
            <a:endParaRPr lang="en-US" sz="1200">
              <a:solidFill>
                <a:schemeClr val="bg1"/>
              </a:solidFill>
            </a:endParaRPr>
          </a:p>
          <a:p>
            <a:endParaRPr lang="en-US" sz="1200">
              <a:solidFill>
                <a:schemeClr val="bg1"/>
              </a:solidFill>
            </a:endParaRPr>
          </a:p>
          <a:p>
            <a:r>
              <a:rPr lang="en-US" sz="1200">
                <a:solidFill>
                  <a:srgbClr val="00FF00"/>
                </a:solidFill>
              </a:rPr>
              <a:t>Courtesy of J. Cush, 2002.</a:t>
            </a:r>
            <a:endParaRPr lang="en-GB" sz="1200">
              <a:solidFill>
                <a:srgbClr val="00FF00"/>
              </a:solidFill>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850900"/>
          </a:xfrm>
        </p:spPr>
        <p:txBody>
          <a:bodyPr/>
          <a:lstStyle/>
          <a:p>
            <a:pPr algn="ctr">
              <a:defRPr/>
            </a:pPr>
            <a:r>
              <a:rPr lang="it-IT" sz="4000" b="1" dirty="0">
                <a:solidFill>
                  <a:srgbClr val="FF0000"/>
                </a:solidFill>
              </a:rPr>
              <a:t>MALATTIE  REUMATICHE</a:t>
            </a:r>
          </a:p>
        </p:txBody>
      </p:sp>
      <p:sp>
        <p:nvSpPr>
          <p:cNvPr id="9219" name="Rectangle 3"/>
          <p:cNvSpPr>
            <a:spLocks noGrp="1" noChangeArrowheads="1"/>
          </p:cNvSpPr>
          <p:nvPr>
            <p:ph type="body" idx="1"/>
          </p:nvPr>
        </p:nvSpPr>
        <p:spPr>
          <a:xfrm>
            <a:off x="250825" y="1600200"/>
            <a:ext cx="8713788" cy="4924425"/>
          </a:xfrm>
        </p:spPr>
        <p:txBody>
          <a:bodyPr/>
          <a:lstStyle/>
          <a:p>
            <a:pPr>
              <a:lnSpc>
                <a:spcPct val="80000"/>
              </a:lnSpc>
              <a:defRPr/>
            </a:pPr>
            <a:r>
              <a:rPr lang="it-IT" sz="1800" dirty="0">
                <a:solidFill>
                  <a:srgbClr val="FFFF00"/>
                </a:solidFill>
              </a:rPr>
              <a:t>MALATTIE CHE POSSONO RICONOSCERE </a:t>
            </a:r>
          </a:p>
          <a:p>
            <a:pPr>
              <a:lnSpc>
                <a:spcPct val="80000"/>
              </a:lnSpc>
              <a:buFontTx/>
              <a:buNone/>
              <a:defRPr/>
            </a:pPr>
            <a:r>
              <a:rPr lang="it-IT" sz="1800" dirty="0">
                <a:solidFill>
                  <a:srgbClr val="00FF00"/>
                </a:solidFill>
              </a:rPr>
              <a:t>       MECCANISMI EZIOPATOGENETICI DIVERSI</a:t>
            </a:r>
          </a:p>
          <a:p>
            <a:pPr>
              <a:lnSpc>
                <a:spcPct val="80000"/>
              </a:lnSpc>
              <a:defRPr/>
            </a:pPr>
            <a:endParaRPr lang="it-IT" sz="1800" dirty="0">
              <a:solidFill>
                <a:srgbClr val="00FF00"/>
              </a:solidFill>
            </a:endParaRPr>
          </a:p>
          <a:p>
            <a:pPr>
              <a:lnSpc>
                <a:spcPct val="80000"/>
              </a:lnSpc>
              <a:defRPr/>
            </a:pPr>
            <a:r>
              <a:rPr lang="it-IT" sz="1800" dirty="0">
                <a:solidFill>
                  <a:srgbClr val="FFFF00"/>
                </a:solidFill>
              </a:rPr>
              <a:t>CON </a:t>
            </a:r>
            <a:r>
              <a:rPr lang="it-IT" sz="1800" dirty="0">
                <a:solidFill>
                  <a:srgbClr val="00FF00"/>
                </a:solidFill>
              </a:rPr>
              <a:t>QUADRI CLINICI VARI E VARIABILI</a:t>
            </a:r>
          </a:p>
          <a:p>
            <a:pPr>
              <a:lnSpc>
                <a:spcPct val="80000"/>
              </a:lnSpc>
              <a:defRPr/>
            </a:pPr>
            <a:endParaRPr lang="it-IT" sz="1800" dirty="0">
              <a:solidFill>
                <a:srgbClr val="00FF00"/>
              </a:solidFill>
            </a:endParaRPr>
          </a:p>
          <a:p>
            <a:pPr>
              <a:lnSpc>
                <a:spcPct val="80000"/>
              </a:lnSpc>
              <a:defRPr/>
            </a:pPr>
            <a:r>
              <a:rPr lang="it-IT" sz="1800" dirty="0">
                <a:solidFill>
                  <a:srgbClr val="00FF00"/>
                </a:solidFill>
              </a:rPr>
              <a:t>DIAGNOSTICA COMPLESSA, DIFFICILE, DELICATA</a:t>
            </a:r>
          </a:p>
          <a:p>
            <a:pPr>
              <a:lnSpc>
                <a:spcPct val="80000"/>
              </a:lnSpc>
              <a:defRPr/>
            </a:pPr>
            <a:endParaRPr lang="it-IT" sz="1800" dirty="0">
              <a:solidFill>
                <a:srgbClr val="FFFF00"/>
              </a:solidFill>
            </a:endParaRPr>
          </a:p>
          <a:p>
            <a:pPr>
              <a:lnSpc>
                <a:spcPct val="80000"/>
              </a:lnSpc>
              <a:defRPr/>
            </a:pPr>
            <a:r>
              <a:rPr lang="it-IT" sz="1800" dirty="0">
                <a:solidFill>
                  <a:srgbClr val="00FF00"/>
                </a:solidFill>
              </a:rPr>
              <a:t>QUADRI CLINICI SIMILI  POSSONO ESSERE LA MANIFESTAZIONE </a:t>
            </a:r>
            <a:r>
              <a:rPr lang="it-IT" sz="1800" dirty="0" err="1">
                <a:solidFill>
                  <a:srgbClr val="00FF00"/>
                </a:solidFill>
              </a:rPr>
              <a:t>DI</a:t>
            </a:r>
            <a:r>
              <a:rPr lang="it-IT" sz="1800" dirty="0">
                <a:solidFill>
                  <a:srgbClr val="00FF00"/>
                </a:solidFill>
              </a:rPr>
              <a:t> MALATTIE REUMATICHE ANCHE MOLTO DIVERSE</a:t>
            </a:r>
            <a:r>
              <a:rPr lang="it-IT" sz="1800" dirty="0">
                <a:solidFill>
                  <a:srgbClr val="FFFF00"/>
                </a:solidFill>
              </a:rPr>
              <a:t>,  A  MECCANISMO PATOGENETICO DIFFERENTE E, </a:t>
            </a:r>
            <a:r>
              <a:rPr lang="it-IT" sz="1800" dirty="0" err="1">
                <a:solidFill>
                  <a:srgbClr val="FFFF00"/>
                </a:solidFill>
              </a:rPr>
              <a:t>DI</a:t>
            </a:r>
            <a:r>
              <a:rPr lang="it-IT" sz="1800" dirty="0">
                <a:solidFill>
                  <a:srgbClr val="FFFF00"/>
                </a:solidFill>
              </a:rPr>
              <a:t> CONSEGUENZA, DA CURARE CON </a:t>
            </a:r>
            <a:r>
              <a:rPr lang="it-IT" sz="1800" dirty="0">
                <a:solidFill>
                  <a:srgbClr val="00FF00"/>
                </a:solidFill>
              </a:rPr>
              <a:t>TERAPIE FARMACOLOGICHE MOLTO DIVERSE</a:t>
            </a:r>
            <a:r>
              <a:rPr lang="it-IT" sz="1800" dirty="0">
                <a:solidFill>
                  <a:srgbClr val="FFFF00"/>
                </a:solidFill>
              </a:rPr>
              <a:t> </a:t>
            </a:r>
          </a:p>
          <a:p>
            <a:pPr>
              <a:lnSpc>
                <a:spcPct val="80000"/>
              </a:lnSpc>
              <a:defRPr/>
            </a:pPr>
            <a:endParaRPr lang="it-IT" sz="1800" dirty="0">
              <a:solidFill>
                <a:srgbClr val="FFFF00"/>
              </a:solidFill>
            </a:endParaRPr>
          </a:p>
          <a:p>
            <a:pPr>
              <a:lnSpc>
                <a:spcPct val="80000"/>
              </a:lnSpc>
              <a:defRPr/>
            </a:pPr>
            <a:r>
              <a:rPr lang="it-IT" sz="2400" b="1" dirty="0">
                <a:solidFill>
                  <a:srgbClr val="00FF00"/>
                </a:solidFill>
              </a:rPr>
              <a:t>OGGI NOI REUMATOLOGI ABBIAMO ARMI TERAPEUTICHE FARMACOLOGICHE FORMIDABILI</a:t>
            </a:r>
            <a:r>
              <a:rPr lang="it-IT" sz="1800" dirty="0">
                <a:solidFill>
                  <a:srgbClr val="FFFF00"/>
                </a:solidFill>
              </a:rPr>
              <a:t>,</a:t>
            </a:r>
          </a:p>
          <a:p>
            <a:pPr>
              <a:lnSpc>
                <a:spcPct val="80000"/>
              </a:lnSpc>
              <a:defRPr/>
            </a:pPr>
            <a:r>
              <a:rPr lang="it-IT" sz="1800" dirty="0">
                <a:solidFill>
                  <a:srgbClr val="FFFF00"/>
                </a:solidFill>
              </a:rPr>
              <a:t>CAPACI </a:t>
            </a:r>
            <a:r>
              <a:rPr lang="it-IT" sz="1800" dirty="0" err="1">
                <a:solidFill>
                  <a:srgbClr val="FFFF00"/>
                </a:solidFill>
              </a:rPr>
              <a:t>DI</a:t>
            </a:r>
            <a:r>
              <a:rPr lang="it-IT" sz="1800" dirty="0">
                <a:solidFill>
                  <a:srgbClr val="FFFF00"/>
                </a:solidFill>
              </a:rPr>
              <a:t> INTERFERIRE IN MANIERA MOLTO EFFICACE CON LA STORIA NATURALE NEGATIVA DELLE MALATTIE REUMATICHE E </a:t>
            </a:r>
            <a:r>
              <a:rPr lang="it-IT" sz="1800" dirty="0" err="1">
                <a:solidFill>
                  <a:srgbClr val="FFFF00"/>
                </a:solidFill>
              </a:rPr>
              <a:t>DI</a:t>
            </a:r>
            <a:r>
              <a:rPr lang="it-IT" sz="1800" dirty="0">
                <a:solidFill>
                  <a:srgbClr val="FFFF00"/>
                </a:solidFill>
              </a:rPr>
              <a:t> PREVENIRE L’EVOLUZIONE INVALIDANTE </a:t>
            </a:r>
            <a:r>
              <a:rPr lang="it-IT" sz="1800" dirty="0" err="1">
                <a:solidFill>
                  <a:srgbClr val="FFFF00"/>
                </a:solidFill>
              </a:rPr>
              <a:t>DI</a:t>
            </a:r>
            <a:r>
              <a:rPr lang="it-IT" sz="1800" dirty="0">
                <a:solidFill>
                  <a:srgbClr val="FFFF00"/>
                </a:solidFill>
              </a:rPr>
              <a:t> QUESTE PATOLOGIE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214282" y="357166"/>
            <a:ext cx="8678893" cy="1733545"/>
          </a:xfrm>
        </p:spPr>
        <p:txBody>
          <a:bodyPr/>
          <a:lstStyle/>
          <a:p>
            <a:pPr algn="ctr" eaLnBrk="1" hangingPunct="1">
              <a:defRPr/>
            </a:pPr>
            <a:r>
              <a:rPr lang="it-IT" sz="2000" b="1" dirty="0">
                <a:solidFill>
                  <a:srgbClr val="FF0000"/>
                </a:solidFill>
                <a:latin typeface="Comic Sans MS" pitchFamily="66" charset="0"/>
              </a:rPr>
              <a:t>NELL’    ARTRITE     REUMATOIDE </a:t>
            </a:r>
            <a:br>
              <a:rPr lang="it-IT" sz="2000" b="1" dirty="0">
                <a:solidFill>
                  <a:srgbClr val="FF0000"/>
                </a:solidFill>
                <a:latin typeface="Comic Sans MS" pitchFamily="66" charset="0"/>
              </a:rPr>
            </a:br>
            <a:r>
              <a:rPr lang="it-IT" sz="2000" b="1" dirty="0">
                <a:solidFill>
                  <a:srgbClr val="FF0000"/>
                </a:solidFill>
                <a:latin typeface="Comic Sans MS" pitchFamily="66" charset="0"/>
              </a:rPr>
              <a:t>I      DANNI    ANATOMO - FUNZIONALI </a:t>
            </a:r>
            <a:br>
              <a:rPr lang="it-IT" sz="2000" b="1" dirty="0">
                <a:solidFill>
                  <a:srgbClr val="FF0000"/>
                </a:solidFill>
                <a:latin typeface="Comic Sans MS" pitchFamily="66" charset="0"/>
              </a:rPr>
            </a:br>
            <a:r>
              <a:rPr lang="it-IT" sz="2000" b="1" dirty="0">
                <a:solidFill>
                  <a:srgbClr val="FF0000"/>
                </a:solidFill>
                <a:latin typeface="Comic Sans MS" pitchFamily="66" charset="0"/>
              </a:rPr>
              <a:t>SI    INSTAURANO     PRECOCEMENTE</a:t>
            </a:r>
            <a:r>
              <a:rPr lang="it-IT" sz="2000" b="1" dirty="0">
                <a:solidFill>
                  <a:srgbClr val="00FFFF"/>
                </a:solidFill>
              </a:rPr>
              <a:t>  </a:t>
            </a:r>
          </a:p>
        </p:txBody>
      </p:sp>
      <p:sp>
        <p:nvSpPr>
          <p:cNvPr id="274435" name="Rectangle 3"/>
          <p:cNvSpPr>
            <a:spLocks noGrp="1" noChangeArrowheads="1"/>
          </p:cNvSpPr>
          <p:nvPr>
            <p:ph type="body" idx="1"/>
          </p:nvPr>
        </p:nvSpPr>
        <p:spPr>
          <a:xfrm>
            <a:off x="250825" y="2752725"/>
            <a:ext cx="8642350" cy="3916363"/>
          </a:xfrm>
        </p:spPr>
        <p:txBody>
          <a:bodyPr/>
          <a:lstStyle/>
          <a:p>
            <a:pPr eaLnBrk="1" hangingPunct="1">
              <a:buFont typeface="Wingdings" pitchFamily="2" charset="2"/>
              <a:buNone/>
              <a:defRPr/>
            </a:pPr>
            <a:r>
              <a:rPr lang="it-IT">
                <a:solidFill>
                  <a:srgbClr val="FFFF00"/>
                </a:solidFill>
              </a:rPr>
              <a:t>        </a:t>
            </a:r>
            <a:r>
              <a:rPr lang="it-IT" sz="2400">
                <a:solidFill>
                  <a:srgbClr val="FFFF00"/>
                </a:solidFill>
                <a:latin typeface="Comic Sans MS" pitchFamily="66" charset="0"/>
              </a:rPr>
              <a:t>QUINDI    NECESSITA’   DI   </a:t>
            </a:r>
            <a:r>
              <a:rPr lang="it-IT" sz="2400">
                <a:solidFill>
                  <a:srgbClr val="00FF00"/>
                </a:solidFill>
                <a:latin typeface="Comic Sans MS" pitchFamily="66" charset="0"/>
              </a:rPr>
              <a:t>INIZIARE </a:t>
            </a:r>
            <a:r>
              <a:rPr lang="it-IT" sz="2400">
                <a:solidFill>
                  <a:srgbClr val="FFFF00"/>
                </a:solidFill>
                <a:latin typeface="Comic Sans MS" pitchFamily="66" charset="0"/>
              </a:rPr>
              <a:t>  LA</a:t>
            </a:r>
          </a:p>
          <a:p>
            <a:pPr eaLnBrk="1" hangingPunct="1">
              <a:buFont typeface="Wingdings" pitchFamily="2" charset="2"/>
              <a:buNone/>
              <a:defRPr/>
            </a:pPr>
            <a:r>
              <a:rPr lang="it-IT" sz="2400">
                <a:solidFill>
                  <a:srgbClr val="FFFF00"/>
                </a:solidFill>
                <a:latin typeface="Comic Sans MS" pitchFamily="66" charset="0"/>
              </a:rPr>
              <a:t>  TERAPIA   FARMACOLOGICA  IMMUNOSOPPRESSIVA</a:t>
            </a:r>
          </a:p>
          <a:p>
            <a:pPr eaLnBrk="1" hangingPunct="1">
              <a:buFont typeface="Wingdings" pitchFamily="2" charset="2"/>
              <a:buNone/>
              <a:defRPr/>
            </a:pPr>
            <a:r>
              <a:rPr lang="it-IT" sz="2400">
                <a:solidFill>
                  <a:srgbClr val="FFFF00"/>
                </a:solidFill>
                <a:latin typeface="Comic Sans MS" pitchFamily="66" charset="0"/>
              </a:rPr>
              <a:t>         </a:t>
            </a:r>
            <a:r>
              <a:rPr lang="it-IT" sz="2400">
                <a:solidFill>
                  <a:srgbClr val="00FF00"/>
                </a:solidFill>
                <a:latin typeface="Comic Sans MS" pitchFamily="66" charset="0"/>
              </a:rPr>
              <a:t>IL    PIU’ PRECOCEMENTE     POSSIBILE !</a:t>
            </a:r>
          </a:p>
          <a:p>
            <a:pPr eaLnBrk="1" hangingPunct="1">
              <a:buFont typeface="Wingdings" pitchFamily="2" charset="2"/>
              <a:buNone/>
              <a:defRPr/>
            </a:pPr>
            <a:endParaRPr lang="it-IT" sz="2400">
              <a:solidFill>
                <a:srgbClr val="00FF00"/>
              </a:solidFill>
              <a:latin typeface="Comic Sans MS" pitchFamily="66" charset="0"/>
            </a:endParaRPr>
          </a:p>
          <a:p>
            <a:pPr algn="ctr" eaLnBrk="1" hangingPunct="1">
              <a:buFont typeface="Wingdings" pitchFamily="2" charset="2"/>
              <a:buNone/>
              <a:defRPr/>
            </a:pPr>
            <a:r>
              <a:rPr lang="it-IT">
                <a:solidFill>
                  <a:srgbClr val="FFFF00"/>
                </a:solidFill>
                <a:latin typeface="Comic Sans MS" pitchFamily="66" charset="0"/>
              </a:rPr>
              <a:t>   </a:t>
            </a:r>
            <a:r>
              <a:rPr lang="it-IT">
                <a:solidFill>
                  <a:srgbClr val="00FFFF"/>
                </a:solidFill>
                <a:latin typeface="Comic Sans MS" pitchFamily="66" charset="0"/>
              </a:rPr>
              <a:t>L’ AR   E’   STATA   DEFINITA  UNA   VERA   E   PROPRIA   EMERGENZA  MEDICA !</a:t>
            </a:r>
          </a:p>
          <a:p>
            <a:pPr algn="ctr" eaLnBrk="1" hangingPunct="1">
              <a:buFont typeface="Wingdings" pitchFamily="2" charset="2"/>
              <a:buNone/>
              <a:defRPr/>
            </a:pPr>
            <a:endParaRPr lang="it-IT">
              <a:solidFill>
                <a:srgbClr val="00FFFF"/>
              </a:solidFill>
              <a:latin typeface="Comic Sans MS" pitchFamily="66" charset="0"/>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179388" y="260350"/>
            <a:ext cx="8785225" cy="647700"/>
          </a:xfrm>
        </p:spPr>
        <p:txBody>
          <a:bodyPr/>
          <a:lstStyle/>
          <a:p>
            <a:pPr algn="ctr" eaLnBrk="1" hangingPunct="1">
              <a:defRPr/>
            </a:pPr>
            <a:r>
              <a:rPr lang="en-US" sz="3200" b="1" dirty="0">
                <a:solidFill>
                  <a:srgbClr val="FF0000"/>
                </a:solidFill>
                <a:latin typeface="Comic Sans MS" pitchFamily="66" charset="0"/>
              </a:rPr>
              <a:t>OBIETTIVI  TERAPEUTICI  NELL ’ AR</a:t>
            </a:r>
          </a:p>
        </p:txBody>
      </p:sp>
      <p:sp>
        <p:nvSpPr>
          <p:cNvPr id="278531" name="Rectangle 3"/>
          <p:cNvSpPr>
            <a:spLocks noGrp="1" noChangeArrowheads="1"/>
          </p:cNvSpPr>
          <p:nvPr>
            <p:ph type="body" idx="1"/>
          </p:nvPr>
        </p:nvSpPr>
        <p:spPr>
          <a:xfrm>
            <a:off x="755650" y="1125538"/>
            <a:ext cx="7392988" cy="5184775"/>
          </a:xfrm>
        </p:spPr>
        <p:txBody>
          <a:bodyPr/>
          <a:lstStyle/>
          <a:p>
            <a:pPr eaLnBrk="1" hangingPunct="1">
              <a:defRPr/>
            </a:pPr>
            <a:r>
              <a:rPr lang="en-US" i="1">
                <a:solidFill>
                  <a:srgbClr val="FFFF00"/>
                </a:solidFill>
              </a:rPr>
              <a:t>Controllare  i  sintomi, inclusi astenia, dolore, tumefazione e rigidità</a:t>
            </a:r>
          </a:p>
          <a:p>
            <a:pPr eaLnBrk="1" hangingPunct="1">
              <a:defRPr/>
            </a:pPr>
            <a:endParaRPr lang="en-US" sz="1200" i="1">
              <a:solidFill>
                <a:srgbClr val="FFFF00"/>
              </a:solidFill>
            </a:endParaRPr>
          </a:p>
          <a:p>
            <a:pPr eaLnBrk="1" hangingPunct="1">
              <a:defRPr/>
            </a:pPr>
            <a:r>
              <a:rPr lang="en-US" sz="4000" b="1" i="1" u="sng">
                <a:solidFill>
                  <a:srgbClr val="00FF00"/>
                </a:solidFill>
              </a:rPr>
              <a:t>PREVENIRE IL DANNO ARTICOLARE</a:t>
            </a:r>
            <a:r>
              <a:rPr lang="en-US" sz="3600" b="1" i="1">
                <a:solidFill>
                  <a:srgbClr val="FFFF00"/>
                </a:solidFill>
              </a:rPr>
              <a:t>, </a:t>
            </a:r>
          </a:p>
          <a:p>
            <a:pPr eaLnBrk="1" hangingPunct="1">
              <a:buFont typeface="Wingdings" pitchFamily="2" charset="2"/>
              <a:buNone/>
              <a:defRPr/>
            </a:pPr>
            <a:r>
              <a:rPr lang="en-US" sz="3600" b="1" i="1">
                <a:solidFill>
                  <a:srgbClr val="FFFF00"/>
                </a:solidFill>
              </a:rPr>
              <a:t>   </a:t>
            </a:r>
            <a:r>
              <a:rPr lang="en-US" i="1">
                <a:solidFill>
                  <a:srgbClr val="FFFF00"/>
                </a:solidFill>
              </a:rPr>
              <a:t>la     deformità ,   la   perdita   della   funzione articolare, la disabilità e la ridotta aspettativa di  vita</a:t>
            </a:r>
            <a:endParaRPr lang="en-US" sz="1600" i="1">
              <a:solidFill>
                <a:srgbClr val="FFFF00"/>
              </a:solidFill>
            </a:endParaRPr>
          </a:p>
          <a:p>
            <a:pPr eaLnBrk="1" hangingPunct="1">
              <a:buFont typeface="Wingdings" pitchFamily="2" charset="2"/>
              <a:buNone/>
              <a:defRPr/>
            </a:pPr>
            <a:endParaRPr lang="en-US" sz="800" i="1">
              <a:solidFill>
                <a:srgbClr val="FFFF00"/>
              </a:solidFill>
            </a:endParaRPr>
          </a:p>
          <a:p>
            <a:pPr eaLnBrk="1" hangingPunct="1">
              <a:defRPr/>
            </a:pPr>
            <a:r>
              <a:rPr lang="en-US" i="1">
                <a:solidFill>
                  <a:srgbClr val="FFFF00"/>
                </a:solidFill>
              </a:rPr>
              <a:t>Migliorare / preservare la qualità di vita</a:t>
            </a:r>
          </a:p>
          <a:p>
            <a:pPr eaLnBrk="1" hangingPunct="1">
              <a:defRPr/>
            </a:pPr>
            <a:endParaRPr lang="en-US" i="1">
              <a:solidFill>
                <a:srgbClr val="FFFF00"/>
              </a:solidFill>
            </a:endParaRPr>
          </a:p>
          <a:p>
            <a:pPr eaLnBrk="1" hangingPunct="1">
              <a:buFont typeface="Wingdings" pitchFamily="2" charset="2"/>
              <a:buNone/>
              <a:defRPr/>
            </a:pPr>
            <a:endParaRPr lang="en-US" sz="4000" b="1" i="1" u="sng">
              <a:solidFill>
                <a:srgbClr val="00FF00"/>
              </a:solidFill>
            </a:endParaRPr>
          </a:p>
          <a:p>
            <a:pPr eaLnBrk="1" hangingPunct="1">
              <a:defRPr/>
            </a:pPr>
            <a:endParaRPr lang="en-US" sz="4000" b="1" i="1">
              <a:solidFill>
                <a:srgbClr val="FFFF00"/>
              </a:solidFill>
            </a:endParaRPr>
          </a:p>
        </p:txBody>
      </p:sp>
      <p:sp>
        <p:nvSpPr>
          <p:cNvPr id="278532" name="Rectangle 4"/>
          <p:cNvSpPr>
            <a:spLocks noChangeArrowheads="1"/>
          </p:cNvSpPr>
          <p:nvPr/>
        </p:nvSpPr>
        <p:spPr bwMode="auto">
          <a:xfrm>
            <a:off x="77788" y="6264275"/>
            <a:ext cx="4875212" cy="517525"/>
          </a:xfrm>
          <a:prstGeom prst="rect">
            <a:avLst/>
          </a:prstGeom>
          <a:solidFill>
            <a:srgbClr val="FFFFAB"/>
          </a:solidFill>
          <a:ln w="12700">
            <a:noFill/>
            <a:miter lim="800000"/>
            <a:headEnd/>
            <a:tailEnd/>
          </a:ln>
          <a:effectLst>
            <a:prstShdw prst="shdw17" dist="17961" dir="2700000">
              <a:srgbClr val="FFFFAB">
                <a:gamma/>
                <a:shade val="60000"/>
                <a:invGamma/>
              </a:srgbClr>
            </a:prstShdw>
          </a:effectLst>
        </p:spPr>
        <p:txBody>
          <a:bodyPr>
            <a:spAutoFit/>
          </a:bodyPr>
          <a:lstStyle/>
          <a:p>
            <a:pPr eaLnBrk="0" hangingPunct="0">
              <a:defRPr/>
            </a:pPr>
            <a:r>
              <a:rPr lang="en-US" sz="1400">
                <a:solidFill>
                  <a:schemeClr val="accent2"/>
                </a:solidFill>
                <a:effectLst>
                  <a:outerShdw blurRad="38100" dist="38100" dir="2700000" algn="tl">
                    <a:srgbClr val="000000"/>
                  </a:outerShdw>
                </a:effectLst>
              </a:rPr>
              <a:t>Albers JMC et al. Ann Rheum Dis 2001; 60:453-458</a:t>
            </a:r>
            <a:br>
              <a:rPr lang="en-US" sz="1400">
                <a:solidFill>
                  <a:schemeClr val="accent2"/>
                </a:solidFill>
                <a:effectLst>
                  <a:outerShdw blurRad="38100" dist="38100" dir="2700000" algn="tl">
                    <a:srgbClr val="000000"/>
                  </a:outerShdw>
                </a:effectLst>
              </a:rPr>
            </a:br>
            <a:r>
              <a:rPr lang="en-US" sz="1400">
                <a:solidFill>
                  <a:schemeClr val="accent2"/>
                </a:solidFill>
                <a:effectLst>
                  <a:outerShdw blurRad="38100" dist="38100" dir="2700000" algn="tl">
                    <a:srgbClr val="000000"/>
                  </a:outerShdw>
                </a:effectLst>
              </a:rPr>
              <a:t>Grassi W et al. Eur R Radiol 1998; 27(suppl 1):S18-S24</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2509838" y="4697413"/>
            <a:ext cx="3641725" cy="912812"/>
          </a:xfrm>
          <a:prstGeom prst="rect">
            <a:avLst/>
          </a:prstGeom>
          <a:solidFill>
            <a:srgbClr val="3366CC"/>
          </a:solidFill>
          <a:ln w="12700">
            <a:noFill/>
            <a:miter lim="800000"/>
            <a:headEnd/>
            <a:tailEnd/>
          </a:ln>
        </p:spPr>
        <p:txBody>
          <a:bodyPr lIns="90488" tIns="44450" rIns="90488" bIns="44450">
            <a:spAutoFit/>
          </a:bodyPr>
          <a:lstStyle/>
          <a:p>
            <a:pPr eaLnBrk="0" hangingPunct="0"/>
            <a:r>
              <a:rPr lang="en-US">
                <a:solidFill>
                  <a:srgbClr val="FF0000"/>
                </a:solidFill>
              </a:rPr>
              <a:t>50% to 70% of patients have radiographic damage within the first 2 years of disease onset</a:t>
            </a:r>
            <a:r>
              <a:rPr lang="en-US" baseline="30000">
                <a:solidFill>
                  <a:srgbClr val="FF0000"/>
                </a:solidFill>
              </a:rPr>
              <a:t>2,3</a:t>
            </a:r>
          </a:p>
        </p:txBody>
      </p:sp>
      <p:sp>
        <p:nvSpPr>
          <p:cNvPr id="57347" name="Rectangle 3"/>
          <p:cNvSpPr>
            <a:spLocks noChangeArrowheads="1"/>
          </p:cNvSpPr>
          <p:nvPr/>
        </p:nvSpPr>
        <p:spPr bwMode="gray">
          <a:xfrm>
            <a:off x="1044575" y="4697413"/>
            <a:ext cx="1447800" cy="522287"/>
          </a:xfrm>
          <a:prstGeom prst="rect">
            <a:avLst/>
          </a:prstGeom>
          <a:solidFill>
            <a:srgbClr val="00CC99"/>
          </a:solidFill>
          <a:ln w="12700">
            <a:solidFill>
              <a:schemeClr val="bg1"/>
            </a:solidFill>
            <a:prstDash val="sysDot"/>
            <a:miter lim="800000"/>
            <a:headEnd/>
            <a:tailEnd/>
          </a:ln>
        </p:spPr>
        <p:txBody>
          <a:bodyPr anchor="ctr"/>
          <a:lstStyle/>
          <a:p>
            <a:pPr algn="ctr" eaLnBrk="0" hangingPunct="0">
              <a:spcBef>
                <a:spcPct val="50000"/>
              </a:spcBef>
            </a:pPr>
            <a:r>
              <a:rPr lang="en-US" sz="1200">
                <a:solidFill>
                  <a:schemeClr val="tx2"/>
                </a:solidFill>
              </a:rPr>
              <a:t>Critical window of opportunity</a:t>
            </a:r>
          </a:p>
        </p:txBody>
      </p:sp>
      <p:sp>
        <p:nvSpPr>
          <p:cNvPr id="57348" name="AutoShape 4"/>
          <p:cNvSpPr>
            <a:spLocks noChangeArrowheads="1"/>
          </p:cNvSpPr>
          <p:nvPr/>
        </p:nvSpPr>
        <p:spPr bwMode="auto">
          <a:xfrm>
            <a:off x="1035050" y="2984500"/>
            <a:ext cx="7297738" cy="2157413"/>
          </a:xfrm>
          <a:prstGeom prst="rightArrow">
            <a:avLst>
              <a:gd name="adj1" fmla="val 59167"/>
              <a:gd name="adj2" fmla="val 66071"/>
            </a:avLst>
          </a:prstGeom>
          <a:solidFill>
            <a:srgbClr val="FFFF00"/>
          </a:solidFill>
          <a:ln w="9525">
            <a:solidFill>
              <a:srgbClr val="008000"/>
            </a:solidFill>
            <a:miter lim="800000"/>
            <a:headEnd/>
            <a:tailEnd/>
          </a:ln>
        </p:spPr>
        <p:txBody>
          <a:bodyPr wrap="none" anchor="ctr"/>
          <a:lstStyle/>
          <a:p>
            <a:endParaRPr lang="it-IT"/>
          </a:p>
        </p:txBody>
      </p:sp>
      <p:sp>
        <p:nvSpPr>
          <p:cNvPr id="279557" name="Rectangle 5"/>
          <p:cNvSpPr>
            <a:spLocks noGrp="1" noChangeArrowheads="1"/>
          </p:cNvSpPr>
          <p:nvPr>
            <p:ph type="title"/>
          </p:nvPr>
        </p:nvSpPr>
        <p:spPr>
          <a:xfrm>
            <a:off x="179388" y="188913"/>
            <a:ext cx="8964612" cy="830262"/>
          </a:xfrm>
        </p:spPr>
        <p:txBody>
          <a:bodyPr/>
          <a:lstStyle/>
          <a:p>
            <a:pPr algn="l" eaLnBrk="1" hangingPunct="1">
              <a:defRPr/>
            </a:pPr>
            <a:r>
              <a:rPr lang="en-US" sz="2000" b="1" dirty="0">
                <a:solidFill>
                  <a:srgbClr val="00FF00"/>
                </a:solidFill>
              </a:rPr>
              <a:t>ACR RECOMMENDATIONS: EARLY AGGRESSIVE TREATMENT OF RA</a:t>
            </a:r>
            <a:br>
              <a:rPr lang="en-US" sz="2000" b="1" dirty="0">
                <a:solidFill>
                  <a:srgbClr val="00FF00"/>
                </a:solidFill>
              </a:rPr>
            </a:br>
            <a:endParaRPr lang="en-US" sz="2000" b="1" dirty="0">
              <a:solidFill>
                <a:srgbClr val="00FF00"/>
              </a:solidFill>
            </a:endParaRPr>
          </a:p>
        </p:txBody>
      </p:sp>
      <p:sp>
        <p:nvSpPr>
          <p:cNvPr id="57350" name="Rectangle 6"/>
          <p:cNvSpPr>
            <a:spLocks noChangeArrowheads="1"/>
          </p:cNvSpPr>
          <p:nvPr/>
        </p:nvSpPr>
        <p:spPr bwMode="auto">
          <a:xfrm>
            <a:off x="6169025" y="6403975"/>
            <a:ext cx="161925" cy="301625"/>
          </a:xfrm>
          <a:prstGeom prst="rect">
            <a:avLst/>
          </a:prstGeom>
          <a:noFill/>
          <a:ln w="12700">
            <a:noFill/>
            <a:miter lim="800000"/>
            <a:headEnd/>
            <a:tailEnd/>
          </a:ln>
        </p:spPr>
        <p:txBody>
          <a:bodyPr wrap="none" lIns="90488" tIns="44450" rIns="90488" bIns="44450">
            <a:spAutoFit/>
          </a:bodyPr>
          <a:lstStyle/>
          <a:p>
            <a:pPr eaLnBrk="0" hangingPunct="0"/>
            <a:endParaRPr lang="en-GB" sz="1400">
              <a:solidFill>
                <a:schemeClr val="bg1"/>
              </a:solidFill>
            </a:endParaRPr>
          </a:p>
        </p:txBody>
      </p:sp>
      <p:sp>
        <p:nvSpPr>
          <p:cNvPr id="57351" name="Text Box 7"/>
          <p:cNvSpPr txBox="1">
            <a:spLocks noChangeArrowheads="1"/>
          </p:cNvSpPr>
          <p:nvPr/>
        </p:nvSpPr>
        <p:spPr bwMode="auto">
          <a:xfrm>
            <a:off x="1308100" y="3749675"/>
            <a:ext cx="879475" cy="457200"/>
          </a:xfrm>
          <a:prstGeom prst="rect">
            <a:avLst/>
          </a:prstGeom>
          <a:solidFill>
            <a:srgbClr val="3366CC"/>
          </a:solidFill>
          <a:ln w="9525">
            <a:noFill/>
            <a:miter lim="800000"/>
            <a:headEnd/>
            <a:tailEnd/>
          </a:ln>
        </p:spPr>
        <p:txBody>
          <a:bodyPr wrap="none">
            <a:spAutoFit/>
          </a:bodyPr>
          <a:lstStyle/>
          <a:p>
            <a:pPr eaLnBrk="0" hangingPunct="0"/>
            <a:r>
              <a:rPr lang="en-US" sz="2400">
                <a:solidFill>
                  <a:srgbClr val="00002A"/>
                </a:solidFill>
              </a:rPr>
              <a:t>Early</a:t>
            </a:r>
          </a:p>
        </p:txBody>
      </p:sp>
      <p:sp>
        <p:nvSpPr>
          <p:cNvPr id="57352" name="Text Box 8"/>
          <p:cNvSpPr txBox="1">
            <a:spLocks noChangeArrowheads="1"/>
          </p:cNvSpPr>
          <p:nvPr/>
        </p:nvSpPr>
        <p:spPr bwMode="auto">
          <a:xfrm>
            <a:off x="3343275" y="3749675"/>
            <a:ext cx="1762125" cy="457200"/>
          </a:xfrm>
          <a:prstGeom prst="rect">
            <a:avLst/>
          </a:prstGeom>
          <a:solidFill>
            <a:srgbClr val="FF9966"/>
          </a:solidFill>
          <a:ln w="9525">
            <a:noFill/>
            <a:miter lim="800000"/>
            <a:headEnd/>
            <a:tailEnd/>
          </a:ln>
        </p:spPr>
        <p:txBody>
          <a:bodyPr wrap="none">
            <a:spAutoFit/>
          </a:bodyPr>
          <a:lstStyle/>
          <a:p>
            <a:pPr eaLnBrk="0" hangingPunct="0"/>
            <a:r>
              <a:rPr lang="en-US" sz="2400">
                <a:solidFill>
                  <a:srgbClr val="00002A"/>
                </a:solidFill>
              </a:rPr>
              <a:t>Established</a:t>
            </a:r>
          </a:p>
        </p:txBody>
      </p:sp>
      <p:sp>
        <p:nvSpPr>
          <p:cNvPr id="57353" name="Text Box 9"/>
          <p:cNvSpPr txBox="1">
            <a:spLocks noChangeArrowheads="1"/>
          </p:cNvSpPr>
          <p:nvPr/>
        </p:nvSpPr>
        <p:spPr bwMode="white">
          <a:xfrm>
            <a:off x="5981700" y="3749675"/>
            <a:ext cx="1608138" cy="457200"/>
          </a:xfrm>
          <a:prstGeom prst="rect">
            <a:avLst/>
          </a:prstGeom>
          <a:solidFill>
            <a:srgbClr val="99FF33"/>
          </a:solidFill>
          <a:ln w="9525">
            <a:noFill/>
            <a:miter lim="800000"/>
            <a:headEnd/>
            <a:tailEnd/>
          </a:ln>
        </p:spPr>
        <p:txBody>
          <a:bodyPr wrap="none">
            <a:spAutoFit/>
          </a:bodyPr>
          <a:lstStyle/>
          <a:p>
            <a:pPr eaLnBrk="0" hangingPunct="0"/>
            <a:r>
              <a:rPr lang="en-US" sz="2400">
                <a:solidFill>
                  <a:srgbClr val="00002A"/>
                </a:solidFill>
              </a:rPr>
              <a:t>End Stage</a:t>
            </a:r>
          </a:p>
        </p:txBody>
      </p:sp>
      <p:sp>
        <p:nvSpPr>
          <p:cNvPr id="57354" name="Line 10"/>
          <p:cNvSpPr>
            <a:spLocks noChangeShapeType="1"/>
          </p:cNvSpPr>
          <p:nvPr/>
        </p:nvSpPr>
        <p:spPr bwMode="auto">
          <a:xfrm flipV="1">
            <a:off x="2489200" y="3419475"/>
            <a:ext cx="0" cy="1255713"/>
          </a:xfrm>
          <a:prstGeom prst="line">
            <a:avLst/>
          </a:prstGeom>
          <a:noFill/>
          <a:ln w="28575">
            <a:solidFill>
              <a:schemeClr val="bg1"/>
            </a:solidFill>
            <a:prstDash val="dash"/>
            <a:round/>
            <a:headEnd/>
            <a:tailEnd/>
          </a:ln>
        </p:spPr>
        <p:txBody>
          <a:bodyPr/>
          <a:lstStyle/>
          <a:p>
            <a:endParaRPr lang="it-IT"/>
          </a:p>
        </p:txBody>
      </p:sp>
      <p:sp>
        <p:nvSpPr>
          <p:cNvPr id="57355" name="Text Box 11"/>
          <p:cNvSpPr txBox="1">
            <a:spLocks noChangeArrowheads="1"/>
          </p:cNvSpPr>
          <p:nvPr/>
        </p:nvSpPr>
        <p:spPr bwMode="auto">
          <a:xfrm>
            <a:off x="539750" y="692150"/>
            <a:ext cx="7561263" cy="2427288"/>
          </a:xfrm>
          <a:prstGeom prst="rect">
            <a:avLst/>
          </a:prstGeom>
          <a:noFill/>
          <a:ln w="9525">
            <a:noFill/>
            <a:miter lim="800000"/>
            <a:headEnd/>
            <a:tailEnd/>
          </a:ln>
        </p:spPr>
        <p:txBody>
          <a:bodyPr>
            <a:spAutoFit/>
          </a:bodyPr>
          <a:lstStyle/>
          <a:p>
            <a:pPr algn="ctr" eaLnBrk="0" hangingPunct="0">
              <a:spcBef>
                <a:spcPct val="50000"/>
              </a:spcBef>
              <a:buClr>
                <a:schemeClr val="tx2"/>
              </a:buClr>
              <a:buSzPct val="125000"/>
            </a:pPr>
            <a:r>
              <a:rPr lang="en-US">
                <a:solidFill>
                  <a:srgbClr val="FFFF00"/>
                </a:solidFill>
              </a:rPr>
              <a:t>“Successful treatment to limit joint damage and functional loss requires early diagnosis and timely initiation of disease modifying agents”  </a:t>
            </a:r>
          </a:p>
          <a:p>
            <a:pPr algn="ctr" eaLnBrk="0" hangingPunct="0">
              <a:spcBef>
                <a:spcPct val="50000"/>
              </a:spcBef>
              <a:buClr>
                <a:schemeClr val="tx2"/>
              </a:buClr>
              <a:buSzPct val="125000"/>
            </a:pPr>
            <a:r>
              <a:rPr lang="en-US" sz="2400">
                <a:solidFill>
                  <a:srgbClr val="FF0000"/>
                </a:solidFill>
              </a:rPr>
              <a:t>THE GOAL OF</a:t>
            </a:r>
            <a:r>
              <a:rPr lang="en-US">
                <a:solidFill>
                  <a:srgbClr val="FF0000"/>
                </a:solidFill>
              </a:rPr>
              <a:t> </a:t>
            </a:r>
            <a:r>
              <a:rPr lang="en-US" sz="2400">
                <a:solidFill>
                  <a:srgbClr val="FF0000"/>
                </a:solidFill>
              </a:rPr>
              <a:t>TREATMENT IS TO ARREST THE DISEASE AND ACHIEVE </a:t>
            </a:r>
            <a:r>
              <a:rPr lang="en-US" sz="3600" u="sng">
                <a:solidFill>
                  <a:srgbClr val="00FF00"/>
                </a:solidFill>
              </a:rPr>
              <a:t>REMISSION</a:t>
            </a:r>
            <a:r>
              <a:rPr lang="en-US">
                <a:solidFill>
                  <a:schemeClr val="bg1"/>
                </a:solidFill>
              </a:rPr>
              <a:t>.”</a:t>
            </a:r>
            <a:r>
              <a:rPr lang="en-US" baseline="30000">
                <a:solidFill>
                  <a:schemeClr val="bg1"/>
                </a:solidFill>
              </a:rPr>
              <a:t>1</a:t>
            </a:r>
            <a:endParaRPr lang="en-US" sz="1600" baseline="30000">
              <a:solidFill>
                <a:schemeClr val="bg1"/>
              </a:solidFill>
            </a:endParaRPr>
          </a:p>
          <a:p>
            <a:pPr algn="ctr" eaLnBrk="0" hangingPunct="0">
              <a:lnSpc>
                <a:spcPct val="70000"/>
              </a:lnSpc>
              <a:spcBef>
                <a:spcPct val="35000"/>
              </a:spcBef>
            </a:pPr>
            <a:r>
              <a:rPr lang="en-US" sz="1200">
                <a:solidFill>
                  <a:srgbClr val="FFFF00"/>
                </a:solidFill>
              </a:rPr>
              <a:t>American College of Rheumatology</a:t>
            </a:r>
          </a:p>
          <a:p>
            <a:pPr algn="ctr" eaLnBrk="0" hangingPunct="0">
              <a:lnSpc>
                <a:spcPct val="70000"/>
              </a:lnSpc>
              <a:spcBef>
                <a:spcPct val="35000"/>
              </a:spcBef>
            </a:pPr>
            <a:r>
              <a:rPr lang="en-US" sz="1200">
                <a:solidFill>
                  <a:srgbClr val="FFFF00"/>
                </a:solidFill>
              </a:rPr>
              <a:t>Ad Hoc Committee on Clinical Guidelines</a:t>
            </a:r>
            <a:endParaRPr lang="en-US" sz="1600">
              <a:solidFill>
                <a:srgbClr val="FFFF00"/>
              </a:solidFill>
            </a:endParaRPr>
          </a:p>
          <a:p>
            <a:pPr algn="ctr" eaLnBrk="0" hangingPunct="0"/>
            <a:endParaRPr lang="en-US" sz="2000">
              <a:solidFill>
                <a:srgbClr val="FFFF00"/>
              </a:solidFill>
            </a:endParaRPr>
          </a:p>
        </p:txBody>
      </p:sp>
      <p:sp>
        <p:nvSpPr>
          <p:cNvPr id="57356" name="Freeform 12"/>
          <p:cNvSpPr>
            <a:spLocks/>
          </p:cNvSpPr>
          <p:nvPr/>
        </p:nvSpPr>
        <p:spPr bwMode="invGray">
          <a:xfrm>
            <a:off x="2365375" y="2579688"/>
            <a:ext cx="258763" cy="725487"/>
          </a:xfrm>
          <a:custGeom>
            <a:avLst/>
            <a:gdLst>
              <a:gd name="T0" fmla="*/ 2147483647 w 266"/>
              <a:gd name="T1" fmla="*/ 0 h 517"/>
              <a:gd name="T2" fmla="*/ 2147483647 w 266"/>
              <a:gd name="T3" fmla="*/ 2147483647 h 517"/>
              <a:gd name="T4" fmla="*/ 2147483647 w 266"/>
              <a:gd name="T5" fmla="*/ 2147483647 h 517"/>
              <a:gd name="T6" fmla="*/ 2147483647 w 266"/>
              <a:gd name="T7" fmla="*/ 2147483647 h 517"/>
              <a:gd name="T8" fmla="*/ 0 w 266"/>
              <a:gd name="T9" fmla="*/ 2147483647 h 517"/>
              <a:gd name="T10" fmla="*/ 2147483647 w 266"/>
              <a:gd name="T11" fmla="*/ 2147483647 h 517"/>
              <a:gd name="T12" fmla="*/ 2147483647 w 266"/>
              <a:gd name="T13" fmla="*/ 0 h 517"/>
              <a:gd name="T14" fmla="*/ 2147483647 w 266"/>
              <a:gd name="T15" fmla="*/ 0 h 517"/>
              <a:gd name="T16" fmla="*/ 2147483647 w 266"/>
              <a:gd name="T17" fmla="*/ 0 h 5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6"/>
              <a:gd name="T28" fmla="*/ 0 h 517"/>
              <a:gd name="T29" fmla="*/ 266 w 266"/>
              <a:gd name="T30" fmla="*/ 517 h 5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6" h="517">
                <a:moveTo>
                  <a:pt x="208" y="0"/>
                </a:moveTo>
                <a:lnTo>
                  <a:pt x="211" y="390"/>
                </a:lnTo>
                <a:lnTo>
                  <a:pt x="265" y="390"/>
                </a:lnTo>
                <a:lnTo>
                  <a:pt x="121" y="516"/>
                </a:lnTo>
                <a:lnTo>
                  <a:pt x="0" y="390"/>
                </a:lnTo>
                <a:lnTo>
                  <a:pt x="53" y="390"/>
                </a:lnTo>
                <a:lnTo>
                  <a:pt x="53" y="0"/>
                </a:lnTo>
                <a:lnTo>
                  <a:pt x="211" y="0"/>
                </a:lnTo>
                <a:lnTo>
                  <a:pt x="208" y="0"/>
                </a:lnTo>
              </a:path>
            </a:pathLst>
          </a:custGeom>
          <a:solidFill>
            <a:srgbClr val="FF0000"/>
          </a:solidFill>
          <a:ln w="12700" cap="rnd">
            <a:noFill/>
            <a:round/>
            <a:headEnd/>
            <a:tailEnd/>
          </a:ln>
        </p:spPr>
        <p:txBody>
          <a:bodyPr/>
          <a:lstStyle/>
          <a:p>
            <a:endParaRPr lang="it-IT"/>
          </a:p>
        </p:txBody>
      </p:sp>
      <p:sp>
        <p:nvSpPr>
          <p:cNvPr id="57357" name="Freeform 13"/>
          <p:cNvSpPr>
            <a:spLocks/>
          </p:cNvSpPr>
          <p:nvPr/>
        </p:nvSpPr>
        <p:spPr bwMode="invGray">
          <a:xfrm>
            <a:off x="925513" y="2579688"/>
            <a:ext cx="260350" cy="725487"/>
          </a:xfrm>
          <a:custGeom>
            <a:avLst/>
            <a:gdLst>
              <a:gd name="T0" fmla="*/ 2147483647 w 266"/>
              <a:gd name="T1" fmla="*/ 0 h 517"/>
              <a:gd name="T2" fmla="*/ 2147483647 w 266"/>
              <a:gd name="T3" fmla="*/ 2147483647 h 517"/>
              <a:gd name="T4" fmla="*/ 2147483647 w 266"/>
              <a:gd name="T5" fmla="*/ 2147483647 h 517"/>
              <a:gd name="T6" fmla="*/ 2147483647 w 266"/>
              <a:gd name="T7" fmla="*/ 2147483647 h 517"/>
              <a:gd name="T8" fmla="*/ 0 w 266"/>
              <a:gd name="T9" fmla="*/ 2147483647 h 517"/>
              <a:gd name="T10" fmla="*/ 2147483647 w 266"/>
              <a:gd name="T11" fmla="*/ 2147483647 h 517"/>
              <a:gd name="T12" fmla="*/ 2147483647 w 266"/>
              <a:gd name="T13" fmla="*/ 0 h 517"/>
              <a:gd name="T14" fmla="*/ 2147483647 w 266"/>
              <a:gd name="T15" fmla="*/ 0 h 517"/>
              <a:gd name="T16" fmla="*/ 2147483647 w 266"/>
              <a:gd name="T17" fmla="*/ 0 h 5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6"/>
              <a:gd name="T28" fmla="*/ 0 h 517"/>
              <a:gd name="T29" fmla="*/ 266 w 266"/>
              <a:gd name="T30" fmla="*/ 517 h 5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6" h="517">
                <a:moveTo>
                  <a:pt x="208" y="0"/>
                </a:moveTo>
                <a:lnTo>
                  <a:pt x="211" y="390"/>
                </a:lnTo>
                <a:lnTo>
                  <a:pt x="265" y="390"/>
                </a:lnTo>
                <a:lnTo>
                  <a:pt x="121" y="516"/>
                </a:lnTo>
                <a:lnTo>
                  <a:pt x="0" y="390"/>
                </a:lnTo>
                <a:lnTo>
                  <a:pt x="53" y="390"/>
                </a:lnTo>
                <a:lnTo>
                  <a:pt x="53" y="0"/>
                </a:lnTo>
                <a:lnTo>
                  <a:pt x="211" y="0"/>
                </a:lnTo>
                <a:lnTo>
                  <a:pt x="208" y="0"/>
                </a:lnTo>
              </a:path>
            </a:pathLst>
          </a:custGeom>
          <a:solidFill>
            <a:srgbClr val="FF0000"/>
          </a:solidFill>
          <a:ln w="12700" cap="rnd">
            <a:noFill/>
            <a:round/>
            <a:headEnd/>
            <a:tailEnd/>
          </a:ln>
        </p:spPr>
        <p:txBody>
          <a:bodyPr/>
          <a:lstStyle/>
          <a:p>
            <a:endParaRPr lang="it-IT"/>
          </a:p>
        </p:txBody>
      </p:sp>
      <p:sp>
        <p:nvSpPr>
          <p:cNvPr id="57358" name="Text Box 14"/>
          <p:cNvSpPr txBox="1">
            <a:spLocks noChangeArrowheads="1"/>
          </p:cNvSpPr>
          <p:nvPr/>
        </p:nvSpPr>
        <p:spPr bwMode="auto">
          <a:xfrm>
            <a:off x="1177925" y="2568575"/>
            <a:ext cx="1162050" cy="701675"/>
          </a:xfrm>
          <a:prstGeom prst="rect">
            <a:avLst/>
          </a:prstGeom>
          <a:noFill/>
          <a:ln w="9525">
            <a:noFill/>
            <a:miter lim="800000"/>
            <a:headEnd/>
            <a:tailEnd/>
          </a:ln>
        </p:spPr>
        <p:txBody>
          <a:bodyPr>
            <a:spAutoFit/>
          </a:bodyPr>
          <a:lstStyle/>
          <a:p>
            <a:pPr algn="ctr" eaLnBrk="0" hangingPunct="0"/>
            <a:r>
              <a:rPr lang="en-US" sz="2000">
                <a:solidFill>
                  <a:srgbClr val="FFFF00"/>
                </a:solidFill>
              </a:rPr>
              <a:t>Diseaseonset</a:t>
            </a:r>
          </a:p>
        </p:txBody>
      </p:sp>
      <p:sp>
        <p:nvSpPr>
          <p:cNvPr id="57359" name="Text Box 15"/>
          <p:cNvSpPr txBox="1">
            <a:spLocks noChangeArrowheads="1"/>
          </p:cNvSpPr>
          <p:nvPr/>
        </p:nvSpPr>
        <p:spPr bwMode="auto">
          <a:xfrm>
            <a:off x="895350" y="5826125"/>
            <a:ext cx="7870825" cy="942975"/>
          </a:xfrm>
          <a:prstGeom prst="rect">
            <a:avLst/>
          </a:prstGeom>
          <a:noFill/>
          <a:ln w="9525">
            <a:noFill/>
            <a:miter lim="800000"/>
            <a:headEnd/>
            <a:tailEnd/>
          </a:ln>
        </p:spPr>
        <p:txBody>
          <a:bodyPr/>
          <a:lstStyle/>
          <a:p>
            <a:pPr eaLnBrk="0" hangingPunct="0">
              <a:tabLst>
                <a:tab pos="228600" algn="l"/>
              </a:tabLst>
            </a:pPr>
            <a:r>
              <a:rPr lang="en-US" sz="1400"/>
              <a:t>1. 	American College of Rheumatology Subcommittee on Rheumatoid Arthritis Guidelines.               	</a:t>
            </a:r>
            <a:r>
              <a:rPr lang="en-US" sz="1400" i="1"/>
              <a:t>Arthritis Rheum</a:t>
            </a:r>
            <a:r>
              <a:rPr lang="en-US" sz="1400"/>
              <a:t>. 2002;46:328-346.</a:t>
            </a:r>
          </a:p>
          <a:p>
            <a:pPr eaLnBrk="0" hangingPunct="0">
              <a:tabLst>
                <a:tab pos="228600" algn="l"/>
              </a:tabLst>
            </a:pPr>
            <a:r>
              <a:rPr lang="en-US" sz="1400"/>
              <a:t>2. 	van der Heijde DM. </a:t>
            </a:r>
            <a:r>
              <a:rPr lang="en-US" sz="1400" i="1"/>
              <a:t>Br J Rheumatol</a:t>
            </a:r>
            <a:r>
              <a:rPr lang="en-US" sz="1400"/>
              <a:t>.1995:34(suppl 2):74-78.</a:t>
            </a:r>
          </a:p>
          <a:p>
            <a:pPr eaLnBrk="0" hangingPunct="0">
              <a:tabLst>
                <a:tab pos="228600" algn="l"/>
              </a:tabLst>
            </a:pPr>
            <a:r>
              <a:rPr lang="en-US" sz="1400"/>
              <a:t>3. 	Sundy JS, St Clair EW. </a:t>
            </a:r>
            <a:r>
              <a:rPr lang="en-US" sz="1400" i="1"/>
              <a:t>J Musculoskel Med</a:t>
            </a:r>
            <a:r>
              <a:rPr lang="en-US" sz="1400"/>
              <a:t>. 2002;19:395-403.</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28596" y="428604"/>
            <a:ext cx="8282016" cy="1285884"/>
          </a:xfrm>
        </p:spPr>
        <p:txBody>
          <a:bodyPr/>
          <a:lstStyle/>
          <a:p>
            <a:pPr algn="ctr" eaLnBrk="1" hangingPunct="1">
              <a:defRPr/>
            </a:pPr>
            <a:r>
              <a:rPr lang="it-IT" sz="4400" b="1" u="sng" dirty="0">
                <a:solidFill>
                  <a:srgbClr val="FF0000"/>
                </a:solidFill>
                <a:latin typeface="Comic Sans MS" pitchFamily="66" charset="0"/>
              </a:rPr>
              <a:t>SPONDILOENTESOARTRITI</a:t>
            </a:r>
            <a:br>
              <a:rPr lang="it-IT" sz="4400" b="1" u="sng" dirty="0">
                <a:solidFill>
                  <a:srgbClr val="FF0000"/>
                </a:solidFill>
                <a:latin typeface="Comic Sans MS" pitchFamily="66" charset="0"/>
              </a:rPr>
            </a:br>
            <a:br>
              <a:rPr lang="it-IT" sz="2000" dirty="0">
                <a:solidFill>
                  <a:srgbClr val="FF0000"/>
                </a:solidFill>
                <a:latin typeface="Comic Sans MS" pitchFamily="66" charset="0"/>
              </a:rPr>
            </a:br>
            <a:r>
              <a:rPr lang="it-IT" sz="2000" dirty="0">
                <a:solidFill>
                  <a:srgbClr val="FFFF00"/>
                </a:solidFill>
                <a:latin typeface="Comic Sans MS" pitchFamily="66" charset="0"/>
              </a:rPr>
              <a:t>DEFINIZIONE</a:t>
            </a:r>
            <a:br>
              <a:rPr lang="it-IT" sz="2000" dirty="0">
                <a:solidFill>
                  <a:srgbClr val="FF0000"/>
                </a:solidFill>
                <a:latin typeface="Comic Sans MS" pitchFamily="66" charset="0"/>
              </a:rPr>
            </a:br>
            <a:r>
              <a:rPr lang="it-IT" sz="1600" b="1" dirty="0">
                <a:solidFill>
                  <a:srgbClr val="FF0000"/>
                </a:solidFill>
                <a:latin typeface="Comic Sans MS" pitchFamily="66" charset="0"/>
              </a:rPr>
              <a:t> </a:t>
            </a:r>
          </a:p>
        </p:txBody>
      </p:sp>
      <p:sp>
        <p:nvSpPr>
          <p:cNvPr id="23555" name="Rectangle 3"/>
          <p:cNvSpPr>
            <a:spLocks noGrp="1" noChangeArrowheads="1"/>
          </p:cNvSpPr>
          <p:nvPr>
            <p:ph type="body" idx="1"/>
          </p:nvPr>
        </p:nvSpPr>
        <p:spPr>
          <a:xfrm>
            <a:off x="214282" y="2500306"/>
            <a:ext cx="8713818" cy="4357694"/>
          </a:xfrm>
        </p:spPr>
        <p:txBody>
          <a:bodyPr>
            <a:normAutofit/>
          </a:bodyPr>
          <a:lstStyle/>
          <a:p>
            <a:pPr algn="ctr" eaLnBrk="1" hangingPunct="1">
              <a:lnSpc>
                <a:spcPct val="80000"/>
              </a:lnSpc>
              <a:buFontTx/>
              <a:buNone/>
              <a:defRPr/>
            </a:pPr>
            <a:r>
              <a:rPr lang="it-IT" sz="2000" dirty="0">
                <a:solidFill>
                  <a:srgbClr val="FF0000"/>
                </a:solidFill>
                <a:latin typeface="Comic Sans MS" pitchFamily="66" charset="0"/>
              </a:rPr>
              <a:t>REUMATISMI   INFIAMMATORI  CRONICI </a:t>
            </a:r>
          </a:p>
          <a:p>
            <a:pPr algn="ctr" eaLnBrk="1" hangingPunct="1">
              <a:lnSpc>
                <a:spcPct val="80000"/>
              </a:lnSpc>
              <a:buFontTx/>
              <a:buNone/>
              <a:defRPr/>
            </a:pPr>
            <a:r>
              <a:rPr lang="it-IT" sz="2000" dirty="0">
                <a:solidFill>
                  <a:schemeClr val="tx2">
                    <a:lumMod val="75000"/>
                  </a:schemeClr>
                </a:solidFill>
                <a:latin typeface="Comic Sans MS" pitchFamily="66" charset="0"/>
              </a:rPr>
              <a:t>  </a:t>
            </a:r>
            <a:r>
              <a:rPr lang="it-IT" sz="2000" dirty="0">
                <a:solidFill>
                  <a:srgbClr val="04FC2D"/>
                </a:solidFill>
                <a:latin typeface="Comic Sans MS" pitchFamily="66" charset="0"/>
              </a:rPr>
              <a:t>PATOGENESI   IMMUNOLOGICA – AUTOIMMUNITARIA </a:t>
            </a:r>
          </a:p>
          <a:p>
            <a:pPr algn="ctr" eaLnBrk="1" hangingPunct="1">
              <a:lnSpc>
                <a:spcPct val="80000"/>
              </a:lnSpc>
              <a:buFontTx/>
              <a:buNone/>
              <a:defRPr/>
            </a:pPr>
            <a:endParaRPr lang="it-IT" sz="2000" dirty="0">
              <a:solidFill>
                <a:schemeClr val="tx2">
                  <a:lumMod val="75000"/>
                </a:schemeClr>
              </a:solidFill>
              <a:latin typeface="Comic Sans MS" pitchFamily="66" charset="0"/>
            </a:endParaRPr>
          </a:p>
          <a:p>
            <a:pPr algn="ctr" eaLnBrk="1" hangingPunct="1">
              <a:lnSpc>
                <a:spcPct val="80000"/>
              </a:lnSpc>
              <a:buFontTx/>
              <a:buNone/>
              <a:defRPr/>
            </a:pPr>
            <a:endParaRPr lang="it-IT" sz="2000" dirty="0">
              <a:solidFill>
                <a:schemeClr val="tx2">
                  <a:lumMod val="75000"/>
                </a:schemeClr>
              </a:solidFill>
              <a:latin typeface="Comic Sans MS" pitchFamily="66" charset="0"/>
            </a:endParaRPr>
          </a:p>
          <a:p>
            <a:pPr algn="ctr" eaLnBrk="1" hangingPunct="1">
              <a:lnSpc>
                <a:spcPct val="80000"/>
              </a:lnSpc>
              <a:buFontTx/>
              <a:buNone/>
              <a:defRPr/>
            </a:pPr>
            <a:r>
              <a:rPr lang="it-IT" sz="2000" dirty="0">
                <a:solidFill>
                  <a:schemeClr val="tx2">
                    <a:lumMod val="75000"/>
                  </a:schemeClr>
                </a:solidFill>
                <a:latin typeface="Comic Sans MS" pitchFamily="66" charset="0"/>
              </a:rPr>
              <a:t> </a:t>
            </a:r>
            <a:r>
              <a:rPr lang="it-IT" sz="2000" dirty="0">
                <a:solidFill>
                  <a:srgbClr val="FF0000"/>
                </a:solidFill>
                <a:latin typeface="Comic Sans MS" pitchFamily="66" charset="0"/>
              </a:rPr>
              <a:t>PREDISPOSIZIONE   GENETICA  </a:t>
            </a:r>
          </a:p>
          <a:p>
            <a:pPr algn="ctr" eaLnBrk="1" hangingPunct="1">
              <a:lnSpc>
                <a:spcPct val="80000"/>
              </a:lnSpc>
              <a:buFontTx/>
              <a:buNone/>
              <a:defRPr/>
            </a:pPr>
            <a:r>
              <a:rPr lang="it-IT" b="1" dirty="0">
                <a:solidFill>
                  <a:schemeClr val="tx2">
                    <a:lumMod val="75000"/>
                  </a:schemeClr>
                </a:solidFill>
                <a:latin typeface="Comic Sans MS" pitchFamily="66" charset="0"/>
              </a:rPr>
              <a:t>(  </a:t>
            </a:r>
            <a:r>
              <a:rPr lang="it-IT" b="1" dirty="0">
                <a:solidFill>
                  <a:srgbClr val="FF0000"/>
                </a:solidFill>
                <a:latin typeface="Comic Sans MS" pitchFamily="66" charset="0"/>
              </a:rPr>
              <a:t>HLA</a:t>
            </a:r>
            <a:r>
              <a:rPr lang="it-IT" b="1" dirty="0">
                <a:solidFill>
                  <a:schemeClr val="tx2">
                    <a:lumMod val="75000"/>
                  </a:schemeClr>
                </a:solidFill>
                <a:latin typeface="Comic Sans MS" pitchFamily="66" charset="0"/>
              </a:rPr>
              <a:t>  CLASSE I :   </a:t>
            </a:r>
            <a:r>
              <a:rPr lang="it-IT" b="1" dirty="0">
                <a:solidFill>
                  <a:srgbClr val="FF0000"/>
                </a:solidFill>
                <a:latin typeface="Comic Sans MS" pitchFamily="66" charset="0"/>
              </a:rPr>
              <a:t>B27</a:t>
            </a:r>
            <a:r>
              <a:rPr lang="it-IT" sz="2000" dirty="0">
                <a:solidFill>
                  <a:schemeClr val="tx2">
                    <a:lumMod val="75000"/>
                  </a:schemeClr>
                </a:solidFill>
                <a:latin typeface="Comic Sans MS" pitchFamily="66" charset="0"/>
              </a:rPr>
              <a:t>,     ALTRI  ) </a:t>
            </a:r>
          </a:p>
          <a:p>
            <a:pPr algn="ctr" eaLnBrk="1" hangingPunct="1">
              <a:lnSpc>
                <a:spcPct val="80000"/>
              </a:lnSpc>
              <a:buFontTx/>
              <a:buNone/>
              <a:defRPr/>
            </a:pPr>
            <a:r>
              <a:rPr lang="it-IT" sz="2800" dirty="0">
                <a:solidFill>
                  <a:schemeClr val="tx2">
                    <a:lumMod val="75000"/>
                  </a:schemeClr>
                </a:solidFill>
                <a:latin typeface="Comic Sans MS" pitchFamily="66" charset="0"/>
              </a:rPr>
              <a:t>+ </a:t>
            </a:r>
          </a:p>
          <a:p>
            <a:pPr algn="ctr" eaLnBrk="1" hangingPunct="1">
              <a:lnSpc>
                <a:spcPct val="80000"/>
              </a:lnSpc>
              <a:buFontTx/>
              <a:buNone/>
              <a:defRPr/>
            </a:pPr>
            <a:r>
              <a:rPr lang="it-IT" sz="2000" dirty="0">
                <a:solidFill>
                  <a:srgbClr val="FF0000"/>
                </a:solidFill>
                <a:latin typeface="Comic Sans MS" pitchFamily="66" charset="0"/>
              </a:rPr>
              <a:t>FATTORI  SCATENANTI  </a:t>
            </a:r>
          </a:p>
          <a:p>
            <a:pPr algn="ctr" eaLnBrk="1" hangingPunct="1">
              <a:lnSpc>
                <a:spcPct val="80000"/>
              </a:lnSpc>
              <a:buFontTx/>
              <a:buNone/>
              <a:defRPr/>
            </a:pPr>
            <a:r>
              <a:rPr lang="it-IT" sz="2000" dirty="0">
                <a:solidFill>
                  <a:schemeClr val="tx2">
                    <a:lumMod val="75000"/>
                  </a:schemeClr>
                </a:solidFill>
                <a:latin typeface="Comic Sans MS" pitchFamily="66" charset="0"/>
              </a:rPr>
              <a:t>(  STRESS  PSICHICI,     STESS  FISICI,     INFEZIONI  )</a:t>
            </a:r>
          </a:p>
          <a:p>
            <a:pPr algn="ctr" eaLnBrk="1" hangingPunct="1">
              <a:lnSpc>
                <a:spcPct val="80000"/>
              </a:lnSpc>
              <a:buFontTx/>
              <a:buNone/>
              <a:defRPr/>
            </a:pPr>
            <a:endParaRPr lang="it-IT" sz="2000" dirty="0">
              <a:solidFill>
                <a:schemeClr val="tx2">
                  <a:lumMod val="75000"/>
                </a:schemeClr>
              </a:solidFill>
              <a:latin typeface="Comic Sans MS" pitchFamily="66" charset="0"/>
            </a:endParaRPr>
          </a:p>
          <a:p>
            <a:pPr algn="ctr" eaLnBrk="1" hangingPunct="1">
              <a:lnSpc>
                <a:spcPct val="80000"/>
              </a:lnSpc>
              <a:buFontTx/>
              <a:buNone/>
              <a:defRPr/>
            </a:pPr>
            <a:endParaRPr lang="it-IT" sz="2000" dirty="0">
              <a:solidFill>
                <a:schemeClr val="tx2">
                  <a:lumMod val="75000"/>
                </a:schemeClr>
              </a:solidFill>
              <a:latin typeface="Comic Sans MS" pitchFamily="66" charset="0"/>
            </a:endParaRPr>
          </a:p>
          <a:p>
            <a:pPr eaLnBrk="1" hangingPunct="1">
              <a:lnSpc>
                <a:spcPct val="80000"/>
              </a:lnSpc>
              <a:buFontTx/>
              <a:buNone/>
              <a:defRPr/>
            </a:pPr>
            <a:r>
              <a:rPr lang="it-IT" sz="2000" dirty="0">
                <a:solidFill>
                  <a:schemeClr val="tx2">
                    <a:lumMod val="75000"/>
                  </a:schemeClr>
                </a:solidFill>
                <a:latin typeface="Times New Roman" pitchFamily="18" charset="0"/>
                <a:cs typeface="Times New Roman" pitchFamily="18" charset="0"/>
              </a:rPr>
              <a:t> </a:t>
            </a:r>
            <a:endParaRPr lang="it-IT" sz="1200" dirty="0">
              <a:solidFill>
                <a:srgbClr val="00FF00"/>
              </a:solidFill>
              <a:latin typeface="Comic Sans MS" pitchFamily="66"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57158" y="214290"/>
            <a:ext cx="8353454" cy="571504"/>
          </a:xfrm>
        </p:spPr>
        <p:txBody>
          <a:bodyPr/>
          <a:lstStyle/>
          <a:p>
            <a:pPr algn="ctr" eaLnBrk="1" hangingPunct="1">
              <a:defRPr/>
            </a:pPr>
            <a:r>
              <a:rPr lang="it-IT" sz="2000" dirty="0">
                <a:solidFill>
                  <a:srgbClr val="FF0000"/>
                </a:solidFill>
                <a:latin typeface="Comic Sans MS" pitchFamily="66" charset="0"/>
              </a:rPr>
              <a:t>SPONDILOENTESOARTRITI</a:t>
            </a:r>
            <a:br>
              <a:rPr lang="it-IT" sz="2000" dirty="0">
                <a:solidFill>
                  <a:srgbClr val="FF0000"/>
                </a:solidFill>
                <a:latin typeface="Comic Sans MS" pitchFamily="66" charset="0"/>
              </a:rPr>
            </a:br>
            <a:r>
              <a:rPr lang="it-IT" sz="1200" b="1" dirty="0">
                <a:solidFill>
                  <a:schemeClr val="accent4">
                    <a:lumMod val="40000"/>
                    <a:lumOff val="60000"/>
                  </a:schemeClr>
                </a:solidFill>
                <a:latin typeface="Comic Sans MS" pitchFamily="66" charset="0"/>
              </a:rPr>
              <a:t> </a:t>
            </a:r>
            <a:r>
              <a:rPr lang="it-IT" sz="1600" b="1" dirty="0">
                <a:solidFill>
                  <a:schemeClr val="accent4">
                    <a:lumMod val="40000"/>
                    <a:lumOff val="60000"/>
                  </a:schemeClr>
                </a:solidFill>
                <a:latin typeface="Comic Sans MS" pitchFamily="66" charset="0"/>
              </a:rPr>
              <a:t>TESSUTI    “ BERSAGLIO ”</a:t>
            </a:r>
            <a:br>
              <a:rPr lang="it-IT" sz="2000" b="1" dirty="0">
                <a:solidFill>
                  <a:schemeClr val="accent4">
                    <a:lumMod val="40000"/>
                    <a:lumOff val="60000"/>
                  </a:schemeClr>
                </a:solidFill>
                <a:latin typeface="Comic Sans MS" pitchFamily="66" charset="0"/>
              </a:rPr>
            </a:br>
            <a:r>
              <a:rPr lang="it-IT" sz="1600" b="1" dirty="0">
                <a:solidFill>
                  <a:schemeClr val="accent4">
                    <a:lumMod val="40000"/>
                    <a:lumOff val="60000"/>
                  </a:schemeClr>
                </a:solidFill>
                <a:latin typeface="Comic Sans MS" pitchFamily="66" charset="0"/>
              </a:rPr>
              <a:t> </a:t>
            </a:r>
          </a:p>
        </p:txBody>
      </p:sp>
      <p:sp>
        <p:nvSpPr>
          <p:cNvPr id="23555" name="Rectangle 3"/>
          <p:cNvSpPr>
            <a:spLocks noGrp="1" noChangeArrowheads="1"/>
          </p:cNvSpPr>
          <p:nvPr>
            <p:ph type="body" idx="1"/>
          </p:nvPr>
        </p:nvSpPr>
        <p:spPr>
          <a:xfrm>
            <a:off x="142844" y="1071546"/>
            <a:ext cx="8858312" cy="5786454"/>
          </a:xfrm>
        </p:spPr>
        <p:txBody>
          <a:bodyPr>
            <a:normAutofit lnSpcReduction="10000"/>
          </a:bodyPr>
          <a:lstStyle/>
          <a:p>
            <a:pPr eaLnBrk="1" hangingPunct="1">
              <a:lnSpc>
                <a:spcPct val="80000"/>
              </a:lnSpc>
              <a:buFontTx/>
              <a:buNone/>
              <a:defRPr/>
            </a:pPr>
            <a:r>
              <a:rPr lang="it-IT" sz="1200" b="1" dirty="0">
                <a:solidFill>
                  <a:srgbClr val="FFFF00"/>
                </a:solidFill>
                <a:latin typeface="Comic Sans MS" pitchFamily="66" charset="0"/>
              </a:rPr>
              <a:t>  HANNO  COME  TESSUTI – BERSAGLIO  tessuti  diversi  da  quelli dell’ Artrite  Reumatoide :</a:t>
            </a:r>
          </a:p>
          <a:p>
            <a:pPr eaLnBrk="1" hangingPunct="1">
              <a:lnSpc>
                <a:spcPct val="80000"/>
              </a:lnSpc>
              <a:buFontTx/>
              <a:buNone/>
              <a:defRPr/>
            </a:pPr>
            <a:endParaRPr lang="it-IT" sz="1200" b="1" dirty="0">
              <a:solidFill>
                <a:srgbClr val="FF0000"/>
              </a:solidFill>
              <a:latin typeface="Comic Sans MS" pitchFamily="66" charset="0"/>
            </a:endParaRPr>
          </a:p>
          <a:p>
            <a:pPr lvl="1" eaLnBrk="1" hangingPunct="1">
              <a:lnSpc>
                <a:spcPct val="80000"/>
              </a:lnSpc>
              <a:buFont typeface="Wingdings" pitchFamily="2" charset="2"/>
              <a:buChar char="Ø"/>
              <a:defRPr/>
            </a:pPr>
            <a:r>
              <a:rPr lang="it-IT" sz="1200" dirty="0">
                <a:solidFill>
                  <a:srgbClr val="00FF00"/>
                </a:solidFill>
                <a:latin typeface="Comic Sans MS" pitchFamily="66" charset="0"/>
              </a:rPr>
              <a:t>LE   </a:t>
            </a:r>
            <a:r>
              <a:rPr lang="it-IT" sz="1200" b="1" dirty="0">
                <a:solidFill>
                  <a:schemeClr val="accent4">
                    <a:lumMod val="40000"/>
                    <a:lumOff val="60000"/>
                  </a:schemeClr>
                </a:solidFill>
                <a:latin typeface="Comic Sans MS" pitchFamily="66" charset="0"/>
              </a:rPr>
              <a:t>ENTESI</a:t>
            </a:r>
            <a:r>
              <a:rPr lang="it-IT" sz="1200" dirty="0">
                <a:solidFill>
                  <a:schemeClr val="accent4">
                    <a:lumMod val="40000"/>
                    <a:lumOff val="60000"/>
                  </a:schemeClr>
                </a:solidFill>
                <a:latin typeface="Comic Sans MS" pitchFamily="66" charset="0"/>
              </a:rPr>
              <a:t>  </a:t>
            </a:r>
            <a:r>
              <a:rPr lang="it-IT" sz="1200" dirty="0">
                <a:solidFill>
                  <a:srgbClr val="00FF00"/>
                </a:solidFill>
                <a:latin typeface="Comic Sans MS" pitchFamily="66" charset="0"/>
              </a:rPr>
              <a:t> ( </a:t>
            </a:r>
            <a:r>
              <a:rPr lang="it-IT" sz="1400" dirty="0">
                <a:solidFill>
                  <a:srgbClr val="00FF00"/>
                </a:solidFill>
                <a:latin typeface="Comic Sans MS" pitchFamily="66" charset="0"/>
              </a:rPr>
              <a:t>punto di inserzione sull’osso di tendini, legamenti, capsule </a:t>
            </a:r>
            <a:r>
              <a:rPr lang="it-IT" sz="1200" dirty="0">
                <a:solidFill>
                  <a:srgbClr val="00FF00"/>
                </a:solidFill>
                <a:latin typeface="Comic Sans MS" pitchFamily="66" charset="0"/>
              </a:rPr>
              <a:t>):   </a:t>
            </a:r>
          </a:p>
          <a:p>
            <a:pPr lvl="1" eaLnBrk="1" hangingPunct="1">
              <a:lnSpc>
                <a:spcPct val="80000"/>
              </a:lnSpc>
              <a:buNone/>
              <a:defRPr/>
            </a:pPr>
            <a:r>
              <a:rPr lang="it-IT" sz="1200" dirty="0">
                <a:solidFill>
                  <a:srgbClr val="00FF00"/>
                </a:solidFill>
                <a:latin typeface="Comic Sans MS" pitchFamily="66" charset="0"/>
              </a:rPr>
              <a:t>      </a:t>
            </a:r>
            <a:r>
              <a:rPr lang="it-IT" sz="1200" dirty="0">
                <a:solidFill>
                  <a:srgbClr val="FFFF00"/>
                </a:solidFill>
                <a:latin typeface="Comic Sans MS" pitchFamily="66" charset="0"/>
              </a:rPr>
              <a:t>Tendine   D’ Achille,   Fascia  Plantare,  Cuffia  Dei  Rotatori ,  Tendini Ischiatici, Tendini Trocanterici,  </a:t>
            </a:r>
          </a:p>
          <a:p>
            <a:pPr lvl="1" eaLnBrk="1" hangingPunct="1">
              <a:lnSpc>
                <a:spcPct val="80000"/>
              </a:lnSpc>
              <a:buNone/>
              <a:defRPr/>
            </a:pPr>
            <a:r>
              <a:rPr lang="it-IT" sz="1200" dirty="0">
                <a:solidFill>
                  <a:srgbClr val="FFFF00"/>
                </a:solidFill>
                <a:latin typeface="Comic Sans MS" pitchFamily="66" charset="0"/>
              </a:rPr>
              <a:t>      Tendini Rotulei,    Epicondilo  Omerale,    </a:t>
            </a:r>
            <a:r>
              <a:rPr lang="it-IT" sz="1200" dirty="0" err="1">
                <a:solidFill>
                  <a:srgbClr val="FFFF00"/>
                </a:solidFill>
                <a:latin typeface="Comic Sans MS" pitchFamily="66" charset="0"/>
              </a:rPr>
              <a:t>Epitroclea</a:t>
            </a:r>
            <a:r>
              <a:rPr lang="it-IT" sz="1200" dirty="0">
                <a:solidFill>
                  <a:srgbClr val="FFFF00"/>
                </a:solidFill>
                <a:latin typeface="Comic Sans MS" pitchFamily="66" charset="0"/>
              </a:rPr>
              <a:t> </a:t>
            </a:r>
          </a:p>
          <a:p>
            <a:pPr lvl="1" eaLnBrk="1" hangingPunct="1">
              <a:lnSpc>
                <a:spcPct val="80000"/>
              </a:lnSpc>
              <a:buFont typeface="Wingdings" pitchFamily="2" charset="2"/>
              <a:buChar char="Ø"/>
              <a:defRPr/>
            </a:pPr>
            <a:r>
              <a:rPr lang="it-IT" sz="1200" dirty="0">
                <a:solidFill>
                  <a:srgbClr val="00FF00"/>
                </a:solidFill>
                <a:latin typeface="Comic Sans MS" pitchFamily="66" charset="0"/>
              </a:rPr>
              <a:t>LA   </a:t>
            </a:r>
            <a:r>
              <a:rPr lang="it-IT" sz="1200" b="1" dirty="0">
                <a:solidFill>
                  <a:schemeClr val="accent4">
                    <a:lumMod val="40000"/>
                    <a:lumOff val="60000"/>
                  </a:schemeClr>
                </a:solidFill>
                <a:latin typeface="Comic Sans MS" pitchFamily="66" charset="0"/>
              </a:rPr>
              <a:t>CARTILAGINE   FIBROIALINA</a:t>
            </a:r>
            <a:r>
              <a:rPr lang="it-IT" sz="1200" dirty="0">
                <a:solidFill>
                  <a:srgbClr val="FF0000"/>
                </a:solidFill>
                <a:latin typeface="Comic Sans MS" pitchFamily="66" charset="0"/>
              </a:rPr>
              <a:t>   </a:t>
            </a:r>
            <a:r>
              <a:rPr lang="it-IT" sz="1200" dirty="0">
                <a:solidFill>
                  <a:srgbClr val="00FF00"/>
                </a:solidFill>
                <a:latin typeface="Comic Sans MS" pitchFamily="66" charset="0"/>
              </a:rPr>
              <a:t>( </a:t>
            </a:r>
            <a:r>
              <a:rPr lang="it-IT" sz="1400" dirty="0">
                <a:solidFill>
                  <a:srgbClr val="00FF00"/>
                </a:solidFill>
                <a:latin typeface="Comic Sans MS" pitchFamily="66" charset="0"/>
              </a:rPr>
              <a:t>che si trova nelle  </a:t>
            </a:r>
            <a:r>
              <a:rPr lang="it-IT" sz="1400" b="1" dirty="0">
                <a:solidFill>
                  <a:schemeClr val="accent4">
                    <a:lumMod val="40000"/>
                    <a:lumOff val="60000"/>
                  </a:schemeClr>
                </a:solidFill>
                <a:latin typeface="Comic Sans MS" pitchFamily="66" charset="0"/>
              </a:rPr>
              <a:t>Articolazioni  </a:t>
            </a:r>
            <a:r>
              <a:rPr lang="it-IT" sz="1400" b="1" dirty="0" err="1">
                <a:solidFill>
                  <a:schemeClr val="accent4">
                    <a:lumMod val="40000"/>
                    <a:lumOff val="60000"/>
                  </a:schemeClr>
                </a:solidFill>
                <a:latin typeface="Comic Sans MS" pitchFamily="66" charset="0"/>
              </a:rPr>
              <a:t>Sinartrodiali</a:t>
            </a:r>
            <a:r>
              <a:rPr lang="it-IT" sz="1400" b="1" dirty="0">
                <a:solidFill>
                  <a:schemeClr val="accent4">
                    <a:lumMod val="40000"/>
                    <a:lumOff val="60000"/>
                  </a:schemeClr>
                </a:solidFill>
                <a:latin typeface="Comic Sans MS" pitchFamily="66" charset="0"/>
              </a:rPr>
              <a:t>  Semimobili</a:t>
            </a:r>
            <a:r>
              <a:rPr lang="it-IT" sz="1400" dirty="0">
                <a:solidFill>
                  <a:srgbClr val="00FF00"/>
                </a:solidFill>
                <a:latin typeface="Comic Sans MS" pitchFamily="66" charset="0"/>
              </a:rPr>
              <a:t> </a:t>
            </a:r>
            <a:r>
              <a:rPr lang="it-IT" sz="1200" dirty="0">
                <a:solidFill>
                  <a:srgbClr val="00FF00"/>
                </a:solidFill>
                <a:latin typeface="Comic Sans MS" pitchFamily="66" charset="0"/>
              </a:rPr>
              <a:t>)</a:t>
            </a:r>
          </a:p>
          <a:p>
            <a:pPr lvl="1" eaLnBrk="1" hangingPunct="1">
              <a:lnSpc>
                <a:spcPct val="80000"/>
              </a:lnSpc>
              <a:buFont typeface="Wingdings" pitchFamily="2" charset="2"/>
              <a:buChar char="Ø"/>
              <a:defRPr/>
            </a:pPr>
            <a:r>
              <a:rPr lang="it-IT" sz="1200" dirty="0">
                <a:solidFill>
                  <a:srgbClr val="00FF00"/>
                </a:solidFill>
                <a:latin typeface="Comic Sans MS" pitchFamily="66" charset="0"/>
              </a:rPr>
              <a:t>LE   </a:t>
            </a:r>
            <a:r>
              <a:rPr lang="it-IT" sz="1200" b="1" dirty="0">
                <a:solidFill>
                  <a:schemeClr val="accent4">
                    <a:lumMod val="40000"/>
                    <a:lumOff val="60000"/>
                  </a:schemeClr>
                </a:solidFill>
                <a:latin typeface="Comic Sans MS" pitchFamily="66" charset="0"/>
              </a:rPr>
              <a:t>SINFISI </a:t>
            </a:r>
            <a:r>
              <a:rPr lang="it-IT" sz="1200" dirty="0">
                <a:solidFill>
                  <a:srgbClr val="00FF00"/>
                </a:solidFill>
                <a:latin typeface="Comic Sans MS" pitchFamily="66" charset="0"/>
              </a:rPr>
              <a:t>   </a:t>
            </a:r>
          </a:p>
          <a:p>
            <a:pPr lvl="1" eaLnBrk="1" hangingPunct="1">
              <a:lnSpc>
                <a:spcPct val="80000"/>
              </a:lnSpc>
              <a:buFont typeface="Wingdings" pitchFamily="2" charset="2"/>
              <a:buChar char="Ø"/>
              <a:defRPr/>
            </a:pPr>
            <a:r>
              <a:rPr lang="it-IT" sz="1200" dirty="0">
                <a:solidFill>
                  <a:srgbClr val="00FF00"/>
                </a:solidFill>
                <a:latin typeface="Comic Sans MS" pitchFamily="66" charset="0"/>
              </a:rPr>
              <a:t>L’    </a:t>
            </a:r>
            <a:r>
              <a:rPr lang="it-IT" sz="1200" b="1" dirty="0">
                <a:solidFill>
                  <a:schemeClr val="accent4">
                    <a:lumMod val="40000"/>
                    <a:lumOff val="60000"/>
                  </a:schemeClr>
                </a:solidFill>
                <a:latin typeface="Comic Sans MS" pitchFamily="66" charset="0"/>
              </a:rPr>
              <a:t>OSSO  SUBCONDRALE O PERIARTICOLARE</a:t>
            </a:r>
          </a:p>
          <a:p>
            <a:pPr lvl="1" eaLnBrk="1" hangingPunct="1">
              <a:lnSpc>
                <a:spcPct val="80000"/>
              </a:lnSpc>
              <a:buFont typeface="Wingdings" pitchFamily="2" charset="2"/>
              <a:buChar char="Ø"/>
              <a:defRPr/>
            </a:pPr>
            <a:r>
              <a:rPr lang="it-IT" sz="1200" dirty="0">
                <a:solidFill>
                  <a:srgbClr val="00FF00"/>
                </a:solidFill>
                <a:latin typeface="Comic Sans MS" pitchFamily="66" charset="0"/>
              </a:rPr>
              <a:t>LE   </a:t>
            </a:r>
            <a:r>
              <a:rPr lang="it-IT" sz="1200" b="1" dirty="0">
                <a:solidFill>
                  <a:schemeClr val="accent4">
                    <a:lumMod val="40000"/>
                    <a:lumOff val="60000"/>
                  </a:schemeClr>
                </a:solidFill>
                <a:latin typeface="Comic Sans MS" pitchFamily="66" charset="0"/>
              </a:rPr>
              <a:t>CAPSULE   ARTICOLARI</a:t>
            </a:r>
          </a:p>
          <a:p>
            <a:pPr lvl="1">
              <a:lnSpc>
                <a:spcPct val="80000"/>
              </a:lnSpc>
              <a:buFont typeface="Wingdings" pitchFamily="2" charset="2"/>
              <a:buChar char="Ø"/>
              <a:defRPr/>
            </a:pPr>
            <a:r>
              <a:rPr lang="it-IT" sz="1200" dirty="0">
                <a:solidFill>
                  <a:srgbClr val="00FF00"/>
                </a:solidFill>
                <a:latin typeface="Comic Sans MS" pitchFamily="66" charset="0"/>
              </a:rPr>
              <a:t>LE   GUAINE TENDINEE   ( TENDINI  FLESSORI     DITA  DELLE   MANI    E    PALMO  DELLE  MANI )</a:t>
            </a:r>
          </a:p>
          <a:p>
            <a:pPr lvl="1" eaLnBrk="1" hangingPunct="1">
              <a:lnSpc>
                <a:spcPct val="80000"/>
              </a:lnSpc>
              <a:buFont typeface="Wingdings" pitchFamily="2" charset="2"/>
              <a:buChar char="Ø"/>
              <a:defRPr/>
            </a:pPr>
            <a:r>
              <a:rPr lang="it-IT" sz="1200" dirty="0">
                <a:solidFill>
                  <a:srgbClr val="09FF09"/>
                </a:solidFill>
                <a:latin typeface="Comic Sans MS" pitchFamily="66" charset="0"/>
              </a:rPr>
              <a:t>IL    </a:t>
            </a:r>
            <a:r>
              <a:rPr lang="it-IT" sz="1200" b="1" dirty="0">
                <a:solidFill>
                  <a:schemeClr val="accent4">
                    <a:lumMod val="40000"/>
                    <a:lumOff val="60000"/>
                  </a:schemeClr>
                </a:solidFill>
                <a:latin typeface="Comic Sans MS" pitchFamily="66" charset="0"/>
              </a:rPr>
              <a:t>PERIOSTIO </a:t>
            </a:r>
            <a:r>
              <a:rPr lang="it-IT" sz="1200" dirty="0">
                <a:solidFill>
                  <a:srgbClr val="09FF09"/>
                </a:solidFill>
                <a:latin typeface="Comic Sans MS" pitchFamily="66" charset="0"/>
              </a:rPr>
              <a:t>  </a:t>
            </a:r>
            <a:r>
              <a:rPr lang="it-IT" sz="1200" dirty="0">
                <a:solidFill>
                  <a:srgbClr val="00FF00"/>
                </a:solidFill>
                <a:latin typeface="Comic Sans MS" pitchFamily="66" charset="0"/>
              </a:rPr>
              <a:t>PARAARTICOLARE  O  PERIARTICOLARE</a:t>
            </a:r>
          </a:p>
          <a:p>
            <a:pPr eaLnBrk="1" hangingPunct="1">
              <a:lnSpc>
                <a:spcPct val="80000"/>
              </a:lnSpc>
              <a:buFontTx/>
              <a:buNone/>
              <a:defRPr/>
            </a:pPr>
            <a:endParaRPr lang="it-IT" sz="1200" dirty="0">
              <a:solidFill>
                <a:srgbClr val="FFFF00"/>
              </a:solidFill>
              <a:latin typeface="Comic Sans MS" pitchFamily="66" charset="0"/>
            </a:endParaRPr>
          </a:p>
          <a:p>
            <a:pPr eaLnBrk="1" hangingPunct="1">
              <a:lnSpc>
                <a:spcPct val="80000"/>
              </a:lnSpc>
              <a:buFontTx/>
              <a:buNone/>
              <a:defRPr/>
            </a:pPr>
            <a:r>
              <a:rPr lang="it-IT" sz="1200" b="1" dirty="0">
                <a:solidFill>
                  <a:srgbClr val="FFFF00"/>
                </a:solidFill>
                <a:latin typeface="Comic Sans MS" pitchFamily="66" charset="0"/>
              </a:rPr>
              <a:t>LE  ARTICOLAZIONI  PRINCIPALMENTE  COINVOLTE  SONO:</a:t>
            </a:r>
          </a:p>
          <a:p>
            <a:pPr eaLnBrk="1" hangingPunct="1">
              <a:lnSpc>
                <a:spcPct val="80000"/>
              </a:lnSpc>
              <a:buFontTx/>
              <a:buNone/>
              <a:defRPr/>
            </a:pPr>
            <a:endParaRPr lang="it-IT" sz="1200" b="1" dirty="0">
              <a:solidFill>
                <a:srgbClr val="FF0000"/>
              </a:solidFill>
              <a:latin typeface="Comic Sans MS" pitchFamily="66" charset="0"/>
            </a:endParaRPr>
          </a:p>
          <a:p>
            <a:pPr lvl="1" eaLnBrk="1" hangingPunct="1">
              <a:lnSpc>
                <a:spcPct val="80000"/>
              </a:lnSpc>
              <a:buFont typeface="Wingdings" pitchFamily="2" charset="2"/>
              <a:buChar char="Ø"/>
              <a:defRPr/>
            </a:pPr>
            <a:r>
              <a:rPr lang="it-IT" sz="1200" dirty="0">
                <a:solidFill>
                  <a:srgbClr val="00FF00"/>
                </a:solidFill>
                <a:latin typeface="Comic Sans MS" pitchFamily="66" charset="0"/>
              </a:rPr>
              <a:t>LE </a:t>
            </a:r>
            <a:r>
              <a:rPr lang="it-IT" sz="1200" dirty="0">
                <a:solidFill>
                  <a:srgbClr val="FF0000"/>
                </a:solidFill>
                <a:latin typeface="Comic Sans MS" pitchFamily="66" charset="0"/>
              </a:rPr>
              <a:t>  </a:t>
            </a:r>
            <a:r>
              <a:rPr lang="it-IT" sz="1200" b="1" dirty="0">
                <a:solidFill>
                  <a:schemeClr val="accent4">
                    <a:lumMod val="40000"/>
                    <a:lumOff val="60000"/>
                  </a:schemeClr>
                </a:solidFill>
                <a:latin typeface="Comic Sans MS" pitchFamily="66" charset="0"/>
              </a:rPr>
              <a:t>SINCONDROSI   SACRO - ILIACHE</a:t>
            </a:r>
          </a:p>
          <a:p>
            <a:pPr lvl="1" eaLnBrk="1" hangingPunct="1">
              <a:lnSpc>
                <a:spcPct val="80000"/>
              </a:lnSpc>
              <a:buFont typeface="Wingdings" pitchFamily="2" charset="2"/>
              <a:buChar char="Ø"/>
              <a:defRPr/>
            </a:pPr>
            <a:r>
              <a:rPr lang="it-IT" sz="1200" dirty="0">
                <a:solidFill>
                  <a:srgbClr val="00FF00"/>
                </a:solidFill>
                <a:latin typeface="Comic Sans MS" pitchFamily="66" charset="0"/>
              </a:rPr>
              <a:t>LE   STERNO - CLAVEARI</a:t>
            </a:r>
          </a:p>
          <a:p>
            <a:pPr lvl="1" eaLnBrk="1" hangingPunct="1">
              <a:lnSpc>
                <a:spcPct val="80000"/>
              </a:lnSpc>
              <a:buFont typeface="Wingdings" pitchFamily="2" charset="2"/>
              <a:buChar char="Ø"/>
              <a:defRPr/>
            </a:pPr>
            <a:r>
              <a:rPr lang="it-IT" sz="1200" dirty="0">
                <a:solidFill>
                  <a:srgbClr val="00FF00"/>
                </a:solidFill>
                <a:latin typeface="Comic Sans MS" pitchFamily="66" charset="0"/>
              </a:rPr>
              <a:t>LE   ACROMIO - CLAVEARI</a:t>
            </a:r>
          </a:p>
          <a:p>
            <a:pPr lvl="1" eaLnBrk="1" hangingPunct="1">
              <a:lnSpc>
                <a:spcPct val="80000"/>
              </a:lnSpc>
              <a:buFont typeface="Wingdings" pitchFamily="2" charset="2"/>
              <a:buChar char="Ø"/>
              <a:defRPr/>
            </a:pPr>
            <a:r>
              <a:rPr lang="it-IT" sz="1200" dirty="0">
                <a:solidFill>
                  <a:srgbClr val="00FF00"/>
                </a:solidFill>
                <a:latin typeface="Comic Sans MS" pitchFamily="66" charset="0"/>
              </a:rPr>
              <a:t>LE   COSTO - STERNALI</a:t>
            </a:r>
            <a:endParaRPr lang="it-IT" sz="1200" b="1" dirty="0">
              <a:solidFill>
                <a:schemeClr val="accent4">
                  <a:lumMod val="40000"/>
                  <a:lumOff val="60000"/>
                </a:schemeClr>
              </a:solidFill>
              <a:latin typeface="Comic Sans MS" pitchFamily="66" charset="0"/>
            </a:endParaRPr>
          </a:p>
          <a:p>
            <a:pPr lvl="1" eaLnBrk="1" hangingPunct="1">
              <a:lnSpc>
                <a:spcPct val="80000"/>
              </a:lnSpc>
              <a:buFont typeface="Wingdings" pitchFamily="2" charset="2"/>
              <a:buChar char="Ø"/>
              <a:defRPr/>
            </a:pPr>
            <a:r>
              <a:rPr lang="it-IT" sz="1200" dirty="0">
                <a:solidFill>
                  <a:srgbClr val="09FF09"/>
                </a:solidFill>
                <a:latin typeface="Comic Sans MS" pitchFamily="66" charset="0"/>
              </a:rPr>
              <a:t>LE </a:t>
            </a:r>
            <a:r>
              <a:rPr lang="it-IT" sz="1200" b="1" dirty="0">
                <a:solidFill>
                  <a:schemeClr val="accent4">
                    <a:lumMod val="40000"/>
                    <a:lumOff val="60000"/>
                  </a:schemeClr>
                </a:solidFill>
                <a:latin typeface="Comic Sans MS" pitchFamily="66" charset="0"/>
              </a:rPr>
              <a:t>  SINFISI   INTERVERTEBRALI</a:t>
            </a:r>
          </a:p>
          <a:p>
            <a:pPr lvl="1" eaLnBrk="1" hangingPunct="1">
              <a:lnSpc>
                <a:spcPct val="80000"/>
              </a:lnSpc>
              <a:buFont typeface="Wingdings" pitchFamily="2" charset="2"/>
              <a:buChar char="Ø"/>
              <a:defRPr/>
            </a:pPr>
            <a:r>
              <a:rPr lang="it-IT" sz="1200" dirty="0">
                <a:solidFill>
                  <a:srgbClr val="00FF00"/>
                </a:solidFill>
                <a:latin typeface="Comic Sans MS" pitchFamily="66" charset="0"/>
              </a:rPr>
              <a:t>LA   </a:t>
            </a:r>
            <a:r>
              <a:rPr lang="it-IT" sz="1200" b="1" dirty="0">
                <a:solidFill>
                  <a:schemeClr val="accent4">
                    <a:lumMod val="40000"/>
                    <a:lumOff val="60000"/>
                  </a:schemeClr>
                </a:solidFill>
                <a:latin typeface="Comic Sans MS" pitchFamily="66" charset="0"/>
              </a:rPr>
              <a:t>SINFISI   PUBICA</a:t>
            </a:r>
          </a:p>
          <a:p>
            <a:pPr lvl="1" eaLnBrk="1" hangingPunct="1">
              <a:lnSpc>
                <a:spcPct val="80000"/>
              </a:lnSpc>
              <a:buFont typeface="Wingdings" pitchFamily="2" charset="2"/>
              <a:buChar char="Ø"/>
              <a:defRPr/>
            </a:pPr>
            <a:r>
              <a:rPr lang="it-IT" sz="1200" dirty="0">
                <a:solidFill>
                  <a:srgbClr val="00FF00"/>
                </a:solidFill>
                <a:latin typeface="Comic Sans MS" pitchFamily="66" charset="0"/>
              </a:rPr>
              <a:t>L’    ARTICOLAZIONE    MANUBRIO - STERNALE</a:t>
            </a:r>
          </a:p>
          <a:p>
            <a:pPr lvl="1" eaLnBrk="1" hangingPunct="1">
              <a:lnSpc>
                <a:spcPct val="80000"/>
              </a:lnSpc>
              <a:buFont typeface="Wingdings" pitchFamily="2" charset="2"/>
              <a:buChar char="Ø"/>
              <a:defRPr/>
            </a:pPr>
            <a:r>
              <a:rPr lang="it-IT" sz="1200" dirty="0">
                <a:solidFill>
                  <a:srgbClr val="00FF00"/>
                </a:solidFill>
                <a:latin typeface="Comic Sans MS" pitchFamily="66" charset="0"/>
              </a:rPr>
              <a:t>LE   ARTICOLAZIONI    COSTO - VERTEBRALI</a:t>
            </a:r>
          </a:p>
          <a:p>
            <a:pPr lvl="1" eaLnBrk="1" hangingPunct="1">
              <a:lnSpc>
                <a:spcPct val="80000"/>
              </a:lnSpc>
              <a:buFont typeface="Wingdings" pitchFamily="2" charset="2"/>
              <a:buChar char="Ø"/>
              <a:defRPr/>
            </a:pPr>
            <a:r>
              <a:rPr lang="it-IT" sz="1200" dirty="0">
                <a:solidFill>
                  <a:srgbClr val="00FF00"/>
                </a:solidFill>
                <a:latin typeface="Comic Sans MS" pitchFamily="66" charset="0"/>
              </a:rPr>
              <a:t>LE   ARTICOLAZIONI    INTERAPOFISARIE   VERTEBRALI</a:t>
            </a:r>
          </a:p>
          <a:p>
            <a:pPr lvl="1" eaLnBrk="1" hangingPunct="1">
              <a:lnSpc>
                <a:spcPct val="80000"/>
              </a:lnSpc>
              <a:buFont typeface="Wingdings" pitchFamily="2" charset="2"/>
              <a:buChar char="Ø"/>
              <a:defRPr/>
            </a:pPr>
            <a:r>
              <a:rPr lang="it-IT" sz="1200" dirty="0">
                <a:solidFill>
                  <a:srgbClr val="00FF00"/>
                </a:solidFill>
                <a:latin typeface="Comic Sans MS" pitchFamily="66" charset="0"/>
              </a:rPr>
              <a:t>LE   </a:t>
            </a:r>
            <a:r>
              <a:rPr lang="it-IT" sz="1200" b="1" dirty="0">
                <a:solidFill>
                  <a:schemeClr val="accent4">
                    <a:lumMod val="40000"/>
                    <a:lumOff val="60000"/>
                  </a:schemeClr>
                </a:solidFill>
                <a:latin typeface="Comic Sans MS" pitchFamily="66" charset="0"/>
              </a:rPr>
              <a:t>ARTICOLAZIONI    IFD  DELLE  DITA  DELLE  MANI</a:t>
            </a:r>
          </a:p>
          <a:p>
            <a:pPr lvl="1" eaLnBrk="1" hangingPunct="1">
              <a:lnSpc>
                <a:spcPct val="80000"/>
              </a:lnSpc>
              <a:buFont typeface="Wingdings" pitchFamily="2" charset="2"/>
              <a:buChar char="Ø"/>
              <a:defRPr/>
            </a:pPr>
            <a:r>
              <a:rPr lang="it-IT" sz="1200" dirty="0">
                <a:solidFill>
                  <a:srgbClr val="00FF00"/>
                </a:solidFill>
                <a:latin typeface="Comic Sans MS" pitchFamily="66" charset="0"/>
              </a:rPr>
              <a:t>LE   </a:t>
            </a:r>
            <a:r>
              <a:rPr lang="it-IT" sz="1200" b="1" dirty="0">
                <a:solidFill>
                  <a:schemeClr val="accent4">
                    <a:lumMod val="40000"/>
                    <a:lumOff val="60000"/>
                  </a:schemeClr>
                </a:solidFill>
                <a:latin typeface="Comic Sans MS" pitchFamily="66" charset="0"/>
              </a:rPr>
              <a:t>ARTICOLAZIONI    DIARTRODIALI   PERIFERICHE   SOPRATTUTTO  DEGLI  ARTI  INFERIORI  </a:t>
            </a:r>
          </a:p>
          <a:p>
            <a:pPr eaLnBrk="1" hangingPunct="1">
              <a:lnSpc>
                <a:spcPct val="80000"/>
              </a:lnSpc>
              <a:defRPr/>
            </a:pPr>
            <a:endParaRPr lang="it-IT" sz="1200" dirty="0">
              <a:solidFill>
                <a:srgbClr val="FFFF00"/>
              </a:solidFill>
              <a:latin typeface="Comic Sans MS" pitchFamily="66" charset="0"/>
            </a:endParaRPr>
          </a:p>
          <a:p>
            <a:pPr eaLnBrk="1" hangingPunct="1">
              <a:lnSpc>
                <a:spcPct val="80000"/>
              </a:lnSpc>
              <a:buFontTx/>
              <a:buNone/>
              <a:defRPr/>
            </a:pPr>
            <a:r>
              <a:rPr lang="it-IT" sz="1200" b="1" dirty="0">
                <a:solidFill>
                  <a:srgbClr val="FFFF00"/>
                </a:solidFill>
                <a:latin typeface="Comic Sans MS" pitchFamily="66" charset="0"/>
              </a:rPr>
              <a:t>POSSONO  ESSERE  INTERESSATI  ANCHE  ORGANI  EXTRAARTICOLARI:</a:t>
            </a:r>
          </a:p>
          <a:p>
            <a:pPr eaLnBrk="1" hangingPunct="1">
              <a:lnSpc>
                <a:spcPct val="80000"/>
              </a:lnSpc>
              <a:buFontTx/>
              <a:buNone/>
              <a:defRPr/>
            </a:pPr>
            <a:endParaRPr lang="it-IT" sz="1200" b="1" dirty="0">
              <a:solidFill>
                <a:srgbClr val="FF0000"/>
              </a:solidFill>
              <a:latin typeface="Comic Sans MS" pitchFamily="66" charset="0"/>
            </a:endParaRPr>
          </a:p>
          <a:p>
            <a:pPr lvl="1" eaLnBrk="1" hangingPunct="1">
              <a:lnSpc>
                <a:spcPct val="80000"/>
              </a:lnSpc>
              <a:buNone/>
              <a:defRPr/>
            </a:pPr>
            <a:r>
              <a:rPr lang="it-IT" sz="1200" b="1" dirty="0">
                <a:solidFill>
                  <a:schemeClr val="accent4">
                    <a:lumMod val="40000"/>
                    <a:lumOff val="60000"/>
                  </a:schemeClr>
                </a:solidFill>
                <a:latin typeface="Comic Sans MS" pitchFamily="66" charset="0"/>
              </a:rPr>
              <a:t>CUTE  </a:t>
            </a:r>
            <a:r>
              <a:rPr lang="it-IT" sz="1200" dirty="0">
                <a:solidFill>
                  <a:srgbClr val="00FF00"/>
                </a:solidFill>
                <a:latin typeface="Comic Sans MS" pitchFamily="66" charset="0"/>
              </a:rPr>
              <a:t> ( </a:t>
            </a:r>
            <a:r>
              <a:rPr lang="it-IT" sz="1200" dirty="0">
                <a:solidFill>
                  <a:srgbClr val="FFFF00"/>
                </a:solidFill>
                <a:latin typeface="Comic Sans MS" pitchFamily="66" charset="0"/>
              </a:rPr>
              <a:t>PSORIASI</a:t>
            </a:r>
            <a:r>
              <a:rPr lang="it-IT" sz="1200" dirty="0">
                <a:solidFill>
                  <a:srgbClr val="FF0000"/>
                </a:solidFill>
                <a:latin typeface="Comic Sans MS" pitchFamily="66" charset="0"/>
              </a:rPr>
              <a:t> </a:t>
            </a:r>
            <a:r>
              <a:rPr lang="it-IT" sz="1200" dirty="0">
                <a:solidFill>
                  <a:srgbClr val="00FF00"/>
                </a:solidFill>
                <a:latin typeface="Comic Sans MS" pitchFamily="66" charset="0"/>
              </a:rPr>
              <a:t>),   </a:t>
            </a:r>
            <a:r>
              <a:rPr lang="it-IT" sz="1200" b="1" dirty="0">
                <a:solidFill>
                  <a:schemeClr val="accent4">
                    <a:lumMod val="40000"/>
                    <a:lumOff val="60000"/>
                  </a:schemeClr>
                </a:solidFill>
                <a:latin typeface="Comic Sans MS" pitchFamily="66" charset="0"/>
              </a:rPr>
              <a:t>MUCOSE</a:t>
            </a:r>
            <a:r>
              <a:rPr lang="it-IT" sz="1200" dirty="0">
                <a:solidFill>
                  <a:srgbClr val="FF0000"/>
                </a:solidFill>
                <a:latin typeface="Comic Sans MS" pitchFamily="66" charset="0"/>
              </a:rPr>
              <a:t> </a:t>
            </a:r>
            <a:r>
              <a:rPr lang="it-IT" sz="1200" dirty="0">
                <a:solidFill>
                  <a:srgbClr val="00FF00"/>
                </a:solidFill>
                <a:latin typeface="Comic Sans MS" pitchFamily="66" charset="0"/>
              </a:rPr>
              <a:t> ( </a:t>
            </a:r>
            <a:r>
              <a:rPr lang="it-IT" sz="1200" dirty="0">
                <a:solidFill>
                  <a:srgbClr val="FFFF00"/>
                </a:solidFill>
                <a:latin typeface="Comic Sans MS" pitchFamily="66" charset="0"/>
              </a:rPr>
              <a:t>MACULE,  EROSIONI,  ULCERE </a:t>
            </a:r>
            <a:r>
              <a:rPr lang="it-IT" sz="1200" dirty="0">
                <a:solidFill>
                  <a:srgbClr val="00FF00"/>
                </a:solidFill>
                <a:latin typeface="Comic Sans MS" pitchFamily="66" charset="0"/>
              </a:rPr>
              <a:t>),   </a:t>
            </a:r>
            <a:r>
              <a:rPr lang="it-IT" sz="1200" b="1" dirty="0">
                <a:solidFill>
                  <a:schemeClr val="accent4">
                    <a:lumMod val="40000"/>
                    <a:lumOff val="60000"/>
                  </a:schemeClr>
                </a:solidFill>
                <a:latin typeface="Comic Sans MS" pitchFamily="66" charset="0"/>
              </a:rPr>
              <a:t>OCCHI  </a:t>
            </a:r>
            <a:r>
              <a:rPr lang="it-IT" sz="1200" dirty="0">
                <a:solidFill>
                  <a:srgbClr val="00FF00"/>
                </a:solidFill>
                <a:latin typeface="Comic Sans MS" pitchFamily="66" charset="0"/>
              </a:rPr>
              <a:t>( </a:t>
            </a:r>
            <a:r>
              <a:rPr lang="it-IT" sz="1200" dirty="0">
                <a:solidFill>
                  <a:srgbClr val="FFFF00"/>
                </a:solidFill>
                <a:latin typeface="Comic Sans MS" pitchFamily="66" charset="0"/>
              </a:rPr>
              <a:t>UVEITE  ANTERIORE, </a:t>
            </a:r>
          </a:p>
          <a:p>
            <a:pPr lvl="1" eaLnBrk="1" hangingPunct="1">
              <a:lnSpc>
                <a:spcPct val="80000"/>
              </a:lnSpc>
              <a:buNone/>
              <a:defRPr/>
            </a:pPr>
            <a:r>
              <a:rPr lang="it-IT" sz="1200" dirty="0">
                <a:solidFill>
                  <a:srgbClr val="FFFF00"/>
                </a:solidFill>
                <a:latin typeface="Comic Sans MS" pitchFamily="66" charset="0"/>
              </a:rPr>
              <a:t>CONGIUNTIVITE</a:t>
            </a:r>
            <a:r>
              <a:rPr lang="it-IT" sz="1200" dirty="0">
                <a:solidFill>
                  <a:srgbClr val="FF0000"/>
                </a:solidFill>
                <a:latin typeface="Comic Sans MS" pitchFamily="66" charset="0"/>
              </a:rPr>
              <a:t> </a:t>
            </a:r>
            <a:r>
              <a:rPr lang="it-IT" sz="1200" dirty="0">
                <a:solidFill>
                  <a:srgbClr val="00FF00"/>
                </a:solidFill>
                <a:latin typeface="Comic Sans MS" pitchFamily="66" charset="0"/>
              </a:rPr>
              <a:t>),  </a:t>
            </a:r>
            <a:r>
              <a:rPr lang="it-IT" sz="1200" b="1" dirty="0">
                <a:solidFill>
                  <a:schemeClr val="accent4">
                    <a:lumMod val="40000"/>
                    <a:lumOff val="60000"/>
                  </a:schemeClr>
                </a:solidFill>
                <a:latin typeface="Comic Sans MS" pitchFamily="66" charset="0"/>
              </a:rPr>
              <a:t>INTESTINO</a:t>
            </a:r>
            <a:r>
              <a:rPr lang="it-IT" sz="1200" dirty="0">
                <a:solidFill>
                  <a:srgbClr val="00FF00"/>
                </a:solidFill>
                <a:latin typeface="Comic Sans MS" pitchFamily="66" charset="0"/>
              </a:rPr>
              <a:t>  ( </a:t>
            </a:r>
            <a:r>
              <a:rPr lang="it-IT" sz="1200" dirty="0">
                <a:solidFill>
                  <a:srgbClr val="FFFF00"/>
                </a:solidFill>
                <a:latin typeface="Comic Sans MS" pitchFamily="66" charset="0"/>
              </a:rPr>
              <a:t>MICI </a:t>
            </a:r>
            <a:r>
              <a:rPr lang="it-IT" sz="1200" dirty="0">
                <a:solidFill>
                  <a:srgbClr val="00FF00"/>
                </a:solidFill>
                <a:latin typeface="Comic Sans MS" pitchFamily="66" charset="0"/>
              </a:rPr>
              <a:t>),  </a:t>
            </a:r>
            <a:r>
              <a:rPr lang="it-IT" sz="1200" b="1" dirty="0">
                <a:solidFill>
                  <a:schemeClr val="accent4">
                    <a:lumMod val="40000"/>
                    <a:lumOff val="60000"/>
                  </a:schemeClr>
                </a:solidFill>
                <a:latin typeface="Comic Sans MS" pitchFamily="66" charset="0"/>
              </a:rPr>
              <a:t>CUORE </a:t>
            </a:r>
            <a:r>
              <a:rPr lang="it-IT" sz="1200" dirty="0">
                <a:solidFill>
                  <a:srgbClr val="00FF00"/>
                </a:solidFill>
                <a:latin typeface="Comic Sans MS" pitchFamily="66" charset="0"/>
              </a:rPr>
              <a:t> ( </a:t>
            </a:r>
            <a:r>
              <a:rPr lang="it-IT" sz="1200" dirty="0">
                <a:solidFill>
                  <a:srgbClr val="FFFF00"/>
                </a:solidFill>
                <a:latin typeface="Comic Sans MS" pitchFamily="66" charset="0"/>
              </a:rPr>
              <a:t>RADICE AORTICA  E  SETTO MEMBRANOSO </a:t>
            </a:r>
          </a:p>
          <a:p>
            <a:pPr lvl="1" eaLnBrk="1" hangingPunct="1">
              <a:lnSpc>
                <a:spcPct val="80000"/>
              </a:lnSpc>
              <a:buNone/>
              <a:defRPr/>
            </a:pPr>
            <a:r>
              <a:rPr lang="it-IT" sz="1200" dirty="0">
                <a:solidFill>
                  <a:srgbClr val="FFFF00"/>
                </a:solidFill>
                <a:latin typeface="Comic Sans MS" pitchFamily="66" charset="0"/>
              </a:rPr>
              <a:t>ATRIO-VENTRICOLARE</a:t>
            </a:r>
            <a:r>
              <a:rPr lang="it-IT" sz="1200" dirty="0">
                <a:solidFill>
                  <a:srgbClr val="00FF00"/>
                </a:solidFill>
                <a:latin typeface="Comic Sans MS" pitchFamily="66" charset="0"/>
              </a:rPr>
              <a:t>  dove passa il Fascio di </a:t>
            </a:r>
            <a:r>
              <a:rPr lang="it-IT" sz="1200" dirty="0" err="1">
                <a:solidFill>
                  <a:srgbClr val="00FF00"/>
                </a:solidFill>
                <a:latin typeface="Comic Sans MS" pitchFamily="66" charset="0"/>
              </a:rPr>
              <a:t>His</a:t>
            </a:r>
            <a:r>
              <a:rPr lang="it-IT" sz="1200" dirty="0">
                <a:solidFill>
                  <a:srgbClr val="00FF00"/>
                </a:solidFill>
                <a:latin typeface="Comic Sans MS" pitchFamily="66" charset="0"/>
              </a:rPr>
              <a:t>),  </a:t>
            </a:r>
            <a:r>
              <a:rPr lang="it-IT" sz="1200" b="1" dirty="0">
                <a:solidFill>
                  <a:schemeClr val="accent4">
                    <a:lumMod val="40000"/>
                    <a:lumOff val="60000"/>
                  </a:schemeClr>
                </a:solidFill>
                <a:latin typeface="Comic Sans MS" pitchFamily="66" charset="0"/>
              </a:rPr>
              <a:t>POLMONI</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00034" y="285728"/>
            <a:ext cx="8201028" cy="914400"/>
          </a:xfrm>
        </p:spPr>
        <p:txBody>
          <a:bodyPr/>
          <a:lstStyle/>
          <a:p>
            <a:pPr algn="ctr">
              <a:defRPr/>
            </a:pPr>
            <a:r>
              <a:rPr lang="it-IT" sz="3200" dirty="0">
                <a:solidFill>
                  <a:srgbClr val="FFFF00"/>
                </a:solidFill>
                <a:latin typeface="Comic Sans MS" pitchFamily="66" charset="0"/>
              </a:rPr>
              <a:t>QUADRI    CLINICI </a:t>
            </a:r>
            <a:br>
              <a:rPr lang="it-IT" sz="2400" dirty="0">
                <a:solidFill>
                  <a:srgbClr val="FFFF00"/>
                </a:solidFill>
                <a:latin typeface="Comic Sans MS" pitchFamily="66" charset="0"/>
              </a:rPr>
            </a:br>
            <a:r>
              <a:rPr lang="it-IT" sz="2400" dirty="0">
                <a:solidFill>
                  <a:schemeClr val="tx2">
                    <a:lumMod val="75000"/>
                  </a:schemeClr>
                </a:solidFill>
                <a:latin typeface="Comic Sans MS" pitchFamily="66" charset="0"/>
              </a:rPr>
              <a:t>SPONDILOENTESOARTRITI</a:t>
            </a:r>
            <a:br>
              <a:rPr lang="it-IT" sz="2400" dirty="0">
                <a:solidFill>
                  <a:srgbClr val="FF0000"/>
                </a:solidFill>
                <a:latin typeface="Comic Sans MS" pitchFamily="66" charset="0"/>
              </a:rPr>
            </a:br>
            <a:endParaRPr lang="it-IT" sz="1800" dirty="0">
              <a:solidFill>
                <a:srgbClr val="FFFF00"/>
              </a:solidFill>
              <a:latin typeface="Comic Sans MS" pitchFamily="66" charset="0"/>
            </a:endParaRPr>
          </a:p>
        </p:txBody>
      </p:sp>
      <p:sp>
        <p:nvSpPr>
          <p:cNvPr id="24579" name="Rectangle 3"/>
          <p:cNvSpPr>
            <a:spLocks noGrp="1" noChangeArrowheads="1"/>
          </p:cNvSpPr>
          <p:nvPr>
            <p:ph type="body" idx="1"/>
          </p:nvPr>
        </p:nvSpPr>
        <p:spPr>
          <a:xfrm>
            <a:off x="357158" y="1643050"/>
            <a:ext cx="8358246" cy="5000636"/>
          </a:xfrm>
        </p:spPr>
        <p:txBody>
          <a:bodyPr>
            <a:normAutofit fontScale="77500" lnSpcReduction="20000"/>
          </a:bodyPr>
          <a:lstStyle/>
          <a:p>
            <a:pPr eaLnBrk="1" hangingPunct="1">
              <a:defRPr/>
            </a:pPr>
            <a:r>
              <a:rPr lang="it-IT" sz="3500" b="1" u="sng" dirty="0">
                <a:solidFill>
                  <a:srgbClr val="FF0000"/>
                </a:solidFill>
                <a:latin typeface="Poor Richard" panose="02080502050505020702" pitchFamily="18" charset="0"/>
              </a:rPr>
              <a:t>SPONDILOENTESOARTRITI    ASSIALI</a:t>
            </a:r>
          </a:p>
          <a:p>
            <a:pPr eaLnBrk="1" hangingPunct="1">
              <a:buNone/>
              <a:defRPr/>
            </a:pPr>
            <a:r>
              <a:rPr lang="it-IT" sz="2000" b="1" dirty="0">
                <a:solidFill>
                  <a:srgbClr val="FF0000"/>
                </a:solidFill>
                <a:latin typeface="Comic Sans MS" pitchFamily="66" charset="0"/>
              </a:rPr>
              <a:t>    </a:t>
            </a:r>
            <a:r>
              <a:rPr lang="it-IT" sz="2000" b="1" dirty="0">
                <a:solidFill>
                  <a:schemeClr val="tx2">
                    <a:lumMod val="75000"/>
                  </a:schemeClr>
                </a:solidFill>
                <a:latin typeface="Comic Sans MS" pitchFamily="66" charset="0"/>
              </a:rPr>
              <a:t> A  PREDOMINANTE  QUADRO  CLINICO  ASSIALE  : </a:t>
            </a:r>
          </a:p>
          <a:p>
            <a:pPr eaLnBrk="1" hangingPunct="1">
              <a:buNone/>
              <a:defRPr/>
            </a:pPr>
            <a:r>
              <a:rPr lang="it-IT" sz="2000" dirty="0">
                <a:solidFill>
                  <a:srgbClr val="FF0000"/>
                </a:solidFill>
                <a:latin typeface="Comic Sans MS" pitchFamily="66" charset="0"/>
              </a:rPr>
              <a:t>     </a:t>
            </a:r>
            <a:r>
              <a:rPr lang="it-IT" b="1" dirty="0">
                <a:solidFill>
                  <a:srgbClr val="FF0000"/>
                </a:solidFill>
                <a:latin typeface="Comic Sans MS" pitchFamily="66" charset="0"/>
              </a:rPr>
              <a:t>SACROILEITE</a:t>
            </a:r>
            <a:r>
              <a:rPr lang="it-IT" sz="2000" dirty="0">
                <a:solidFill>
                  <a:srgbClr val="00FF00"/>
                </a:solidFill>
                <a:latin typeface="Comic Sans MS" pitchFamily="66" charset="0"/>
              </a:rPr>
              <a:t>,   SINFISITE  PUBICA,  SPONDILITE </a:t>
            </a:r>
            <a:endParaRPr lang="it-IT" sz="2000" dirty="0">
              <a:solidFill>
                <a:schemeClr val="tx2">
                  <a:lumMod val="75000"/>
                </a:schemeClr>
              </a:solidFill>
              <a:latin typeface="Comic Sans MS" pitchFamily="66" charset="0"/>
            </a:endParaRPr>
          </a:p>
          <a:p>
            <a:pPr eaLnBrk="1" hangingPunct="1">
              <a:buNone/>
              <a:defRPr/>
            </a:pPr>
            <a:endParaRPr lang="it-IT" sz="2000" dirty="0">
              <a:solidFill>
                <a:srgbClr val="FF0000"/>
              </a:solidFill>
              <a:latin typeface="Comic Sans MS" pitchFamily="66" charset="0"/>
            </a:endParaRPr>
          </a:p>
          <a:p>
            <a:pPr eaLnBrk="1" hangingPunct="1">
              <a:buNone/>
              <a:defRPr/>
            </a:pPr>
            <a:endParaRPr lang="it-IT" sz="2000" dirty="0">
              <a:solidFill>
                <a:srgbClr val="FF0000"/>
              </a:solidFill>
              <a:latin typeface="Comic Sans MS" pitchFamily="66" charset="0"/>
            </a:endParaRPr>
          </a:p>
          <a:p>
            <a:pPr eaLnBrk="1" hangingPunct="1">
              <a:defRPr/>
            </a:pPr>
            <a:r>
              <a:rPr lang="it-IT" sz="3700" b="1" u="sng" dirty="0">
                <a:solidFill>
                  <a:srgbClr val="FF0000"/>
                </a:solidFill>
                <a:latin typeface="Goudy Old Style" panose="02020502050305020303" pitchFamily="18" charset="0"/>
              </a:rPr>
              <a:t>SPONDILOENTESOARTRITI    PERIFERICHE</a:t>
            </a:r>
          </a:p>
          <a:p>
            <a:pPr eaLnBrk="1" hangingPunct="1">
              <a:buNone/>
              <a:defRPr/>
            </a:pPr>
            <a:r>
              <a:rPr lang="it-IT" sz="2000" dirty="0">
                <a:solidFill>
                  <a:schemeClr val="tx2">
                    <a:lumMod val="75000"/>
                  </a:schemeClr>
                </a:solidFill>
                <a:latin typeface="Comic Sans MS" pitchFamily="66" charset="0"/>
              </a:rPr>
              <a:t>    </a:t>
            </a:r>
            <a:r>
              <a:rPr lang="it-IT" sz="2000" b="1" dirty="0">
                <a:solidFill>
                  <a:schemeClr val="tx2">
                    <a:lumMod val="75000"/>
                  </a:schemeClr>
                </a:solidFill>
                <a:latin typeface="Comic Sans MS" pitchFamily="66" charset="0"/>
              </a:rPr>
              <a:t>A  PREDOMINANTE QUADRO CLINICO PERIFERICO :</a:t>
            </a:r>
          </a:p>
          <a:p>
            <a:pPr eaLnBrk="1" hangingPunct="1">
              <a:buNone/>
              <a:defRPr/>
            </a:pPr>
            <a:r>
              <a:rPr lang="it-IT" sz="2000" dirty="0">
                <a:solidFill>
                  <a:srgbClr val="FF0000"/>
                </a:solidFill>
                <a:latin typeface="Comic Sans MS" pitchFamily="66" charset="0"/>
              </a:rPr>
              <a:t>     </a:t>
            </a:r>
            <a:r>
              <a:rPr lang="it-IT" b="1" dirty="0">
                <a:solidFill>
                  <a:srgbClr val="FF0000"/>
                </a:solidFill>
                <a:latin typeface="Comic Sans MS" pitchFamily="66" charset="0"/>
              </a:rPr>
              <a:t>ENTESITI</a:t>
            </a:r>
            <a:r>
              <a:rPr lang="it-IT" sz="2000" dirty="0">
                <a:solidFill>
                  <a:srgbClr val="00FF00"/>
                </a:solidFill>
                <a:latin typeface="Comic Sans MS" pitchFamily="66" charset="0"/>
              </a:rPr>
              <a:t>,    T ENOSINOVITI,     </a:t>
            </a:r>
            <a:r>
              <a:rPr lang="it-IT" b="1" dirty="0">
                <a:solidFill>
                  <a:srgbClr val="FF0000"/>
                </a:solidFill>
                <a:latin typeface="Comic Sans MS" pitchFamily="66" charset="0"/>
              </a:rPr>
              <a:t>ARTRITI</a:t>
            </a:r>
            <a:r>
              <a:rPr lang="it-IT" sz="3200" b="1" dirty="0">
                <a:solidFill>
                  <a:srgbClr val="FF0000"/>
                </a:solidFill>
                <a:latin typeface="Comic Sans MS" pitchFamily="66" charset="0"/>
              </a:rPr>
              <a:t> </a:t>
            </a:r>
            <a:r>
              <a:rPr lang="it-IT" sz="2000" dirty="0">
                <a:solidFill>
                  <a:srgbClr val="00FF00"/>
                </a:solidFill>
                <a:latin typeface="Comic Sans MS" pitchFamily="66" charset="0"/>
              </a:rPr>
              <a:t>  DEGLI  ARTI  INFERIORI    E/O SUPERIORI  CON  CARATTERISTICA  </a:t>
            </a:r>
          </a:p>
          <a:p>
            <a:pPr eaLnBrk="1" hangingPunct="1">
              <a:buNone/>
              <a:defRPr/>
            </a:pPr>
            <a:r>
              <a:rPr lang="it-IT" sz="2000" dirty="0">
                <a:solidFill>
                  <a:srgbClr val="00FF00"/>
                </a:solidFill>
                <a:latin typeface="Comic Sans MS" pitchFamily="66" charset="0"/>
              </a:rPr>
              <a:t>     </a:t>
            </a:r>
            <a:r>
              <a:rPr lang="it-IT" sz="2000" dirty="0" err="1">
                <a:solidFill>
                  <a:srgbClr val="00FF00"/>
                </a:solidFill>
                <a:latin typeface="Comic Sans MS" pitchFamily="66" charset="0"/>
              </a:rPr>
              <a:t>DI</a:t>
            </a:r>
            <a:r>
              <a:rPr lang="it-IT" sz="2000" dirty="0">
                <a:solidFill>
                  <a:srgbClr val="00FF00"/>
                </a:solidFill>
                <a:latin typeface="Comic Sans MS" pitchFamily="66" charset="0"/>
              </a:rPr>
              <a:t>  INTERESSAMENTO SPESSO  ASIMMETRICO, </a:t>
            </a:r>
          </a:p>
          <a:p>
            <a:pPr eaLnBrk="1" hangingPunct="1">
              <a:buNone/>
              <a:defRPr/>
            </a:pPr>
            <a:r>
              <a:rPr lang="it-IT" sz="2000" dirty="0">
                <a:solidFill>
                  <a:srgbClr val="FF0000"/>
                </a:solidFill>
                <a:latin typeface="Comic Sans MS" pitchFamily="66" charset="0"/>
              </a:rPr>
              <a:t>     </a:t>
            </a:r>
            <a:r>
              <a:rPr lang="it-IT" b="1" dirty="0">
                <a:solidFill>
                  <a:srgbClr val="FF0000"/>
                </a:solidFill>
                <a:latin typeface="Comic Sans MS" pitchFamily="66" charset="0"/>
              </a:rPr>
              <a:t>DATTILITI –”DITO A SALSICCIOTTO”</a:t>
            </a:r>
            <a:endParaRPr lang="it-IT" sz="2200" dirty="0">
              <a:solidFill>
                <a:schemeClr val="tx2">
                  <a:lumMod val="75000"/>
                </a:schemeClr>
              </a:solidFill>
              <a:latin typeface="Comic Sans MS" pitchFamily="66" charset="0"/>
            </a:endParaRPr>
          </a:p>
          <a:p>
            <a:pPr eaLnBrk="1" hangingPunct="1">
              <a:buNone/>
              <a:defRPr/>
            </a:pPr>
            <a:endParaRPr lang="it-IT" sz="2000" dirty="0">
              <a:solidFill>
                <a:schemeClr val="tx2">
                  <a:lumMod val="75000"/>
                </a:schemeClr>
              </a:solidFill>
              <a:latin typeface="Comic Sans MS" pitchFamily="66" charset="0"/>
            </a:endParaRPr>
          </a:p>
          <a:p>
            <a:pPr eaLnBrk="1" hangingPunct="1">
              <a:buNone/>
              <a:defRPr/>
            </a:pPr>
            <a:endParaRPr lang="it-IT" sz="2000" dirty="0">
              <a:solidFill>
                <a:schemeClr val="tx2">
                  <a:lumMod val="75000"/>
                </a:schemeClr>
              </a:solidFill>
              <a:latin typeface="Comic Sans MS" pitchFamily="66" charset="0"/>
            </a:endParaRPr>
          </a:p>
          <a:p>
            <a:pPr eaLnBrk="1" hangingPunct="1">
              <a:buFont typeface="Wingdings" pitchFamily="2" charset="2"/>
              <a:buChar char="§"/>
              <a:defRPr/>
            </a:pPr>
            <a:r>
              <a:rPr lang="it-IT" sz="2000" b="1" dirty="0">
                <a:solidFill>
                  <a:schemeClr val="tx2">
                    <a:lumMod val="75000"/>
                  </a:schemeClr>
                </a:solidFill>
                <a:latin typeface="Comic Sans MS" pitchFamily="66" charset="0"/>
              </a:rPr>
              <a:t>QUADRI  MISTI  ASSIALI  +  PERIFERICI</a:t>
            </a:r>
          </a:p>
          <a:p>
            <a:pPr eaLnBrk="1" hangingPunct="1">
              <a:buNone/>
              <a:defRPr/>
            </a:pPr>
            <a:endParaRPr lang="it-IT" sz="2000" dirty="0">
              <a:solidFill>
                <a:schemeClr val="tx2">
                  <a:lumMod val="75000"/>
                </a:schemeClr>
              </a:solidFill>
              <a:latin typeface="Comic Sans MS" pitchFamily="66" charset="0"/>
            </a:endParaRPr>
          </a:p>
          <a:p>
            <a:pPr eaLnBrk="1" hangingPunct="1">
              <a:defRPr/>
            </a:pPr>
            <a:endParaRPr lang="it-IT" sz="2000" dirty="0">
              <a:latin typeface="Comic Sans MS" pitchFamily="66"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714348" y="2071678"/>
            <a:ext cx="7772400" cy="2214578"/>
          </a:xfrm>
          <a:noFill/>
        </p:spPr>
        <p:txBody>
          <a:bodyPr/>
          <a:lstStyle/>
          <a:p>
            <a:pPr algn="ctr"/>
            <a:r>
              <a:rPr lang="it-IT" sz="3200" dirty="0">
                <a:solidFill>
                  <a:srgbClr val="FF0000"/>
                </a:solidFill>
                <a:effectLst/>
                <a:latin typeface="Comic Sans MS" pitchFamily="66" charset="0"/>
              </a:rPr>
              <a:t>TERAPIA  </a:t>
            </a:r>
            <a:br>
              <a:rPr lang="it-IT" sz="3200" dirty="0">
                <a:solidFill>
                  <a:srgbClr val="FF0000"/>
                </a:solidFill>
                <a:effectLst/>
                <a:latin typeface="Comic Sans MS" pitchFamily="66" charset="0"/>
              </a:rPr>
            </a:br>
            <a:br>
              <a:rPr lang="it-IT" sz="3200" dirty="0">
                <a:solidFill>
                  <a:srgbClr val="FF0000"/>
                </a:solidFill>
                <a:effectLst/>
                <a:latin typeface="Comic Sans MS" pitchFamily="66" charset="0"/>
              </a:rPr>
            </a:br>
            <a:r>
              <a:rPr lang="it-IT" sz="3200" dirty="0">
                <a:solidFill>
                  <a:srgbClr val="FF0000"/>
                </a:solidFill>
                <a:effectLst/>
                <a:latin typeface="Comic Sans MS" pitchFamily="66" charset="0"/>
              </a:rPr>
              <a:t>DELL’   ARTRITE    REUMATOIDE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285728"/>
            <a:ext cx="8186766" cy="914400"/>
          </a:xfrm>
        </p:spPr>
        <p:txBody>
          <a:bodyPr/>
          <a:lstStyle/>
          <a:p>
            <a:pPr algn="ctr"/>
            <a:r>
              <a:rPr lang="it-IT" sz="3200" dirty="0">
                <a:solidFill>
                  <a:srgbClr val="FF0000"/>
                </a:solidFill>
              </a:rPr>
              <a:t>TERAPIA   DELL’ ARTRITE  REUMATOIDE</a:t>
            </a:r>
          </a:p>
        </p:txBody>
      </p:sp>
      <p:pic>
        <p:nvPicPr>
          <p:cNvPr id="2290690" name="Picture 2" descr="C:\Users\PINO\Pictures\Scansioni personali\Scan_Pic0029.jpg"/>
          <p:cNvPicPr>
            <a:picLocks noChangeAspect="1" noChangeArrowheads="1"/>
          </p:cNvPicPr>
          <p:nvPr/>
        </p:nvPicPr>
        <p:blipFill>
          <a:blip r:embed="rId2"/>
          <a:srcRect/>
          <a:stretch>
            <a:fillRect/>
          </a:stretch>
        </p:blipFill>
        <p:spPr bwMode="auto">
          <a:xfrm>
            <a:off x="428596" y="1357298"/>
            <a:ext cx="8286808" cy="5286412"/>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30212" y="214290"/>
            <a:ext cx="8428068" cy="360363"/>
          </a:xfrm>
          <a:noFill/>
        </p:spPr>
        <p:txBody>
          <a:bodyPr/>
          <a:lstStyle/>
          <a:p>
            <a:pPr algn="ctr"/>
            <a:r>
              <a:rPr lang="it-IT" sz="2400" dirty="0">
                <a:solidFill>
                  <a:srgbClr val="FF0000"/>
                </a:solidFill>
                <a:effectLst/>
                <a:latin typeface="Comic Sans MS" pitchFamily="66" charset="0"/>
              </a:rPr>
              <a:t>TRATTAMENTI  TERAPEUTICI  DELL</a:t>
            </a:r>
            <a:r>
              <a:rPr lang="it-IT" sz="2400" dirty="0">
                <a:solidFill>
                  <a:srgbClr val="FF0000"/>
                </a:solidFill>
                <a:effectLst/>
              </a:rPr>
              <a:t>’</a:t>
            </a:r>
            <a:r>
              <a:rPr lang="it-IT" sz="2400" dirty="0">
                <a:solidFill>
                  <a:srgbClr val="FF0000"/>
                </a:solidFill>
                <a:effectLst/>
                <a:latin typeface="Comic Sans MS" pitchFamily="66" charset="0"/>
              </a:rPr>
              <a:t> EARLY  RA</a:t>
            </a:r>
          </a:p>
        </p:txBody>
      </p:sp>
      <p:sp>
        <p:nvSpPr>
          <p:cNvPr id="96259" name="Rectangle 3"/>
          <p:cNvSpPr>
            <a:spLocks noGrp="1" noChangeArrowheads="1"/>
          </p:cNvSpPr>
          <p:nvPr>
            <p:ph type="body" idx="1"/>
          </p:nvPr>
        </p:nvSpPr>
        <p:spPr>
          <a:xfrm>
            <a:off x="215900" y="1142984"/>
            <a:ext cx="8713818" cy="5715016"/>
          </a:xfrm>
          <a:noFill/>
        </p:spPr>
        <p:txBody>
          <a:bodyPr>
            <a:normAutofit fontScale="92500"/>
          </a:bodyPr>
          <a:lstStyle/>
          <a:p>
            <a:pPr>
              <a:lnSpc>
                <a:spcPct val="80000"/>
              </a:lnSpc>
            </a:pPr>
            <a:r>
              <a:rPr lang="it-IT" sz="2000" dirty="0" err="1">
                <a:solidFill>
                  <a:srgbClr val="00FFFF"/>
                </a:solidFill>
                <a:effectLst/>
                <a:latin typeface="Comic Sans MS" pitchFamily="66" charset="0"/>
              </a:rPr>
              <a:t>DMARDs</a:t>
            </a:r>
            <a:r>
              <a:rPr lang="it-IT" sz="2000" dirty="0">
                <a:effectLst/>
                <a:latin typeface="Comic Sans MS" pitchFamily="66" charset="0"/>
              </a:rPr>
              <a:t> </a:t>
            </a:r>
            <a:r>
              <a:rPr lang="it-IT" sz="2000" dirty="0">
                <a:solidFill>
                  <a:srgbClr val="00FFFF"/>
                </a:solidFill>
                <a:effectLst/>
                <a:latin typeface="Comic Sans MS" pitchFamily="66" charset="0"/>
              </a:rPr>
              <a:t>TRADIZIONALI </a:t>
            </a:r>
            <a:r>
              <a:rPr lang="it-IT" sz="2000" dirty="0">
                <a:solidFill>
                  <a:srgbClr val="FFFF00"/>
                </a:solidFill>
                <a:effectLst/>
                <a:latin typeface="Comic Sans MS" pitchFamily="66" charset="0"/>
              </a:rPr>
              <a:t>, </a:t>
            </a:r>
            <a:r>
              <a:rPr lang="it-IT" sz="2000" dirty="0">
                <a:effectLst/>
                <a:latin typeface="Comic Sans MS" pitchFamily="66" charset="0"/>
              </a:rPr>
              <a:t> </a:t>
            </a:r>
            <a:r>
              <a:rPr lang="it-IT" sz="2000" dirty="0" err="1">
                <a:solidFill>
                  <a:srgbClr val="FFFF00"/>
                </a:solidFill>
                <a:effectLst/>
                <a:latin typeface="Comic Sans MS" pitchFamily="66" charset="0"/>
              </a:rPr>
              <a:t>piu</a:t>
            </a:r>
            <a:r>
              <a:rPr lang="it-IT" sz="2000" dirty="0" err="1">
                <a:solidFill>
                  <a:srgbClr val="FFFF00"/>
                </a:solidFill>
                <a:effectLst/>
              </a:rPr>
              <a:t>’</a:t>
            </a:r>
            <a:r>
              <a:rPr lang="it-IT" sz="2000" dirty="0">
                <a:solidFill>
                  <a:srgbClr val="FFFF00"/>
                </a:solidFill>
                <a:effectLst/>
                <a:latin typeface="Comic Sans MS" pitchFamily="66" charset="0"/>
              </a:rPr>
              <a:t> efficaci   in  associazione</a:t>
            </a:r>
          </a:p>
          <a:p>
            <a:pPr>
              <a:lnSpc>
                <a:spcPct val="80000"/>
              </a:lnSpc>
              <a:buFont typeface="Wingdings" pitchFamily="2" charset="2"/>
              <a:buNone/>
            </a:pPr>
            <a:r>
              <a:rPr lang="it-IT" sz="2000" dirty="0">
                <a:effectLst/>
                <a:latin typeface="Comic Sans MS" pitchFamily="66" charset="0"/>
              </a:rPr>
              <a:t> </a:t>
            </a:r>
            <a:r>
              <a:rPr lang="it-IT" sz="1800" dirty="0">
                <a:effectLst/>
                <a:latin typeface="Comic Sans MS" pitchFamily="66" charset="0"/>
              </a:rPr>
              <a:t> </a:t>
            </a:r>
          </a:p>
          <a:p>
            <a:pPr>
              <a:lnSpc>
                <a:spcPct val="80000"/>
              </a:lnSpc>
            </a:pPr>
            <a:r>
              <a:rPr lang="it-IT" sz="2000" dirty="0">
                <a:solidFill>
                  <a:srgbClr val="FFFF00"/>
                </a:solidFill>
                <a:effectLst/>
                <a:latin typeface="Comic Sans MS" pitchFamily="66" charset="0"/>
              </a:rPr>
              <a:t>Nell</a:t>
            </a:r>
            <a:r>
              <a:rPr lang="it-IT" sz="2000" dirty="0">
                <a:solidFill>
                  <a:srgbClr val="FFFF00"/>
                </a:solidFill>
                <a:effectLst/>
              </a:rPr>
              <a:t>’</a:t>
            </a:r>
            <a:r>
              <a:rPr lang="it-IT" sz="2000" dirty="0">
                <a:solidFill>
                  <a:srgbClr val="FFFF00"/>
                </a:solidFill>
                <a:effectLst/>
                <a:latin typeface="Comic Sans MS" pitchFamily="66" charset="0"/>
              </a:rPr>
              <a:t>      </a:t>
            </a:r>
            <a:r>
              <a:rPr lang="it-IT" sz="2000" dirty="0" err="1">
                <a:solidFill>
                  <a:srgbClr val="FFFF00"/>
                </a:solidFill>
                <a:effectLst/>
                <a:latin typeface="Comic Sans MS" pitchFamily="66" charset="0"/>
              </a:rPr>
              <a:t>Early</a:t>
            </a:r>
            <a:r>
              <a:rPr lang="it-IT" sz="2000" dirty="0">
                <a:solidFill>
                  <a:srgbClr val="FFFF00"/>
                </a:solidFill>
                <a:effectLst/>
                <a:latin typeface="Comic Sans MS" pitchFamily="66" charset="0"/>
              </a:rPr>
              <a:t>     AR      il      20  </a:t>
            </a:r>
            <a:r>
              <a:rPr lang="it-IT" sz="2000" dirty="0">
                <a:solidFill>
                  <a:srgbClr val="FFFF00"/>
                </a:solidFill>
                <a:effectLst/>
              </a:rPr>
              <a:t>–</a:t>
            </a:r>
            <a:r>
              <a:rPr lang="it-IT" sz="2000" dirty="0">
                <a:solidFill>
                  <a:srgbClr val="FFFF00"/>
                </a:solidFill>
                <a:effectLst/>
                <a:latin typeface="Comic Sans MS" pitchFamily="66" charset="0"/>
              </a:rPr>
              <a:t>  30 %      dei      </a:t>
            </a:r>
            <a:r>
              <a:rPr lang="it-IT" sz="2000" dirty="0" err="1">
                <a:solidFill>
                  <a:srgbClr val="FFFF00"/>
                </a:solidFill>
                <a:effectLst/>
                <a:latin typeface="Comic Sans MS" pitchFamily="66" charset="0"/>
              </a:rPr>
              <a:t>pz</a:t>
            </a:r>
            <a:r>
              <a:rPr lang="it-IT" sz="2000" dirty="0">
                <a:solidFill>
                  <a:srgbClr val="FFFF00"/>
                </a:solidFill>
                <a:effectLst/>
                <a:latin typeface="Comic Sans MS" pitchFamily="66" charset="0"/>
              </a:rPr>
              <a:t>      non    migliora</a:t>
            </a:r>
          </a:p>
          <a:p>
            <a:pPr>
              <a:lnSpc>
                <a:spcPct val="80000"/>
              </a:lnSpc>
              <a:buNone/>
            </a:pPr>
            <a:r>
              <a:rPr lang="it-IT" sz="2000" dirty="0">
                <a:solidFill>
                  <a:srgbClr val="FFFF00"/>
                </a:solidFill>
                <a:latin typeface="Comic Sans MS" pitchFamily="66" charset="0"/>
              </a:rPr>
              <a:t>   </a:t>
            </a:r>
            <a:r>
              <a:rPr lang="it-IT" sz="2000" dirty="0">
                <a:solidFill>
                  <a:srgbClr val="FFFF00"/>
                </a:solidFill>
                <a:effectLst/>
                <a:latin typeface="Comic Sans MS" pitchFamily="66" charset="0"/>
              </a:rPr>
              <a:t>  sufficientemente       con     l</a:t>
            </a:r>
            <a:r>
              <a:rPr lang="it-IT" sz="2000" dirty="0">
                <a:solidFill>
                  <a:srgbClr val="FFFF00"/>
                </a:solidFill>
                <a:effectLst/>
              </a:rPr>
              <a:t>’</a:t>
            </a:r>
            <a:r>
              <a:rPr lang="it-IT" sz="2000" dirty="0">
                <a:solidFill>
                  <a:srgbClr val="FFFF00"/>
                </a:solidFill>
                <a:effectLst/>
                <a:latin typeface="Comic Sans MS" pitchFamily="66" charset="0"/>
              </a:rPr>
              <a:t>uso     dei      </a:t>
            </a:r>
            <a:r>
              <a:rPr lang="it-IT" sz="2000" dirty="0" err="1">
                <a:solidFill>
                  <a:srgbClr val="FFFF00"/>
                </a:solidFill>
                <a:effectLst/>
                <a:latin typeface="Comic Sans MS" pitchFamily="66" charset="0"/>
              </a:rPr>
              <a:t>DMARDs</a:t>
            </a:r>
            <a:r>
              <a:rPr lang="it-IT" sz="2000" dirty="0">
                <a:solidFill>
                  <a:srgbClr val="FFFF00"/>
                </a:solidFill>
                <a:effectLst/>
                <a:latin typeface="Comic Sans MS" pitchFamily="66" charset="0"/>
              </a:rPr>
              <a:t>     tradizionali     e  </a:t>
            </a:r>
          </a:p>
          <a:p>
            <a:pPr>
              <a:lnSpc>
                <a:spcPct val="80000"/>
              </a:lnSpc>
              <a:buNone/>
            </a:pPr>
            <a:r>
              <a:rPr lang="it-IT" sz="2000" dirty="0">
                <a:solidFill>
                  <a:srgbClr val="FFFF00"/>
                </a:solidFill>
                <a:latin typeface="Comic Sans MS" pitchFamily="66" charset="0"/>
              </a:rPr>
              <a:t>    </a:t>
            </a:r>
            <a:r>
              <a:rPr lang="it-IT" sz="2000" dirty="0">
                <a:solidFill>
                  <a:srgbClr val="FFFF00"/>
                </a:solidFill>
                <a:effectLst/>
                <a:latin typeface="Comic Sans MS" pitchFamily="66" charset="0"/>
              </a:rPr>
              <a:t> quindi    questo   sottogruppo    e</a:t>
            </a:r>
            <a:r>
              <a:rPr lang="it-IT" sz="2000" dirty="0">
                <a:solidFill>
                  <a:srgbClr val="FFFF00"/>
                </a:solidFill>
                <a:effectLst/>
              </a:rPr>
              <a:t>’</a:t>
            </a:r>
            <a:r>
              <a:rPr lang="it-IT" sz="2000" dirty="0">
                <a:solidFill>
                  <a:srgbClr val="FFFF00"/>
                </a:solidFill>
                <a:effectLst/>
                <a:latin typeface="Comic Sans MS" pitchFamily="66" charset="0"/>
              </a:rPr>
              <a:t>   candidato     al   trattamento     con</a:t>
            </a:r>
          </a:p>
          <a:p>
            <a:pPr>
              <a:lnSpc>
                <a:spcPct val="80000"/>
              </a:lnSpc>
              <a:buNone/>
            </a:pPr>
            <a:r>
              <a:rPr lang="it-IT" sz="2000" dirty="0">
                <a:solidFill>
                  <a:srgbClr val="FFFF00"/>
                </a:solidFill>
                <a:effectLst/>
                <a:latin typeface="Comic Sans MS" pitchFamily="66" charset="0"/>
              </a:rPr>
              <a:t>     </a:t>
            </a:r>
            <a:r>
              <a:rPr lang="it-IT" sz="2000" dirty="0">
                <a:solidFill>
                  <a:srgbClr val="00FFFF"/>
                </a:solidFill>
                <a:effectLst/>
                <a:latin typeface="Comic Sans MS" pitchFamily="66" charset="0"/>
              </a:rPr>
              <a:t>FARMACI  BIOLOGICI  ( + MTX )     </a:t>
            </a:r>
            <a:r>
              <a:rPr lang="it-IT" sz="2000" dirty="0">
                <a:solidFill>
                  <a:srgbClr val="FFFF00"/>
                </a:solidFill>
                <a:effectLst/>
                <a:latin typeface="Comic Sans MS" pitchFamily="66" charset="0"/>
              </a:rPr>
              <a:t>nelle    fasi   precoci</a:t>
            </a:r>
          </a:p>
          <a:p>
            <a:pPr>
              <a:lnSpc>
                <a:spcPct val="80000"/>
              </a:lnSpc>
              <a:buFont typeface="Wingdings" pitchFamily="2" charset="2"/>
              <a:buNone/>
            </a:pPr>
            <a:r>
              <a:rPr lang="it-IT" sz="2000" dirty="0">
                <a:solidFill>
                  <a:srgbClr val="00FF00"/>
                </a:solidFill>
                <a:effectLst/>
                <a:latin typeface="Comic Sans MS" pitchFamily="66" charset="0"/>
              </a:rPr>
              <a:t>    </a:t>
            </a:r>
            <a:r>
              <a:rPr lang="it-IT" sz="1200" b="1" dirty="0" err="1">
                <a:solidFill>
                  <a:srgbClr val="FF0000"/>
                </a:solidFill>
                <a:effectLst/>
                <a:latin typeface="Comic Sans MS" pitchFamily="66" charset="0"/>
              </a:rPr>
              <a:t>Sokka</a:t>
            </a:r>
            <a:r>
              <a:rPr lang="it-IT" sz="1200" b="1" dirty="0">
                <a:solidFill>
                  <a:srgbClr val="FF0000"/>
                </a:solidFill>
                <a:effectLst/>
                <a:latin typeface="Comic Sans MS" pitchFamily="66" charset="0"/>
              </a:rPr>
              <a:t> </a:t>
            </a:r>
            <a:r>
              <a:rPr lang="it-IT" sz="1200" b="1" dirty="0" err="1">
                <a:solidFill>
                  <a:srgbClr val="FF0000"/>
                </a:solidFill>
                <a:effectLst/>
                <a:latin typeface="Comic Sans MS" pitchFamily="66" charset="0"/>
              </a:rPr>
              <a:t>et</a:t>
            </a:r>
            <a:r>
              <a:rPr lang="it-IT" sz="1200" b="1" dirty="0">
                <a:solidFill>
                  <a:srgbClr val="FF0000"/>
                </a:solidFill>
                <a:effectLst/>
                <a:latin typeface="Comic Sans MS" pitchFamily="66" charset="0"/>
              </a:rPr>
              <a:t> al.; </a:t>
            </a:r>
            <a:r>
              <a:rPr lang="it-IT" sz="1200" b="1" dirty="0" err="1">
                <a:solidFill>
                  <a:srgbClr val="FF0000"/>
                </a:solidFill>
                <a:effectLst/>
                <a:latin typeface="Comic Sans MS" pitchFamily="66" charset="0"/>
              </a:rPr>
              <a:t>Conventional</a:t>
            </a:r>
            <a:r>
              <a:rPr lang="it-IT" sz="1200" b="1" dirty="0">
                <a:solidFill>
                  <a:srgbClr val="FF0000"/>
                </a:solidFill>
                <a:effectLst/>
                <a:latin typeface="Comic Sans MS" pitchFamily="66" charset="0"/>
              </a:rPr>
              <a:t> </a:t>
            </a:r>
            <a:r>
              <a:rPr lang="it-IT" sz="1200" b="1" dirty="0" err="1">
                <a:solidFill>
                  <a:srgbClr val="FF0000"/>
                </a:solidFill>
                <a:effectLst/>
                <a:latin typeface="Comic Sans MS" pitchFamily="66" charset="0"/>
              </a:rPr>
              <a:t>DMARDs</a:t>
            </a:r>
            <a:r>
              <a:rPr lang="it-IT" sz="1200" b="1" dirty="0">
                <a:solidFill>
                  <a:srgbClr val="FF0000"/>
                </a:solidFill>
                <a:effectLst/>
                <a:latin typeface="Comic Sans MS" pitchFamily="66" charset="0"/>
              </a:rPr>
              <a:t> in </a:t>
            </a:r>
            <a:r>
              <a:rPr lang="it-IT" sz="1200" b="1" dirty="0" err="1">
                <a:solidFill>
                  <a:srgbClr val="FF0000"/>
                </a:solidFill>
                <a:effectLst/>
                <a:latin typeface="Comic Sans MS" pitchFamily="66" charset="0"/>
              </a:rPr>
              <a:t>early</a:t>
            </a:r>
            <a:r>
              <a:rPr lang="it-IT" sz="1200" b="1" dirty="0">
                <a:solidFill>
                  <a:srgbClr val="FF0000"/>
                </a:solidFill>
                <a:effectLst/>
                <a:latin typeface="Comic Sans MS" pitchFamily="66" charset="0"/>
              </a:rPr>
              <a:t> </a:t>
            </a:r>
            <a:r>
              <a:rPr lang="it-IT" sz="1200" b="1" dirty="0" err="1">
                <a:solidFill>
                  <a:srgbClr val="FF0000"/>
                </a:solidFill>
                <a:effectLst/>
                <a:latin typeface="Comic Sans MS" pitchFamily="66" charset="0"/>
              </a:rPr>
              <a:t>arthritis</a:t>
            </a:r>
            <a:r>
              <a:rPr lang="it-IT" sz="1200" b="1" dirty="0">
                <a:solidFill>
                  <a:srgbClr val="FF0000"/>
                </a:solidFill>
                <a:effectLst/>
                <a:latin typeface="Comic Sans MS" pitchFamily="66" charset="0"/>
              </a:rPr>
              <a:t>.   </a:t>
            </a:r>
            <a:r>
              <a:rPr lang="it-IT" sz="1200" dirty="0" err="1">
                <a:solidFill>
                  <a:srgbClr val="FFFF00"/>
                </a:solidFill>
                <a:effectLst/>
                <a:latin typeface="Comic Sans MS" pitchFamily="66" charset="0"/>
              </a:rPr>
              <a:t>Rheum</a:t>
            </a:r>
            <a:r>
              <a:rPr lang="it-IT" sz="1200" dirty="0">
                <a:solidFill>
                  <a:srgbClr val="FFFF00"/>
                </a:solidFill>
                <a:effectLst/>
                <a:latin typeface="Comic Sans MS" pitchFamily="66" charset="0"/>
              </a:rPr>
              <a:t> </a:t>
            </a:r>
            <a:r>
              <a:rPr lang="it-IT" sz="1200" dirty="0" err="1">
                <a:solidFill>
                  <a:srgbClr val="FFFF00"/>
                </a:solidFill>
                <a:effectLst/>
                <a:latin typeface="Comic Sans MS" pitchFamily="66" charset="0"/>
              </a:rPr>
              <a:t>Dis</a:t>
            </a:r>
            <a:r>
              <a:rPr lang="it-IT" sz="1200" dirty="0">
                <a:solidFill>
                  <a:srgbClr val="FFFF00"/>
                </a:solidFill>
                <a:effectLst/>
                <a:latin typeface="Comic Sans MS" pitchFamily="66" charset="0"/>
              </a:rPr>
              <a:t> </a:t>
            </a:r>
            <a:r>
              <a:rPr lang="it-IT" sz="1200" dirty="0" err="1">
                <a:solidFill>
                  <a:srgbClr val="FFFF00"/>
                </a:solidFill>
                <a:effectLst/>
                <a:latin typeface="Comic Sans MS" pitchFamily="66" charset="0"/>
              </a:rPr>
              <a:t>Clin</a:t>
            </a:r>
            <a:r>
              <a:rPr lang="it-IT" sz="1200" dirty="0">
                <a:solidFill>
                  <a:srgbClr val="FFFF00"/>
                </a:solidFill>
                <a:effectLst/>
                <a:latin typeface="Comic Sans MS" pitchFamily="66" charset="0"/>
              </a:rPr>
              <a:t> North Am 2005; 31:729-744</a:t>
            </a:r>
            <a:endParaRPr lang="it-IT" sz="2000" dirty="0">
              <a:solidFill>
                <a:srgbClr val="00FF00"/>
              </a:solidFill>
              <a:effectLst/>
              <a:latin typeface="Comic Sans MS" pitchFamily="66" charset="0"/>
            </a:endParaRPr>
          </a:p>
          <a:p>
            <a:pPr>
              <a:lnSpc>
                <a:spcPct val="80000"/>
              </a:lnSpc>
              <a:buFont typeface="Wingdings" pitchFamily="2" charset="2"/>
              <a:buNone/>
            </a:pPr>
            <a:endParaRPr lang="it-IT" sz="2000" dirty="0">
              <a:solidFill>
                <a:srgbClr val="00FF00"/>
              </a:solidFill>
              <a:effectLst/>
              <a:latin typeface="Comic Sans MS" pitchFamily="66" charset="0"/>
            </a:endParaRPr>
          </a:p>
          <a:p>
            <a:pPr>
              <a:lnSpc>
                <a:spcPct val="80000"/>
              </a:lnSpc>
            </a:pPr>
            <a:r>
              <a:rPr lang="it-IT" sz="2000" dirty="0">
                <a:solidFill>
                  <a:srgbClr val="FF0000"/>
                </a:solidFill>
                <a:effectLst/>
                <a:latin typeface="Comic Sans MS" pitchFamily="66" charset="0"/>
              </a:rPr>
              <a:t>Consigliabile :</a:t>
            </a:r>
            <a:r>
              <a:rPr lang="it-IT" sz="2000" dirty="0">
                <a:solidFill>
                  <a:srgbClr val="00FFFF"/>
                </a:solidFill>
                <a:effectLst/>
                <a:latin typeface="Comic Sans MS" pitchFamily="66" charset="0"/>
              </a:rPr>
              <a:t>    FARMACI  BIOLOGICI ( + MTX )  </a:t>
            </a:r>
            <a:r>
              <a:rPr lang="it-IT" sz="2000" dirty="0">
                <a:solidFill>
                  <a:srgbClr val="FFFF00"/>
                </a:solidFill>
                <a:effectLst/>
              </a:rPr>
              <a:t>“</a:t>
            </a:r>
            <a:r>
              <a:rPr lang="it-IT" sz="2000" dirty="0">
                <a:solidFill>
                  <a:srgbClr val="FFFF00"/>
                </a:solidFill>
                <a:effectLst/>
                <a:latin typeface="Comic Sans MS" pitchFamily="66" charset="0"/>
              </a:rPr>
              <a:t> </a:t>
            </a:r>
            <a:r>
              <a:rPr lang="it-IT" sz="2000" dirty="0" err="1">
                <a:solidFill>
                  <a:srgbClr val="FFFF00"/>
                </a:solidFill>
                <a:effectLst/>
                <a:latin typeface="Comic Sans MS" pitchFamily="66" charset="0"/>
              </a:rPr>
              <a:t>ab</a:t>
            </a:r>
            <a:r>
              <a:rPr lang="it-IT" sz="2000" dirty="0">
                <a:solidFill>
                  <a:srgbClr val="FFFF00"/>
                </a:solidFill>
                <a:effectLst/>
                <a:latin typeface="Comic Sans MS" pitchFamily="66" charset="0"/>
              </a:rPr>
              <a:t>  </a:t>
            </a:r>
            <a:r>
              <a:rPr lang="it-IT" sz="2000" dirty="0" err="1">
                <a:solidFill>
                  <a:srgbClr val="FFFF00"/>
                </a:solidFill>
                <a:effectLst/>
                <a:latin typeface="Comic Sans MS" pitchFamily="66" charset="0"/>
              </a:rPr>
              <a:t>initio</a:t>
            </a:r>
            <a:r>
              <a:rPr lang="it-IT" sz="2000" dirty="0">
                <a:solidFill>
                  <a:srgbClr val="FFFF00"/>
                </a:solidFill>
                <a:effectLst/>
                <a:latin typeface="Comic Sans MS" pitchFamily="66" charset="0"/>
              </a:rPr>
              <a:t> </a:t>
            </a:r>
            <a:r>
              <a:rPr lang="it-IT" sz="2000" dirty="0">
                <a:solidFill>
                  <a:srgbClr val="FFFF00"/>
                </a:solidFill>
                <a:effectLst/>
              </a:rPr>
              <a:t>”</a:t>
            </a:r>
            <a:r>
              <a:rPr lang="it-IT" sz="2000" dirty="0">
                <a:solidFill>
                  <a:srgbClr val="FFFF00"/>
                </a:solidFill>
                <a:effectLst/>
                <a:latin typeface="Comic Sans MS" pitchFamily="66" charset="0"/>
              </a:rPr>
              <a:t>     nelle </a:t>
            </a:r>
          </a:p>
          <a:p>
            <a:pPr>
              <a:lnSpc>
                <a:spcPct val="80000"/>
              </a:lnSpc>
              <a:buNone/>
            </a:pPr>
            <a:r>
              <a:rPr lang="it-IT" sz="2000" dirty="0">
                <a:solidFill>
                  <a:srgbClr val="FFFF00"/>
                </a:solidFill>
                <a:latin typeface="Comic Sans MS" pitchFamily="66" charset="0"/>
              </a:rPr>
              <a:t>   </a:t>
            </a:r>
            <a:r>
              <a:rPr lang="it-IT" sz="2000" dirty="0">
                <a:solidFill>
                  <a:srgbClr val="FFFF00"/>
                </a:solidFill>
                <a:effectLst/>
                <a:latin typeface="Comic Sans MS" pitchFamily="66" charset="0"/>
              </a:rPr>
              <a:t>  forme     con    segni   precoci   di   danno anatomico  ( microerosioni ) ?</a:t>
            </a:r>
          </a:p>
          <a:p>
            <a:pPr>
              <a:lnSpc>
                <a:spcPct val="80000"/>
              </a:lnSpc>
            </a:pPr>
            <a:endParaRPr lang="it-IT" sz="2000" dirty="0">
              <a:solidFill>
                <a:srgbClr val="FFFF00"/>
              </a:solidFill>
              <a:effectLst/>
              <a:latin typeface="Comic Sans MS" pitchFamily="66" charset="0"/>
            </a:endParaRPr>
          </a:p>
          <a:p>
            <a:pPr>
              <a:lnSpc>
                <a:spcPct val="80000"/>
              </a:lnSpc>
            </a:pPr>
            <a:r>
              <a:rPr lang="it-IT" sz="2000" dirty="0">
                <a:solidFill>
                  <a:srgbClr val="FF0000"/>
                </a:solidFill>
                <a:effectLst/>
                <a:latin typeface="Comic Sans MS" pitchFamily="66" charset="0"/>
              </a:rPr>
              <a:t>Auspicabile:</a:t>
            </a:r>
            <a:r>
              <a:rPr lang="it-IT" sz="2000" dirty="0">
                <a:solidFill>
                  <a:srgbClr val="00FFFF"/>
                </a:solidFill>
                <a:effectLst/>
                <a:latin typeface="Comic Sans MS" pitchFamily="66" charset="0"/>
              </a:rPr>
              <a:t>      FARMACI  BIOLOGICI ( + MTX )  </a:t>
            </a:r>
            <a:r>
              <a:rPr lang="it-IT" sz="2000" dirty="0">
                <a:solidFill>
                  <a:srgbClr val="FFFF00"/>
                </a:solidFill>
                <a:effectLst/>
              </a:rPr>
              <a:t>“</a:t>
            </a:r>
            <a:r>
              <a:rPr lang="it-IT" sz="2000" dirty="0">
                <a:solidFill>
                  <a:srgbClr val="FFFF00"/>
                </a:solidFill>
                <a:effectLst/>
                <a:latin typeface="Comic Sans MS" pitchFamily="66" charset="0"/>
              </a:rPr>
              <a:t> </a:t>
            </a:r>
            <a:r>
              <a:rPr lang="it-IT" sz="2000" dirty="0" err="1">
                <a:solidFill>
                  <a:srgbClr val="FFFF00"/>
                </a:solidFill>
                <a:effectLst/>
                <a:latin typeface="Comic Sans MS" pitchFamily="66" charset="0"/>
              </a:rPr>
              <a:t>ab</a:t>
            </a:r>
            <a:r>
              <a:rPr lang="it-IT" sz="2000" dirty="0">
                <a:solidFill>
                  <a:srgbClr val="FFFF00"/>
                </a:solidFill>
                <a:effectLst/>
                <a:latin typeface="Comic Sans MS" pitchFamily="66" charset="0"/>
              </a:rPr>
              <a:t>  </a:t>
            </a:r>
            <a:r>
              <a:rPr lang="it-IT" sz="2000" dirty="0" err="1">
                <a:solidFill>
                  <a:srgbClr val="FFFF00"/>
                </a:solidFill>
                <a:effectLst/>
                <a:latin typeface="Comic Sans MS" pitchFamily="66" charset="0"/>
              </a:rPr>
              <a:t>initio</a:t>
            </a:r>
            <a:r>
              <a:rPr lang="it-IT" sz="2000" dirty="0">
                <a:solidFill>
                  <a:srgbClr val="FFFF00"/>
                </a:solidFill>
                <a:effectLst/>
                <a:latin typeface="Comic Sans MS" pitchFamily="66" charset="0"/>
              </a:rPr>
              <a:t> </a:t>
            </a:r>
            <a:r>
              <a:rPr lang="it-IT" sz="2000" dirty="0">
                <a:solidFill>
                  <a:srgbClr val="FFFF00"/>
                </a:solidFill>
                <a:effectLst/>
              </a:rPr>
              <a:t>”</a:t>
            </a:r>
            <a:r>
              <a:rPr lang="it-IT" sz="2000" dirty="0">
                <a:solidFill>
                  <a:srgbClr val="FFFF00"/>
                </a:solidFill>
                <a:effectLst/>
                <a:latin typeface="Comic Sans MS" pitchFamily="66" charset="0"/>
              </a:rPr>
              <a:t> </a:t>
            </a:r>
          </a:p>
          <a:p>
            <a:pPr>
              <a:lnSpc>
                <a:spcPct val="80000"/>
              </a:lnSpc>
              <a:buNone/>
            </a:pPr>
            <a:r>
              <a:rPr lang="it-IT" sz="2000" dirty="0">
                <a:solidFill>
                  <a:srgbClr val="FFFF00"/>
                </a:solidFill>
                <a:effectLst/>
                <a:latin typeface="Comic Sans MS" pitchFamily="66" charset="0"/>
              </a:rPr>
              <a:t>     sempre,    in tutti i casi di   positivit</a:t>
            </a:r>
            <a:r>
              <a:rPr lang="it-IT" sz="2000" dirty="0">
                <a:solidFill>
                  <a:srgbClr val="FFFF00"/>
                </a:solidFill>
                <a:effectLst/>
              </a:rPr>
              <a:t>à</a:t>
            </a:r>
            <a:r>
              <a:rPr lang="it-IT" sz="2000" dirty="0">
                <a:solidFill>
                  <a:srgbClr val="FFFF00"/>
                </a:solidFill>
                <a:effectLst/>
                <a:latin typeface="Comic Sans MS" pitchFamily="66" charset="0"/>
              </a:rPr>
              <a:t>  ANTI - CCP + EDEMA OSSEO </a:t>
            </a:r>
          </a:p>
          <a:p>
            <a:pPr>
              <a:lnSpc>
                <a:spcPct val="80000"/>
              </a:lnSpc>
              <a:buNone/>
            </a:pPr>
            <a:r>
              <a:rPr lang="it-IT" sz="2000" dirty="0">
                <a:solidFill>
                  <a:srgbClr val="FFFF00"/>
                </a:solidFill>
                <a:effectLst/>
                <a:latin typeface="Comic Sans MS" pitchFamily="66" charset="0"/>
              </a:rPr>
              <a:t>     alla  RMN ? </a:t>
            </a:r>
          </a:p>
          <a:p>
            <a:pPr>
              <a:lnSpc>
                <a:spcPct val="80000"/>
              </a:lnSpc>
              <a:buFont typeface="Wingdings" pitchFamily="2" charset="2"/>
              <a:buNone/>
            </a:pPr>
            <a:r>
              <a:rPr lang="it-IT" sz="2000" dirty="0">
                <a:solidFill>
                  <a:srgbClr val="FFFF00"/>
                </a:solidFill>
                <a:effectLst/>
                <a:latin typeface="Comic Sans MS" pitchFamily="66" charset="0"/>
              </a:rPr>
              <a:t>    ( i  </a:t>
            </a:r>
            <a:r>
              <a:rPr lang="it-IT" sz="2000" dirty="0" err="1">
                <a:solidFill>
                  <a:srgbClr val="FFFF00"/>
                </a:solidFill>
                <a:effectLst/>
                <a:latin typeface="Comic Sans MS" pitchFamily="66" charset="0"/>
              </a:rPr>
              <a:t>trails</a:t>
            </a:r>
            <a:r>
              <a:rPr lang="it-IT" sz="2000" dirty="0">
                <a:solidFill>
                  <a:srgbClr val="FFFF00"/>
                </a:solidFill>
                <a:effectLst/>
                <a:latin typeface="Comic Sans MS" pitchFamily="66" charset="0"/>
              </a:rPr>
              <a:t>  effettuati  danno  indici  di  </a:t>
            </a:r>
            <a:r>
              <a:rPr lang="it-IT" sz="2000" u="sng" dirty="0">
                <a:solidFill>
                  <a:srgbClr val="00FF00"/>
                </a:solidFill>
                <a:effectLst/>
                <a:latin typeface="Comic Sans MS" pitchFamily="66" charset="0"/>
              </a:rPr>
              <a:t>REMISSIONE</a:t>
            </a:r>
            <a:r>
              <a:rPr lang="it-IT" sz="2000" dirty="0">
                <a:solidFill>
                  <a:srgbClr val="FFFF00"/>
                </a:solidFill>
                <a:effectLst/>
                <a:latin typeface="Comic Sans MS" pitchFamily="66" charset="0"/>
              </a:rPr>
              <a:t>  di circa  50% )</a:t>
            </a:r>
          </a:p>
          <a:p>
            <a:pPr>
              <a:lnSpc>
                <a:spcPct val="80000"/>
              </a:lnSpc>
            </a:pPr>
            <a:endParaRPr lang="it-IT" sz="2000" dirty="0">
              <a:effectLst/>
            </a:endParaRPr>
          </a:p>
        </p:txBody>
      </p:sp>
    </p:spTree>
    <p:extLst>
      <p:ext uri="{BB962C8B-B14F-4D97-AF65-F5344CB8AC3E}">
        <p14:creationId xmlns:p14="http://schemas.microsoft.com/office/powerpoint/2010/main" val="31816611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85800" y="76200"/>
            <a:ext cx="7772400" cy="862013"/>
          </a:xfrm>
        </p:spPr>
        <p:txBody>
          <a:bodyPr/>
          <a:lstStyle/>
          <a:p>
            <a:pPr>
              <a:defRPr/>
            </a:pPr>
            <a:r>
              <a:rPr lang="en-US" sz="2800" i="1">
                <a:solidFill>
                  <a:srgbClr val="FC3B2C"/>
                </a:solidFill>
              </a:rPr>
              <a:t>Monoclonal Antibodies Bind and Neutralize Both Soluble and Membrane-bound TNF</a:t>
            </a:r>
            <a:r>
              <a:rPr lang="en-US" sz="2800" i="1">
                <a:solidFill>
                  <a:srgbClr val="FC3B2C"/>
                </a:solidFill>
                <a:latin typeface="Symbol" pitchFamily="18" charset="2"/>
              </a:rPr>
              <a:t>a</a:t>
            </a:r>
            <a:r>
              <a:rPr lang="en-US" sz="3600"/>
              <a:t> </a:t>
            </a:r>
          </a:p>
        </p:txBody>
      </p:sp>
      <p:pic>
        <p:nvPicPr>
          <p:cNvPr id="97283" name="Picture 3" descr="board_17_fix"/>
          <p:cNvPicPr>
            <a:picLocks noChangeAspect="1" noChangeArrowheads="1"/>
          </p:cNvPicPr>
          <p:nvPr/>
        </p:nvPicPr>
        <p:blipFill>
          <a:blip r:embed="rId3"/>
          <a:srcRect/>
          <a:stretch>
            <a:fillRect/>
          </a:stretch>
        </p:blipFill>
        <p:spPr bwMode="auto">
          <a:xfrm>
            <a:off x="533400" y="1143000"/>
            <a:ext cx="8001000" cy="5600700"/>
          </a:xfrm>
          <a:prstGeom prst="rect">
            <a:avLst/>
          </a:prstGeom>
          <a:noFill/>
          <a:ln w="9525">
            <a:noFill/>
            <a:miter lim="800000"/>
            <a:headEnd/>
            <a:tailEnd/>
          </a:ln>
        </p:spPr>
      </p:pic>
    </p:spTree>
    <p:extLst>
      <p:ext uri="{BB962C8B-B14F-4D97-AF65-F5344CB8AC3E}">
        <p14:creationId xmlns:p14="http://schemas.microsoft.com/office/powerpoint/2010/main" val="417376546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28596" y="285728"/>
            <a:ext cx="8229600" cy="706437"/>
          </a:xfrm>
        </p:spPr>
        <p:txBody>
          <a:bodyPr/>
          <a:lstStyle/>
          <a:p>
            <a:pPr algn="ctr">
              <a:defRPr/>
            </a:pPr>
            <a:r>
              <a:rPr lang="it-IT" sz="4000" b="1" dirty="0">
                <a:solidFill>
                  <a:srgbClr val="FF0000"/>
                </a:solidFill>
              </a:rPr>
              <a:t>PAZIENTE  “ REUMATICO ”</a:t>
            </a:r>
          </a:p>
        </p:txBody>
      </p:sp>
      <p:sp>
        <p:nvSpPr>
          <p:cNvPr id="10243" name="Rectangle 3"/>
          <p:cNvSpPr>
            <a:spLocks noGrp="1" noChangeArrowheads="1"/>
          </p:cNvSpPr>
          <p:nvPr>
            <p:ph type="body" idx="1"/>
          </p:nvPr>
        </p:nvSpPr>
        <p:spPr>
          <a:xfrm>
            <a:off x="457200" y="1341438"/>
            <a:ext cx="8229600" cy="5111750"/>
          </a:xfrm>
        </p:spPr>
        <p:txBody>
          <a:bodyPr>
            <a:normAutofit fontScale="92500" lnSpcReduction="10000"/>
          </a:bodyPr>
          <a:lstStyle/>
          <a:p>
            <a:pPr marL="381000" indent="-381000">
              <a:lnSpc>
                <a:spcPct val="80000"/>
              </a:lnSpc>
              <a:buFontTx/>
              <a:buNone/>
              <a:defRPr/>
            </a:pPr>
            <a:r>
              <a:rPr lang="it-IT" sz="1600" dirty="0">
                <a:solidFill>
                  <a:srgbClr val="FFFF00"/>
                </a:solidFill>
              </a:rPr>
              <a:t>IN   GENERE,     ANCHE     SE     NON    SEMPRE ,     IL     PAZIENTE     REUMATICO  </a:t>
            </a:r>
          </a:p>
          <a:p>
            <a:pPr marL="381000" indent="-381000">
              <a:lnSpc>
                <a:spcPct val="80000"/>
              </a:lnSpc>
              <a:buFontTx/>
              <a:buNone/>
              <a:defRPr/>
            </a:pPr>
            <a:r>
              <a:rPr lang="it-IT" sz="1600" dirty="0">
                <a:solidFill>
                  <a:srgbClr val="FFFF00"/>
                </a:solidFill>
              </a:rPr>
              <a:t>INIZIALMENTE SI PRESENTA  CON  SINTOMI   E / O   SEGNI   CHE  INTERESSANO  </a:t>
            </a:r>
          </a:p>
          <a:p>
            <a:pPr marL="381000" indent="-381000">
              <a:lnSpc>
                <a:spcPct val="80000"/>
              </a:lnSpc>
              <a:buFontTx/>
              <a:buNone/>
              <a:defRPr/>
            </a:pPr>
            <a:r>
              <a:rPr lang="it-IT" sz="1600" dirty="0">
                <a:solidFill>
                  <a:srgbClr val="FFFF00"/>
                </a:solidFill>
              </a:rPr>
              <a:t>L’ APPARATO  LOCOMOTORE :</a:t>
            </a:r>
          </a:p>
          <a:p>
            <a:pPr marL="381000" indent="-381000">
              <a:lnSpc>
                <a:spcPct val="80000"/>
              </a:lnSpc>
              <a:buFontTx/>
              <a:buNone/>
              <a:defRPr/>
            </a:pPr>
            <a:endParaRPr lang="it-IT" sz="1600" dirty="0">
              <a:solidFill>
                <a:srgbClr val="FFFF00"/>
              </a:solidFill>
            </a:endParaRPr>
          </a:p>
          <a:p>
            <a:pPr marL="381000" indent="-381000">
              <a:lnSpc>
                <a:spcPct val="80000"/>
              </a:lnSpc>
              <a:buNone/>
              <a:defRPr/>
            </a:pPr>
            <a:r>
              <a:rPr lang="it-IT" sz="3200" b="1" dirty="0">
                <a:solidFill>
                  <a:srgbClr val="04FC2D"/>
                </a:solidFill>
              </a:rPr>
              <a:t>1.</a:t>
            </a:r>
            <a:r>
              <a:rPr lang="it-IT" sz="2400" b="1" dirty="0">
                <a:solidFill>
                  <a:srgbClr val="04FC2D"/>
                </a:solidFill>
              </a:rPr>
              <a:t>   </a:t>
            </a:r>
            <a:r>
              <a:rPr lang="it-IT" sz="2400" b="1" dirty="0">
                <a:solidFill>
                  <a:srgbClr val="00FF00"/>
                </a:solidFill>
              </a:rPr>
              <a:t>DOLORE </a:t>
            </a:r>
          </a:p>
          <a:p>
            <a:pPr marL="381000" indent="-381000">
              <a:lnSpc>
                <a:spcPct val="80000"/>
              </a:lnSpc>
              <a:buFontTx/>
              <a:buNone/>
              <a:defRPr/>
            </a:pPr>
            <a:endParaRPr lang="it-IT" sz="2400" b="1" dirty="0">
              <a:solidFill>
                <a:srgbClr val="00FF00"/>
              </a:solidFill>
            </a:endParaRPr>
          </a:p>
          <a:p>
            <a:pPr marL="800100" lvl="1" indent="-342900">
              <a:lnSpc>
                <a:spcPct val="80000"/>
              </a:lnSpc>
              <a:buFont typeface="Wingdings" pitchFamily="2" charset="2"/>
              <a:buChar char="Ø"/>
              <a:defRPr/>
            </a:pPr>
            <a:r>
              <a:rPr lang="it-IT" sz="1600" dirty="0">
                <a:solidFill>
                  <a:srgbClr val="FFFF00"/>
                </a:solidFill>
              </a:rPr>
              <a:t>ARTICOLARE</a:t>
            </a:r>
          </a:p>
          <a:p>
            <a:pPr marL="800100" lvl="1" indent="-342900">
              <a:lnSpc>
                <a:spcPct val="80000"/>
              </a:lnSpc>
              <a:buFont typeface="Wingdings" pitchFamily="2" charset="2"/>
              <a:buChar char="Ø"/>
              <a:defRPr/>
            </a:pPr>
            <a:r>
              <a:rPr lang="it-IT" sz="1600" dirty="0">
                <a:solidFill>
                  <a:srgbClr val="FFFF00"/>
                </a:solidFill>
              </a:rPr>
              <a:t>MUSCOLARE</a:t>
            </a:r>
          </a:p>
          <a:p>
            <a:pPr marL="800100" lvl="1" indent="-342900">
              <a:lnSpc>
                <a:spcPct val="80000"/>
              </a:lnSpc>
              <a:buFont typeface="Wingdings" pitchFamily="2" charset="2"/>
              <a:buChar char="Ø"/>
              <a:defRPr/>
            </a:pPr>
            <a:r>
              <a:rPr lang="it-IT" sz="1600" dirty="0">
                <a:solidFill>
                  <a:srgbClr val="FFFF00"/>
                </a:solidFill>
              </a:rPr>
              <a:t>LOCOREGIONALE</a:t>
            </a:r>
          </a:p>
          <a:p>
            <a:pPr marL="381000" indent="-381000">
              <a:lnSpc>
                <a:spcPct val="80000"/>
              </a:lnSpc>
              <a:buFontTx/>
              <a:buNone/>
              <a:defRPr/>
            </a:pPr>
            <a:r>
              <a:rPr lang="it-IT" sz="1600" dirty="0">
                <a:solidFill>
                  <a:srgbClr val="FFFF00"/>
                </a:solidFill>
              </a:rPr>
              <a:t>               </a:t>
            </a:r>
            <a:r>
              <a:rPr lang="it-IT" sz="1200" dirty="0">
                <a:solidFill>
                  <a:srgbClr val="FFFF00"/>
                </a:solidFill>
              </a:rPr>
              <a:t>( ES. LOMBALGIA,  DOLORE AD UNA SPALLA,  ECC. )</a:t>
            </a:r>
          </a:p>
          <a:p>
            <a:pPr marL="381000" indent="-381000">
              <a:lnSpc>
                <a:spcPct val="80000"/>
              </a:lnSpc>
              <a:defRPr/>
            </a:pPr>
            <a:endParaRPr lang="it-IT" sz="1200" dirty="0">
              <a:solidFill>
                <a:srgbClr val="FFFF00"/>
              </a:solidFill>
            </a:endParaRPr>
          </a:p>
          <a:p>
            <a:pPr marL="381000" indent="-381000">
              <a:lnSpc>
                <a:spcPct val="80000"/>
              </a:lnSpc>
              <a:buFontTx/>
              <a:buNone/>
              <a:defRPr/>
            </a:pPr>
            <a:r>
              <a:rPr lang="it-IT" sz="1000" dirty="0">
                <a:solidFill>
                  <a:srgbClr val="FFFF00"/>
                </a:solidFill>
              </a:rPr>
              <a:t>+ EVENTUALMENTE</a:t>
            </a:r>
          </a:p>
          <a:p>
            <a:pPr marL="381000" indent="-381000">
              <a:lnSpc>
                <a:spcPct val="80000"/>
              </a:lnSpc>
              <a:buFontTx/>
              <a:buNone/>
              <a:defRPr/>
            </a:pPr>
            <a:endParaRPr lang="it-IT" sz="1600" dirty="0">
              <a:solidFill>
                <a:srgbClr val="FFFF00"/>
              </a:solidFill>
            </a:endParaRPr>
          </a:p>
          <a:p>
            <a:pPr marL="381000" indent="-381000">
              <a:lnSpc>
                <a:spcPct val="80000"/>
              </a:lnSpc>
              <a:buFontTx/>
              <a:buNone/>
              <a:defRPr/>
            </a:pPr>
            <a:r>
              <a:rPr lang="it-IT" sz="3500" b="1" dirty="0">
                <a:solidFill>
                  <a:srgbClr val="00FF00"/>
                </a:solidFill>
              </a:rPr>
              <a:t>2.</a:t>
            </a:r>
            <a:r>
              <a:rPr lang="it-IT" sz="1600" b="1" dirty="0">
                <a:solidFill>
                  <a:srgbClr val="00FF00"/>
                </a:solidFill>
              </a:rPr>
              <a:t>   </a:t>
            </a:r>
            <a:r>
              <a:rPr lang="it-IT" sz="2400" b="1" dirty="0">
                <a:solidFill>
                  <a:srgbClr val="00FF00"/>
                </a:solidFill>
              </a:rPr>
              <a:t>“GONFIORE” ARTICOLARE E / O </a:t>
            </a:r>
            <a:r>
              <a:rPr lang="it-IT" sz="2400" b="1" dirty="0" err="1">
                <a:solidFill>
                  <a:srgbClr val="00FF00"/>
                </a:solidFill>
              </a:rPr>
              <a:t>DI</a:t>
            </a:r>
            <a:r>
              <a:rPr lang="it-IT" sz="2400" b="1" dirty="0">
                <a:solidFill>
                  <a:srgbClr val="00FF00"/>
                </a:solidFill>
              </a:rPr>
              <a:t> UNA GUAINA TENDINEA E / O </a:t>
            </a:r>
            <a:r>
              <a:rPr lang="it-IT" sz="2400" b="1" dirty="0" err="1">
                <a:solidFill>
                  <a:srgbClr val="00FF00"/>
                </a:solidFill>
              </a:rPr>
              <a:t>DI</a:t>
            </a:r>
            <a:r>
              <a:rPr lang="it-IT" sz="2400" b="1" dirty="0">
                <a:solidFill>
                  <a:srgbClr val="00FF00"/>
                </a:solidFill>
              </a:rPr>
              <a:t> UNA BORSA SIEROSA</a:t>
            </a:r>
          </a:p>
          <a:p>
            <a:pPr marL="381000" indent="-381000">
              <a:lnSpc>
                <a:spcPct val="80000"/>
              </a:lnSpc>
              <a:defRPr/>
            </a:pPr>
            <a:endParaRPr lang="it-IT" sz="2400" b="1" dirty="0">
              <a:solidFill>
                <a:srgbClr val="00FF00"/>
              </a:solidFill>
            </a:endParaRPr>
          </a:p>
          <a:p>
            <a:pPr marL="381000" indent="-381000">
              <a:lnSpc>
                <a:spcPct val="80000"/>
              </a:lnSpc>
              <a:buFontTx/>
              <a:buNone/>
              <a:defRPr/>
            </a:pPr>
            <a:r>
              <a:rPr lang="it-IT" sz="1000" dirty="0">
                <a:solidFill>
                  <a:srgbClr val="FFFF00"/>
                </a:solidFill>
              </a:rPr>
              <a:t>+ EVENTUALMENTE</a:t>
            </a:r>
          </a:p>
          <a:p>
            <a:pPr marL="381000" indent="-381000">
              <a:lnSpc>
                <a:spcPct val="80000"/>
              </a:lnSpc>
              <a:buFontTx/>
              <a:buNone/>
              <a:defRPr/>
            </a:pPr>
            <a:r>
              <a:rPr lang="it-IT" sz="1600" dirty="0">
                <a:solidFill>
                  <a:srgbClr val="FFFF00"/>
                </a:solidFill>
              </a:rPr>
              <a:t> </a:t>
            </a:r>
          </a:p>
          <a:p>
            <a:pPr marL="381000" indent="-381000">
              <a:lnSpc>
                <a:spcPct val="80000"/>
              </a:lnSpc>
              <a:buFontTx/>
              <a:buNone/>
              <a:defRPr/>
            </a:pPr>
            <a:r>
              <a:rPr lang="it-IT" sz="3500" b="1" dirty="0">
                <a:solidFill>
                  <a:srgbClr val="00FF00"/>
                </a:solidFill>
              </a:rPr>
              <a:t>3.   </a:t>
            </a:r>
            <a:r>
              <a:rPr lang="it-IT" sz="2400" b="1" dirty="0">
                <a:solidFill>
                  <a:srgbClr val="00FF00"/>
                </a:solidFill>
              </a:rPr>
              <a:t>“FUNCTIO LAESA”</a:t>
            </a:r>
          </a:p>
          <a:p>
            <a:pPr marL="381000" indent="-381000">
              <a:lnSpc>
                <a:spcPct val="80000"/>
              </a:lnSpc>
              <a:defRPr/>
            </a:pPr>
            <a:endParaRPr lang="it-IT" sz="2400" b="1" dirty="0">
              <a:solidFill>
                <a:srgbClr val="00FF0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750" y="549275"/>
            <a:ext cx="8229600" cy="706438"/>
          </a:xfrm>
        </p:spPr>
        <p:txBody>
          <a:bodyPr/>
          <a:lstStyle/>
          <a:p>
            <a:pPr>
              <a:defRPr/>
            </a:pPr>
            <a:r>
              <a:rPr lang="it-IT" sz="2400">
                <a:solidFill>
                  <a:srgbClr val="FF0000"/>
                </a:solidFill>
                <a:latin typeface="Comic Sans MS" pitchFamily="66" charset="0"/>
              </a:rPr>
              <a:t>OBIETTIVI DEL TRATTAMENTO FARMACOLOGICO NELL’ARTRITE REUMATOIDE</a:t>
            </a:r>
            <a:br>
              <a:rPr lang="it-IT" sz="2400">
                <a:solidFill>
                  <a:srgbClr val="FF0000"/>
                </a:solidFill>
                <a:latin typeface="Comic Sans MS" pitchFamily="66" charset="0"/>
              </a:rPr>
            </a:br>
            <a:endParaRPr lang="it-IT" sz="2400">
              <a:solidFill>
                <a:srgbClr val="FF0000"/>
              </a:solidFill>
              <a:latin typeface="Comic Sans MS" pitchFamily="66" charset="0"/>
            </a:endParaRPr>
          </a:p>
        </p:txBody>
      </p:sp>
      <p:sp>
        <p:nvSpPr>
          <p:cNvPr id="3" name="Segnaposto contenuto 2"/>
          <p:cNvSpPr>
            <a:spLocks noGrp="1"/>
          </p:cNvSpPr>
          <p:nvPr>
            <p:ph idx="1"/>
          </p:nvPr>
        </p:nvSpPr>
        <p:spPr/>
        <p:txBody>
          <a:bodyPr>
            <a:normAutofit fontScale="92500" lnSpcReduction="10000"/>
          </a:bodyPr>
          <a:lstStyle/>
          <a:p>
            <a:pPr>
              <a:buClr>
                <a:srgbClr val="FC2602"/>
              </a:buClr>
              <a:buFont typeface="Wingdings" pitchFamily="2" charset="2"/>
              <a:buChar char="q"/>
              <a:defRPr/>
            </a:pPr>
            <a:r>
              <a:rPr lang="it-IT">
                <a:solidFill>
                  <a:srgbClr val="FF0000"/>
                </a:solidFill>
                <a:latin typeface="Comic Sans MS" pitchFamily="66" charset="0"/>
              </a:rPr>
              <a:t>   </a:t>
            </a:r>
            <a:r>
              <a:rPr lang="it-IT" sz="2000">
                <a:solidFill>
                  <a:srgbClr val="FF0000"/>
                </a:solidFill>
                <a:latin typeface="Comic Sans MS" pitchFamily="66" charset="0"/>
              </a:rPr>
              <a:t>1998-2001 </a:t>
            </a:r>
            <a:r>
              <a:rPr lang="it-IT" sz="2000">
                <a:solidFill>
                  <a:srgbClr val="FFFF00"/>
                </a:solidFill>
                <a:latin typeface="Comic Sans MS" pitchFamily="66" charset="0"/>
              </a:rPr>
              <a:t> </a:t>
            </a:r>
            <a:r>
              <a:rPr lang="it-IT" sz="2000" b="1">
                <a:solidFill>
                  <a:srgbClr val="00FF00"/>
                </a:solidFill>
                <a:latin typeface="Comic Sans MS" pitchFamily="66" charset="0"/>
              </a:rPr>
              <a:t>PREVENZIONE   DEL  DANNO  ANATOMICO</a:t>
            </a:r>
            <a:br>
              <a:rPr lang="it-IT" b="1">
                <a:solidFill>
                  <a:srgbClr val="00FF00"/>
                </a:solidFill>
                <a:latin typeface="Comic Sans MS" pitchFamily="66" charset="0"/>
              </a:rPr>
            </a:br>
            <a:r>
              <a:rPr lang="it-IT">
                <a:solidFill>
                  <a:srgbClr val="FFFF00"/>
                </a:solidFill>
                <a:latin typeface="Comic Sans MS" pitchFamily="66" charset="0"/>
              </a:rPr>
              <a:t>   </a:t>
            </a:r>
            <a:r>
              <a:rPr lang="it-IT" sz="1400">
                <a:solidFill>
                  <a:srgbClr val="00FFFF"/>
                </a:solidFill>
                <a:latin typeface="Comic Sans MS" pitchFamily="66" charset="0"/>
              </a:rPr>
              <a:t>1.</a:t>
            </a:r>
            <a:r>
              <a:rPr lang="it-IT">
                <a:solidFill>
                  <a:srgbClr val="FFFF00"/>
                </a:solidFill>
                <a:latin typeface="Comic Sans MS" pitchFamily="66" charset="0"/>
              </a:rPr>
              <a:t>  </a:t>
            </a:r>
            <a:r>
              <a:rPr lang="en-US" sz="1400" b="1">
                <a:solidFill>
                  <a:srgbClr val="00FFFF"/>
                </a:solidFill>
              </a:rPr>
              <a:t>Albers JMC et al. Ann Rheum Dis 2001; 60:453-458</a:t>
            </a:r>
            <a:br>
              <a:rPr lang="en-US" sz="1400" b="1">
                <a:solidFill>
                  <a:srgbClr val="00FFFF"/>
                </a:solidFill>
              </a:rPr>
            </a:br>
            <a:r>
              <a:rPr lang="en-US" sz="1400" b="1">
                <a:solidFill>
                  <a:srgbClr val="00FFFF"/>
                </a:solidFill>
              </a:rPr>
              <a:t>        2.    Grassi W et al. Eur R Radiol 1998; 27(suppl 1):S18-S24</a:t>
            </a:r>
          </a:p>
          <a:p>
            <a:pPr>
              <a:buClr>
                <a:srgbClr val="FC2602"/>
              </a:buClr>
              <a:buFont typeface="Wingdings" pitchFamily="2" charset="2"/>
              <a:buNone/>
              <a:defRPr/>
            </a:pPr>
            <a:endParaRPr lang="it-IT" sz="1400">
              <a:solidFill>
                <a:srgbClr val="00FFFF"/>
              </a:solidFill>
              <a:latin typeface="Comic Sans MS" pitchFamily="66" charset="0"/>
            </a:endParaRPr>
          </a:p>
          <a:p>
            <a:pPr>
              <a:buClr>
                <a:srgbClr val="FC2602"/>
              </a:buClr>
              <a:buFont typeface="Wingdings" pitchFamily="2" charset="2"/>
              <a:buChar char="q"/>
              <a:defRPr/>
            </a:pPr>
            <a:r>
              <a:rPr lang="it-IT">
                <a:solidFill>
                  <a:srgbClr val="FF0000"/>
                </a:solidFill>
                <a:latin typeface="Comic Sans MS" pitchFamily="66" charset="0"/>
              </a:rPr>
              <a:t>   </a:t>
            </a:r>
            <a:r>
              <a:rPr lang="it-IT" sz="2000">
                <a:solidFill>
                  <a:srgbClr val="FF0000"/>
                </a:solidFill>
                <a:latin typeface="Comic Sans MS" pitchFamily="66" charset="0"/>
              </a:rPr>
              <a:t>2002</a:t>
            </a:r>
            <a:r>
              <a:rPr lang="it-IT" sz="2000">
                <a:solidFill>
                  <a:srgbClr val="00FFFF"/>
                </a:solidFill>
                <a:latin typeface="Comic Sans MS" pitchFamily="66" charset="0"/>
              </a:rPr>
              <a:t>  </a:t>
            </a:r>
            <a:r>
              <a:rPr lang="it-IT" sz="2000" b="1">
                <a:solidFill>
                  <a:srgbClr val="00FF00"/>
                </a:solidFill>
                <a:latin typeface="Comic Sans MS" pitchFamily="66" charset="0"/>
              </a:rPr>
              <a:t>REMISSIONE  DELLA  MALATTIA</a:t>
            </a:r>
          </a:p>
          <a:p>
            <a:pPr>
              <a:buFont typeface="Wingdings" pitchFamily="2" charset="2"/>
              <a:buNone/>
              <a:defRPr/>
            </a:pPr>
            <a:r>
              <a:rPr lang="en-US" sz="1400" b="1">
                <a:solidFill>
                  <a:srgbClr val="00FFFF"/>
                </a:solidFill>
                <a:effectLst/>
              </a:rPr>
              <a:t>               1.    American College of Rheumatology Subcommittee on Rheumatoid Arthritis Guidelines.               	</a:t>
            </a:r>
            <a:r>
              <a:rPr lang="en-US" sz="1400" b="1" i="1">
                <a:solidFill>
                  <a:srgbClr val="00FFFF"/>
                </a:solidFill>
                <a:effectLst/>
              </a:rPr>
              <a:t>Arthritis Rheum</a:t>
            </a:r>
            <a:r>
              <a:rPr lang="en-US" sz="1400" b="1">
                <a:solidFill>
                  <a:srgbClr val="00FFFF"/>
                </a:solidFill>
                <a:effectLst/>
              </a:rPr>
              <a:t>. 2002;46:328-346.</a:t>
            </a:r>
          </a:p>
          <a:p>
            <a:pPr>
              <a:buFont typeface="Wingdings" pitchFamily="2" charset="2"/>
              <a:buNone/>
              <a:defRPr/>
            </a:pPr>
            <a:r>
              <a:rPr lang="en-US" sz="1400" b="1">
                <a:solidFill>
                  <a:srgbClr val="00FFFF"/>
                </a:solidFill>
                <a:effectLst/>
              </a:rPr>
              <a:t>               2.    Van der Heijde DM. </a:t>
            </a:r>
            <a:r>
              <a:rPr lang="en-US" sz="1400" b="1" i="1">
                <a:solidFill>
                  <a:srgbClr val="00FFFF"/>
                </a:solidFill>
                <a:effectLst/>
              </a:rPr>
              <a:t>Br J Rheumatol</a:t>
            </a:r>
            <a:r>
              <a:rPr lang="en-US" sz="1400" b="1">
                <a:solidFill>
                  <a:srgbClr val="00FFFF"/>
                </a:solidFill>
                <a:effectLst/>
              </a:rPr>
              <a:t>.1995:34(suppl 2):74-78.</a:t>
            </a:r>
          </a:p>
          <a:p>
            <a:pPr>
              <a:buFont typeface="Wingdings" pitchFamily="2" charset="2"/>
              <a:buNone/>
              <a:defRPr/>
            </a:pPr>
            <a:r>
              <a:rPr lang="en-US" sz="1400" b="1">
                <a:solidFill>
                  <a:srgbClr val="00FFFF"/>
                </a:solidFill>
                <a:effectLst/>
              </a:rPr>
              <a:t>               3.    Sundy JS, St Clair EW. </a:t>
            </a:r>
            <a:r>
              <a:rPr lang="en-US" sz="1400" b="1" i="1">
                <a:solidFill>
                  <a:srgbClr val="00FFFF"/>
                </a:solidFill>
                <a:effectLst/>
              </a:rPr>
              <a:t>J Musculoskel Med</a:t>
            </a:r>
            <a:r>
              <a:rPr lang="en-US" sz="1400" b="1">
                <a:solidFill>
                  <a:srgbClr val="00FFFF"/>
                </a:solidFill>
                <a:effectLst/>
              </a:rPr>
              <a:t>. 2002;19:395-403.</a:t>
            </a:r>
          </a:p>
          <a:p>
            <a:pPr>
              <a:buClr>
                <a:srgbClr val="FC2602"/>
              </a:buClr>
              <a:buFont typeface="Wingdings" pitchFamily="2" charset="2"/>
              <a:buNone/>
              <a:defRPr/>
            </a:pPr>
            <a:endParaRPr lang="it-IT" sz="1400">
              <a:solidFill>
                <a:srgbClr val="00FFFF"/>
              </a:solidFill>
              <a:latin typeface="Comic Sans MS" pitchFamily="66" charset="0"/>
            </a:endParaRPr>
          </a:p>
          <a:p>
            <a:pPr algn="ctr">
              <a:buFont typeface="Wingdings" pitchFamily="2" charset="2"/>
              <a:buNone/>
              <a:defRPr/>
            </a:pPr>
            <a:r>
              <a:rPr lang="it-IT" sz="2800">
                <a:solidFill>
                  <a:srgbClr val="FF0000"/>
                </a:solidFill>
                <a:latin typeface="Comic Sans MS" pitchFamily="66" charset="0"/>
              </a:rPr>
              <a:t>OGGI</a:t>
            </a:r>
          </a:p>
          <a:p>
            <a:pPr algn="ctr">
              <a:buFont typeface="Wingdings" pitchFamily="2" charset="2"/>
              <a:buNone/>
              <a:defRPr/>
            </a:pPr>
            <a:r>
              <a:rPr lang="it-IT" sz="2800">
                <a:solidFill>
                  <a:srgbClr val="FFFF00"/>
                </a:solidFill>
                <a:latin typeface="Comic Sans MS" pitchFamily="66" charset="0"/>
              </a:rPr>
              <a:t>E’   REALISTICO   PENSARE   DI </a:t>
            </a:r>
          </a:p>
          <a:p>
            <a:pPr algn="ctr">
              <a:buFont typeface="Wingdings" pitchFamily="2" charset="2"/>
              <a:buNone/>
              <a:defRPr/>
            </a:pPr>
            <a:r>
              <a:rPr lang="it-IT" sz="2800" u="sng">
                <a:solidFill>
                  <a:srgbClr val="00FF00"/>
                </a:solidFill>
                <a:latin typeface="Comic Sans MS" pitchFamily="66" charset="0"/>
              </a:rPr>
              <a:t>PREVENIRE   L’ARTRITE   REUMATOIDE</a:t>
            </a:r>
            <a:r>
              <a:rPr lang="it-IT" sz="2800">
                <a:solidFill>
                  <a:srgbClr val="00FF00"/>
                </a:solidFill>
                <a:latin typeface="Comic Sans MS" pitchFamily="66" charset="0"/>
              </a:rPr>
              <a:t>?</a:t>
            </a:r>
          </a:p>
        </p:txBody>
      </p:sp>
    </p:spTree>
    <p:extLst>
      <p:ext uri="{BB962C8B-B14F-4D97-AF65-F5344CB8AC3E}">
        <p14:creationId xmlns:p14="http://schemas.microsoft.com/office/powerpoint/2010/main" val="13849480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23850" y="3068638"/>
            <a:ext cx="8610600" cy="3581400"/>
            <a:chOff x="192" y="1440"/>
            <a:chExt cx="5424" cy="2256"/>
          </a:xfrm>
        </p:grpSpPr>
        <p:sp>
          <p:nvSpPr>
            <p:cNvPr id="99336" name="Rectangle 3"/>
            <p:cNvSpPr>
              <a:spLocks noChangeArrowheads="1"/>
            </p:cNvSpPr>
            <p:nvPr/>
          </p:nvSpPr>
          <p:spPr bwMode="auto">
            <a:xfrm>
              <a:off x="192" y="1440"/>
              <a:ext cx="5424" cy="2256"/>
            </a:xfrm>
            <a:prstGeom prst="rect">
              <a:avLst/>
            </a:prstGeom>
            <a:solidFill>
              <a:srgbClr val="FF0000"/>
            </a:solidFill>
            <a:ln w="9525">
              <a:solidFill>
                <a:schemeClr val="tx1"/>
              </a:solidFill>
              <a:miter lim="800000"/>
              <a:headEnd/>
              <a:tailEnd/>
            </a:ln>
          </p:spPr>
          <p:txBody>
            <a:bodyPr wrap="none" anchor="ctr"/>
            <a:lstStyle/>
            <a:p>
              <a:endParaRPr lang="it-IT"/>
            </a:p>
          </p:txBody>
        </p:sp>
        <p:pic>
          <p:nvPicPr>
            <p:cNvPr id="99337" name="Picture 4"/>
            <p:cNvPicPr>
              <a:picLocks noChangeAspect="1" noChangeArrowheads="1"/>
            </p:cNvPicPr>
            <p:nvPr/>
          </p:nvPicPr>
          <p:blipFill>
            <a:blip r:embed="rId2">
              <a:lum bright="-8000" contrast="20000"/>
            </a:blip>
            <a:srcRect/>
            <a:stretch>
              <a:fillRect/>
            </a:stretch>
          </p:blipFill>
          <p:spPr bwMode="auto">
            <a:xfrm>
              <a:off x="336" y="1584"/>
              <a:ext cx="5136" cy="1979"/>
            </a:xfrm>
            <a:prstGeom prst="rect">
              <a:avLst/>
            </a:prstGeom>
            <a:noFill/>
            <a:ln w="9525">
              <a:noFill/>
              <a:miter lim="800000"/>
              <a:headEnd/>
              <a:tailEnd/>
            </a:ln>
          </p:spPr>
        </p:pic>
      </p:grpSp>
      <p:sp>
        <p:nvSpPr>
          <p:cNvPr id="99331" name="Text Box 5"/>
          <p:cNvSpPr txBox="1">
            <a:spLocks noChangeArrowheads="1"/>
          </p:cNvSpPr>
          <p:nvPr/>
        </p:nvSpPr>
        <p:spPr bwMode="auto">
          <a:xfrm>
            <a:off x="381000" y="457200"/>
            <a:ext cx="8382000" cy="2268538"/>
          </a:xfrm>
          <a:prstGeom prst="rect">
            <a:avLst/>
          </a:prstGeom>
          <a:noFill/>
          <a:ln w="9525">
            <a:noFill/>
            <a:miter lim="800000"/>
            <a:headEnd/>
            <a:tailEnd/>
          </a:ln>
        </p:spPr>
        <p:txBody>
          <a:bodyPr>
            <a:spAutoFit/>
          </a:bodyPr>
          <a:lstStyle/>
          <a:p>
            <a:pPr algn="ctr">
              <a:spcBef>
                <a:spcPct val="50000"/>
              </a:spcBef>
            </a:pPr>
            <a:r>
              <a:rPr lang="it-IT" sz="3200">
                <a:solidFill>
                  <a:srgbClr val="FF0000"/>
                </a:solidFill>
                <a:latin typeface="Comic Sans MS" pitchFamily="66" charset="0"/>
              </a:rPr>
              <a:t>INDICI   PREDITTIVI   DI  AR</a:t>
            </a:r>
          </a:p>
          <a:p>
            <a:pPr algn="ctr">
              <a:spcBef>
                <a:spcPct val="50000"/>
              </a:spcBef>
            </a:pPr>
            <a:endParaRPr lang="it-IT" sz="1400">
              <a:solidFill>
                <a:srgbClr val="FF0000"/>
              </a:solidFill>
              <a:latin typeface="Comic Sans MS" pitchFamily="66" charset="0"/>
            </a:endParaRPr>
          </a:p>
          <a:p>
            <a:pPr algn="ctr">
              <a:spcBef>
                <a:spcPct val="50000"/>
              </a:spcBef>
            </a:pPr>
            <a:r>
              <a:rPr lang="it-IT" sz="2400">
                <a:solidFill>
                  <a:srgbClr val="FFFF00"/>
                </a:solidFill>
                <a:latin typeface="Comic Sans MS" pitchFamily="66" charset="0"/>
              </a:rPr>
              <a:t>Specific autoantibodies precede the symptoms of Rheumatoid Arthritis</a:t>
            </a:r>
          </a:p>
          <a:p>
            <a:pPr algn="ctr">
              <a:spcBef>
                <a:spcPct val="50000"/>
              </a:spcBef>
            </a:pPr>
            <a:r>
              <a:rPr lang="it-IT" sz="2000">
                <a:solidFill>
                  <a:srgbClr val="FFFF00"/>
                </a:solidFill>
                <a:latin typeface="Comic Sans MS" pitchFamily="66" charset="0"/>
              </a:rPr>
              <a:t>(Nielen et al. Arthritis Rheum 2004)</a:t>
            </a:r>
          </a:p>
        </p:txBody>
      </p:sp>
      <p:grpSp>
        <p:nvGrpSpPr>
          <p:cNvPr id="3" name="Group 6"/>
          <p:cNvGrpSpPr>
            <a:grpSpLocks/>
          </p:cNvGrpSpPr>
          <p:nvPr/>
        </p:nvGrpSpPr>
        <p:grpSpPr bwMode="auto">
          <a:xfrm>
            <a:off x="3708400" y="3716338"/>
            <a:ext cx="2209800" cy="2057400"/>
            <a:chOff x="2304" y="1824"/>
            <a:chExt cx="1392" cy="1296"/>
          </a:xfrm>
        </p:grpSpPr>
        <p:sp>
          <p:nvSpPr>
            <p:cNvPr id="99334" name="Oval 7"/>
            <p:cNvSpPr>
              <a:spLocks noChangeArrowheads="1"/>
            </p:cNvSpPr>
            <p:nvPr/>
          </p:nvSpPr>
          <p:spPr bwMode="auto">
            <a:xfrm>
              <a:off x="2544" y="1824"/>
              <a:ext cx="1152" cy="384"/>
            </a:xfrm>
            <a:prstGeom prst="ellipse">
              <a:avLst/>
            </a:prstGeom>
            <a:noFill/>
            <a:ln w="25400">
              <a:solidFill>
                <a:srgbClr val="FF0000"/>
              </a:solidFill>
              <a:round/>
              <a:headEnd/>
              <a:tailEnd/>
            </a:ln>
          </p:spPr>
          <p:txBody>
            <a:bodyPr wrap="none" anchor="ctr"/>
            <a:lstStyle/>
            <a:p>
              <a:endParaRPr lang="it-IT"/>
            </a:p>
          </p:txBody>
        </p:sp>
        <p:sp>
          <p:nvSpPr>
            <p:cNvPr id="99335" name="Oval 8"/>
            <p:cNvSpPr>
              <a:spLocks noChangeArrowheads="1"/>
            </p:cNvSpPr>
            <p:nvPr/>
          </p:nvSpPr>
          <p:spPr bwMode="auto">
            <a:xfrm>
              <a:off x="2304" y="2736"/>
              <a:ext cx="1152" cy="384"/>
            </a:xfrm>
            <a:prstGeom prst="ellipse">
              <a:avLst/>
            </a:prstGeom>
            <a:noFill/>
            <a:ln w="25400">
              <a:solidFill>
                <a:srgbClr val="FF0000"/>
              </a:solidFill>
              <a:round/>
              <a:headEnd/>
              <a:tailEnd/>
            </a:ln>
          </p:spPr>
          <p:txBody>
            <a:bodyPr wrap="none" anchor="ctr"/>
            <a:lstStyle/>
            <a:p>
              <a:endParaRPr lang="it-IT"/>
            </a:p>
          </p:txBody>
        </p:sp>
      </p:grpSp>
      <p:sp>
        <p:nvSpPr>
          <p:cNvPr id="62473" name="Rectangle 9"/>
          <p:cNvSpPr>
            <a:spLocks noChangeArrowheads="1"/>
          </p:cNvSpPr>
          <p:nvPr/>
        </p:nvSpPr>
        <p:spPr bwMode="auto">
          <a:xfrm>
            <a:off x="6477000" y="3429000"/>
            <a:ext cx="914400" cy="1371600"/>
          </a:xfrm>
          <a:prstGeom prst="rect">
            <a:avLst/>
          </a:prstGeom>
          <a:noFill/>
          <a:ln w="9525">
            <a:solidFill>
              <a:schemeClr val="hlink"/>
            </a:solidFill>
            <a:miter lim="800000"/>
            <a:headEnd/>
            <a:tailEnd/>
          </a:ln>
        </p:spPr>
        <p:txBody>
          <a:bodyPr wrap="none" anchor="ctr"/>
          <a:lstStyle/>
          <a:p>
            <a:endParaRPr lang="it-IT"/>
          </a:p>
        </p:txBody>
      </p:sp>
    </p:spTree>
    <p:extLst>
      <p:ext uri="{BB962C8B-B14F-4D97-AF65-F5344CB8AC3E}">
        <p14:creationId xmlns:p14="http://schemas.microsoft.com/office/powerpoint/2010/main" val="262223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62473"/>
                                        </p:tgtEl>
                                        <p:attrNameLst>
                                          <p:attrName>style.visibility</p:attrName>
                                        </p:attrNameLst>
                                      </p:cBhvr>
                                      <p:to>
                                        <p:strVal val="visible"/>
                                      </p:to>
                                    </p:set>
                                    <p:anim calcmode="lin" valueType="num">
                                      <p:cBhvr>
                                        <p:cTn id="15" dur="500" fill="hold"/>
                                        <p:tgtEl>
                                          <p:spTgt spid="62473"/>
                                        </p:tgtEl>
                                        <p:attrNameLst>
                                          <p:attrName>ppt_w</p:attrName>
                                        </p:attrNameLst>
                                      </p:cBhvr>
                                      <p:tavLst>
                                        <p:tav tm="0">
                                          <p:val>
                                            <p:fltVal val="0"/>
                                          </p:val>
                                        </p:tav>
                                        <p:tav tm="100000">
                                          <p:val>
                                            <p:strVal val="#ppt_w"/>
                                          </p:val>
                                        </p:tav>
                                      </p:tavLst>
                                    </p:anim>
                                    <p:anim calcmode="lin" valueType="num">
                                      <p:cBhvr>
                                        <p:cTn id="16" dur="500" fill="hold"/>
                                        <p:tgtEl>
                                          <p:spTgt spid="62473"/>
                                        </p:tgtEl>
                                        <p:attrNameLst>
                                          <p:attrName>ppt_h</p:attrName>
                                        </p:attrNameLst>
                                      </p:cBhvr>
                                      <p:tavLst>
                                        <p:tav tm="0">
                                          <p:val>
                                            <p:fltVal val="0"/>
                                          </p:val>
                                        </p:tav>
                                        <p:tav tm="100000">
                                          <p:val>
                                            <p:strVal val="#ppt_h"/>
                                          </p:val>
                                        </p:tav>
                                      </p:tavLst>
                                    </p:anim>
                                    <p:anim calcmode="lin" valueType="num">
                                      <p:cBhvr>
                                        <p:cTn id="17" dur="500" fill="hold"/>
                                        <p:tgtEl>
                                          <p:spTgt spid="62473"/>
                                        </p:tgtEl>
                                        <p:attrNameLst>
                                          <p:attrName>ppt_x</p:attrName>
                                        </p:attrNameLst>
                                      </p:cBhvr>
                                      <p:tavLst>
                                        <p:tav tm="0">
                                          <p:val>
                                            <p:fltVal val="0.5"/>
                                          </p:val>
                                        </p:tav>
                                        <p:tav tm="100000">
                                          <p:val>
                                            <p:strVal val="#ppt_x"/>
                                          </p:val>
                                        </p:tav>
                                      </p:tavLst>
                                    </p:anim>
                                    <p:anim calcmode="lin" valueType="num">
                                      <p:cBhvr>
                                        <p:cTn id="18" dur="500" fill="hold"/>
                                        <p:tgtEl>
                                          <p:spTgt spid="6247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357158" y="285728"/>
            <a:ext cx="8229600" cy="293688"/>
          </a:xfrm>
        </p:spPr>
        <p:txBody>
          <a:bodyPr/>
          <a:lstStyle/>
          <a:p>
            <a:pPr algn="ctr" eaLnBrk="1" hangingPunct="1">
              <a:defRPr/>
            </a:pPr>
            <a:r>
              <a:rPr lang="it-IT" sz="2400" dirty="0">
                <a:solidFill>
                  <a:srgbClr val="FF0000"/>
                </a:solidFill>
                <a:latin typeface="Comic Sans MS" pitchFamily="66" charset="0"/>
              </a:rPr>
              <a:t>ARTRITE    REUMATOIDE    PRECLINICA</a:t>
            </a:r>
          </a:p>
        </p:txBody>
      </p:sp>
      <p:sp>
        <p:nvSpPr>
          <p:cNvPr id="305155" name="Rectangle 3"/>
          <p:cNvSpPr>
            <a:spLocks noGrp="1" noChangeArrowheads="1"/>
          </p:cNvSpPr>
          <p:nvPr>
            <p:ph type="body" idx="1"/>
          </p:nvPr>
        </p:nvSpPr>
        <p:spPr>
          <a:xfrm>
            <a:off x="214313" y="857250"/>
            <a:ext cx="8786812" cy="7035800"/>
          </a:xfrm>
        </p:spPr>
        <p:txBody>
          <a:bodyPr/>
          <a:lstStyle/>
          <a:p>
            <a:pPr eaLnBrk="1" hangingPunct="1">
              <a:buFont typeface="Wingdings" pitchFamily="2" charset="2"/>
              <a:buNone/>
              <a:defRPr/>
            </a:pPr>
            <a:r>
              <a:rPr lang="it-IT" sz="2400" dirty="0">
                <a:solidFill>
                  <a:srgbClr val="00FFFF"/>
                </a:solidFill>
                <a:latin typeface="Comic Sans MS" pitchFamily="66" charset="0"/>
              </a:rPr>
              <a:t>    Le      donne     che     sviluppano      Artrite    Reumatoide  presentano  segni di attivazione  immunitaria   anni   prima  della  comparsa   dei  sintomi.</a:t>
            </a:r>
          </a:p>
          <a:p>
            <a:pPr eaLnBrk="1" hangingPunct="1">
              <a:buFont typeface="Wingdings" pitchFamily="2" charset="2"/>
              <a:buNone/>
              <a:defRPr/>
            </a:pPr>
            <a:r>
              <a:rPr lang="it-IT" sz="2400" dirty="0">
                <a:solidFill>
                  <a:srgbClr val="FFFF00"/>
                </a:solidFill>
                <a:latin typeface="Comic Sans MS" pitchFamily="66" charset="0"/>
              </a:rPr>
              <a:t>    I </a:t>
            </a:r>
            <a:r>
              <a:rPr lang="it-IT" sz="2400" dirty="0" err="1">
                <a:solidFill>
                  <a:srgbClr val="FFFF00"/>
                </a:solidFill>
                <a:latin typeface="Comic Sans MS" pitchFamily="66" charset="0"/>
              </a:rPr>
              <a:t>biomarcatori</a:t>
            </a:r>
            <a:r>
              <a:rPr lang="it-IT" sz="2400" dirty="0">
                <a:solidFill>
                  <a:srgbClr val="FFFF00"/>
                </a:solidFill>
                <a:latin typeface="Comic Sans MS" pitchFamily="66" charset="0"/>
              </a:rPr>
              <a:t> coinvolti comprendono  </a:t>
            </a:r>
            <a:r>
              <a:rPr lang="it-IT" sz="2400" dirty="0">
                <a:solidFill>
                  <a:srgbClr val="00FFFF"/>
                </a:solidFill>
                <a:latin typeface="Comic Sans MS" pitchFamily="66" charset="0"/>
              </a:rPr>
              <a:t>IL-6</a:t>
            </a:r>
            <a:r>
              <a:rPr lang="it-IT" sz="2400" dirty="0">
                <a:latin typeface="Comic Sans MS" pitchFamily="66" charset="0"/>
              </a:rPr>
              <a:t>  </a:t>
            </a:r>
            <a:r>
              <a:rPr lang="it-IT" sz="2400" dirty="0">
                <a:solidFill>
                  <a:srgbClr val="FFFF00"/>
                </a:solidFill>
                <a:latin typeface="Comic Sans MS" pitchFamily="66" charset="0"/>
              </a:rPr>
              <a:t>e  </a:t>
            </a:r>
            <a:r>
              <a:rPr lang="it-IT" sz="2400" dirty="0" err="1">
                <a:solidFill>
                  <a:srgbClr val="00FFFF"/>
                </a:solidFill>
                <a:latin typeface="Comic Sans MS" pitchFamily="66" charset="0"/>
              </a:rPr>
              <a:t>sTNFR-II</a:t>
            </a:r>
            <a:r>
              <a:rPr lang="it-IT" sz="2400" dirty="0">
                <a:solidFill>
                  <a:srgbClr val="00FFFF"/>
                </a:solidFill>
                <a:latin typeface="Comic Sans MS" pitchFamily="66" charset="0"/>
              </a:rPr>
              <a:t>. </a:t>
            </a:r>
          </a:p>
          <a:p>
            <a:pPr eaLnBrk="1" hangingPunct="1">
              <a:buFont typeface="Wingdings" pitchFamily="2" charset="2"/>
              <a:buNone/>
              <a:defRPr/>
            </a:pPr>
            <a:r>
              <a:rPr lang="it-IT" sz="2400" dirty="0">
                <a:latin typeface="Comic Sans MS" pitchFamily="66" charset="0"/>
              </a:rPr>
              <a:t>    </a:t>
            </a:r>
            <a:r>
              <a:rPr lang="it-IT" sz="2400" dirty="0">
                <a:solidFill>
                  <a:srgbClr val="FFFF00"/>
                </a:solidFill>
                <a:latin typeface="Comic Sans MS" pitchFamily="66" charset="0"/>
              </a:rPr>
              <a:t>Quest'ultimo   è   un   recettore   solubile   utilizzato  per valutare   i  potenziali livelli di </a:t>
            </a:r>
            <a:r>
              <a:rPr lang="it-IT" sz="2400" dirty="0" err="1">
                <a:solidFill>
                  <a:srgbClr val="FFFF00"/>
                </a:solidFill>
                <a:latin typeface="Comic Sans MS" pitchFamily="66" charset="0"/>
              </a:rPr>
              <a:t>TNF-alfa</a:t>
            </a:r>
            <a:r>
              <a:rPr lang="it-IT" sz="2400" dirty="0">
                <a:solidFill>
                  <a:srgbClr val="FFFF00"/>
                </a:solidFill>
                <a:latin typeface="Comic Sans MS" pitchFamily="66" charset="0"/>
              </a:rPr>
              <a:t>   nei pazienti con artrite  reumatoide    in  fase   </a:t>
            </a:r>
            <a:r>
              <a:rPr lang="it-IT" sz="2400" dirty="0" err="1">
                <a:solidFill>
                  <a:srgbClr val="FFFF00"/>
                </a:solidFill>
                <a:latin typeface="Comic Sans MS" pitchFamily="66" charset="0"/>
              </a:rPr>
              <a:t>preclinica</a:t>
            </a:r>
            <a:r>
              <a:rPr lang="it-IT" sz="2400" dirty="0">
                <a:solidFill>
                  <a:srgbClr val="FFFF00"/>
                </a:solidFill>
                <a:latin typeface="Comic Sans MS" pitchFamily="66" charset="0"/>
              </a:rPr>
              <a:t>   senza   sintomi evidenti. </a:t>
            </a:r>
          </a:p>
          <a:p>
            <a:pPr eaLnBrk="1" hangingPunct="1">
              <a:buFont typeface="Wingdings" pitchFamily="2" charset="2"/>
              <a:buNone/>
              <a:defRPr/>
            </a:pPr>
            <a:r>
              <a:rPr lang="it-IT" sz="2400" dirty="0">
                <a:solidFill>
                  <a:srgbClr val="FFFF00"/>
                </a:solidFill>
                <a:latin typeface="Comic Sans MS" pitchFamily="66" charset="0"/>
              </a:rPr>
              <a:t>    Ciò supporta l'ipotesi secondo cui la malattia si sviluppi in</a:t>
            </a:r>
            <a:r>
              <a:rPr lang="it-IT" dirty="0">
                <a:solidFill>
                  <a:srgbClr val="FFFF00"/>
                </a:solidFill>
                <a:latin typeface="Comic Sans MS" pitchFamily="66" charset="0"/>
              </a:rPr>
              <a:t> </a:t>
            </a:r>
            <a:r>
              <a:rPr lang="it-IT" sz="2400" dirty="0">
                <a:solidFill>
                  <a:srgbClr val="FF0000"/>
                </a:solidFill>
                <a:latin typeface="Comic Sans MS" pitchFamily="66" charset="0"/>
              </a:rPr>
              <a:t>tre fasi: </a:t>
            </a:r>
          </a:p>
          <a:p>
            <a:pPr eaLnBrk="1" hangingPunct="1">
              <a:buFont typeface="Wingdings" pitchFamily="2" charset="2"/>
              <a:buNone/>
              <a:defRPr/>
            </a:pPr>
            <a:r>
              <a:rPr lang="it-IT" dirty="0">
                <a:solidFill>
                  <a:srgbClr val="FF0000"/>
                </a:solidFill>
                <a:latin typeface="Comic Sans MS" pitchFamily="66" charset="0"/>
              </a:rPr>
              <a:t>   </a:t>
            </a:r>
            <a:r>
              <a:rPr lang="it-IT" sz="2400" dirty="0">
                <a:solidFill>
                  <a:srgbClr val="00FF00"/>
                </a:solidFill>
                <a:latin typeface="Comic Sans MS" pitchFamily="66" charset="0"/>
              </a:rPr>
              <a:t>suscettibilità  genetica</a:t>
            </a:r>
            <a:r>
              <a:rPr lang="it-IT" sz="2400" dirty="0">
                <a:solidFill>
                  <a:srgbClr val="FFFF00"/>
                </a:solidFill>
                <a:latin typeface="Comic Sans MS" pitchFamily="66" charset="0"/>
              </a:rPr>
              <a:t>,</a:t>
            </a:r>
            <a:r>
              <a:rPr lang="it-IT" sz="2400" dirty="0">
                <a:solidFill>
                  <a:srgbClr val="00FF00"/>
                </a:solidFill>
                <a:latin typeface="Comic Sans MS" pitchFamily="66" charset="0"/>
              </a:rPr>
              <a:t>  attivazione  dell’autoimmunità in fase </a:t>
            </a:r>
            <a:r>
              <a:rPr lang="it-IT" sz="2400" dirty="0" err="1">
                <a:solidFill>
                  <a:srgbClr val="00FF00"/>
                </a:solidFill>
                <a:latin typeface="Comic Sans MS" pitchFamily="66" charset="0"/>
              </a:rPr>
              <a:t>preclinica</a:t>
            </a:r>
            <a:r>
              <a:rPr lang="it-IT" sz="2400" dirty="0">
                <a:solidFill>
                  <a:srgbClr val="00FF00"/>
                </a:solidFill>
                <a:latin typeface="Comic Sans MS" pitchFamily="66" charset="0"/>
              </a:rPr>
              <a:t>  </a:t>
            </a:r>
            <a:r>
              <a:rPr lang="it-IT" sz="2400" dirty="0">
                <a:solidFill>
                  <a:srgbClr val="FFFF00"/>
                </a:solidFill>
                <a:latin typeface="Comic Sans MS" pitchFamily="66" charset="0"/>
              </a:rPr>
              <a:t>e  infine</a:t>
            </a:r>
            <a:r>
              <a:rPr lang="it-IT" sz="2400" dirty="0">
                <a:solidFill>
                  <a:srgbClr val="00FF00"/>
                </a:solidFill>
                <a:latin typeface="Comic Sans MS" pitchFamily="66" charset="0"/>
              </a:rPr>
              <a:t>  sintomi clinici.</a:t>
            </a:r>
            <a:r>
              <a:rPr lang="it-IT" sz="3600" dirty="0">
                <a:solidFill>
                  <a:srgbClr val="00FF00"/>
                </a:solidFill>
                <a:latin typeface="Comic Sans MS" pitchFamily="66" charset="0"/>
              </a:rPr>
              <a:t> </a:t>
            </a:r>
            <a:r>
              <a:rPr lang="it-IT" dirty="0">
                <a:solidFill>
                  <a:srgbClr val="00FFFF"/>
                </a:solidFill>
                <a:latin typeface="Comic Sans MS" pitchFamily="66" charset="0"/>
              </a:rPr>
              <a:t>                                  </a:t>
            </a:r>
          </a:p>
          <a:p>
            <a:pPr algn="ctr" eaLnBrk="1" hangingPunct="1">
              <a:buFont typeface="Wingdings" pitchFamily="2" charset="2"/>
              <a:buNone/>
              <a:defRPr/>
            </a:pPr>
            <a:r>
              <a:rPr lang="it-IT" sz="2800" dirty="0">
                <a:solidFill>
                  <a:srgbClr val="00FFFF"/>
                </a:solidFill>
                <a:latin typeface="Comic Sans MS" pitchFamily="66" charset="0"/>
              </a:rPr>
              <a:t>                                       </a:t>
            </a:r>
            <a:r>
              <a:rPr lang="it-IT" sz="2000" i="1" dirty="0" err="1">
                <a:solidFill>
                  <a:srgbClr val="FF0000"/>
                </a:solidFill>
                <a:latin typeface="Comic Sans MS" pitchFamily="66" charset="0"/>
              </a:rPr>
              <a:t>Arthritis</a:t>
            </a:r>
            <a:r>
              <a:rPr lang="it-IT" sz="2000" i="1" dirty="0">
                <a:solidFill>
                  <a:srgbClr val="FF0000"/>
                </a:solidFill>
                <a:latin typeface="Comic Sans MS" pitchFamily="66" charset="0"/>
              </a:rPr>
              <a:t> </a:t>
            </a:r>
            <a:r>
              <a:rPr lang="it-IT" sz="2000" i="1" dirty="0" err="1">
                <a:solidFill>
                  <a:srgbClr val="FF0000"/>
                </a:solidFill>
                <a:latin typeface="Comic Sans MS" pitchFamily="66" charset="0"/>
              </a:rPr>
              <a:t>Rheum</a:t>
            </a:r>
            <a:r>
              <a:rPr lang="it-IT" sz="2000" dirty="0">
                <a:solidFill>
                  <a:srgbClr val="FF0000"/>
                </a:solidFill>
                <a:latin typeface="Comic Sans MS" pitchFamily="66" charset="0"/>
              </a:rPr>
              <a:t>   2009; 60: 641-52</a:t>
            </a:r>
            <a:r>
              <a:rPr lang="it-IT" sz="1600" dirty="0">
                <a:solidFill>
                  <a:srgbClr val="FF0000"/>
                </a:solidFill>
                <a:latin typeface="Comic Sans MS" pitchFamily="66" charset="0"/>
              </a:rPr>
              <a:t> </a:t>
            </a:r>
            <a:br>
              <a:rPr lang="it-IT" sz="1600" dirty="0">
                <a:solidFill>
                  <a:srgbClr val="FF0000"/>
                </a:solidFill>
                <a:latin typeface="Comic Sans MS" pitchFamily="66" charset="0"/>
              </a:rPr>
            </a:br>
            <a:endParaRPr lang="it-IT" sz="1600" dirty="0">
              <a:solidFill>
                <a:srgbClr val="FF0000"/>
              </a:solidFill>
              <a:latin typeface="Comic Sans MS" pitchFamily="66" charset="0"/>
            </a:endParaRPr>
          </a:p>
        </p:txBody>
      </p:sp>
    </p:spTree>
    <p:extLst>
      <p:ext uri="{BB962C8B-B14F-4D97-AF65-F5344CB8AC3E}">
        <p14:creationId xmlns:p14="http://schemas.microsoft.com/office/powerpoint/2010/main" val="4110604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500043"/>
            <a:ext cx="8229600" cy="571504"/>
          </a:xfrm>
        </p:spPr>
        <p:txBody>
          <a:bodyPr/>
          <a:lstStyle/>
          <a:p>
            <a:pPr algn="ctr">
              <a:defRPr/>
            </a:pPr>
            <a:r>
              <a:rPr lang="it-IT" sz="2400" dirty="0">
                <a:solidFill>
                  <a:srgbClr val="FF0000"/>
                </a:solidFill>
                <a:latin typeface="Comic Sans MS" pitchFamily="66" charset="0"/>
              </a:rPr>
              <a:t>PREVENIRE      L’ARTRITE        REUMATOIDE</a:t>
            </a:r>
            <a:br>
              <a:rPr lang="it-IT" sz="4000" dirty="0">
                <a:solidFill>
                  <a:srgbClr val="FF0000"/>
                </a:solidFill>
              </a:rPr>
            </a:br>
            <a:r>
              <a:rPr lang="it-IT" dirty="0"/>
              <a:t> </a:t>
            </a:r>
          </a:p>
        </p:txBody>
      </p:sp>
      <p:sp>
        <p:nvSpPr>
          <p:cNvPr id="3" name="Segnaposto contenuto 2"/>
          <p:cNvSpPr>
            <a:spLocks noGrp="1"/>
          </p:cNvSpPr>
          <p:nvPr>
            <p:ph idx="1"/>
          </p:nvPr>
        </p:nvSpPr>
        <p:spPr>
          <a:xfrm>
            <a:off x="323850" y="1052513"/>
            <a:ext cx="8640763" cy="5240337"/>
          </a:xfrm>
        </p:spPr>
        <p:txBody>
          <a:bodyPr>
            <a:normAutofit lnSpcReduction="10000"/>
          </a:bodyPr>
          <a:lstStyle/>
          <a:p>
            <a:pPr>
              <a:buFont typeface="Wingdings" pitchFamily="2" charset="2"/>
              <a:buNone/>
              <a:defRPr/>
            </a:pPr>
            <a:r>
              <a:rPr lang="it-IT" sz="2000">
                <a:latin typeface="Comic Sans MS" pitchFamily="66" charset="0"/>
              </a:rPr>
              <a:t>SE:</a:t>
            </a:r>
          </a:p>
          <a:p>
            <a:pPr>
              <a:buFont typeface="Wingdings" pitchFamily="2" charset="2"/>
              <a:buNone/>
              <a:defRPr/>
            </a:pPr>
            <a:endParaRPr lang="it-IT" sz="2000">
              <a:latin typeface="Comic Sans MS" pitchFamily="66" charset="0"/>
            </a:endParaRPr>
          </a:p>
          <a:p>
            <a:pPr>
              <a:defRPr/>
            </a:pPr>
            <a:r>
              <a:rPr lang="it-IT" sz="2800">
                <a:solidFill>
                  <a:srgbClr val="FFFF00"/>
                </a:solidFill>
                <a:latin typeface="Comic Sans MS" pitchFamily="66" charset="0"/>
              </a:rPr>
              <a:t>FR +</a:t>
            </a:r>
          </a:p>
          <a:p>
            <a:pPr>
              <a:defRPr/>
            </a:pPr>
            <a:r>
              <a:rPr lang="it-IT" sz="2800">
                <a:solidFill>
                  <a:srgbClr val="FFFF00"/>
                </a:solidFill>
                <a:latin typeface="Comic Sans MS" pitchFamily="66" charset="0"/>
              </a:rPr>
              <a:t>ANTI - CCP +</a:t>
            </a:r>
          </a:p>
          <a:p>
            <a:pPr>
              <a:defRPr/>
            </a:pPr>
            <a:r>
              <a:rPr lang="it-IT" sz="2800">
                <a:solidFill>
                  <a:srgbClr val="FFFF00"/>
                </a:solidFill>
                <a:latin typeface="Comic Sans MS" pitchFamily="66" charset="0"/>
              </a:rPr>
              <a:t>BIOMARCATORI    IMMUNOFLOGISTICI PRECOCI     PERSISTENTEMENTE AUMENTATI </a:t>
            </a:r>
          </a:p>
          <a:p>
            <a:pPr>
              <a:defRPr/>
            </a:pPr>
            <a:endParaRPr lang="it-IT" sz="2800">
              <a:solidFill>
                <a:srgbClr val="FFFF00"/>
              </a:solidFill>
              <a:latin typeface="Comic Sans MS" pitchFamily="66" charset="0"/>
            </a:endParaRPr>
          </a:p>
          <a:p>
            <a:pPr>
              <a:buFont typeface="Wingdings" pitchFamily="2" charset="2"/>
              <a:buNone/>
              <a:defRPr/>
            </a:pPr>
            <a:r>
              <a:rPr lang="it-IT" sz="2800" u="sng">
                <a:solidFill>
                  <a:srgbClr val="00FF00"/>
                </a:solidFill>
                <a:latin typeface="Comic Sans MS" pitchFamily="66" charset="0"/>
              </a:rPr>
              <a:t>PROFILASSI PRIMARIA ?</a:t>
            </a:r>
            <a:r>
              <a:rPr lang="it-IT" sz="2800">
                <a:solidFill>
                  <a:srgbClr val="00FF00"/>
                </a:solidFill>
                <a:latin typeface="Comic Sans MS" pitchFamily="66" charset="0"/>
              </a:rPr>
              <a:t> </a:t>
            </a:r>
          </a:p>
          <a:p>
            <a:pPr>
              <a:buFont typeface="Wingdings" pitchFamily="2" charset="2"/>
              <a:buNone/>
              <a:defRPr/>
            </a:pPr>
            <a:r>
              <a:rPr lang="it-IT" sz="2000">
                <a:solidFill>
                  <a:srgbClr val="00FF00"/>
                </a:solidFill>
                <a:latin typeface="Comic Sans MS" pitchFamily="66" charset="0"/>
              </a:rPr>
              <a:t>E  CON  QUALI  FARMACI ?</a:t>
            </a:r>
          </a:p>
          <a:p>
            <a:pPr>
              <a:buFont typeface="Wingdings" pitchFamily="2" charset="2"/>
              <a:buNone/>
              <a:defRPr/>
            </a:pPr>
            <a:r>
              <a:rPr lang="it-IT" sz="2000">
                <a:solidFill>
                  <a:srgbClr val="00FF00"/>
                </a:solidFill>
                <a:latin typeface="Comic Sans MS" pitchFamily="66" charset="0"/>
              </a:rPr>
              <a:t>E  PER  QUANTO TEMPO ?</a:t>
            </a:r>
          </a:p>
          <a:p>
            <a:pPr algn="ctr">
              <a:buFont typeface="Wingdings" pitchFamily="2" charset="2"/>
              <a:buNone/>
              <a:defRPr/>
            </a:pPr>
            <a:r>
              <a:rPr lang="it-IT">
                <a:solidFill>
                  <a:srgbClr val="00FFFF"/>
                </a:solidFill>
                <a:latin typeface="Comic Sans MS" pitchFamily="66" charset="0"/>
              </a:rPr>
              <a:t> </a:t>
            </a:r>
          </a:p>
        </p:txBody>
      </p:sp>
    </p:spTree>
    <p:extLst>
      <p:ext uri="{BB962C8B-B14F-4D97-AF65-F5344CB8AC3E}">
        <p14:creationId xmlns:p14="http://schemas.microsoft.com/office/powerpoint/2010/main" val="3992975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428625" y="571500"/>
            <a:ext cx="8229600" cy="1143000"/>
          </a:xfrm>
        </p:spPr>
        <p:txBody>
          <a:bodyPr/>
          <a:lstStyle/>
          <a:p>
            <a:pPr eaLnBrk="1" hangingPunct="1">
              <a:defRPr/>
            </a:pPr>
            <a:r>
              <a:rPr lang="it-IT" sz="4000" dirty="0">
                <a:solidFill>
                  <a:srgbClr val="FF0000"/>
                </a:solidFill>
                <a:latin typeface="Comic Sans MS" pitchFamily="66" charset="0"/>
              </a:rPr>
              <a:t>Ma quale e’ la situazione nel nostro paese?</a:t>
            </a:r>
          </a:p>
        </p:txBody>
      </p:sp>
      <p:sp>
        <p:nvSpPr>
          <p:cNvPr id="302083" name="Rectangle 3"/>
          <p:cNvSpPr>
            <a:spLocks noGrp="1" noChangeArrowheads="1"/>
          </p:cNvSpPr>
          <p:nvPr>
            <p:ph type="body" idx="1"/>
          </p:nvPr>
        </p:nvSpPr>
        <p:spPr/>
        <p:txBody>
          <a:bodyPr/>
          <a:lstStyle/>
          <a:p>
            <a:pPr eaLnBrk="1" hangingPunct="1">
              <a:buFont typeface="Wingdings" pitchFamily="2" charset="2"/>
              <a:buNone/>
              <a:defRPr/>
            </a:pPr>
            <a:endParaRPr lang="it-IT" dirty="0">
              <a:latin typeface="Comic Sans MS" pitchFamily="66" charset="0"/>
            </a:endParaRPr>
          </a:p>
          <a:p>
            <a:pPr eaLnBrk="1" hangingPunct="1">
              <a:buFont typeface="Wingdings" pitchFamily="2" charset="2"/>
              <a:buNone/>
              <a:defRPr/>
            </a:pPr>
            <a:endParaRPr lang="it-IT" dirty="0">
              <a:latin typeface="Comic Sans MS" pitchFamily="66" charset="0"/>
            </a:endParaRPr>
          </a:p>
          <a:p>
            <a:pPr algn="ctr" eaLnBrk="1" hangingPunct="1">
              <a:buFont typeface="Wingdings" pitchFamily="2" charset="2"/>
              <a:buNone/>
              <a:defRPr/>
            </a:pPr>
            <a:r>
              <a:rPr lang="it-IT" sz="4000" dirty="0">
                <a:solidFill>
                  <a:srgbClr val="00FFFF"/>
                </a:solidFill>
                <a:latin typeface="Comic Sans MS" pitchFamily="66" charset="0"/>
              </a:rPr>
              <a:t>Siamo ben lontani </a:t>
            </a:r>
          </a:p>
          <a:p>
            <a:pPr algn="ctr" eaLnBrk="1" hangingPunct="1">
              <a:buFont typeface="Wingdings" pitchFamily="2" charset="2"/>
              <a:buNone/>
              <a:defRPr/>
            </a:pPr>
            <a:r>
              <a:rPr lang="it-IT" sz="4000" dirty="0">
                <a:solidFill>
                  <a:srgbClr val="00FFFF"/>
                </a:solidFill>
                <a:latin typeface="Comic Sans MS" pitchFamily="66" charset="0"/>
              </a:rPr>
              <a:t>da una situazione accettabile</a:t>
            </a:r>
          </a:p>
        </p:txBody>
      </p:sp>
    </p:spTree>
    <p:extLst>
      <p:ext uri="{BB962C8B-B14F-4D97-AF65-F5344CB8AC3E}">
        <p14:creationId xmlns:p14="http://schemas.microsoft.com/office/powerpoint/2010/main" val="11066628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468313" y="260350"/>
            <a:ext cx="8229600" cy="2079625"/>
          </a:xfrm>
        </p:spPr>
        <p:txBody>
          <a:bodyPr/>
          <a:lstStyle/>
          <a:p>
            <a:pPr eaLnBrk="1" hangingPunct="1">
              <a:defRPr/>
            </a:pPr>
            <a:r>
              <a:rPr lang="it-IT" sz="3200">
                <a:solidFill>
                  <a:srgbClr val="FF0000"/>
                </a:solidFill>
                <a:latin typeface="Comic Sans MS" pitchFamily="66" charset="0"/>
              </a:rPr>
              <a:t>CENSIS  2008 :</a:t>
            </a:r>
            <a:br>
              <a:rPr lang="it-IT" sz="3200">
                <a:latin typeface="Comic Sans MS" pitchFamily="66" charset="0"/>
              </a:rPr>
            </a:br>
            <a:r>
              <a:rPr lang="it-IT" sz="3200">
                <a:solidFill>
                  <a:srgbClr val="00FFFF"/>
                </a:solidFill>
                <a:latin typeface="Comic Sans MS" pitchFamily="66" charset="0"/>
              </a:rPr>
              <a:t>RAPPORTO  SOCIALE </a:t>
            </a:r>
            <a:br>
              <a:rPr lang="it-IT" sz="3200">
                <a:solidFill>
                  <a:srgbClr val="00FFFF"/>
                </a:solidFill>
                <a:latin typeface="Comic Sans MS" pitchFamily="66" charset="0"/>
              </a:rPr>
            </a:br>
            <a:r>
              <a:rPr lang="it-IT" sz="3200">
                <a:solidFill>
                  <a:srgbClr val="00FFFF"/>
                </a:solidFill>
                <a:latin typeface="Comic Sans MS" pitchFamily="66" charset="0"/>
              </a:rPr>
              <a:t>SULL’ARTRITE  REUMATOIDE</a:t>
            </a:r>
            <a:br>
              <a:rPr lang="it-IT" sz="3200">
                <a:solidFill>
                  <a:srgbClr val="00FFFF"/>
                </a:solidFill>
                <a:latin typeface="Comic Sans MS" pitchFamily="66" charset="0"/>
              </a:rPr>
            </a:br>
            <a:r>
              <a:rPr lang="it-IT" sz="3200">
                <a:solidFill>
                  <a:srgbClr val="FFFF00"/>
                </a:solidFill>
                <a:latin typeface="Comic Sans MS" pitchFamily="66" charset="0"/>
              </a:rPr>
              <a:t>( SIR   E   ANMAR )</a:t>
            </a:r>
          </a:p>
        </p:txBody>
      </p:sp>
      <p:sp>
        <p:nvSpPr>
          <p:cNvPr id="266243" name="Rectangle 3"/>
          <p:cNvSpPr>
            <a:spLocks noGrp="1" noChangeArrowheads="1"/>
          </p:cNvSpPr>
          <p:nvPr>
            <p:ph type="body" idx="1"/>
          </p:nvPr>
        </p:nvSpPr>
        <p:spPr>
          <a:xfrm>
            <a:off x="457200" y="3143250"/>
            <a:ext cx="8507413" cy="2987675"/>
          </a:xfrm>
        </p:spPr>
        <p:txBody>
          <a:bodyPr>
            <a:normAutofit lnSpcReduction="10000"/>
          </a:bodyPr>
          <a:lstStyle/>
          <a:p>
            <a:pPr eaLnBrk="1" hangingPunct="1">
              <a:defRPr/>
            </a:pPr>
            <a:r>
              <a:rPr lang="it-IT">
                <a:solidFill>
                  <a:srgbClr val="00FFFF"/>
                </a:solidFill>
                <a:latin typeface="Comic Sans MS" pitchFamily="66" charset="0"/>
              </a:rPr>
              <a:t>CAMPIONE  SIGNIFICATIVO  DI  646 PAZIENTI  COLPITI  DA  AR</a:t>
            </a:r>
          </a:p>
          <a:p>
            <a:pPr eaLnBrk="1" hangingPunct="1">
              <a:defRPr/>
            </a:pPr>
            <a:endParaRPr lang="it-IT">
              <a:latin typeface="Comic Sans MS" pitchFamily="66" charset="0"/>
            </a:endParaRPr>
          </a:p>
          <a:p>
            <a:pPr eaLnBrk="1" hangingPunct="1">
              <a:defRPr/>
            </a:pPr>
            <a:r>
              <a:rPr lang="it-IT">
                <a:solidFill>
                  <a:srgbClr val="FFFF00"/>
                </a:solidFill>
                <a:latin typeface="Comic Sans MS" pitchFamily="66" charset="0"/>
              </a:rPr>
              <a:t>SOLO      IL     17 , 3 %     DI     QUESTI MALATI    FREQUENTA    UN   CENTRO SPECIALISTICO  DI  REUMATOLOGIA!</a:t>
            </a:r>
          </a:p>
          <a:p>
            <a:pPr eaLnBrk="1" hangingPunct="1">
              <a:defRPr/>
            </a:pPr>
            <a:endParaRPr lang="it-IT">
              <a:latin typeface="Comic Sans MS" pitchFamily="66" charset="0"/>
            </a:endParaRPr>
          </a:p>
          <a:p>
            <a:pPr eaLnBrk="1" hangingPunct="1">
              <a:buFont typeface="Wingdings" pitchFamily="2" charset="2"/>
              <a:buNone/>
              <a:defRPr/>
            </a:pPr>
            <a:endParaRPr lang="it-IT">
              <a:latin typeface="Comic Sans MS" pitchFamily="66" charset="0"/>
            </a:endParaRPr>
          </a:p>
        </p:txBody>
      </p:sp>
    </p:spTree>
    <p:extLst>
      <p:ext uri="{BB962C8B-B14F-4D97-AF65-F5344CB8AC3E}">
        <p14:creationId xmlns:p14="http://schemas.microsoft.com/office/powerpoint/2010/main" val="6262230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395288" y="476250"/>
            <a:ext cx="8364537" cy="1023938"/>
          </a:xfrm>
        </p:spPr>
        <p:txBody>
          <a:bodyPr/>
          <a:lstStyle/>
          <a:p>
            <a:pPr eaLnBrk="1" hangingPunct="1">
              <a:defRPr/>
            </a:pPr>
            <a:r>
              <a:rPr lang="it-IT" sz="2800" i="1" dirty="0">
                <a:solidFill>
                  <a:srgbClr val="FF0000"/>
                </a:solidFill>
                <a:latin typeface="Comic Sans MS" pitchFamily="66" charset="0"/>
              </a:rPr>
              <a:t>Secondo  uno  studio  fatto  sul  consumo  di   METHOTREXATE</a:t>
            </a:r>
            <a:r>
              <a:rPr lang="it-IT" sz="3600" b="1" dirty="0">
                <a:solidFill>
                  <a:srgbClr val="FF0000"/>
                </a:solidFill>
                <a:latin typeface="Comic Sans MS" pitchFamily="66" charset="0"/>
              </a:rPr>
              <a:t>  </a:t>
            </a:r>
          </a:p>
        </p:txBody>
      </p:sp>
      <p:sp>
        <p:nvSpPr>
          <p:cNvPr id="143363" name="Rectangle 3"/>
          <p:cNvSpPr>
            <a:spLocks noGrp="1" noChangeArrowheads="1"/>
          </p:cNvSpPr>
          <p:nvPr>
            <p:ph type="body" idx="1"/>
          </p:nvPr>
        </p:nvSpPr>
        <p:spPr>
          <a:xfrm>
            <a:off x="214313" y="1571625"/>
            <a:ext cx="8713787" cy="5689600"/>
          </a:xfrm>
        </p:spPr>
        <p:txBody>
          <a:bodyPr/>
          <a:lstStyle/>
          <a:p>
            <a:pPr marL="609600" indent="-609600" algn="ctr" eaLnBrk="1" hangingPunct="1">
              <a:buFontTx/>
              <a:buNone/>
              <a:defRPr/>
            </a:pPr>
            <a:endParaRPr lang="it-IT" sz="4000" i="1">
              <a:solidFill>
                <a:srgbClr val="00FF00"/>
              </a:solidFill>
            </a:endParaRPr>
          </a:p>
          <a:p>
            <a:pPr marL="609600" indent="-609600" algn="ctr" eaLnBrk="1" hangingPunct="1">
              <a:buFontTx/>
              <a:buNone/>
              <a:defRPr/>
            </a:pPr>
            <a:r>
              <a:rPr lang="it-IT" sz="2800">
                <a:solidFill>
                  <a:srgbClr val="FFFF00"/>
                </a:solidFill>
                <a:latin typeface="Comic Sans MS" pitchFamily="66" charset="0"/>
              </a:rPr>
              <a:t>ATTUALMENTE    IN   ITALIA</a:t>
            </a:r>
            <a:r>
              <a:rPr lang="it-IT" sz="2800">
                <a:solidFill>
                  <a:srgbClr val="00FFFF"/>
                </a:solidFill>
                <a:latin typeface="Comic Sans MS" pitchFamily="66" charset="0"/>
              </a:rPr>
              <a:t>                    </a:t>
            </a:r>
          </a:p>
          <a:p>
            <a:pPr marL="609600" indent="-609600" algn="ctr" eaLnBrk="1" hangingPunct="1">
              <a:buFontTx/>
              <a:buNone/>
              <a:defRPr/>
            </a:pPr>
            <a:r>
              <a:rPr lang="it-IT" sz="2800">
                <a:solidFill>
                  <a:srgbClr val="00FF00"/>
                </a:solidFill>
                <a:latin typeface="Comic Sans MS" pitchFamily="66" charset="0"/>
              </a:rPr>
              <a:t>SOLO  UN  NUMERO  MOLTO LIMITATO </a:t>
            </a:r>
          </a:p>
          <a:p>
            <a:pPr marL="609600" indent="-609600" algn="ctr" eaLnBrk="1" hangingPunct="1">
              <a:buFontTx/>
              <a:buNone/>
              <a:defRPr/>
            </a:pPr>
            <a:r>
              <a:rPr lang="it-IT" sz="2800">
                <a:solidFill>
                  <a:srgbClr val="00FF00"/>
                </a:solidFill>
                <a:latin typeface="Comic Sans MS" pitchFamily="66" charset="0"/>
              </a:rPr>
              <a:t>DI   PAZIENTI     </a:t>
            </a:r>
            <a:r>
              <a:rPr lang="it-IT" sz="2800">
                <a:solidFill>
                  <a:srgbClr val="00FFFF"/>
                </a:solidFill>
                <a:latin typeface="Comic Sans MS" pitchFamily="66" charset="0"/>
              </a:rPr>
              <a:t>CON    ARTRITE REUMATOIDE    E   CON   ALTRE   ARTRITI CRONICHE  COME  L’ARTRITE PSORIASICA</a:t>
            </a:r>
          </a:p>
          <a:p>
            <a:pPr marL="609600" indent="-609600" algn="ctr" eaLnBrk="1" hangingPunct="1">
              <a:buFontTx/>
              <a:buNone/>
              <a:defRPr/>
            </a:pPr>
            <a:r>
              <a:rPr lang="it-IT" sz="2800">
                <a:solidFill>
                  <a:srgbClr val="00FF00"/>
                </a:solidFill>
                <a:latin typeface="Comic Sans MS" pitchFamily="66" charset="0"/>
              </a:rPr>
              <a:t>VIENE        TRATTATO         CON</a:t>
            </a:r>
          </a:p>
          <a:p>
            <a:pPr marL="609600" indent="-609600" algn="ctr" eaLnBrk="1" hangingPunct="1">
              <a:buFontTx/>
              <a:buNone/>
              <a:defRPr/>
            </a:pPr>
            <a:r>
              <a:rPr lang="it-IT" sz="2800">
                <a:solidFill>
                  <a:srgbClr val="00FF00"/>
                </a:solidFill>
                <a:latin typeface="Comic Sans MS" pitchFamily="66" charset="0"/>
              </a:rPr>
              <a:t> QUESTO   FARMACO !</a:t>
            </a:r>
          </a:p>
          <a:p>
            <a:pPr marL="609600" indent="-609600" algn="ctr" eaLnBrk="1" hangingPunct="1">
              <a:buFontTx/>
              <a:buNone/>
              <a:defRPr/>
            </a:pPr>
            <a:endParaRPr lang="it-IT" sz="1400" b="1">
              <a:solidFill>
                <a:srgbClr val="00FFFF"/>
              </a:solidFill>
            </a:endParaRPr>
          </a:p>
          <a:p>
            <a:pPr marL="609600" indent="-609600" algn="ctr" eaLnBrk="1" hangingPunct="1">
              <a:buFontTx/>
              <a:buNone/>
              <a:defRPr/>
            </a:pPr>
            <a:endParaRPr lang="it-IT" sz="1400" b="1">
              <a:solidFill>
                <a:srgbClr val="00FF00"/>
              </a:solidFill>
            </a:endParaRPr>
          </a:p>
          <a:p>
            <a:pPr marL="609600" indent="-609600" eaLnBrk="1" hangingPunct="1">
              <a:buFontTx/>
              <a:buNone/>
              <a:defRPr/>
            </a:pPr>
            <a:r>
              <a:rPr lang="it-IT" sz="2800" b="1">
                <a:solidFill>
                  <a:srgbClr val="FFFF00"/>
                </a:solidFill>
                <a:latin typeface="Comic Sans MS" pitchFamily="66" charset="0"/>
              </a:rPr>
              <a:t> </a:t>
            </a:r>
            <a:endParaRPr lang="it-IT" sz="4000" b="1" u="sng">
              <a:solidFill>
                <a:srgbClr val="FF0000"/>
              </a:solidFill>
              <a:latin typeface="Comic Sans MS" pitchFamily="66" charset="0"/>
            </a:endParaRPr>
          </a:p>
        </p:txBody>
      </p:sp>
    </p:spTree>
    <p:extLst>
      <p:ext uri="{BB962C8B-B14F-4D97-AF65-F5344CB8AC3E}">
        <p14:creationId xmlns:p14="http://schemas.microsoft.com/office/powerpoint/2010/main" val="3183127213"/>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468313" y="333375"/>
            <a:ext cx="8229600" cy="668338"/>
          </a:xfrm>
        </p:spPr>
        <p:txBody>
          <a:bodyPr/>
          <a:lstStyle/>
          <a:p>
            <a:pPr eaLnBrk="1" hangingPunct="1">
              <a:defRPr/>
            </a:pPr>
            <a:r>
              <a:rPr lang="it-IT" dirty="0">
                <a:solidFill>
                  <a:srgbClr val="FF0000"/>
                </a:solidFill>
                <a:latin typeface="Comic Sans MS" pitchFamily="66" charset="0"/>
              </a:rPr>
              <a:t>Cose necessarie da fare</a:t>
            </a:r>
          </a:p>
        </p:txBody>
      </p:sp>
      <p:sp>
        <p:nvSpPr>
          <p:cNvPr id="303107" name="Rectangle 3"/>
          <p:cNvSpPr>
            <a:spLocks noGrp="1" noChangeArrowheads="1"/>
          </p:cNvSpPr>
          <p:nvPr>
            <p:ph type="body" idx="1"/>
          </p:nvPr>
        </p:nvSpPr>
        <p:spPr>
          <a:xfrm>
            <a:off x="214313" y="1428750"/>
            <a:ext cx="8713787" cy="4530725"/>
          </a:xfrm>
        </p:spPr>
        <p:txBody>
          <a:bodyPr>
            <a:normAutofit fontScale="92500" lnSpcReduction="10000"/>
          </a:bodyPr>
          <a:lstStyle/>
          <a:p>
            <a:pPr eaLnBrk="1" hangingPunct="1">
              <a:lnSpc>
                <a:spcPct val="80000"/>
              </a:lnSpc>
              <a:defRPr/>
            </a:pPr>
            <a:r>
              <a:rPr lang="it-IT" sz="2400">
                <a:solidFill>
                  <a:srgbClr val="00FFFF"/>
                </a:solidFill>
                <a:latin typeface="Comic Sans MS" pitchFamily="66" charset="0"/>
              </a:rPr>
              <a:t>Aumentare   il  livello  della  conoscenza  delle  malattie reumatiche  tra  i  Colleghi  Medici </a:t>
            </a:r>
          </a:p>
          <a:p>
            <a:pPr eaLnBrk="1" hangingPunct="1">
              <a:lnSpc>
                <a:spcPct val="80000"/>
              </a:lnSpc>
              <a:buFont typeface="Wingdings" pitchFamily="2" charset="2"/>
              <a:buNone/>
              <a:defRPr/>
            </a:pPr>
            <a:r>
              <a:rPr lang="it-IT" sz="2400">
                <a:solidFill>
                  <a:srgbClr val="00FFFF"/>
                </a:solidFill>
                <a:latin typeface="Comic Sans MS" pitchFamily="66" charset="0"/>
              </a:rPr>
              <a:t>   </a:t>
            </a:r>
          </a:p>
          <a:p>
            <a:pPr eaLnBrk="1" hangingPunct="1">
              <a:lnSpc>
                <a:spcPct val="80000"/>
              </a:lnSpc>
              <a:defRPr/>
            </a:pPr>
            <a:r>
              <a:rPr lang="it-IT" sz="2400">
                <a:solidFill>
                  <a:srgbClr val="00FFFF"/>
                </a:solidFill>
                <a:latin typeface="Comic Sans MS" pitchFamily="66" charset="0"/>
              </a:rPr>
              <a:t>Far  conoscere   meglio  le  possibilità  terapeutiche  in Reumatologia,    sottolineando   l’ importante   concetto </a:t>
            </a:r>
          </a:p>
          <a:p>
            <a:pPr eaLnBrk="1" hangingPunct="1">
              <a:lnSpc>
                <a:spcPct val="80000"/>
              </a:lnSpc>
              <a:buFont typeface="Wingdings" pitchFamily="2" charset="2"/>
              <a:buNone/>
              <a:defRPr/>
            </a:pPr>
            <a:r>
              <a:rPr lang="it-IT" sz="2400">
                <a:solidFill>
                  <a:srgbClr val="00FFFF"/>
                </a:solidFill>
                <a:latin typeface="Comic Sans MS" pitchFamily="66" charset="0"/>
              </a:rPr>
              <a:t>    della   “ window  of  opportunity ”  nella terapia dell’AR</a:t>
            </a:r>
          </a:p>
          <a:p>
            <a:pPr eaLnBrk="1" hangingPunct="1">
              <a:lnSpc>
                <a:spcPct val="80000"/>
              </a:lnSpc>
              <a:defRPr/>
            </a:pPr>
            <a:endParaRPr lang="it-IT" sz="2400">
              <a:solidFill>
                <a:srgbClr val="00FFFF"/>
              </a:solidFill>
              <a:latin typeface="Comic Sans MS" pitchFamily="66" charset="0"/>
            </a:endParaRPr>
          </a:p>
          <a:p>
            <a:pPr eaLnBrk="1" hangingPunct="1">
              <a:lnSpc>
                <a:spcPct val="80000"/>
              </a:lnSpc>
              <a:defRPr/>
            </a:pPr>
            <a:r>
              <a:rPr lang="it-IT" sz="2400">
                <a:solidFill>
                  <a:srgbClr val="00FFFF"/>
                </a:solidFill>
                <a:latin typeface="Comic Sans MS" pitchFamily="66" charset="0"/>
              </a:rPr>
              <a:t>Istituire      nei     Centri     di     Reumatologia     delle </a:t>
            </a:r>
          </a:p>
          <a:p>
            <a:pPr eaLnBrk="1" hangingPunct="1">
              <a:lnSpc>
                <a:spcPct val="80000"/>
              </a:lnSpc>
              <a:buFont typeface="Wingdings" pitchFamily="2" charset="2"/>
              <a:buNone/>
              <a:defRPr/>
            </a:pPr>
            <a:r>
              <a:rPr lang="it-IT" sz="2400">
                <a:solidFill>
                  <a:srgbClr val="00FFFF"/>
                </a:solidFill>
                <a:latin typeface="Comic Sans MS" pitchFamily="66" charset="0"/>
              </a:rPr>
              <a:t>    “ Early  Arthritis  Clinic ”     dove   i   Colleghi  possano rapidamente   inviare   pazienti   con    early   arthritis</a:t>
            </a:r>
          </a:p>
          <a:p>
            <a:pPr eaLnBrk="1" hangingPunct="1">
              <a:lnSpc>
                <a:spcPct val="80000"/>
              </a:lnSpc>
              <a:buFont typeface="Wingdings" pitchFamily="2" charset="2"/>
              <a:buNone/>
              <a:defRPr/>
            </a:pPr>
            <a:r>
              <a:rPr lang="it-IT" sz="2400">
                <a:solidFill>
                  <a:srgbClr val="00FFFF"/>
                </a:solidFill>
                <a:latin typeface="Comic Sans MS" pitchFamily="66" charset="0"/>
              </a:rPr>
              <a:t>    ( ed    un   ruolo  fondamentale   è   quello   dei  Medici </a:t>
            </a:r>
          </a:p>
          <a:p>
            <a:pPr eaLnBrk="1" hangingPunct="1">
              <a:lnSpc>
                <a:spcPct val="80000"/>
              </a:lnSpc>
              <a:buFont typeface="Wingdings" pitchFamily="2" charset="2"/>
              <a:buNone/>
              <a:defRPr/>
            </a:pPr>
            <a:r>
              <a:rPr lang="it-IT" sz="2400">
                <a:solidFill>
                  <a:srgbClr val="00FFFF"/>
                </a:solidFill>
                <a:latin typeface="Comic Sans MS" pitchFamily="66" charset="0"/>
              </a:rPr>
              <a:t>    di  Medicina  Generale )</a:t>
            </a:r>
          </a:p>
          <a:p>
            <a:pPr eaLnBrk="1" hangingPunct="1">
              <a:lnSpc>
                <a:spcPct val="80000"/>
              </a:lnSpc>
              <a:buFont typeface="Wingdings" pitchFamily="2" charset="2"/>
              <a:buNone/>
              <a:defRPr/>
            </a:pPr>
            <a:endParaRPr lang="it-IT" sz="2400">
              <a:latin typeface="Comic Sans MS" pitchFamily="66" charset="0"/>
            </a:endParaRPr>
          </a:p>
          <a:p>
            <a:pPr algn="ctr" eaLnBrk="1" hangingPunct="1">
              <a:lnSpc>
                <a:spcPct val="80000"/>
              </a:lnSpc>
              <a:buFont typeface="Wingdings" pitchFamily="2" charset="2"/>
              <a:buNone/>
              <a:defRPr/>
            </a:pPr>
            <a:r>
              <a:rPr lang="it-IT" sz="2400">
                <a:solidFill>
                  <a:srgbClr val="FFFF00"/>
                </a:solidFill>
                <a:latin typeface="Comic Sans MS" pitchFamily="66" charset="0"/>
              </a:rPr>
              <a:t>Tutto    questo   perché …… </a:t>
            </a:r>
            <a:endParaRPr lang="it-IT" sz="2400">
              <a:solidFill>
                <a:srgbClr val="FFFF00"/>
              </a:solidFill>
            </a:endParaRPr>
          </a:p>
        </p:txBody>
      </p:sp>
    </p:spTree>
    <p:extLst>
      <p:ext uri="{BB962C8B-B14F-4D97-AF65-F5344CB8AC3E}">
        <p14:creationId xmlns:p14="http://schemas.microsoft.com/office/powerpoint/2010/main" val="40204325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457200" y="292100"/>
            <a:ext cx="8229600" cy="5945188"/>
          </a:xfrm>
          <a:ln>
            <a:solidFill>
              <a:srgbClr val="FF3300"/>
            </a:solidFill>
          </a:ln>
        </p:spPr>
        <p:txBody>
          <a:bodyPr/>
          <a:lstStyle/>
          <a:p>
            <a:pPr eaLnBrk="1" hangingPunct="1">
              <a:defRPr/>
            </a:pPr>
            <a:br>
              <a:rPr lang="it-IT" sz="4000" b="1" dirty="0">
                <a:solidFill>
                  <a:schemeClr val="tx1"/>
                </a:solidFill>
                <a:latin typeface="Comic Sans MS" pitchFamily="66" charset="0"/>
              </a:rPr>
            </a:br>
            <a:r>
              <a:rPr lang="it-IT" sz="3600" dirty="0">
                <a:solidFill>
                  <a:srgbClr val="00FFFF"/>
                </a:solidFill>
                <a:latin typeface="Comic Sans MS" pitchFamily="66" charset="0"/>
              </a:rPr>
              <a:t>Fortunatamente oggi,di fronte ad un paziente con ARTRITE,  siamo  certo  meno imbarazzati di Sir William </a:t>
            </a:r>
            <a:r>
              <a:rPr lang="it-IT" sz="3600" dirty="0" err="1">
                <a:solidFill>
                  <a:srgbClr val="00FFFF"/>
                </a:solidFill>
                <a:latin typeface="Comic Sans MS" pitchFamily="66" charset="0"/>
              </a:rPr>
              <a:t>Osler</a:t>
            </a:r>
            <a:r>
              <a:rPr lang="it-IT" sz="3600" dirty="0">
                <a:solidFill>
                  <a:srgbClr val="00FFFF"/>
                </a:solidFill>
                <a:latin typeface="Comic Sans MS" pitchFamily="66" charset="0"/>
              </a:rPr>
              <a:t> che soleva dire: </a:t>
            </a:r>
            <a:br>
              <a:rPr lang="it-IT" sz="3600" dirty="0">
                <a:solidFill>
                  <a:srgbClr val="00FFFF"/>
                </a:solidFill>
                <a:latin typeface="Comic Sans MS" pitchFamily="66" charset="0"/>
              </a:rPr>
            </a:br>
            <a:br>
              <a:rPr lang="it-IT" sz="3600" dirty="0">
                <a:solidFill>
                  <a:srgbClr val="FFFF00"/>
                </a:solidFill>
                <a:latin typeface="Comic Sans MS" pitchFamily="66" charset="0"/>
              </a:rPr>
            </a:br>
            <a:r>
              <a:rPr lang="it-IT" sz="3600" dirty="0">
                <a:solidFill>
                  <a:srgbClr val="FFFF00"/>
                </a:solidFill>
                <a:latin typeface="Comic Sans MS" pitchFamily="66" charset="0"/>
              </a:rPr>
              <a:t>“… quando un artritico bussa alla mia porta, vorrei fuggire da quella di servizio ! ”</a:t>
            </a:r>
            <a:br>
              <a:rPr lang="it-IT" sz="3600" dirty="0">
                <a:solidFill>
                  <a:srgbClr val="FFFF00"/>
                </a:solidFill>
                <a:latin typeface="Comic Sans MS" pitchFamily="66" charset="0"/>
              </a:rPr>
            </a:br>
            <a:endParaRPr lang="it-IT" sz="3600" dirty="0">
              <a:solidFill>
                <a:srgbClr val="FFFF00"/>
              </a:solidFill>
              <a:latin typeface="Comic Sans MS" pitchFamily="66" charset="0"/>
            </a:endParaRPr>
          </a:p>
        </p:txBody>
      </p:sp>
    </p:spTree>
    <p:extLst>
      <p:ext uri="{BB962C8B-B14F-4D97-AF65-F5344CB8AC3E}">
        <p14:creationId xmlns:p14="http://schemas.microsoft.com/office/powerpoint/2010/main" val="65559416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50825" y="274638"/>
            <a:ext cx="8642350" cy="706437"/>
          </a:xfrm>
        </p:spPr>
        <p:txBody>
          <a:bodyPr/>
          <a:lstStyle/>
          <a:p>
            <a:pPr algn="ctr">
              <a:defRPr/>
            </a:pPr>
            <a:r>
              <a:rPr lang="it-IT" sz="2400" b="1" dirty="0">
                <a:solidFill>
                  <a:srgbClr val="FF0000"/>
                </a:solidFill>
              </a:rPr>
              <a:t>CLASSIFICAZIONE  DELLE  MALATTIE  REUMATICHE</a:t>
            </a:r>
            <a:br>
              <a:rPr lang="it-IT" sz="2400" b="1" dirty="0">
                <a:solidFill>
                  <a:srgbClr val="00FF00"/>
                </a:solidFill>
              </a:rPr>
            </a:br>
            <a:r>
              <a:rPr lang="it-IT" sz="2400" b="1" dirty="0">
                <a:solidFill>
                  <a:srgbClr val="FFFF00"/>
                </a:solidFill>
              </a:rPr>
              <a:t>( SEMPLIFICATA )</a:t>
            </a:r>
          </a:p>
        </p:txBody>
      </p:sp>
      <p:sp>
        <p:nvSpPr>
          <p:cNvPr id="13315" name="Rectangle 3"/>
          <p:cNvSpPr>
            <a:spLocks noGrp="1" noChangeArrowheads="1"/>
          </p:cNvSpPr>
          <p:nvPr>
            <p:ph type="body" idx="1"/>
          </p:nvPr>
        </p:nvSpPr>
        <p:spPr>
          <a:xfrm>
            <a:off x="214282" y="1785926"/>
            <a:ext cx="8713788" cy="5400675"/>
          </a:xfrm>
        </p:spPr>
        <p:txBody>
          <a:bodyPr>
            <a:normAutofit/>
          </a:bodyPr>
          <a:lstStyle/>
          <a:p>
            <a:pPr marL="609600" indent="-609600">
              <a:lnSpc>
                <a:spcPct val="80000"/>
              </a:lnSpc>
              <a:buFontTx/>
              <a:buAutoNum type="arabicPeriod"/>
              <a:defRPr/>
            </a:pPr>
            <a:r>
              <a:rPr lang="it-IT" sz="1600" b="1" dirty="0">
                <a:solidFill>
                  <a:srgbClr val="00FF00"/>
                </a:solidFill>
              </a:rPr>
              <a:t>REUMATISMI   DEGENERATIVI</a:t>
            </a:r>
          </a:p>
          <a:p>
            <a:pPr marL="609600" indent="-609600">
              <a:lnSpc>
                <a:spcPct val="80000"/>
              </a:lnSpc>
              <a:buNone/>
              <a:defRPr/>
            </a:pPr>
            <a:r>
              <a:rPr lang="it-IT" sz="1200" b="1" dirty="0">
                <a:solidFill>
                  <a:srgbClr val="FFFF00"/>
                </a:solidFill>
              </a:rPr>
              <a:t>                  </a:t>
            </a:r>
            <a:endParaRPr lang="it-IT" sz="1600" b="1" dirty="0">
              <a:solidFill>
                <a:srgbClr val="00FF00"/>
              </a:solidFill>
            </a:endParaRPr>
          </a:p>
          <a:p>
            <a:pPr marL="609600" indent="-609600">
              <a:lnSpc>
                <a:spcPct val="80000"/>
              </a:lnSpc>
              <a:buFontTx/>
              <a:buNone/>
              <a:defRPr/>
            </a:pPr>
            <a:r>
              <a:rPr lang="it-IT" sz="1600" dirty="0"/>
              <a:t>2.</a:t>
            </a:r>
            <a:r>
              <a:rPr lang="it-IT" sz="1600" dirty="0">
                <a:solidFill>
                  <a:srgbClr val="00FF00"/>
                </a:solidFill>
              </a:rPr>
              <a:t>           </a:t>
            </a:r>
            <a:r>
              <a:rPr lang="it-IT" sz="1600" b="1" dirty="0">
                <a:solidFill>
                  <a:srgbClr val="00FF00"/>
                </a:solidFill>
              </a:rPr>
              <a:t>REUMATISMI   INFIAMMATORI   CRONICI</a:t>
            </a:r>
          </a:p>
          <a:p>
            <a:pPr marL="1371600" lvl="2" indent="-457200">
              <a:lnSpc>
                <a:spcPct val="80000"/>
              </a:lnSpc>
              <a:buFont typeface="Wingdings" pitchFamily="2" charset="2"/>
              <a:buChar char="Ø"/>
              <a:defRPr/>
            </a:pPr>
            <a:r>
              <a:rPr lang="it-IT" sz="1200" dirty="0">
                <a:solidFill>
                  <a:srgbClr val="FFFF00"/>
                </a:solidFill>
              </a:rPr>
              <a:t>CRONICI  DELL’ADULTO</a:t>
            </a:r>
          </a:p>
          <a:p>
            <a:pPr marL="1371600" lvl="2" indent="-457200">
              <a:lnSpc>
                <a:spcPct val="80000"/>
              </a:lnSpc>
              <a:buFont typeface="Wingdings" pitchFamily="2" charset="2"/>
              <a:buChar char="Ø"/>
              <a:defRPr/>
            </a:pPr>
            <a:r>
              <a:rPr lang="it-IT" sz="1200" dirty="0">
                <a:solidFill>
                  <a:srgbClr val="FFFF00"/>
                </a:solidFill>
              </a:rPr>
              <a:t>CRONICI  DELL’INFANZIA E  DELL’ ADOLESCENZA</a:t>
            </a:r>
          </a:p>
          <a:p>
            <a:pPr marL="1371600" lvl="2" indent="-457200">
              <a:lnSpc>
                <a:spcPct val="80000"/>
              </a:lnSpc>
              <a:buNone/>
              <a:defRPr/>
            </a:pPr>
            <a:endParaRPr lang="it-IT" sz="1200" dirty="0">
              <a:solidFill>
                <a:srgbClr val="FFFF00"/>
              </a:solidFill>
            </a:endParaRPr>
          </a:p>
          <a:p>
            <a:pPr marL="609600" indent="-609600">
              <a:lnSpc>
                <a:spcPct val="80000"/>
              </a:lnSpc>
              <a:buFont typeface="Wingdings" pitchFamily="2" charset="2"/>
              <a:buAutoNum type="arabicPeriod" startAt="3"/>
              <a:defRPr/>
            </a:pPr>
            <a:r>
              <a:rPr lang="it-IT" sz="1600" b="1" dirty="0">
                <a:solidFill>
                  <a:srgbClr val="00FF00"/>
                </a:solidFill>
              </a:rPr>
              <a:t>REUMATISMI  INFETTIVI</a:t>
            </a:r>
          </a:p>
          <a:p>
            <a:pPr marL="1371600" lvl="2" indent="-457200">
              <a:lnSpc>
                <a:spcPct val="80000"/>
              </a:lnSpc>
              <a:buFont typeface="Wingdings" pitchFamily="2" charset="2"/>
              <a:buChar char="Ø"/>
              <a:defRPr/>
            </a:pPr>
            <a:r>
              <a:rPr lang="it-IT" sz="1200" dirty="0">
                <a:solidFill>
                  <a:srgbClr val="FFFF00"/>
                </a:solidFill>
              </a:rPr>
              <a:t>SETTICI</a:t>
            </a:r>
          </a:p>
          <a:p>
            <a:pPr marL="1371600" lvl="2" indent="-457200">
              <a:lnSpc>
                <a:spcPct val="80000"/>
              </a:lnSpc>
              <a:buFont typeface="Wingdings" pitchFamily="2" charset="2"/>
              <a:buChar char="Ø"/>
              <a:defRPr/>
            </a:pPr>
            <a:r>
              <a:rPr lang="it-IT" sz="1200" dirty="0">
                <a:solidFill>
                  <a:srgbClr val="FFFF00"/>
                </a:solidFill>
              </a:rPr>
              <a:t>REATTIVI </a:t>
            </a:r>
          </a:p>
          <a:p>
            <a:pPr marL="1371600" lvl="2" indent="-457200">
              <a:lnSpc>
                <a:spcPct val="80000"/>
              </a:lnSpc>
              <a:buFont typeface="Wingdings" pitchFamily="2" charset="2"/>
              <a:buNone/>
              <a:defRPr/>
            </a:pPr>
            <a:r>
              <a:rPr lang="it-IT" sz="1200" dirty="0">
                <a:solidFill>
                  <a:srgbClr val="FFFF00"/>
                </a:solidFill>
              </a:rPr>
              <a:t> </a:t>
            </a:r>
            <a:endParaRPr lang="it-IT" sz="1200" dirty="0">
              <a:solidFill>
                <a:srgbClr val="00FF00"/>
              </a:solidFill>
            </a:endParaRPr>
          </a:p>
          <a:p>
            <a:pPr marL="609600" indent="-609600">
              <a:lnSpc>
                <a:spcPct val="80000"/>
              </a:lnSpc>
              <a:buFont typeface="Wingdings" pitchFamily="2" charset="2"/>
              <a:buAutoNum type="arabicPeriod" startAt="4"/>
              <a:defRPr/>
            </a:pPr>
            <a:r>
              <a:rPr lang="it-IT" sz="1600" b="1" dirty="0">
                <a:solidFill>
                  <a:srgbClr val="00FF00"/>
                </a:solidFill>
              </a:rPr>
              <a:t>REUMATISMI   DA   ALTERAZIONI   METABOLICHE</a:t>
            </a:r>
          </a:p>
          <a:p>
            <a:pPr marL="609600" indent="-609600">
              <a:lnSpc>
                <a:spcPct val="80000"/>
              </a:lnSpc>
              <a:buFont typeface="Wingdings" pitchFamily="2" charset="2"/>
              <a:buAutoNum type="arabicPeriod" startAt="4"/>
              <a:defRPr/>
            </a:pPr>
            <a:endParaRPr lang="it-IT" sz="1600" b="1" dirty="0">
              <a:solidFill>
                <a:srgbClr val="00FF00"/>
              </a:solidFill>
            </a:endParaRPr>
          </a:p>
          <a:p>
            <a:pPr marL="609600" indent="-609600">
              <a:lnSpc>
                <a:spcPct val="80000"/>
              </a:lnSpc>
              <a:buFont typeface="Wingdings" pitchFamily="2" charset="2"/>
              <a:buAutoNum type="arabicPeriod" startAt="5"/>
              <a:defRPr/>
            </a:pPr>
            <a:r>
              <a:rPr lang="it-IT" sz="1600" b="1" dirty="0">
                <a:solidFill>
                  <a:srgbClr val="00FF00"/>
                </a:solidFill>
              </a:rPr>
              <a:t>CONNETTIVITI</a:t>
            </a:r>
          </a:p>
          <a:p>
            <a:pPr marL="609600" indent="-609600">
              <a:lnSpc>
                <a:spcPct val="80000"/>
              </a:lnSpc>
              <a:buFont typeface="Wingdings" pitchFamily="2" charset="2"/>
              <a:buAutoNum type="arabicPeriod" startAt="5"/>
              <a:defRPr/>
            </a:pPr>
            <a:endParaRPr lang="it-IT" sz="1600" b="1" dirty="0">
              <a:solidFill>
                <a:srgbClr val="00FF00"/>
              </a:solidFill>
            </a:endParaRPr>
          </a:p>
          <a:p>
            <a:pPr marL="609600" indent="-609600">
              <a:lnSpc>
                <a:spcPct val="80000"/>
              </a:lnSpc>
              <a:buFont typeface="Wingdings" pitchFamily="2" charset="2"/>
              <a:buAutoNum type="arabicPeriod" startAt="6"/>
              <a:defRPr/>
            </a:pPr>
            <a:r>
              <a:rPr lang="it-IT" sz="1600" b="1" dirty="0">
                <a:solidFill>
                  <a:srgbClr val="00FF00"/>
                </a:solidFill>
              </a:rPr>
              <a:t>REUMATISMI   EXTRA - ARTICOLARI</a:t>
            </a:r>
          </a:p>
          <a:p>
            <a:pPr marL="609600" indent="-609600">
              <a:lnSpc>
                <a:spcPct val="80000"/>
              </a:lnSpc>
              <a:buFont typeface="Wingdings" pitchFamily="2" charset="2"/>
              <a:buAutoNum type="arabicPeriod" startAt="6"/>
              <a:defRPr/>
            </a:pPr>
            <a:endParaRPr lang="it-IT" sz="1600" b="1" dirty="0">
              <a:solidFill>
                <a:srgbClr val="00FF00"/>
              </a:solidFill>
            </a:endParaRPr>
          </a:p>
          <a:p>
            <a:pPr marL="609600" indent="-609600">
              <a:lnSpc>
                <a:spcPct val="80000"/>
              </a:lnSpc>
              <a:buFont typeface="Wingdings" pitchFamily="2" charset="2"/>
              <a:buAutoNum type="arabicPeriod" startAt="7"/>
              <a:defRPr/>
            </a:pPr>
            <a:r>
              <a:rPr lang="it-IT" sz="1600" b="1" dirty="0">
                <a:solidFill>
                  <a:srgbClr val="00FF00"/>
                </a:solidFill>
              </a:rPr>
              <a:t>MALATTIE   DELL’OSSO</a:t>
            </a:r>
          </a:p>
          <a:p>
            <a:pPr marL="609600" indent="-609600">
              <a:lnSpc>
                <a:spcPct val="80000"/>
              </a:lnSpc>
              <a:buFont typeface="Wingdings" pitchFamily="2" charset="2"/>
              <a:buAutoNum type="arabicPeriod" startAt="7"/>
              <a:defRPr/>
            </a:pPr>
            <a:endParaRPr lang="it-IT" sz="1600" b="1" dirty="0">
              <a:solidFill>
                <a:srgbClr val="00FF00"/>
              </a:solidFill>
            </a:endParaRPr>
          </a:p>
          <a:p>
            <a:pPr marL="609600" indent="-609600">
              <a:lnSpc>
                <a:spcPct val="80000"/>
              </a:lnSpc>
              <a:buFont typeface="Wingdings" pitchFamily="2" charset="2"/>
              <a:buAutoNum type="arabicPeriod" startAt="7"/>
              <a:defRPr/>
            </a:pPr>
            <a:r>
              <a:rPr lang="it-IT" sz="1600" b="1" dirty="0">
                <a:solidFill>
                  <a:srgbClr val="00FF00"/>
                </a:solidFill>
              </a:rPr>
              <a:t>MALATTIE AUTOINFIAMMATORIE</a:t>
            </a:r>
          </a:p>
          <a:p>
            <a:pPr marL="609600" indent="-609600">
              <a:lnSpc>
                <a:spcPct val="80000"/>
              </a:lnSpc>
              <a:buFont typeface="Wingdings" pitchFamily="2" charset="2"/>
              <a:buAutoNum type="arabicPeriod" startAt="7"/>
              <a:defRPr/>
            </a:pPr>
            <a:endParaRPr lang="it-IT" sz="1600" b="1" dirty="0">
              <a:solidFill>
                <a:srgbClr val="00FF00"/>
              </a:solidFill>
            </a:endParaRPr>
          </a:p>
          <a:p>
            <a:pPr marL="609600" indent="-609600">
              <a:lnSpc>
                <a:spcPct val="80000"/>
              </a:lnSpc>
              <a:buNone/>
              <a:defRPr/>
            </a:pPr>
            <a:endParaRPr lang="it-IT" sz="1600" b="1" dirty="0">
              <a:solidFill>
                <a:srgbClr val="00FF00"/>
              </a:solidFill>
            </a:endParaRPr>
          </a:p>
          <a:p>
            <a:pPr marL="609600" indent="-609600">
              <a:lnSpc>
                <a:spcPct val="80000"/>
              </a:lnSpc>
              <a:defRPr/>
            </a:pPr>
            <a:endParaRPr lang="it-IT" sz="1600" b="1" dirty="0">
              <a:solidFill>
                <a:srgbClr val="00FF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71472" y="512064"/>
            <a:ext cx="8115328" cy="914400"/>
          </a:xfrm>
        </p:spPr>
        <p:txBody>
          <a:bodyPr/>
          <a:lstStyle/>
          <a:p>
            <a:pPr algn="ctr">
              <a:defRPr/>
            </a:pPr>
            <a:r>
              <a:rPr lang="it-IT" sz="4000" b="1" dirty="0">
                <a:solidFill>
                  <a:srgbClr val="FF0000"/>
                </a:solidFill>
              </a:rPr>
              <a:t>REUMATISMI  DEGENERATIVI</a:t>
            </a:r>
          </a:p>
        </p:txBody>
      </p:sp>
      <p:sp>
        <p:nvSpPr>
          <p:cNvPr id="14339" name="Rectangle 3"/>
          <p:cNvSpPr>
            <a:spLocks noGrp="1" noChangeArrowheads="1"/>
          </p:cNvSpPr>
          <p:nvPr>
            <p:ph type="body" idx="1"/>
          </p:nvPr>
        </p:nvSpPr>
        <p:spPr/>
        <p:txBody>
          <a:bodyPr>
            <a:normAutofit lnSpcReduction="10000"/>
          </a:bodyPr>
          <a:lstStyle/>
          <a:p>
            <a:pPr marL="609600" indent="-609600" algn="ctr">
              <a:buNone/>
              <a:defRPr/>
            </a:pPr>
            <a:r>
              <a:rPr lang="it-IT" sz="3600" b="1" dirty="0">
                <a:solidFill>
                  <a:srgbClr val="00FF00"/>
                </a:solidFill>
              </a:rPr>
              <a:t>ARTROSI</a:t>
            </a:r>
          </a:p>
          <a:p>
            <a:pPr marL="609600" indent="-609600" algn="ctr">
              <a:buFontTx/>
              <a:buNone/>
              <a:defRPr/>
            </a:pPr>
            <a:r>
              <a:rPr lang="it-IT" dirty="0">
                <a:solidFill>
                  <a:srgbClr val="FFFF00"/>
                </a:solidFill>
              </a:rPr>
              <a:t>      </a:t>
            </a:r>
            <a:r>
              <a:rPr lang="it-IT" sz="2000" dirty="0">
                <a:solidFill>
                  <a:srgbClr val="FFFF00"/>
                </a:solidFill>
              </a:rPr>
              <a:t>(  LOCALIZZATA   O   SISTEMICA  )</a:t>
            </a:r>
          </a:p>
          <a:p>
            <a:pPr marL="609600" indent="-609600">
              <a:buFontTx/>
              <a:buNone/>
              <a:defRPr/>
            </a:pPr>
            <a:endParaRPr lang="it-IT" dirty="0">
              <a:solidFill>
                <a:srgbClr val="FFFF00"/>
              </a:solidFill>
            </a:endParaRPr>
          </a:p>
          <a:p>
            <a:pPr marL="609600" indent="-609600">
              <a:buFontTx/>
              <a:buNone/>
              <a:defRPr/>
            </a:pPr>
            <a:endParaRPr lang="it-IT" dirty="0">
              <a:solidFill>
                <a:srgbClr val="FFFF00"/>
              </a:solidFill>
            </a:endParaRPr>
          </a:p>
          <a:p>
            <a:pPr marL="1371600" lvl="2" indent="-457200">
              <a:buFont typeface="Wingdings" pitchFamily="2" charset="2"/>
              <a:buChar char="Ø"/>
              <a:defRPr/>
            </a:pPr>
            <a:r>
              <a:rPr lang="it-IT" dirty="0">
                <a:solidFill>
                  <a:schemeClr val="accent4">
                    <a:lumMod val="60000"/>
                    <a:lumOff val="40000"/>
                  </a:schemeClr>
                </a:solidFill>
              </a:rPr>
              <a:t>PRIMARIA</a:t>
            </a:r>
          </a:p>
          <a:p>
            <a:pPr marL="1371600" lvl="2" indent="-457200">
              <a:buFont typeface="Wingdings" pitchFamily="2" charset="2"/>
              <a:buChar char="Ø"/>
              <a:defRPr/>
            </a:pPr>
            <a:endParaRPr lang="it-IT" dirty="0">
              <a:solidFill>
                <a:schemeClr val="accent4">
                  <a:lumMod val="60000"/>
                  <a:lumOff val="40000"/>
                </a:schemeClr>
              </a:solidFill>
            </a:endParaRPr>
          </a:p>
          <a:p>
            <a:pPr marL="1371600" lvl="2" indent="-457200">
              <a:buFont typeface="Wingdings" pitchFamily="2" charset="2"/>
              <a:buChar char="Ø"/>
              <a:defRPr/>
            </a:pPr>
            <a:r>
              <a:rPr lang="it-IT" dirty="0">
                <a:solidFill>
                  <a:schemeClr val="accent4">
                    <a:lumMod val="60000"/>
                    <a:lumOff val="40000"/>
                  </a:schemeClr>
                </a:solidFill>
              </a:rPr>
              <a:t>SECONDARIA</a:t>
            </a:r>
          </a:p>
          <a:p>
            <a:pPr marL="609600" indent="-609600">
              <a:buFontTx/>
              <a:buNone/>
              <a:defRPr/>
            </a:pPr>
            <a:endParaRPr lang="it-IT" dirty="0">
              <a:solidFill>
                <a:srgbClr val="FFFF00"/>
              </a:solidFill>
            </a:endParaRPr>
          </a:p>
          <a:p>
            <a:pPr marL="609600" indent="-609600">
              <a:buFontTx/>
              <a:buNone/>
              <a:defRPr/>
            </a:pPr>
            <a:r>
              <a:rPr lang="it-IT" b="1" dirty="0">
                <a:solidFill>
                  <a:srgbClr val="00FF00"/>
                </a:solidFill>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950" y="333375"/>
            <a:ext cx="8785225" cy="574675"/>
          </a:xfrm>
        </p:spPr>
        <p:txBody>
          <a:bodyPr/>
          <a:lstStyle/>
          <a:p>
            <a:pPr algn="ctr">
              <a:defRPr/>
            </a:pPr>
            <a:r>
              <a:rPr lang="it-IT" sz="2800" b="1" dirty="0">
                <a:solidFill>
                  <a:srgbClr val="FF0000"/>
                </a:solidFill>
              </a:rPr>
              <a:t>REUMATISMI  INFIAMMATORI  CRONICI  DELL’ADULTO</a:t>
            </a:r>
          </a:p>
        </p:txBody>
      </p:sp>
      <p:sp>
        <p:nvSpPr>
          <p:cNvPr id="15363" name="Rectangle 3"/>
          <p:cNvSpPr>
            <a:spLocks noGrp="1" noChangeArrowheads="1"/>
          </p:cNvSpPr>
          <p:nvPr>
            <p:ph type="body" idx="1"/>
          </p:nvPr>
        </p:nvSpPr>
        <p:spPr>
          <a:xfrm>
            <a:off x="323850" y="1412875"/>
            <a:ext cx="8640763" cy="5329238"/>
          </a:xfrm>
        </p:spPr>
        <p:txBody>
          <a:bodyPr>
            <a:normAutofit lnSpcReduction="10000"/>
          </a:bodyPr>
          <a:lstStyle/>
          <a:p>
            <a:pPr marL="609600" indent="-609600">
              <a:lnSpc>
                <a:spcPct val="80000"/>
              </a:lnSpc>
              <a:buFontTx/>
              <a:buAutoNum type="arabicPeriod"/>
              <a:defRPr/>
            </a:pPr>
            <a:endParaRPr lang="it-IT" sz="1200" b="1" dirty="0">
              <a:solidFill>
                <a:srgbClr val="00FF00"/>
              </a:solidFill>
            </a:endParaRPr>
          </a:p>
          <a:p>
            <a:pPr marL="609600" indent="-609600">
              <a:lnSpc>
                <a:spcPct val="80000"/>
              </a:lnSpc>
              <a:buFontTx/>
              <a:buAutoNum type="arabicPeriod"/>
              <a:defRPr/>
            </a:pPr>
            <a:r>
              <a:rPr lang="it-IT" sz="2400" b="1" dirty="0">
                <a:solidFill>
                  <a:srgbClr val="00FF00"/>
                </a:solidFill>
              </a:rPr>
              <a:t>ARTRITE  REUMATOIDE</a:t>
            </a:r>
          </a:p>
          <a:p>
            <a:pPr marL="609600" indent="-609600">
              <a:lnSpc>
                <a:spcPct val="80000"/>
              </a:lnSpc>
              <a:buFontTx/>
              <a:buNone/>
              <a:defRPr/>
            </a:pPr>
            <a:endParaRPr lang="it-IT" sz="2400" b="1" dirty="0">
              <a:solidFill>
                <a:srgbClr val="00FF00"/>
              </a:solidFill>
            </a:endParaRPr>
          </a:p>
          <a:p>
            <a:pPr marL="609600" indent="-609600">
              <a:lnSpc>
                <a:spcPct val="80000"/>
              </a:lnSpc>
              <a:buFontTx/>
              <a:buNone/>
              <a:defRPr/>
            </a:pPr>
            <a:endParaRPr lang="it-IT" sz="1200" b="1" dirty="0">
              <a:solidFill>
                <a:srgbClr val="00FF00"/>
              </a:solidFill>
            </a:endParaRPr>
          </a:p>
          <a:p>
            <a:pPr marL="609600" indent="-609600">
              <a:lnSpc>
                <a:spcPct val="80000"/>
              </a:lnSpc>
              <a:buFontTx/>
              <a:buAutoNum type="arabicPeriod" startAt="2"/>
              <a:defRPr/>
            </a:pPr>
            <a:r>
              <a:rPr lang="it-IT" sz="2400" b="1" dirty="0">
                <a:solidFill>
                  <a:srgbClr val="00FF00"/>
                </a:solidFill>
              </a:rPr>
              <a:t>SPONDILOENTESOARTRITI  CRONICHE  (SpA)</a:t>
            </a:r>
          </a:p>
          <a:p>
            <a:pPr marL="609600" indent="-609600">
              <a:lnSpc>
                <a:spcPct val="80000"/>
              </a:lnSpc>
              <a:buFontTx/>
              <a:buNone/>
              <a:defRPr/>
            </a:pPr>
            <a:endParaRPr lang="it-IT" sz="2400" b="1" dirty="0">
              <a:solidFill>
                <a:srgbClr val="00FF00"/>
              </a:solidFill>
            </a:endParaRPr>
          </a:p>
          <a:p>
            <a:pPr marL="1371600" lvl="2" indent="-457200">
              <a:lnSpc>
                <a:spcPct val="80000"/>
              </a:lnSpc>
              <a:buFont typeface="Wingdings" pitchFamily="2" charset="2"/>
              <a:buChar char="Ø"/>
              <a:defRPr/>
            </a:pPr>
            <a:r>
              <a:rPr lang="it-IT" sz="1600" b="1" dirty="0">
                <a:solidFill>
                  <a:schemeClr val="accent4">
                    <a:lumMod val="60000"/>
                    <a:lumOff val="40000"/>
                  </a:schemeClr>
                </a:solidFill>
              </a:rPr>
              <a:t>SPONDILITE ANCHILOSANTE</a:t>
            </a:r>
          </a:p>
          <a:p>
            <a:pPr marL="1371600" lvl="2" indent="-457200">
              <a:lnSpc>
                <a:spcPct val="80000"/>
              </a:lnSpc>
              <a:buFont typeface="Wingdings" pitchFamily="2" charset="2"/>
              <a:buChar char="Ø"/>
              <a:defRPr/>
            </a:pPr>
            <a:endParaRPr lang="it-IT" sz="1600" b="1" dirty="0">
              <a:solidFill>
                <a:schemeClr val="accent4">
                  <a:lumMod val="60000"/>
                  <a:lumOff val="40000"/>
                </a:schemeClr>
              </a:solidFill>
            </a:endParaRPr>
          </a:p>
          <a:p>
            <a:pPr marL="1371600" lvl="2" indent="-457200">
              <a:lnSpc>
                <a:spcPct val="80000"/>
              </a:lnSpc>
              <a:buFont typeface="Wingdings" pitchFamily="2" charset="2"/>
              <a:buChar char="Ø"/>
              <a:defRPr/>
            </a:pPr>
            <a:r>
              <a:rPr lang="it-IT" sz="1600" b="1" dirty="0">
                <a:solidFill>
                  <a:schemeClr val="accent4">
                    <a:lumMod val="60000"/>
                    <a:lumOff val="40000"/>
                  </a:schemeClr>
                </a:solidFill>
              </a:rPr>
              <a:t>ARTRITE PSORIASICA</a:t>
            </a:r>
          </a:p>
          <a:p>
            <a:pPr marL="1371600" lvl="2" indent="-457200">
              <a:lnSpc>
                <a:spcPct val="80000"/>
              </a:lnSpc>
              <a:buFont typeface="Wingdings" pitchFamily="2" charset="2"/>
              <a:buChar char="Ø"/>
              <a:defRPr/>
            </a:pPr>
            <a:endParaRPr lang="it-IT" sz="1600" b="1" dirty="0">
              <a:solidFill>
                <a:schemeClr val="accent4">
                  <a:lumMod val="60000"/>
                  <a:lumOff val="40000"/>
                </a:schemeClr>
              </a:solidFill>
            </a:endParaRPr>
          </a:p>
          <a:p>
            <a:pPr marL="1371600" lvl="2" indent="-457200">
              <a:lnSpc>
                <a:spcPct val="80000"/>
              </a:lnSpc>
              <a:buFont typeface="Wingdings" pitchFamily="2" charset="2"/>
              <a:buChar char="Ø"/>
              <a:defRPr/>
            </a:pPr>
            <a:r>
              <a:rPr lang="it-IT" sz="1600" b="1" dirty="0">
                <a:solidFill>
                  <a:schemeClr val="accent4">
                    <a:lumMod val="60000"/>
                    <a:lumOff val="40000"/>
                  </a:schemeClr>
                </a:solidFill>
              </a:rPr>
              <a:t>ARTRITI  ENTEROPATICHE </a:t>
            </a:r>
          </a:p>
          <a:p>
            <a:pPr marL="1752600" lvl="3" indent="-381000">
              <a:lnSpc>
                <a:spcPct val="80000"/>
              </a:lnSpc>
              <a:buFont typeface="Wingdings" pitchFamily="2" charset="2"/>
              <a:buChar char="ü"/>
              <a:defRPr/>
            </a:pPr>
            <a:r>
              <a:rPr lang="it-IT" sz="1200" dirty="0">
                <a:solidFill>
                  <a:srgbClr val="FFFF00"/>
                </a:solidFill>
              </a:rPr>
              <a:t>M.  CROHN    CORRELATA</a:t>
            </a:r>
          </a:p>
          <a:p>
            <a:pPr marL="1752600" lvl="3" indent="-381000">
              <a:lnSpc>
                <a:spcPct val="80000"/>
              </a:lnSpc>
              <a:buFont typeface="Wingdings" pitchFamily="2" charset="2"/>
              <a:buChar char="ü"/>
              <a:defRPr/>
            </a:pPr>
            <a:r>
              <a:rPr lang="it-IT" sz="1200" dirty="0">
                <a:solidFill>
                  <a:srgbClr val="FFFF00"/>
                </a:solidFill>
              </a:rPr>
              <a:t>RETTOCOLITE   ULCEROSA    CORRELATA</a:t>
            </a:r>
          </a:p>
          <a:p>
            <a:pPr marL="1752600" lvl="3" indent="-381000">
              <a:lnSpc>
                <a:spcPct val="80000"/>
              </a:lnSpc>
              <a:buFontTx/>
              <a:buChar char="•"/>
              <a:defRPr/>
            </a:pPr>
            <a:endParaRPr lang="it-IT" sz="1000" dirty="0">
              <a:solidFill>
                <a:schemeClr val="accent4">
                  <a:lumMod val="60000"/>
                  <a:lumOff val="40000"/>
                </a:schemeClr>
              </a:solidFill>
            </a:endParaRPr>
          </a:p>
          <a:p>
            <a:pPr marL="1371600" lvl="2" indent="-457200">
              <a:lnSpc>
                <a:spcPct val="80000"/>
              </a:lnSpc>
              <a:buFont typeface="Wingdings" pitchFamily="2" charset="2"/>
              <a:buChar char="Ø"/>
              <a:defRPr/>
            </a:pPr>
            <a:r>
              <a:rPr lang="it-IT" sz="1600" b="1" dirty="0">
                <a:solidFill>
                  <a:schemeClr val="accent4">
                    <a:lumMod val="60000"/>
                    <a:lumOff val="40000"/>
                  </a:schemeClr>
                </a:solidFill>
              </a:rPr>
              <a:t>ARTRITI  REATTIVE</a:t>
            </a:r>
            <a:r>
              <a:rPr lang="it-IT" sz="1400" dirty="0">
                <a:solidFill>
                  <a:schemeClr val="accent4">
                    <a:lumMod val="60000"/>
                    <a:lumOff val="40000"/>
                  </a:schemeClr>
                </a:solidFill>
              </a:rPr>
              <a:t> </a:t>
            </a:r>
          </a:p>
          <a:p>
            <a:pPr marL="1371600" lvl="2" indent="-457200">
              <a:lnSpc>
                <a:spcPct val="80000"/>
              </a:lnSpc>
              <a:buFont typeface="Wingdings" pitchFamily="2" charset="2"/>
              <a:buNone/>
              <a:defRPr/>
            </a:pPr>
            <a:r>
              <a:rPr lang="it-IT" sz="900" dirty="0">
                <a:solidFill>
                  <a:schemeClr val="accent4">
                    <a:lumMod val="60000"/>
                    <a:lumOff val="40000"/>
                  </a:schemeClr>
                </a:solidFill>
              </a:rPr>
              <a:t>                    </a:t>
            </a:r>
            <a:r>
              <a:rPr lang="it-IT" sz="1200" dirty="0">
                <a:solidFill>
                  <a:schemeClr val="accent4">
                    <a:lumMod val="60000"/>
                    <a:lumOff val="40000"/>
                  </a:schemeClr>
                </a:solidFill>
              </a:rPr>
              <a:t>(AD EVOLUZIONE SPONDILOENTESOARTRITICA CRONICA)</a:t>
            </a:r>
            <a:endParaRPr lang="it-IT" sz="1600" b="1" dirty="0">
              <a:solidFill>
                <a:schemeClr val="accent4">
                  <a:lumMod val="60000"/>
                  <a:lumOff val="40000"/>
                </a:schemeClr>
              </a:solidFill>
            </a:endParaRPr>
          </a:p>
          <a:p>
            <a:pPr marL="1371600" lvl="2" indent="-457200">
              <a:lnSpc>
                <a:spcPct val="80000"/>
              </a:lnSpc>
              <a:buFont typeface="Wingdings" pitchFamily="2" charset="2"/>
              <a:buChar char="Ø"/>
              <a:defRPr/>
            </a:pPr>
            <a:endParaRPr lang="it-IT" sz="1600" b="1" dirty="0">
              <a:solidFill>
                <a:schemeClr val="accent4">
                  <a:lumMod val="60000"/>
                  <a:lumOff val="40000"/>
                </a:schemeClr>
              </a:solidFill>
            </a:endParaRPr>
          </a:p>
          <a:p>
            <a:pPr marL="1371600" lvl="2" indent="-457200">
              <a:lnSpc>
                <a:spcPct val="80000"/>
              </a:lnSpc>
              <a:buFont typeface="Wingdings" pitchFamily="2" charset="2"/>
              <a:buChar char="Ø"/>
              <a:defRPr/>
            </a:pPr>
            <a:r>
              <a:rPr lang="it-IT" sz="1600" b="1" dirty="0">
                <a:solidFill>
                  <a:schemeClr val="accent4">
                    <a:lumMod val="60000"/>
                    <a:lumOff val="40000"/>
                  </a:schemeClr>
                </a:solidFill>
              </a:rPr>
              <a:t>SPA  INDIFFERENZIATA</a:t>
            </a:r>
          </a:p>
          <a:p>
            <a:pPr marL="1371600" lvl="2" indent="-457200">
              <a:lnSpc>
                <a:spcPct val="80000"/>
              </a:lnSpc>
              <a:buFont typeface="Wingdings" pitchFamily="2" charset="2"/>
              <a:buChar char="Ø"/>
              <a:defRPr/>
            </a:pPr>
            <a:endParaRPr lang="it-IT" sz="1600" b="1" dirty="0">
              <a:solidFill>
                <a:schemeClr val="accent4">
                  <a:lumMod val="60000"/>
                  <a:lumOff val="40000"/>
                </a:schemeClr>
              </a:solidFill>
            </a:endParaRPr>
          </a:p>
          <a:p>
            <a:pPr marL="1371600" lvl="2" indent="-457200">
              <a:lnSpc>
                <a:spcPct val="80000"/>
              </a:lnSpc>
              <a:buFont typeface="Wingdings" pitchFamily="2" charset="2"/>
              <a:buChar char="Ø"/>
              <a:defRPr/>
            </a:pPr>
            <a:r>
              <a:rPr lang="it-IT" sz="1600" b="1" dirty="0">
                <a:solidFill>
                  <a:schemeClr val="accent4">
                    <a:lumMod val="60000"/>
                    <a:lumOff val="40000"/>
                  </a:schemeClr>
                </a:solidFill>
              </a:rPr>
              <a:t>SpA  GIOVANILI (&lt;18 ANNI</a:t>
            </a:r>
            <a:r>
              <a:rPr lang="it-IT" sz="1600" b="1" dirty="0">
                <a:solidFill>
                  <a:srgbClr val="FFFF00"/>
                </a:solidFill>
              </a:rPr>
              <a:t>)	</a:t>
            </a:r>
          </a:p>
          <a:p>
            <a:pPr marL="609600" indent="-609600">
              <a:lnSpc>
                <a:spcPct val="80000"/>
              </a:lnSpc>
              <a:buFontTx/>
              <a:buAutoNum type="arabicPeriod" startAt="3"/>
              <a:defRPr/>
            </a:pPr>
            <a:endParaRPr lang="it-IT" sz="1200" dirty="0">
              <a:solidFill>
                <a:srgbClr val="FFFF00"/>
              </a:solidFill>
            </a:endParaRPr>
          </a:p>
          <a:p>
            <a:pPr marL="1371600" lvl="2" indent="-457200">
              <a:lnSpc>
                <a:spcPct val="80000"/>
              </a:lnSpc>
              <a:buFont typeface="Wingdings" pitchFamily="2" charset="2"/>
              <a:buNone/>
              <a:defRPr/>
            </a:pPr>
            <a:r>
              <a:rPr lang="it-IT" sz="900" dirty="0">
                <a:solidFill>
                  <a:srgbClr val="FFFF00"/>
                </a:solidFill>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71472" y="214290"/>
            <a:ext cx="8115328" cy="914400"/>
          </a:xfrm>
        </p:spPr>
        <p:txBody>
          <a:bodyPr/>
          <a:lstStyle/>
          <a:p>
            <a:pPr algn="ctr">
              <a:defRPr/>
            </a:pPr>
            <a:r>
              <a:rPr lang="it-IT" sz="2800" b="1" dirty="0">
                <a:solidFill>
                  <a:srgbClr val="FF0000"/>
                </a:solidFill>
              </a:rPr>
              <a:t>REUMATISMI   INFIAMMATORI   CRONICI </a:t>
            </a:r>
            <a:br>
              <a:rPr lang="it-IT" sz="2800" b="1" dirty="0">
                <a:solidFill>
                  <a:srgbClr val="FF0000"/>
                </a:solidFill>
              </a:rPr>
            </a:br>
            <a:r>
              <a:rPr lang="it-IT" sz="2800" b="1" dirty="0">
                <a:solidFill>
                  <a:srgbClr val="FF0000"/>
                </a:solidFill>
              </a:rPr>
              <a:t>DELL’ INFANZIA   E   DELL’ ADOLESCENZA</a:t>
            </a:r>
          </a:p>
        </p:txBody>
      </p:sp>
      <p:sp>
        <p:nvSpPr>
          <p:cNvPr id="16387" name="Rectangle 3"/>
          <p:cNvSpPr>
            <a:spLocks noGrp="1" noChangeArrowheads="1"/>
          </p:cNvSpPr>
          <p:nvPr>
            <p:ph type="body" idx="1"/>
          </p:nvPr>
        </p:nvSpPr>
        <p:spPr>
          <a:xfrm>
            <a:off x="395288" y="1700213"/>
            <a:ext cx="8518525" cy="4752975"/>
          </a:xfrm>
        </p:spPr>
        <p:txBody>
          <a:bodyPr/>
          <a:lstStyle/>
          <a:p>
            <a:pPr marL="609600" indent="-609600">
              <a:buFontTx/>
              <a:buAutoNum type="arabicPeriod"/>
              <a:defRPr/>
            </a:pPr>
            <a:r>
              <a:rPr lang="it-IT" sz="2800" b="1" dirty="0">
                <a:solidFill>
                  <a:schemeClr val="accent4">
                    <a:lumMod val="60000"/>
                    <a:lumOff val="40000"/>
                  </a:schemeClr>
                </a:solidFill>
              </a:rPr>
              <a:t>ARTRITE   IDIOPATICA  GIOVANILE</a:t>
            </a:r>
          </a:p>
          <a:p>
            <a:pPr marL="609600" indent="-609600">
              <a:buFontTx/>
              <a:buAutoNum type="arabicPeriod"/>
              <a:defRPr/>
            </a:pPr>
            <a:endParaRPr lang="it-IT" sz="2800" b="1" dirty="0">
              <a:solidFill>
                <a:srgbClr val="00FF00"/>
              </a:solidFill>
            </a:endParaRPr>
          </a:p>
          <a:p>
            <a:pPr marL="1371600" lvl="2" indent="-457200">
              <a:buFont typeface="Wingdings" pitchFamily="2" charset="2"/>
              <a:buChar char="Ø"/>
              <a:defRPr/>
            </a:pPr>
            <a:r>
              <a:rPr lang="it-IT" dirty="0">
                <a:solidFill>
                  <a:srgbClr val="00FF00"/>
                </a:solidFill>
              </a:rPr>
              <a:t>FORMA  SISTEMICA   ( M.  STILL )</a:t>
            </a:r>
          </a:p>
          <a:p>
            <a:pPr marL="1371600" lvl="2" indent="-457200">
              <a:buFont typeface="Wingdings" pitchFamily="2" charset="2"/>
              <a:buChar char="Ø"/>
              <a:defRPr/>
            </a:pPr>
            <a:r>
              <a:rPr lang="it-IT" dirty="0">
                <a:solidFill>
                  <a:srgbClr val="00FF00"/>
                </a:solidFill>
              </a:rPr>
              <a:t>FORMA  POLIARTICOLARE   </a:t>
            </a:r>
          </a:p>
          <a:p>
            <a:pPr marL="1371600" lvl="2" indent="-457200">
              <a:buFont typeface="Wingdings" pitchFamily="2" charset="2"/>
              <a:buChar char="Ø"/>
              <a:defRPr/>
            </a:pPr>
            <a:r>
              <a:rPr lang="it-IT" dirty="0">
                <a:solidFill>
                  <a:srgbClr val="00FF00"/>
                </a:solidFill>
              </a:rPr>
              <a:t>FORMA  MONO – OLIGOARTICOLARE</a:t>
            </a:r>
          </a:p>
          <a:p>
            <a:pPr marL="1371600" lvl="2" indent="-457200">
              <a:buFont typeface="Wingdings" pitchFamily="2" charset="2"/>
              <a:buChar char="Ø"/>
              <a:defRPr/>
            </a:pPr>
            <a:endParaRPr lang="it-IT" dirty="0">
              <a:solidFill>
                <a:srgbClr val="FFFF00"/>
              </a:solidFill>
            </a:endParaRPr>
          </a:p>
          <a:p>
            <a:pPr marL="1371600" lvl="2" indent="-457200">
              <a:buFont typeface="Wingdings" pitchFamily="2" charset="2"/>
              <a:buChar char="Ø"/>
              <a:defRPr/>
            </a:pPr>
            <a:endParaRPr lang="it-IT" dirty="0">
              <a:solidFill>
                <a:srgbClr val="FFFF00"/>
              </a:solidFill>
            </a:endParaRPr>
          </a:p>
          <a:p>
            <a:pPr marL="609600" indent="-609600">
              <a:buFontTx/>
              <a:buAutoNum type="arabicPeriod"/>
              <a:defRPr/>
            </a:pPr>
            <a:r>
              <a:rPr lang="it-IT" sz="2800" b="1" dirty="0">
                <a:solidFill>
                  <a:schemeClr val="accent4">
                    <a:lumMod val="60000"/>
                    <a:lumOff val="40000"/>
                  </a:schemeClr>
                </a:solidFill>
              </a:rPr>
              <a:t>SPONDILOENTESOARTRITI  CRONICHE GIOVANILI</a:t>
            </a:r>
          </a:p>
          <a:p>
            <a:pPr marL="1371600" lvl="2" indent="-457200">
              <a:buFont typeface="Wingdings" pitchFamily="2" charset="2"/>
              <a:buNone/>
              <a:defRPr/>
            </a:pPr>
            <a:endParaRPr lang="it-IT" sz="2800" b="1" dirty="0">
              <a:solidFill>
                <a:srgbClr val="00FF00"/>
              </a:solidFill>
            </a:endParaRPr>
          </a:p>
          <a:p>
            <a:pPr marL="1371600" lvl="2" indent="-457200">
              <a:buFont typeface="Wingdings" pitchFamily="2" charset="2"/>
              <a:buNone/>
              <a:defRPr/>
            </a:pPr>
            <a:endParaRPr lang="it-IT" dirty="0"/>
          </a:p>
          <a:p>
            <a:pPr marL="1371600" lvl="2" indent="-457200">
              <a:buFont typeface="Wingdings" pitchFamily="2" charset="2"/>
              <a:buChar char="Ø"/>
              <a:defRPr/>
            </a:pPr>
            <a:endParaRPr lang="it-IT" dirty="0"/>
          </a:p>
          <a:p>
            <a:pPr marL="1371600" lvl="2" indent="-457200">
              <a:buFont typeface="Wingdings" pitchFamily="2" charset="2"/>
              <a:buChar char="Ø"/>
              <a:defRPr/>
            </a:pPr>
            <a:endParaRPr lang="it-IT"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5859</TotalTime>
  <Words>3145</Words>
  <Application>Microsoft Office PowerPoint</Application>
  <PresentationFormat>Presentazione su schermo (4:3)</PresentationFormat>
  <Paragraphs>713</Paragraphs>
  <Slides>58</Slides>
  <Notes>16</Notes>
  <HiddenSlides>0</HiddenSlides>
  <MMClips>0</MMClips>
  <ScaleCrop>false</ScaleCrop>
  <HeadingPairs>
    <vt:vector size="6" baseType="variant">
      <vt:variant>
        <vt:lpstr>Caratteri utilizzati</vt:lpstr>
      </vt:variant>
      <vt:variant>
        <vt:i4>12</vt:i4>
      </vt:variant>
      <vt:variant>
        <vt:lpstr>Tema</vt:lpstr>
      </vt:variant>
      <vt:variant>
        <vt:i4>1</vt:i4>
      </vt:variant>
      <vt:variant>
        <vt:lpstr>Titoli diapositive</vt:lpstr>
      </vt:variant>
      <vt:variant>
        <vt:i4>58</vt:i4>
      </vt:variant>
    </vt:vector>
  </HeadingPairs>
  <TitlesOfParts>
    <vt:vector size="71" baseType="lpstr">
      <vt:lpstr>Calibri</vt:lpstr>
      <vt:lpstr>Comic Sans MS</vt:lpstr>
      <vt:lpstr>Consolas</vt:lpstr>
      <vt:lpstr>Corbel</vt:lpstr>
      <vt:lpstr>Goudy Old Style</vt:lpstr>
      <vt:lpstr>Poor Richard</vt:lpstr>
      <vt:lpstr>Symbol</vt:lpstr>
      <vt:lpstr>Tahoma</vt:lpstr>
      <vt:lpstr>Times New Roman</vt:lpstr>
      <vt:lpstr>Wingdings</vt:lpstr>
      <vt:lpstr>Wingdings 2</vt:lpstr>
      <vt:lpstr>Wingdings 3</vt:lpstr>
      <vt:lpstr>Metro</vt:lpstr>
      <vt:lpstr> </vt:lpstr>
      <vt:lpstr>REUMATOLOGIA</vt:lpstr>
      <vt:lpstr>MALATTIE  REUMATICHE</vt:lpstr>
      <vt:lpstr>MALATTIE  REUMATICHE</vt:lpstr>
      <vt:lpstr>PAZIENTE  “ REUMATICO ”</vt:lpstr>
      <vt:lpstr>CLASSIFICAZIONE  DELLE  MALATTIE  REUMATICHE ( SEMPLIFICATA )</vt:lpstr>
      <vt:lpstr>REUMATISMI  DEGENERATIVI</vt:lpstr>
      <vt:lpstr>REUMATISMI  INFIAMMATORI  CRONICI  DELL’ADULTO</vt:lpstr>
      <vt:lpstr>REUMATISMI   INFIAMMATORI   CRONICI  DELL’ INFANZIA   E   DELL’ ADOLESCENZA</vt:lpstr>
      <vt:lpstr>REUMATISMI   INFETTIVI</vt:lpstr>
      <vt:lpstr>REUMATISMI   DA  ALTERAZIONI   METABOLICHE</vt:lpstr>
      <vt:lpstr>CONNETTIVITI</vt:lpstr>
      <vt:lpstr>REUMATISMI  EXTRAARTICOLARI</vt:lpstr>
      <vt:lpstr>MALATTIE   DELL’OSSO</vt:lpstr>
      <vt:lpstr>  MALATTIE AUTOINFIAMMATORIE</vt:lpstr>
      <vt:lpstr>Presentazione standard di PowerPoint</vt:lpstr>
      <vt:lpstr>Presentazione standard di PowerPoint</vt:lpstr>
      <vt:lpstr>Presentazione standard di PowerPoint</vt:lpstr>
      <vt:lpstr>Artrosi   sintomatica  prevalenza  in  Italia</vt:lpstr>
      <vt:lpstr>CLASSIFICAZIONE  SOCIETA’ ITALIANA DI REUMATOLOGIA , 1999   ( SEMPLIFICATA ) </vt:lpstr>
      <vt:lpstr>PATOGENESI DELL’OSTEOARTROSI</vt:lpstr>
      <vt:lpstr>PATOGENESI </vt:lpstr>
      <vt:lpstr>Presentazione standard di PowerPoint</vt:lpstr>
      <vt:lpstr>Presentazione standard di PowerPoint</vt:lpstr>
      <vt:lpstr>Presentazione standard di PowerPoint</vt:lpstr>
      <vt:lpstr>Presentazione standard di PowerPoint</vt:lpstr>
      <vt:lpstr>Presentazione standard di PowerPoint</vt:lpstr>
      <vt:lpstr>OSTEOARTROSI DEL GINOCCHIO</vt:lpstr>
      <vt:lpstr>OSTEOARTROSI DEL GINOCCHIO</vt:lpstr>
      <vt:lpstr>Presentazione standard di PowerPoint</vt:lpstr>
      <vt:lpstr>Presentazione standard di PowerPoint</vt:lpstr>
      <vt:lpstr>Presentazione standard di PowerPoint</vt:lpstr>
      <vt:lpstr>ARTRITE: UNA SFIDA</vt:lpstr>
      <vt:lpstr>EARLY  ARTHRITIS     </vt:lpstr>
      <vt:lpstr>EARLY  ARTHRITIS     </vt:lpstr>
      <vt:lpstr>ARTRITE    REUMATOIDE</vt:lpstr>
      <vt:lpstr>ALTRE   SEDI   COLPITE</vt:lpstr>
      <vt:lpstr>ATTUALI CRITERI ACR PER LA DIAGNOSI DI ARTRITE REUMATOIDE</vt:lpstr>
      <vt:lpstr>ARTRITE    REUMATOIDE    PROGRESSIVA     DEFORMAZIONE     DELLE   ARTICOLAZIONI</vt:lpstr>
      <vt:lpstr>NELL’    ARTRITE     REUMATOIDE  I      DANNI    ANATOMO - FUNZIONALI  SI    INSTAURANO     PRECOCEMENTE  </vt:lpstr>
      <vt:lpstr>OBIETTIVI  TERAPEUTICI  NELL ’ AR</vt:lpstr>
      <vt:lpstr>ACR RECOMMENDATIONS: EARLY AGGRESSIVE TREATMENT OF RA </vt:lpstr>
      <vt:lpstr>SPONDILOENTESOARTRITI  DEFINIZIONE  </vt:lpstr>
      <vt:lpstr>SPONDILOENTESOARTRITI  TESSUTI    “ BERSAGLIO ”  </vt:lpstr>
      <vt:lpstr>QUADRI    CLINICI  SPONDILOENTESOARTRITI </vt:lpstr>
      <vt:lpstr>TERAPIA    DELL’   ARTRITE    REUMATOIDE</vt:lpstr>
      <vt:lpstr>TERAPIA   DELL’ ARTRITE  REUMATOIDE</vt:lpstr>
      <vt:lpstr>TRATTAMENTI  TERAPEUTICI  DELL’ EARLY  RA</vt:lpstr>
      <vt:lpstr>Monoclonal Antibodies Bind and Neutralize Both Soluble and Membrane-bound TNFa </vt:lpstr>
      <vt:lpstr>OBIETTIVI DEL TRATTAMENTO FARMACOLOGICO NELL’ARTRITE REUMATOIDE </vt:lpstr>
      <vt:lpstr>Presentazione standard di PowerPoint</vt:lpstr>
      <vt:lpstr>ARTRITE    REUMATOIDE    PRECLINICA</vt:lpstr>
      <vt:lpstr>PREVENIRE      L’ARTRITE        REUMATOIDE  </vt:lpstr>
      <vt:lpstr>Ma quale e’ la situazione nel nostro paese?</vt:lpstr>
      <vt:lpstr>CENSIS  2008 : RAPPORTO  SOCIALE  SULL’ARTRITE  REUMATOIDE ( SIR   E   ANMAR )</vt:lpstr>
      <vt:lpstr>Secondo  uno  studio  fatto  sul  consumo  di   METHOTREXATE  </vt:lpstr>
      <vt:lpstr>Cose necessarie da fare</vt:lpstr>
      <vt:lpstr> Fortunatamente oggi,di fronte ad un paziente con ARTRITE,  siamo  certo  meno imbarazzati di Sir William Osler che soleva dire:   “… quando un artritico bussa alla mia porta, vorrei fuggire da quella di servizio ! ”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TERAPIA  LOCO - REGIONALE ECOGUIDATA  DELL’ ANCA  CON  ACIDO  IALURONICO</dc:title>
  <dc:creator>PINO</dc:creator>
  <cp:lastModifiedBy>Giuseppe Zaccari</cp:lastModifiedBy>
  <cp:revision>723</cp:revision>
  <dcterms:created xsi:type="dcterms:W3CDTF">2011-04-17T15:24:50Z</dcterms:created>
  <dcterms:modified xsi:type="dcterms:W3CDTF">2025-04-06T06:55:02Z</dcterms:modified>
</cp:coreProperties>
</file>